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88" r:id="rId3"/>
    <p:sldId id="291" r:id="rId4"/>
    <p:sldId id="284" r:id="rId5"/>
    <p:sldId id="287" r:id="rId6"/>
    <p:sldId id="289" r:id="rId7"/>
    <p:sldId id="262" r:id="rId8"/>
    <p:sldId id="290" r:id="rId9"/>
    <p:sldId id="275" r:id="rId10"/>
    <p:sldId id="264" r:id="rId11"/>
    <p:sldId id="263" r:id="rId12"/>
    <p:sldId id="270" r:id="rId13"/>
    <p:sldId id="283" r:id="rId14"/>
    <p:sldId id="271" r:id="rId15"/>
    <p:sldId id="293" r:id="rId16"/>
    <p:sldId id="276" r:id="rId17"/>
    <p:sldId id="292" r:id="rId18"/>
    <p:sldId id="268" r:id="rId19"/>
    <p:sldId id="272" r:id="rId20"/>
    <p:sldId id="274" r:id="rId21"/>
    <p:sldId id="261" r:id="rId22"/>
    <p:sldId id="294" r:id="rId23"/>
    <p:sldId id="267" r:id="rId24"/>
    <p:sldId id="277" r:id="rId25"/>
    <p:sldId id="278" r:id="rId26"/>
    <p:sldId id="296" r:id="rId27"/>
    <p:sldId id="297" r:id="rId28"/>
    <p:sldId id="260" r:id="rId29"/>
    <p:sldId id="273" r:id="rId30"/>
    <p:sldId id="25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292" autoAdjust="0"/>
  </p:normalViewPr>
  <p:slideViewPr>
    <p:cSldViewPr>
      <p:cViewPr>
        <p:scale>
          <a:sx n="69" d="100"/>
          <a:sy n="69" d="100"/>
        </p:scale>
        <p:origin x="2004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AVALIA&#199;&#195;O%20QV\IGEV\AI01_2016_Relat&#243;rio%20IGEV%20IMPACTO%20SESI_GRAFICOS_25.05.16%20PARA%20APRESENTA&#199;&#195;O%20LO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12338015477298E-2"/>
          <c:y val="1.3684895092765225E-2"/>
          <c:w val="0.79952000837752302"/>
          <c:h val="0.9352863379323661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36800965114062"/>
          <c:y val="0.6999769554731573"/>
          <c:w val="0.16408742033097801"/>
          <c:h val="0.291049637144493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lnSpc>
              <a:spcPct val="85000"/>
            </a:lnSpc>
            <a:defRPr sz="1400" b="0" i="1" u="none" strike="noStrike" kern="1200" baseline="0">
              <a:solidFill>
                <a:schemeClr val="bg1">
                  <a:lumMod val="50000"/>
                </a:schemeClr>
              </a:solidFill>
              <a:latin typeface="Segoe UI" charset="0"/>
              <a:ea typeface="Segoe UI" charset="0"/>
              <a:cs typeface="Segoe UI" charset="0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Ocupadas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lbertus MT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Consumo regular de feijão </c:v>
                </c:pt>
                <c:pt idx="1">
                  <c:v>Consumo de peixe pelo menos 1x semana </c:v>
                </c:pt>
                <c:pt idx="2">
                  <c:v>Consumo de leite com teor integral de gordura</c:v>
                </c:pt>
                <c:pt idx="3">
                  <c:v>Consumo de bebidas açucaradas regularmente 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71.8</c:v>
                </c:pt>
                <c:pt idx="1">
                  <c:v>54.1</c:v>
                </c:pt>
                <c:pt idx="2">
                  <c:v>61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Desocupadas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Albertus MT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Consumo regular de feijão </c:v>
                </c:pt>
                <c:pt idx="1">
                  <c:v>Consumo de peixe pelo menos 1x semana </c:v>
                </c:pt>
                <c:pt idx="2">
                  <c:v>Consumo de leite com teor integral de gordura</c:v>
                </c:pt>
                <c:pt idx="3">
                  <c:v>Consumo de bebidas açucaradas regularmente 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69.3</c:v>
                </c:pt>
                <c:pt idx="1">
                  <c:v>52</c:v>
                </c:pt>
                <c:pt idx="2">
                  <c:v>65</c:v>
                </c:pt>
                <c:pt idx="3">
                  <c:v>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869944"/>
        <c:axId val="317414680"/>
      </c:barChart>
      <c:catAx>
        <c:axId val="322869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lbertus MT Lt" pitchFamily="18" charset="0"/>
              </a:defRPr>
            </a:pPr>
            <a:endParaRPr lang="pt-BR"/>
          </a:p>
        </c:txPr>
        <c:crossAx val="317414680"/>
        <c:crosses val="autoZero"/>
        <c:auto val="1"/>
        <c:lblAlgn val="ctr"/>
        <c:lblOffset val="100"/>
        <c:noMultiLvlLbl val="0"/>
      </c:catAx>
      <c:valAx>
        <c:axId val="317414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Albertus MT" pitchFamily="18" charset="0"/>
              </a:defRPr>
            </a:pPr>
            <a:endParaRPr lang="pt-BR"/>
          </a:p>
        </c:txPr>
        <c:crossAx val="322869944"/>
        <c:crosses val="autoZero"/>
        <c:crossBetween val="between"/>
      </c:valAx>
      <c:spPr>
        <a:ln>
          <a:prstDash val="sysDot"/>
        </a:ln>
      </c:spPr>
    </c:plotArea>
    <c:legend>
      <c:legendPos val="r"/>
      <c:layout/>
      <c:overlay val="0"/>
      <c:txPr>
        <a:bodyPr/>
        <a:lstStyle/>
        <a:p>
          <a:pPr>
            <a:defRPr baseline="0">
              <a:latin typeface="Albertus MT Lt" pitchFamily="18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'estilo de vida'!$U$4</c:f>
              <c:strCache>
                <c:ptCount val="1"/>
                <c:pt idx="0">
                  <c:v>Impacto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'estilo de vida'!$Q$7:$Q$16</c:f>
              <c:strCache>
                <c:ptCount val="10"/>
                <c:pt idx="0">
                  <c:v>Percepção negativa nos relacionamentos</c:v>
                </c:pt>
                <c:pt idx="1">
                  <c:v>Tabagismo</c:v>
                </c:pt>
                <c:pt idx="2">
                  <c:v>Percepção negativa estresse</c:v>
                </c:pt>
                <c:pt idx="3">
                  <c:v>Percepção de saúde negativa</c:v>
                </c:pt>
                <c:pt idx="4">
                  <c:v>Consumo excessivo de refrigerantes</c:v>
                </c:pt>
                <c:pt idx="5">
                  <c:v>Exposição ao sol sem proteção</c:v>
                </c:pt>
                <c:pt idx="6">
                  <c:v>Abuso de bebidas alcoólicas</c:v>
                </c:pt>
                <c:pt idx="7">
                  <c:v>Inatividade física no lazer</c:v>
                </c:pt>
                <c:pt idx="8">
                  <c:v>Inatividade física nos deslocamentos</c:v>
                </c:pt>
                <c:pt idx="9">
                  <c:v>Baixo consumo de frutas ou hortaliças</c:v>
                </c:pt>
              </c:strCache>
            </c:strRef>
          </c:cat>
          <c:val>
            <c:numRef>
              <c:f>'estilo de vida'!$U$7:$U$16</c:f>
              <c:numCache>
                <c:formatCode>###0.0%</c:formatCode>
                <c:ptCount val="10"/>
                <c:pt idx="0">
                  <c:v>6.0728945156025914E-2</c:v>
                </c:pt>
                <c:pt idx="1">
                  <c:v>9.2452037183544195E-2</c:v>
                </c:pt>
                <c:pt idx="2">
                  <c:v>0.12317030956384142</c:v>
                </c:pt>
                <c:pt idx="3">
                  <c:v>0.13842597171397489</c:v>
                </c:pt>
                <c:pt idx="4">
                  <c:v>0.19449185031287874</c:v>
                </c:pt>
                <c:pt idx="5">
                  <c:v>0.21896014636075978</c:v>
                </c:pt>
                <c:pt idx="6">
                  <c:v>0.23690911787974694</c:v>
                </c:pt>
                <c:pt idx="7">
                  <c:v>0.391374769717728</c:v>
                </c:pt>
                <c:pt idx="8">
                  <c:v>0.8277179490349782</c:v>
                </c:pt>
                <c:pt idx="9">
                  <c:v>0.83409574205034365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E7-4710-BE03-5525BAF19468}"/>
            </c:ext>
          </c:extLst>
        </c:ser>
        <c:ser>
          <c:idx val="1"/>
          <c:order val="1"/>
          <c:tx>
            <c:strRef>
              <c:f>'estilo de vida'!$S$4</c:f>
              <c:strCache>
                <c:ptCount val="1"/>
                <c:pt idx="0">
                  <c:v>Diagnóstico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'estilo de vida'!$Q$7:$Q$16</c:f>
              <c:strCache>
                <c:ptCount val="10"/>
                <c:pt idx="0">
                  <c:v>Percepção negativa nos relacionamentos</c:v>
                </c:pt>
                <c:pt idx="1">
                  <c:v>Tabagismo</c:v>
                </c:pt>
                <c:pt idx="2">
                  <c:v>Percepção negativa estresse</c:v>
                </c:pt>
                <c:pt idx="3">
                  <c:v>Percepção de saúde negativa</c:v>
                </c:pt>
                <c:pt idx="4">
                  <c:v>Consumo excessivo de refrigerantes</c:v>
                </c:pt>
                <c:pt idx="5">
                  <c:v>Exposição ao sol sem proteção</c:v>
                </c:pt>
                <c:pt idx="6">
                  <c:v>Abuso de bebidas alcoólicas</c:v>
                </c:pt>
                <c:pt idx="7">
                  <c:v>Inatividade física no lazer</c:v>
                </c:pt>
                <c:pt idx="8">
                  <c:v>Inatividade física nos deslocamentos</c:v>
                </c:pt>
                <c:pt idx="9">
                  <c:v>Baixo consumo de frutas ou hortaliças</c:v>
                </c:pt>
              </c:strCache>
            </c:strRef>
          </c:cat>
          <c:val>
            <c:numRef>
              <c:f>'estilo de vida'!$S$7:$S$16</c:f>
              <c:numCache>
                <c:formatCode>###0.0%</c:formatCode>
                <c:ptCount val="10"/>
                <c:pt idx="0">
                  <c:v>5.7957922263164145E-2</c:v>
                </c:pt>
                <c:pt idx="1">
                  <c:v>9.4895801154860987E-2</c:v>
                </c:pt>
                <c:pt idx="2">
                  <c:v>0.12094454876048787</c:v>
                </c:pt>
                <c:pt idx="3">
                  <c:v>0.13091531385924499</c:v>
                </c:pt>
                <c:pt idx="4">
                  <c:v>0.21243843829554407</c:v>
                </c:pt>
                <c:pt idx="5">
                  <c:v>0.22793322640052291</c:v>
                </c:pt>
                <c:pt idx="6">
                  <c:v>0.24096714786431464</c:v>
                </c:pt>
                <c:pt idx="7">
                  <c:v>0.39364079400927227</c:v>
                </c:pt>
                <c:pt idx="8">
                  <c:v>0.80997266135742307</c:v>
                </c:pt>
                <c:pt idx="9">
                  <c:v>0.84501366932128841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E7-4710-BE03-5525BAF19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4083104"/>
        <c:axId val="324083888"/>
      </c:barChart>
      <c:catAx>
        <c:axId val="32408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pt-BR"/>
          </a:p>
        </c:txPr>
        <c:crossAx val="324083888"/>
        <c:crosses val="autoZero"/>
        <c:auto val="1"/>
        <c:lblAlgn val="ctr"/>
        <c:lblOffset val="100"/>
        <c:noMultiLvlLbl val="0"/>
      </c:catAx>
      <c:valAx>
        <c:axId val="324083888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one"/>
        <c:crossAx val="32408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823D8-EE3E-423A-8043-F98A28DD517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D8FA19-E380-46A1-89B3-F270AB396E1B}">
      <dgm:prSet phldrT="[Texto]"/>
      <dgm:spPr/>
      <dgm:t>
        <a:bodyPr/>
        <a:lstStyle/>
        <a:p>
          <a:r>
            <a:rPr lang="pt-BR" dirty="0" smtClean="0"/>
            <a:t>SAN</a:t>
          </a:r>
          <a:endParaRPr lang="pt-BR" dirty="0"/>
        </a:p>
      </dgm:t>
    </dgm:pt>
    <dgm:pt modelId="{7943C8CB-6BDB-4788-BCB4-D53AD4C427B2}" type="parTrans" cxnId="{1FEB594C-AEE3-4782-B49A-D81B51D5B049}">
      <dgm:prSet/>
      <dgm:spPr/>
      <dgm:t>
        <a:bodyPr/>
        <a:lstStyle/>
        <a:p>
          <a:endParaRPr lang="pt-BR"/>
        </a:p>
      </dgm:t>
    </dgm:pt>
    <dgm:pt modelId="{FF4BE064-3234-47F3-BCC4-322EB48F2115}" type="sibTrans" cxnId="{1FEB594C-AEE3-4782-B49A-D81B51D5B049}">
      <dgm:prSet/>
      <dgm:spPr/>
      <dgm:t>
        <a:bodyPr/>
        <a:lstStyle/>
        <a:p>
          <a:endParaRPr lang="pt-BR"/>
        </a:p>
      </dgm:t>
    </dgm:pt>
    <dgm:pt modelId="{FF05552C-0323-4343-AE24-BCD6EE4DE38F}">
      <dgm:prSet phldrT="[Texto]"/>
      <dgm:spPr/>
      <dgm:t>
        <a:bodyPr/>
        <a:lstStyle/>
        <a:p>
          <a:r>
            <a:rPr lang="pt-BR" dirty="0" smtClean="0"/>
            <a:t>Agricultura</a:t>
          </a:r>
          <a:endParaRPr lang="pt-BR" dirty="0"/>
        </a:p>
      </dgm:t>
    </dgm:pt>
    <dgm:pt modelId="{019DF4DD-E6A0-46C9-A301-F283104985E4}" type="parTrans" cxnId="{18EF0FCE-A50C-4DAC-AF15-465DC9A6614A}">
      <dgm:prSet/>
      <dgm:spPr/>
      <dgm:t>
        <a:bodyPr/>
        <a:lstStyle/>
        <a:p>
          <a:endParaRPr lang="pt-BR"/>
        </a:p>
      </dgm:t>
    </dgm:pt>
    <dgm:pt modelId="{7025B9B7-8FCE-428B-86CE-72C3B9ACE643}" type="sibTrans" cxnId="{18EF0FCE-A50C-4DAC-AF15-465DC9A6614A}">
      <dgm:prSet/>
      <dgm:spPr/>
      <dgm:t>
        <a:bodyPr/>
        <a:lstStyle/>
        <a:p>
          <a:endParaRPr lang="pt-BR"/>
        </a:p>
      </dgm:t>
    </dgm:pt>
    <dgm:pt modelId="{4CE592AD-E30D-413A-B407-F0F52B54D6E7}">
      <dgm:prSet phldrT="[Texto]"/>
      <dgm:spPr/>
      <dgm:t>
        <a:bodyPr/>
        <a:lstStyle/>
        <a:p>
          <a:r>
            <a:rPr lang="pt-BR" dirty="0" smtClean="0"/>
            <a:t>Educação </a:t>
          </a:r>
          <a:endParaRPr lang="pt-BR" dirty="0"/>
        </a:p>
      </dgm:t>
    </dgm:pt>
    <dgm:pt modelId="{AD140520-5DF2-4398-9028-2FAEBD930CF9}" type="parTrans" cxnId="{55EFC5EB-511C-4962-BE7A-005DEF667261}">
      <dgm:prSet/>
      <dgm:spPr/>
      <dgm:t>
        <a:bodyPr/>
        <a:lstStyle/>
        <a:p>
          <a:endParaRPr lang="pt-BR"/>
        </a:p>
      </dgm:t>
    </dgm:pt>
    <dgm:pt modelId="{B9137168-821C-4D0C-B0BB-A3ACC50567B9}" type="sibTrans" cxnId="{55EFC5EB-511C-4962-BE7A-005DEF667261}">
      <dgm:prSet/>
      <dgm:spPr/>
      <dgm:t>
        <a:bodyPr/>
        <a:lstStyle/>
        <a:p>
          <a:endParaRPr lang="pt-BR"/>
        </a:p>
      </dgm:t>
    </dgm:pt>
    <dgm:pt modelId="{DE3EA8A2-91F3-422B-86C1-63AB8C5F93D1}">
      <dgm:prSet phldrT="[Texto]"/>
      <dgm:spPr/>
      <dgm:t>
        <a:bodyPr/>
        <a:lstStyle/>
        <a:p>
          <a:r>
            <a:rPr lang="pt-BR" dirty="0" smtClean="0"/>
            <a:t>Promoção da saúde</a:t>
          </a:r>
          <a:endParaRPr lang="pt-BR" dirty="0"/>
        </a:p>
      </dgm:t>
    </dgm:pt>
    <dgm:pt modelId="{C07250A9-6E2E-40F5-85FE-F1C577AD69A5}" type="parTrans" cxnId="{86572ACC-8E69-4413-B1D2-C48B7990844F}">
      <dgm:prSet/>
      <dgm:spPr/>
      <dgm:t>
        <a:bodyPr/>
        <a:lstStyle/>
        <a:p>
          <a:endParaRPr lang="pt-BR"/>
        </a:p>
      </dgm:t>
    </dgm:pt>
    <dgm:pt modelId="{89D89E87-0AC1-4429-91EA-BDA5759DE61B}" type="sibTrans" cxnId="{86572ACC-8E69-4413-B1D2-C48B7990844F}">
      <dgm:prSet/>
      <dgm:spPr/>
      <dgm:t>
        <a:bodyPr/>
        <a:lstStyle/>
        <a:p>
          <a:endParaRPr lang="pt-BR"/>
        </a:p>
      </dgm:t>
    </dgm:pt>
    <dgm:pt modelId="{F1C859A2-E202-44B2-BC23-1800D8E9DFA0}">
      <dgm:prSet phldrT="[Texto]"/>
      <dgm:spPr/>
      <dgm:t>
        <a:bodyPr/>
        <a:lstStyle/>
        <a:p>
          <a:r>
            <a:rPr lang="pt-BR" dirty="0" smtClean="0"/>
            <a:t>Políticas públicas</a:t>
          </a:r>
          <a:endParaRPr lang="pt-BR" dirty="0"/>
        </a:p>
      </dgm:t>
    </dgm:pt>
    <dgm:pt modelId="{D01D56A3-DC72-4C8E-93D9-7887421A73FA}" type="sibTrans" cxnId="{50C84B38-5AC4-402C-B402-A618AD71AB60}">
      <dgm:prSet/>
      <dgm:spPr/>
      <dgm:t>
        <a:bodyPr/>
        <a:lstStyle/>
        <a:p>
          <a:endParaRPr lang="pt-BR"/>
        </a:p>
      </dgm:t>
    </dgm:pt>
    <dgm:pt modelId="{CD4FA600-4294-4091-BCD9-C372493964E8}" type="parTrans" cxnId="{50C84B38-5AC4-402C-B402-A618AD71AB60}">
      <dgm:prSet/>
      <dgm:spPr/>
      <dgm:t>
        <a:bodyPr/>
        <a:lstStyle/>
        <a:p>
          <a:endParaRPr lang="pt-BR"/>
        </a:p>
      </dgm:t>
    </dgm:pt>
    <dgm:pt modelId="{CAFFD1EC-9EB6-4AAC-9791-5FB04D6F6959}">
      <dgm:prSet phldrT="[Texto]"/>
      <dgm:spPr/>
      <dgm:t>
        <a:bodyPr/>
        <a:lstStyle/>
        <a:p>
          <a:endParaRPr lang="pt-BR" dirty="0"/>
        </a:p>
      </dgm:t>
    </dgm:pt>
    <dgm:pt modelId="{80451A47-E025-4DEB-AB33-F774FA2ED502}" type="parTrans" cxnId="{CDB35A05-AC87-4BB2-90E7-66F83EA7F75A}">
      <dgm:prSet/>
      <dgm:spPr/>
      <dgm:t>
        <a:bodyPr/>
        <a:lstStyle/>
        <a:p>
          <a:endParaRPr lang="pt-BR"/>
        </a:p>
      </dgm:t>
    </dgm:pt>
    <dgm:pt modelId="{013E31C2-AA02-4113-A2AD-D12949CF0929}" type="sibTrans" cxnId="{CDB35A05-AC87-4BB2-90E7-66F83EA7F75A}">
      <dgm:prSet/>
      <dgm:spPr/>
      <dgm:t>
        <a:bodyPr/>
        <a:lstStyle/>
        <a:p>
          <a:endParaRPr lang="pt-BR"/>
        </a:p>
      </dgm:t>
    </dgm:pt>
    <dgm:pt modelId="{966BF5BC-BAA1-4229-98AF-836ED241475B}" type="pres">
      <dgm:prSet presAssocID="{676823D8-EE3E-423A-8043-F98A28DD51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A70C49-E233-48BF-81EF-E54E74DA1F8F}" type="pres">
      <dgm:prSet presAssocID="{61D8FA19-E380-46A1-89B3-F270AB396E1B}" presName="centerShape" presStyleLbl="node0" presStyleIdx="0" presStyleCnt="1"/>
      <dgm:spPr/>
      <dgm:t>
        <a:bodyPr/>
        <a:lstStyle/>
        <a:p>
          <a:endParaRPr lang="pt-BR"/>
        </a:p>
      </dgm:t>
    </dgm:pt>
    <dgm:pt modelId="{ACDC111A-FB1A-4962-8CAB-35495A9C56EC}" type="pres">
      <dgm:prSet presAssocID="{FF05552C-0323-4343-AE24-BCD6EE4DE3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16FA2F-9285-4ED6-B8F6-4F7123F9A566}" type="pres">
      <dgm:prSet presAssocID="{FF05552C-0323-4343-AE24-BCD6EE4DE38F}" presName="dummy" presStyleCnt="0"/>
      <dgm:spPr/>
    </dgm:pt>
    <dgm:pt modelId="{F71E31A5-39C8-48CB-B5F7-7760745DBF62}" type="pres">
      <dgm:prSet presAssocID="{7025B9B7-8FCE-428B-86CE-72C3B9ACE643}" presName="sibTrans" presStyleLbl="sibTrans2D1" presStyleIdx="0" presStyleCnt="4"/>
      <dgm:spPr/>
      <dgm:t>
        <a:bodyPr/>
        <a:lstStyle/>
        <a:p>
          <a:endParaRPr lang="pt-BR"/>
        </a:p>
      </dgm:t>
    </dgm:pt>
    <dgm:pt modelId="{B3A45770-5D15-4ED7-A1C5-34FB41F21FCE}" type="pres">
      <dgm:prSet presAssocID="{4CE592AD-E30D-413A-B407-F0F52B54D6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EF454B-F07A-4964-8A61-8370E9EEF449}" type="pres">
      <dgm:prSet presAssocID="{4CE592AD-E30D-413A-B407-F0F52B54D6E7}" presName="dummy" presStyleCnt="0"/>
      <dgm:spPr/>
    </dgm:pt>
    <dgm:pt modelId="{6C574D34-AF6B-4C43-83B7-6EE205F12624}" type="pres">
      <dgm:prSet presAssocID="{B9137168-821C-4D0C-B0BB-A3ACC50567B9}" presName="sibTrans" presStyleLbl="sibTrans2D1" presStyleIdx="1" presStyleCnt="4"/>
      <dgm:spPr/>
      <dgm:t>
        <a:bodyPr/>
        <a:lstStyle/>
        <a:p>
          <a:endParaRPr lang="pt-BR"/>
        </a:p>
      </dgm:t>
    </dgm:pt>
    <dgm:pt modelId="{0AA2230F-CCA4-40CF-AD00-2A0F1E9F94C8}" type="pres">
      <dgm:prSet presAssocID="{DE3EA8A2-91F3-422B-86C1-63AB8C5F93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49B3E-9040-4971-BCED-528B201037EC}" type="pres">
      <dgm:prSet presAssocID="{DE3EA8A2-91F3-422B-86C1-63AB8C5F93D1}" presName="dummy" presStyleCnt="0"/>
      <dgm:spPr/>
    </dgm:pt>
    <dgm:pt modelId="{5F2F9D71-6252-4ECB-91CE-12A63EDA0846}" type="pres">
      <dgm:prSet presAssocID="{89D89E87-0AC1-4429-91EA-BDA5759DE61B}" presName="sibTrans" presStyleLbl="sibTrans2D1" presStyleIdx="2" presStyleCnt="4"/>
      <dgm:spPr/>
      <dgm:t>
        <a:bodyPr/>
        <a:lstStyle/>
        <a:p>
          <a:endParaRPr lang="pt-BR"/>
        </a:p>
      </dgm:t>
    </dgm:pt>
    <dgm:pt modelId="{88F66AC4-EE22-45C8-BF9B-6B3F4CCE6602}" type="pres">
      <dgm:prSet presAssocID="{F1C859A2-E202-44B2-BC23-1800D8E9DF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73E758-05B1-4E2D-9FF7-75B23750E30D}" type="pres">
      <dgm:prSet presAssocID="{F1C859A2-E202-44B2-BC23-1800D8E9DFA0}" presName="dummy" presStyleCnt="0"/>
      <dgm:spPr/>
    </dgm:pt>
    <dgm:pt modelId="{D6C11FAE-639F-49C6-99A8-3AADB2E26537}" type="pres">
      <dgm:prSet presAssocID="{D01D56A3-DC72-4C8E-93D9-7887421A73FA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BEB20E9C-768F-43EB-BAA3-95F018DAC5B3}" type="presOf" srcId="{D01D56A3-DC72-4C8E-93D9-7887421A73FA}" destId="{D6C11FAE-639F-49C6-99A8-3AADB2E26537}" srcOrd="0" destOrd="0" presId="urn:microsoft.com/office/officeart/2005/8/layout/radial6"/>
    <dgm:cxn modelId="{57AFA09E-141A-4E72-BD2E-CE02415D0A4E}" type="presOf" srcId="{DE3EA8A2-91F3-422B-86C1-63AB8C5F93D1}" destId="{0AA2230F-CCA4-40CF-AD00-2A0F1E9F94C8}" srcOrd="0" destOrd="0" presId="urn:microsoft.com/office/officeart/2005/8/layout/radial6"/>
    <dgm:cxn modelId="{CDB35A05-AC87-4BB2-90E7-66F83EA7F75A}" srcId="{676823D8-EE3E-423A-8043-F98A28DD5171}" destId="{CAFFD1EC-9EB6-4AAC-9791-5FB04D6F6959}" srcOrd="1" destOrd="0" parTransId="{80451A47-E025-4DEB-AB33-F774FA2ED502}" sibTransId="{013E31C2-AA02-4113-A2AD-D12949CF0929}"/>
    <dgm:cxn modelId="{98A0B001-51C8-4A3A-9AE9-E8A4A9228AC2}" type="presOf" srcId="{7025B9B7-8FCE-428B-86CE-72C3B9ACE643}" destId="{F71E31A5-39C8-48CB-B5F7-7760745DBF62}" srcOrd="0" destOrd="0" presId="urn:microsoft.com/office/officeart/2005/8/layout/radial6"/>
    <dgm:cxn modelId="{4F91F605-1409-4D67-9204-8244A419CB8F}" type="presOf" srcId="{676823D8-EE3E-423A-8043-F98A28DD5171}" destId="{966BF5BC-BAA1-4229-98AF-836ED241475B}" srcOrd="0" destOrd="0" presId="urn:microsoft.com/office/officeart/2005/8/layout/radial6"/>
    <dgm:cxn modelId="{50C84B38-5AC4-402C-B402-A618AD71AB60}" srcId="{61D8FA19-E380-46A1-89B3-F270AB396E1B}" destId="{F1C859A2-E202-44B2-BC23-1800D8E9DFA0}" srcOrd="3" destOrd="0" parTransId="{CD4FA600-4294-4091-BCD9-C372493964E8}" sibTransId="{D01D56A3-DC72-4C8E-93D9-7887421A73FA}"/>
    <dgm:cxn modelId="{ABABFC34-1D7F-4371-B7FF-AEFFF13540D9}" type="presOf" srcId="{FF05552C-0323-4343-AE24-BCD6EE4DE38F}" destId="{ACDC111A-FB1A-4962-8CAB-35495A9C56EC}" srcOrd="0" destOrd="0" presId="urn:microsoft.com/office/officeart/2005/8/layout/radial6"/>
    <dgm:cxn modelId="{94167599-CF56-4EE7-B895-B600BB5ED1F7}" type="presOf" srcId="{4CE592AD-E30D-413A-B407-F0F52B54D6E7}" destId="{B3A45770-5D15-4ED7-A1C5-34FB41F21FCE}" srcOrd="0" destOrd="0" presId="urn:microsoft.com/office/officeart/2005/8/layout/radial6"/>
    <dgm:cxn modelId="{6D71F477-CCB3-476B-94FE-C6BA953F6458}" type="presOf" srcId="{89D89E87-0AC1-4429-91EA-BDA5759DE61B}" destId="{5F2F9D71-6252-4ECB-91CE-12A63EDA0846}" srcOrd="0" destOrd="0" presId="urn:microsoft.com/office/officeart/2005/8/layout/radial6"/>
    <dgm:cxn modelId="{70C38646-470C-4CE6-9C4C-F905E43962E7}" type="presOf" srcId="{F1C859A2-E202-44B2-BC23-1800D8E9DFA0}" destId="{88F66AC4-EE22-45C8-BF9B-6B3F4CCE6602}" srcOrd="0" destOrd="0" presId="urn:microsoft.com/office/officeart/2005/8/layout/radial6"/>
    <dgm:cxn modelId="{55EFC5EB-511C-4962-BE7A-005DEF667261}" srcId="{61D8FA19-E380-46A1-89B3-F270AB396E1B}" destId="{4CE592AD-E30D-413A-B407-F0F52B54D6E7}" srcOrd="1" destOrd="0" parTransId="{AD140520-5DF2-4398-9028-2FAEBD930CF9}" sibTransId="{B9137168-821C-4D0C-B0BB-A3ACC50567B9}"/>
    <dgm:cxn modelId="{1FEB594C-AEE3-4782-B49A-D81B51D5B049}" srcId="{676823D8-EE3E-423A-8043-F98A28DD5171}" destId="{61D8FA19-E380-46A1-89B3-F270AB396E1B}" srcOrd="0" destOrd="0" parTransId="{7943C8CB-6BDB-4788-BCB4-D53AD4C427B2}" sibTransId="{FF4BE064-3234-47F3-BCC4-322EB48F2115}"/>
    <dgm:cxn modelId="{662B5373-2A55-41BA-BA4A-CC448D469DF9}" type="presOf" srcId="{B9137168-821C-4D0C-B0BB-A3ACC50567B9}" destId="{6C574D34-AF6B-4C43-83B7-6EE205F12624}" srcOrd="0" destOrd="0" presId="urn:microsoft.com/office/officeart/2005/8/layout/radial6"/>
    <dgm:cxn modelId="{55429C21-BFB3-48A2-9F0D-253B2B6A8735}" type="presOf" srcId="{61D8FA19-E380-46A1-89B3-F270AB396E1B}" destId="{84A70C49-E233-48BF-81EF-E54E74DA1F8F}" srcOrd="0" destOrd="0" presId="urn:microsoft.com/office/officeart/2005/8/layout/radial6"/>
    <dgm:cxn modelId="{18EF0FCE-A50C-4DAC-AF15-465DC9A6614A}" srcId="{61D8FA19-E380-46A1-89B3-F270AB396E1B}" destId="{FF05552C-0323-4343-AE24-BCD6EE4DE38F}" srcOrd="0" destOrd="0" parTransId="{019DF4DD-E6A0-46C9-A301-F283104985E4}" sibTransId="{7025B9B7-8FCE-428B-86CE-72C3B9ACE643}"/>
    <dgm:cxn modelId="{86572ACC-8E69-4413-B1D2-C48B7990844F}" srcId="{61D8FA19-E380-46A1-89B3-F270AB396E1B}" destId="{DE3EA8A2-91F3-422B-86C1-63AB8C5F93D1}" srcOrd="2" destOrd="0" parTransId="{C07250A9-6E2E-40F5-85FE-F1C577AD69A5}" sibTransId="{89D89E87-0AC1-4429-91EA-BDA5759DE61B}"/>
    <dgm:cxn modelId="{60341121-C716-46F6-9B4A-0B40EA0959F0}" type="presParOf" srcId="{966BF5BC-BAA1-4229-98AF-836ED241475B}" destId="{84A70C49-E233-48BF-81EF-E54E74DA1F8F}" srcOrd="0" destOrd="0" presId="urn:microsoft.com/office/officeart/2005/8/layout/radial6"/>
    <dgm:cxn modelId="{C8F86B4F-7BEB-4BA4-A5C7-0538C98ED4CC}" type="presParOf" srcId="{966BF5BC-BAA1-4229-98AF-836ED241475B}" destId="{ACDC111A-FB1A-4962-8CAB-35495A9C56EC}" srcOrd="1" destOrd="0" presId="urn:microsoft.com/office/officeart/2005/8/layout/radial6"/>
    <dgm:cxn modelId="{22B7C781-A5C0-4EA3-95DC-484FD3472BB0}" type="presParOf" srcId="{966BF5BC-BAA1-4229-98AF-836ED241475B}" destId="{0016FA2F-9285-4ED6-B8F6-4F7123F9A566}" srcOrd="2" destOrd="0" presId="urn:microsoft.com/office/officeart/2005/8/layout/radial6"/>
    <dgm:cxn modelId="{BD2EB0D4-643F-4A26-AD7C-2F650A74047D}" type="presParOf" srcId="{966BF5BC-BAA1-4229-98AF-836ED241475B}" destId="{F71E31A5-39C8-48CB-B5F7-7760745DBF62}" srcOrd="3" destOrd="0" presId="urn:microsoft.com/office/officeart/2005/8/layout/radial6"/>
    <dgm:cxn modelId="{4B3DBC33-13D0-4AF8-A6E9-D7BDD07D4183}" type="presParOf" srcId="{966BF5BC-BAA1-4229-98AF-836ED241475B}" destId="{B3A45770-5D15-4ED7-A1C5-34FB41F21FCE}" srcOrd="4" destOrd="0" presId="urn:microsoft.com/office/officeart/2005/8/layout/radial6"/>
    <dgm:cxn modelId="{E72572FD-E8B4-4D8B-B9B8-B86D5AEDA53E}" type="presParOf" srcId="{966BF5BC-BAA1-4229-98AF-836ED241475B}" destId="{56EF454B-F07A-4964-8A61-8370E9EEF449}" srcOrd="5" destOrd="0" presId="urn:microsoft.com/office/officeart/2005/8/layout/radial6"/>
    <dgm:cxn modelId="{A3B8BA0D-B3DE-40EB-92F3-F6FA7DAB5C46}" type="presParOf" srcId="{966BF5BC-BAA1-4229-98AF-836ED241475B}" destId="{6C574D34-AF6B-4C43-83B7-6EE205F12624}" srcOrd="6" destOrd="0" presId="urn:microsoft.com/office/officeart/2005/8/layout/radial6"/>
    <dgm:cxn modelId="{936A1198-039C-44C4-9F3A-605DC41DE1AC}" type="presParOf" srcId="{966BF5BC-BAA1-4229-98AF-836ED241475B}" destId="{0AA2230F-CCA4-40CF-AD00-2A0F1E9F94C8}" srcOrd="7" destOrd="0" presId="urn:microsoft.com/office/officeart/2005/8/layout/radial6"/>
    <dgm:cxn modelId="{80D15A30-5552-4B65-A972-BC399E03292D}" type="presParOf" srcId="{966BF5BC-BAA1-4229-98AF-836ED241475B}" destId="{DCA49B3E-9040-4971-BCED-528B201037EC}" srcOrd="8" destOrd="0" presId="urn:microsoft.com/office/officeart/2005/8/layout/radial6"/>
    <dgm:cxn modelId="{2AC3C06B-DF24-4613-B309-7C387FACDC3B}" type="presParOf" srcId="{966BF5BC-BAA1-4229-98AF-836ED241475B}" destId="{5F2F9D71-6252-4ECB-91CE-12A63EDA0846}" srcOrd="9" destOrd="0" presId="urn:microsoft.com/office/officeart/2005/8/layout/radial6"/>
    <dgm:cxn modelId="{42EFB9FA-BEB1-4C72-AA7E-F8EAFB00000D}" type="presParOf" srcId="{966BF5BC-BAA1-4229-98AF-836ED241475B}" destId="{88F66AC4-EE22-45C8-BF9B-6B3F4CCE6602}" srcOrd="10" destOrd="0" presId="urn:microsoft.com/office/officeart/2005/8/layout/radial6"/>
    <dgm:cxn modelId="{C1D029C9-2222-4FD0-9DF5-F7DEBFDA7260}" type="presParOf" srcId="{966BF5BC-BAA1-4229-98AF-836ED241475B}" destId="{5E73E758-05B1-4E2D-9FF7-75B23750E30D}" srcOrd="11" destOrd="0" presId="urn:microsoft.com/office/officeart/2005/8/layout/radial6"/>
    <dgm:cxn modelId="{3DF8936F-0D80-4A19-8569-667976FED2E1}" type="presParOf" srcId="{966BF5BC-BAA1-4229-98AF-836ED241475B}" destId="{D6C11FAE-639F-49C6-99A8-3AADB2E2653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11FAE-639F-49C6-99A8-3AADB2E26537}">
      <dsp:nvSpPr>
        <dsp:cNvPr id="0" name=""/>
        <dsp:cNvSpPr/>
      </dsp:nvSpPr>
      <dsp:spPr>
        <a:xfrm>
          <a:off x="825494" y="357442"/>
          <a:ext cx="2381458" cy="238145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F9D71-6252-4ECB-91CE-12A63EDA0846}">
      <dsp:nvSpPr>
        <dsp:cNvPr id="0" name=""/>
        <dsp:cNvSpPr/>
      </dsp:nvSpPr>
      <dsp:spPr>
        <a:xfrm>
          <a:off x="825494" y="357442"/>
          <a:ext cx="2381458" cy="238145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74D34-AF6B-4C43-83B7-6EE205F12624}">
      <dsp:nvSpPr>
        <dsp:cNvPr id="0" name=""/>
        <dsp:cNvSpPr/>
      </dsp:nvSpPr>
      <dsp:spPr>
        <a:xfrm>
          <a:off x="825494" y="357442"/>
          <a:ext cx="2381458" cy="238145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E31A5-39C8-48CB-B5F7-7760745DBF62}">
      <dsp:nvSpPr>
        <dsp:cNvPr id="0" name=""/>
        <dsp:cNvSpPr/>
      </dsp:nvSpPr>
      <dsp:spPr>
        <a:xfrm>
          <a:off x="825494" y="357442"/>
          <a:ext cx="2381458" cy="238145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70C49-E233-48BF-81EF-E54E74DA1F8F}">
      <dsp:nvSpPr>
        <dsp:cNvPr id="0" name=""/>
        <dsp:cNvSpPr/>
      </dsp:nvSpPr>
      <dsp:spPr>
        <a:xfrm>
          <a:off x="1467866" y="999814"/>
          <a:ext cx="1096715" cy="1096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SAN</a:t>
          </a:r>
          <a:endParaRPr lang="pt-BR" sz="3200" kern="1200" dirty="0"/>
        </a:p>
      </dsp:txBody>
      <dsp:txXfrm>
        <a:off x="1628476" y="1160424"/>
        <a:ext cx="775495" cy="775495"/>
      </dsp:txXfrm>
    </dsp:sp>
    <dsp:sp modelId="{ACDC111A-FB1A-4962-8CAB-35495A9C56EC}">
      <dsp:nvSpPr>
        <dsp:cNvPr id="0" name=""/>
        <dsp:cNvSpPr/>
      </dsp:nvSpPr>
      <dsp:spPr>
        <a:xfrm>
          <a:off x="1632373" y="1229"/>
          <a:ext cx="767700" cy="76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Agricultura</a:t>
          </a:r>
          <a:endParaRPr lang="pt-BR" sz="900" kern="1200" dirty="0"/>
        </a:p>
      </dsp:txBody>
      <dsp:txXfrm>
        <a:off x="1744800" y="113656"/>
        <a:ext cx="542846" cy="542846"/>
      </dsp:txXfrm>
    </dsp:sp>
    <dsp:sp modelId="{B3A45770-5D15-4ED7-A1C5-34FB41F21FCE}">
      <dsp:nvSpPr>
        <dsp:cNvPr id="0" name=""/>
        <dsp:cNvSpPr/>
      </dsp:nvSpPr>
      <dsp:spPr>
        <a:xfrm>
          <a:off x="2795465" y="1164321"/>
          <a:ext cx="767700" cy="76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Educação </a:t>
          </a:r>
          <a:endParaRPr lang="pt-BR" sz="900" kern="1200" dirty="0"/>
        </a:p>
      </dsp:txBody>
      <dsp:txXfrm>
        <a:off x="2907892" y="1276748"/>
        <a:ext cx="542846" cy="542846"/>
      </dsp:txXfrm>
    </dsp:sp>
    <dsp:sp modelId="{0AA2230F-CCA4-40CF-AD00-2A0F1E9F94C8}">
      <dsp:nvSpPr>
        <dsp:cNvPr id="0" name=""/>
        <dsp:cNvSpPr/>
      </dsp:nvSpPr>
      <dsp:spPr>
        <a:xfrm>
          <a:off x="1632373" y="2327413"/>
          <a:ext cx="767700" cy="76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Promoção da saúde</a:t>
          </a:r>
          <a:endParaRPr lang="pt-BR" sz="900" kern="1200" dirty="0"/>
        </a:p>
      </dsp:txBody>
      <dsp:txXfrm>
        <a:off x="1744800" y="2439840"/>
        <a:ext cx="542846" cy="542846"/>
      </dsp:txXfrm>
    </dsp:sp>
    <dsp:sp modelId="{88F66AC4-EE22-45C8-BF9B-6B3F4CCE6602}">
      <dsp:nvSpPr>
        <dsp:cNvPr id="0" name=""/>
        <dsp:cNvSpPr/>
      </dsp:nvSpPr>
      <dsp:spPr>
        <a:xfrm>
          <a:off x="469281" y="1164321"/>
          <a:ext cx="767700" cy="76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Políticas públicas</a:t>
          </a:r>
          <a:endParaRPr lang="pt-BR" sz="900" kern="1200" dirty="0"/>
        </a:p>
      </dsp:txBody>
      <dsp:txXfrm>
        <a:off x="581708" y="1276748"/>
        <a:ext cx="542846" cy="54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0.27273</cdr:x>
      <cdr:y>0.11321</cdr:y>
    </cdr:from>
    <cdr:to>
      <cdr:x>0.34545</cdr:x>
      <cdr:y>0.67925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2160240" y="432048"/>
          <a:ext cx="576064" cy="2160240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alpha val="0"/>
          </a:sys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0.44545</cdr:x>
      <cdr:y>0.07547</cdr:y>
    </cdr:from>
    <cdr:to>
      <cdr:x>0.51818</cdr:x>
      <cdr:y>0.66038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3528392" y="288032"/>
          <a:ext cx="576064" cy="223224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alpha val="0"/>
          </a:sys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  <cdr:relSizeAnchor xmlns:cdr="http://schemas.openxmlformats.org/drawingml/2006/chartDrawing">
    <cdr:from>
      <cdr:x>0.63636</cdr:x>
      <cdr:y>0.35849</cdr:y>
    </cdr:from>
    <cdr:to>
      <cdr:x>0.7</cdr:x>
      <cdr:y>0.66038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5040560" y="1368152"/>
          <a:ext cx="504056" cy="115212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alpha val="0"/>
          </a:sys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0.14409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-899592" y="-2348880"/>
          <a:ext cx="6912768" cy="50404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B673-7E17-4BF0-AE52-1AD7C2ABF56F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E568B-D329-4CF8-BF79-CA020E16B4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4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SAN é seguramente uma temática, de âmbito nacional e internacional, que abrange um número expressivo e diversificado de organizações e movimentos sociais que enfrentam os múltiplos e cotidianos problemas gerados pela ausência de garantia de acesso regular e permanente a alimentos de qualidade e em quantidade suficiente.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temática, longe de se restringir às áreas da saúde e nutrição, é objeto de investigação, debates, políticas sociais, disputas e participação de amplos e diversificados segmentos governamentais e da sociedade civil que estão implicados com a agricultura, urbana e rural, com a cultura e a indústria alimentar, com o acesso à terra, as religiões, os movimentos de mulheres, de negros, de indígenas, as desigualdades de gênero e sociais, a sustentabilidade ambiental, entre outros campos de estudos e interesses.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Houveram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avanços, entretanto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desafios ainda são grandes, a fome persiste nos grupos mais vulneráveis, como crianças e comunidades tradicionais, e as doenças advindas da alimentação inadequada, como a obesidade, se alastram e se agravam.</a:t>
            </a:r>
            <a:endParaRPr lang="pt-BR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 visibilidade às questões pertinentes à materialização da segurança alimentar e nutricional como um direito humano à alimentação adequada e a garantia da soberania alimentar nos parece fundamental na perspectiva de avançarmos nesta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construção da alimentação do futuro.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A </a:t>
            </a:r>
            <a:r>
              <a:rPr lang="pt-BR" dirty="0" smtClean="0"/>
              <a:t>noção de SAN pode ser compreendida</a:t>
            </a:r>
            <a:r>
              <a:rPr lang="pt-BR" baseline="0" dirty="0" smtClean="0"/>
              <a:t> a partir do seu contraponto, o da insegurança alimentar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68B-D329-4CF8-BF79-CA020E16B46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601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indicador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frutas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hortaliças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diárias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alarmante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pop.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inserida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trabalho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população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</a:t>
            </a:r>
            <a:r>
              <a:rPr lang="en-US" baseline="0" dirty="0" smtClean="0"/>
              <a:t> do VIGITEL </a:t>
            </a:r>
            <a:r>
              <a:rPr lang="en-US" baseline="0" dirty="0" err="1" smtClean="0"/>
              <a:t>mostrado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lado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6419-43D1-4FF6-AA74-24DA9304679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5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Esses</a:t>
            </a:r>
            <a:r>
              <a:rPr lang="en-US" dirty="0" smtClean="0"/>
              <a:t> dados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convergem</a:t>
            </a:r>
            <a:r>
              <a:rPr lang="en-US" baseline="0" dirty="0" smtClean="0"/>
              <a:t> com o </a:t>
            </a:r>
            <a:r>
              <a:rPr lang="en-US" baseline="0" dirty="0" err="1" smtClean="0"/>
              <a:t>resultado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avaliação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estilo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vida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produtividade</a:t>
            </a:r>
            <a:r>
              <a:rPr lang="en-US" baseline="0" dirty="0" smtClean="0"/>
              <a:t> do SESI,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84,5%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amostra</a:t>
            </a:r>
            <a:r>
              <a:rPr lang="en-US" baseline="0" dirty="0" smtClean="0"/>
              <a:t> com 84.194 </a:t>
            </a:r>
            <a:r>
              <a:rPr lang="en-US" baseline="0" dirty="0" err="1" smtClean="0"/>
              <a:t>trabalhadores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baixo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diária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frutas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hortaliças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6419-43D1-4FF6-AA74-24DA9304679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5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6419-43D1-4FF6-AA74-24DA9304679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Considerando</a:t>
            </a:r>
            <a:r>
              <a:rPr lang="pt-BR" baseline="0" dirty="0" smtClean="0"/>
              <a:t> que a SAN abrange ações de promoção da saúde, e que quando se propõe a articulação da promoção da saúde com a temática de alimentação e nutrição a principal ferramenta a ser utilizada é a educação alimentar e nutricional, pois por meio se consegue o fortalecimento da cidadania alimentar 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68B-D329-4CF8-BF79-CA020E16B46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93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68B-D329-4CF8-BF79-CA020E16B46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509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PNAN é a política do SUS voltada à concretização do direito humano à alimentação. Fundamentada na garantia da segurança alimentar e nutricional dos brasileiros</a:t>
            </a:r>
          </a:p>
          <a:p>
            <a:r>
              <a:rPr lang="pt-BR" dirty="0" smtClean="0"/>
              <a:t>PNPS- </a:t>
            </a:r>
            <a:r>
              <a:rPr lang="pt-BR" dirty="0" err="1" smtClean="0"/>
              <a:t>Politica</a:t>
            </a:r>
            <a:r>
              <a:rPr lang="pt-BR" dirty="0" smtClean="0"/>
              <a:t> nacional</a:t>
            </a:r>
            <a:r>
              <a:rPr lang="pt-BR" baseline="0" dirty="0" smtClean="0"/>
              <a:t> de promoção da saúde</a:t>
            </a:r>
            <a:endParaRPr lang="pt-BR" dirty="0" smtClean="0"/>
          </a:p>
          <a:p>
            <a:r>
              <a:rPr lang="pt-BR" dirty="0" smtClean="0"/>
              <a:t>PNST- Política nacional</a:t>
            </a:r>
            <a:r>
              <a:rPr lang="pt-BR" baseline="0" dirty="0" smtClean="0"/>
              <a:t> de saúde do trabalhador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68B-D329-4CF8-BF79-CA020E16B46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02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SAN é seguramente uma temática, de âmbito nacional e internacional, que abrange um número expressivo e diversificado de organizações e movimentos sociais que enfrentam os múltiplos e cotidianos problemas gerados pela ausência de garantia de acesso regular e permanente a alimentos de qualidade e em quantidade suficiente.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temática, longe de se restringir às áreas da saúde e nutrição, é objeto de investigação, debates, políticas sociais, disputas e participação de amplos e diversificados segmentos governamentais e da sociedade civil que estão implicados com a agricultura, urbana e rural, com a cultura e a indústria alimentar, com o acesso à terra, as religiões, os movimentos de mulheres, de negros, de indígenas, as desigualdades de gênero e sociais, a sustentabilidade ambiental, entre outros campos de estudos e interesses.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Houveram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avanços, entretanto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desafios ainda são grandes, a fome persiste nos grupos mais vulneráveis, como crianças e comunidades tradicionais, e as doenças advindas da alimentação inadequada, como a obesidade, se alastram e se agravam.</a:t>
            </a:r>
            <a:endParaRPr lang="pt-BR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 visibilidade às questões pertinentes à materialização da segurança alimentar e nutricional como um direito humano à alimentação adequada e a garantia da soberania alimentar nos parece fundamental na perspectiva de avançarmos nesta construção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5ª Conferência foi regida pelo lema “Comida de verdade no campo e na cidade: por direitos e soberania alimentar”. O intuito foi sensibilizar a sociedade brasileira, ampliar a participação da juventude e democratizar os conceitos de soberania e segurança alimentar e nutricional com suas várias dimensões.</a:t>
            </a:r>
            <a:endParaRPr lang="pt-BR" dirty="0" smtClean="0"/>
          </a:p>
          <a:p>
            <a:r>
              <a:rPr lang="pt-BR" dirty="0" smtClean="0"/>
              <a:t>A noção de SAN pode ser compreendida</a:t>
            </a:r>
            <a:r>
              <a:rPr lang="pt-BR" baseline="0" dirty="0" smtClean="0"/>
              <a:t> a partir do seu contraponto, o da insegurança alimentar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68B-D329-4CF8-BF79-CA020E16B46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68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6419-43D1-4FF6-AA74-24DA9304679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68B-D329-4CF8-BF79-CA020E16B46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6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atuação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SAN </a:t>
            </a:r>
            <a:r>
              <a:rPr lang="en-US" dirty="0" err="1" smtClean="0"/>
              <a:t>ultrapassa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setores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governo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6419-43D1-4FF6-AA74-24DA9304679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SAN é seguramente uma temática, de âmbito nacional e internacional, que abrange um número expressivo e diversificado de organizações e movimentos sociais que enfrentam os múltiplos e cotidianos problemas gerados pela ausência de garantia de acesso regular e permanente a alimentos de qualidade e em quantidade suficiente.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temática, longe de se restringir às áreas da saúde e nutrição, é objeto de investigação, debates, políticas sociais, disputas e participação de amplos e diversificados segmentos governamentais e da sociedade civil que estão implicados com a agricultura, urbana e rural, com a cultura e a indústria alimentar, com o acesso à terra, as religiões, os movimentos de mulheres, de negros, de indígenas, as desigualdades de gênero e sociais, a sustentabilidade ambiental, entre outros campos de estudos e interesses.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Houveram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avanços, entretanto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desafios ainda são grandes, a fome persiste nos grupos mais vulneráveis, como crianças e comunidades tradicionais, e as doenças advindas da alimentação inadequada, como a obesidade, se alastram e se agravam.</a:t>
            </a:r>
            <a:endParaRPr lang="pt-BR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 visibilidade às questões pertinentes à materialização da segurança alimentar e nutricional como um direito humano à alimentação adequada e a garantia da soberania alimentar nos parece fundamental na perspectiva de avançarmos nesta construção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5ª Conferência foi regida pelo lema “Comida de verdade no campo e na cidade: por direitos e soberania alimentar”. O intuito foi sensibilizar a sociedade brasileira, ampliar a participação da juventude e democratizar os conceitos de soberania e segurança alimentar e nutricional com suas várias dimensões.</a:t>
            </a:r>
            <a:endParaRPr lang="pt-BR" dirty="0" smtClean="0"/>
          </a:p>
          <a:p>
            <a:r>
              <a:rPr lang="pt-BR" dirty="0" smtClean="0"/>
              <a:t>A noção de SAN pode ser compreendida</a:t>
            </a:r>
            <a:r>
              <a:rPr lang="pt-BR" baseline="0" dirty="0" smtClean="0"/>
              <a:t> a partir do seu contraponto, o da insegurança alimentar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68B-D329-4CF8-BF79-CA020E16B46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87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6419-43D1-4FF6-AA74-24DA9304679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tange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r>
              <a:rPr lang="en-US" dirty="0" smtClean="0"/>
              <a:t> </a:t>
            </a:r>
            <a:r>
              <a:rPr lang="en-US" dirty="0" err="1" smtClean="0"/>
              <a:t>alimentares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determinantes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boa </a:t>
            </a:r>
            <a:r>
              <a:rPr lang="en-US" baseline="0" dirty="0" err="1" smtClean="0"/>
              <a:t>alimentação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associados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sexo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idade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escolaridade</a:t>
            </a:r>
            <a:r>
              <a:rPr lang="en-US" baseline="0" dirty="0" smtClean="0"/>
              <a:t>,….</a:t>
            </a:r>
            <a:r>
              <a:rPr lang="en-US" baseline="0" dirty="0" err="1" smtClean="0"/>
              <a:t>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pesquisa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mostram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inseridas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mercado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trabalho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melhores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indicadores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padrão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alimentar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saudável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trabalham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pesquisa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acima</a:t>
            </a:r>
            <a:r>
              <a:rPr lang="en-US" baseline="0" dirty="0" smtClean="0"/>
              <a:t> de 18 </a:t>
            </a:r>
            <a:r>
              <a:rPr lang="en-US" baseline="0" dirty="0" err="1" smtClean="0"/>
              <a:t>anos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intervalo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confiança</a:t>
            </a:r>
            <a:r>
              <a:rPr lang="en-US" baseline="0" dirty="0" smtClean="0"/>
              <a:t> de 95%)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6419-43D1-4FF6-AA74-24DA9304679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5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consideradas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ocupadas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trabalhando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indicadores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regular de </a:t>
            </a:r>
            <a:r>
              <a:rPr lang="en-US" baseline="0" dirty="0" err="1" smtClean="0"/>
              <a:t>feijão</a:t>
            </a:r>
            <a:r>
              <a:rPr lang="en-US" baseline="0" dirty="0" smtClean="0"/>
              <a:t> e de </a:t>
            </a:r>
            <a:r>
              <a:rPr lang="en-US" baseline="0" dirty="0" err="1" smtClean="0"/>
              <a:t>peixe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pelo</a:t>
            </a:r>
            <a:r>
              <a:rPr lang="en-US" baseline="0" dirty="0" smtClean="0"/>
              <a:t> 1x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semana</a:t>
            </a:r>
            <a:r>
              <a:rPr lang="en-US" baseline="0" dirty="0" smtClean="0"/>
              <a:t> ) e </a:t>
            </a:r>
            <a:r>
              <a:rPr lang="en-US" baseline="0" dirty="0" err="1" smtClean="0"/>
              <a:t>menor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consumo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leite</a:t>
            </a:r>
            <a:r>
              <a:rPr lang="en-US" baseline="0" dirty="0" smtClean="0"/>
              <a:t> com alto </a:t>
            </a:r>
            <a:r>
              <a:rPr lang="en-US" baseline="0" dirty="0" err="1" smtClean="0"/>
              <a:t>teor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gosrdura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bebidas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açucaradas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96419-43D1-4FF6-AA74-24DA9304679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6FFA-F3F9-4887-BAD1-AF1166EB59CF}" type="datetime1">
              <a:rPr lang="en-US"/>
              <a:pPr>
                <a:defRPr/>
              </a:pPr>
              <a:t>12/7/2016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1158-0F46-429D-8614-618872E612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6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D8C6-1DB7-4609-9DD3-1D428FC37205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079C-1135-4903-B6A6-25B22CA14E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image" Target="../media/image24.emf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gmeferreira@sesi.org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pPr algn="ctr"/>
            <a:endParaRPr lang="pt-BR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2077642" y="2279650"/>
            <a:ext cx="432198" cy="1081088"/>
          </a:xfrm>
          <a:custGeom>
            <a:avLst/>
            <a:gdLst>
              <a:gd name="T0" fmla="*/ 91 w 203"/>
              <a:gd name="T1" fmla="*/ 380 h 380"/>
              <a:gd name="T2" fmla="*/ 89 w 203"/>
              <a:gd name="T3" fmla="*/ 378 h 380"/>
              <a:gd name="T4" fmla="*/ 0 w 203"/>
              <a:gd name="T5" fmla="*/ 125 h 380"/>
              <a:gd name="T6" fmla="*/ 1 w 203"/>
              <a:gd name="T7" fmla="*/ 122 h 380"/>
              <a:gd name="T8" fmla="*/ 199 w 203"/>
              <a:gd name="T9" fmla="*/ 1 h 380"/>
              <a:gd name="T10" fmla="*/ 201 w 203"/>
              <a:gd name="T11" fmla="*/ 0 h 380"/>
              <a:gd name="T12" fmla="*/ 202 w 203"/>
              <a:gd name="T13" fmla="*/ 1 h 380"/>
              <a:gd name="T14" fmla="*/ 203 w 203"/>
              <a:gd name="T15" fmla="*/ 3 h 380"/>
              <a:gd name="T16" fmla="*/ 93 w 203"/>
              <a:gd name="T17" fmla="*/ 378 h 380"/>
              <a:gd name="T18" fmla="*/ 91 w 203"/>
              <a:gd name="T19" fmla="*/ 380 h 380"/>
              <a:gd name="T20" fmla="*/ 91 w 203"/>
              <a:gd name="T21" fmla="*/ 380 h 380"/>
              <a:gd name="T22" fmla="*/ 91 w 203"/>
              <a:gd name="T23" fmla="*/ 370 h 380"/>
              <a:gd name="T24" fmla="*/ 197 w 203"/>
              <a:gd name="T25" fmla="*/ 8 h 380"/>
              <a:gd name="T26" fmla="*/ 5 w 203"/>
              <a:gd name="T27" fmla="*/ 125 h 380"/>
              <a:gd name="T28" fmla="*/ 91 w 203"/>
              <a:gd name="T29" fmla="*/ 37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3" h="380">
                <a:moveTo>
                  <a:pt x="91" y="380"/>
                </a:moveTo>
                <a:cubicBezTo>
                  <a:pt x="90" y="380"/>
                  <a:pt x="89" y="379"/>
                  <a:pt x="89" y="378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3"/>
                  <a:pt x="0" y="122"/>
                  <a:pt x="1" y="122"/>
                </a:cubicBezTo>
                <a:cubicBezTo>
                  <a:pt x="199" y="1"/>
                  <a:pt x="199" y="1"/>
                  <a:pt x="199" y="1"/>
                </a:cubicBezTo>
                <a:cubicBezTo>
                  <a:pt x="200" y="0"/>
                  <a:pt x="200" y="0"/>
                  <a:pt x="201" y="0"/>
                </a:cubicBezTo>
                <a:cubicBezTo>
                  <a:pt x="201" y="0"/>
                  <a:pt x="202" y="0"/>
                  <a:pt x="202" y="1"/>
                </a:cubicBezTo>
                <a:cubicBezTo>
                  <a:pt x="203" y="1"/>
                  <a:pt x="203" y="2"/>
                  <a:pt x="203" y="3"/>
                </a:cubicBezTo>
                <a:cubicBezTo>
                  <a:pt x="93" y="378"/>
                  <a:pt x="93" y="378"/>
                  <a:pt x="93" y="378"/>
                </a:cubicBezTo>
                <a:cubicBezTo>
                  <a:pt x="93" y="379"/>
                  <a:pt x="92" y="380"/>
                  <a:pt x="91" y="380"/>
                </a:cubicBezTo>
                <a:cubicBezTo>
                  <a:pt x="91" y="380"/>
                  <a:pt x="91" y="380"/>
                  <a:pt x="91" y="380"/>
                </a:cubicBezTo>
                <a:close/>
                <a:moveTo>
                  <a:pt x="91" y="370"/>
                </a:moveTo>
                <a:cubicBezTo>
                  <a:pt x="197" y="8"/>
                  <a:pt x="197" y="8"/>
                  <a:pt x="197" y="8"/>
                </a:cubicBezTo>
                <a:cubicBezTo>
                  <a:pt x="5" y="125"/>
                  <a:pt x="5" y="125"/>
                  <a:pt x="5" y="125"/>
                </a:cubicBezTo>
                <a:lnTo>
                  <a:pt x="91" y="3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2266950" y="2279650"/>
            <a:ext cx="242888" cy="1485900"/>
          </a:xfrm>
          <a:custGeom>
            <a:avLst/>
            <a:gdLst>
              <a:gd name="T0" fmla="*/ 112 w 114"/>
              <a:gd name="T1" fmla="*/ 522 h 522"/>
              <a:gd name="T2" fmla="*/ 110 w 114"/>
              <a:gd name="T3" fmla="*/ 521 h 522"/>
              <a:gd name="T4" fmla="*/ 0 w 114"/>
              <a:gd name="T5" fmla="*/ 379 h 522"/>
              <a:gd name="T6" fmla="*/ 0 w 114"/>
              <a:gd name="T7" fmla="*/ 377 h 522"/>
              <a:gd name="T8" fmla="*/ 109 w 114"/>
              <a:gd name="T9" fmla="*/ 2 h 522"/>
              <a:gd name="T10" fmla="*/ 112 w 114"/>
              <a:gd name="T11" fmla="*/ 0 h 522"/>
              <a:gd name="T12" fmla="*/ 112 w 114"/>
              <a:gd name="T13" fmla="*/ 0 h 522"/>
              <a:gd name="T14" fmla="*/ 114 w 114"/>
              <a:gd name="T15" fmla="*/ 3 h 522"/>
              <a:gd name="T16" fmla="*/ 114 w 114"/>
              <a:gd name="T17" fmla="*/ 519 h 522"/>
              <a:gd name="T18" fmla="*/ 113 w 114"/>
              <a:gd name="T19" fmla="*/ 522 h 522"/>
              <a:gd name="T20" fmla="*/ 112 w 114"/>
              <a:gd name="T21" fmla="*/ 522 h 522"/>
              <a:gd name="T22" fmla="*/ 109 w 114"/>
              <a:gd name="T23" fmla="*/ 512 h 522"/>
              <a:gd name="T24" fmla="*/ 109 w 114"/>
              <a:gd name="T25" fmla="*/ 19 h 522"/>
              <a:gd name="T26" fmla="*/ 5 w 114"/>
              <a:gd name="T27" fmla="*/ 377 h 522"/>
              <a:gd name="T28" fmla="*/ 109 w 114"/>
              <a:gd name="T29" fmla="*/ 51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" h="522">
                <a:moveTo>
                  <a:pt x="112" y="522"/>
                </a:moveTo>
                <a:cubicBezTo>
                  <a:pt x="111" y="522"/>
                  <a:pt x="110" y="521"/>
                  <a:pt x="110" y="521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79"/>
                  <a:pt x="0" y="378"/>
                  <a:pt x="0" y="377"/>
                </a:cubicBezTo>
                <a:cubicBezTo>
                  <a:pt x="109" y="2"/>
                  <a:pt x="109" y="2"/>
                  <a:pt x="109" y="2"/>
                </a:cubicBezTo>
                <a:cubicBezTo>
                  <a:pt x="110" y="1"/>
                  <a:pt x="111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0"/>
                  <a:pt x="114" y="1"/>
                  <a:pt x="114" y="3"/>
                </a:cubicBezTo>
                <a:cubicBezTo>
                  <a:pt x="114" y="519"/>
                  <a:pt x="114" y="519"/>
                  <a:pt x="114" y="519"/>
                </a:cubicBezTo>
                <a:cubicBezTo>
                  <a:pt x="114" y="520"/>
                  <a:pt x="113" y="521"/>
                  <a:pt x="113" y="522"/>
                </a:cubicBezTo>
                <a:cubicBezTo>
                  <a:pt x="112" y="522"/>
                  <a:pt x="112" y="522"/>
                  <a:pt x="112" y="522"/>
                </a:cubicBezTo>
                <a:close/>
                <a:moveTo>
                  <a:pt x="109" y="512"/>
                </a:moveTo>
                <a:cubicBezTo>
                  <a:pt x="109" y="19"/>
                  <a:pt x="109" y="19"/>
                  <a:pt x="109" y="19"/>
                </a:cubicBezTo>
                <a:cubicBezTo>
                  <a:pt x="5" y="377"/>
                  <a:pt x="5" y="377"/>
                  <a:pt x="5" y="377"/>
                </a:cubicBezTo>
                <a:lnTo>
                  <a:pt x="109" y="5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2499123" y="2279650"/>
            <a:ext cx="439341" cy="1485900"/>
          </a:xfrm>
          <a:custGeom>
            <a:avLst/>
            <a:gdLst>
              <a:gd name="T0" fmla="*/ 3 w 206"/>
              <a:gd name="T1" fmla="*/ 522 h 522"/>
              <a:gd name="T2" fmla="*/ 2 w 206"/>
              <a:gd name="T3" fmla="*/ 521 h 522"/>
              <a:gd name="T4" fmla="*/ 0 w 206"/>
              <a:gd name="T5" fmla="*/ 519 h 522"/>
              <a:gd name="T6" fmla="*/ 0 w 206"/>
              <a:gd name="T7" fmla="*/ 3 h 522"/>
              <a:gd name="T8" fmla="*/ 2 w 206"/>
              <a:gd name="T9" fmla="*/ 0 h 522"/>
              <a:gd name="T10" fmla="*/ 2 w 206"/>
              <a:gd name="T11" fmla="*/ 0 h 522"/>
              <a:gd name="T12" fmla="*/ 3 w 206"/>
              <a:gd name="T13" fmla="*/ 0 h 522"/>
              <a:gd name="T14" fmla="*/ 5 w 206"/>
              <a:gd name="T15" fmla="*/ 1 h 522"/>
              <a:gd name="T16" fmla="*/ 206 w 206"/>
              <a:gd name="T17" fmla="*/ 408 h 522"/>
              <a:gd name="T18" fmla="*/ 205 w 206"/>
              <a:gd name="T19" fmla="*/ 411 h 522"/>
              <a:gd name="T20" fmla="*/ 4 w 206"/>
              <a:gd name="T21" fmla="*/ 521 h 522"/>
              <a:gd name="T22" fmla="*/ 3 w 206"/>
              <a:gd name="T23" fmla="*/ 522 h 522"/>
              <a:gd name="T24" fmla="*/ 5 w 206"/>
              <a:gd name="T25" fmla="*/ 515 h 522"/>
              <a:gd name="T26" fmla="*/ 200 w 206"/>
              <a:gd name="T27" fmla="*/ 408 h 522"/>
              <a:gd name="T28" fmla="*/ 5 w 206"/>
              <a:gd name="T29" fmla="*/ 13 h 522"/>
              <a:gd name="T30" fmla="*/ 5 w 206"/>
              <a:gd name="T31" fmla="*/ 515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6" h="522">
                <a:moveTo>
                  <a:pt x="3" y="522"/>
                </a:moveTo>
                <a:cubicBezTo>
                  <a:pt x="2" y="522"/>
                  <a:pt x="2" y="522"/>
                  <a:pt x="2" y="521"/>
                </a:cubicBezTo>
                <a:cubicBezTo>
                  <a:pt x="1" y="521"/>
                  <a:pt x="0" y="520"/>
                  <a:pt x="0" y="51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206" y="408"/>
                  <a:pt x="206" y="408"/>
                  <a:pt x="206" y="408"/>
                </a:cubicBezTo>
                <a:cubicBezTo>
                  <a:pt x="206" y="409"/>
                  <a:pt x="206" y="410"/>
                  <a:pt x="205" y="411"/>
                </a:cubicBezTo>
                <a:cubicBezTo>
                  <a:pt x="4" y="521"/>
                  <a:pt x="4" y="521"/>
                  <a:pt x="4" y="521"/>
                </a:cubicBezTo>
                <a:cubicBezTo>
                  <a:pt x="4" y="522"/>
                  <a:pt x="3" y="522"/>
                  <a:pt x="3" y="522"/>
                </a:cubicBezTo>
                <a:close/>
                <a:moveTo>
                  <a:pt x="5" y="515"/>
                </a:moveTo>
                <a:cubicBezTo>
                  <a:pt x="200" y="408"/>
                  <a:pt x="200" y="408"/>
                  <a:pt x="200" y="408"/>
                </a:cubicBezTo>
                <a:cubicBezTo>
                  <a:pt x="5" y="13"/>
                  <a:pt x="5" y="13"/>
                  <a:pt x="5" y="13"/>
                </a:cubicBezTo>
                <a:lnTo>
                  <a:pt x="5" y="5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auto">
          <a:xfrm>
            <a:off x="4904185" y="550862"/>
            <a:ext cx="578644" cy="1231900"/>
          </a:xfrm>
          <a:custGeom>
            <a:avLst/>
            <a:gdLst>
              <a:gd name="T0" fmla="*/ 136 w 271"/>
              <a:gd name="T1" fmla="*/ 433 h 433"/>
              <a:gd name="T2" fmla="*/ 134 w 271"/>
              <a:gd name="T3" fmla="*/ 431 h 433"/>
              <a:gd name="T4" fmla="*/ 1 w 271"/>
              <a:gd name="T5" fmla="*/ 3 h 433"/>
              <a:gd name="T6" fmla="*/ 1 w 271"/>
              <a:gd name="T7" fmla="*/ 1 h 433"/>
              <a:gd name="T8" fmla="*/ 3 w 271"/>
              <a:gd name="T9" fmla="*/ 0 h 433"/>
              <a:gd name="T10" fmla="*/ 4 w 271"/>
              <a:gd name="T11" fmla="*/ 0 h 433"/>
              <a:gd name="T12" fmla="*/ 270 w 271"/>
              <a:gd name="T13" fmla="*/ 156 h 433"/>
              <a:gd name="T14" fmla="*/ 271 w 271"/>
              <a:gd name="T15" fmla="*/ 159 h 433"/>
              <a:gd name="T16" fmla="*/ 138 w 271"/>
              <a:gd name="T17" fmla="*/ 432 h 433"/>
              <a:gd name="T18" fmla="*/ 136 w 271"/>
              <a:gd name="T19" fmla="*/ 433 h 433"/>
              <a:gd name="T20" fmla="*/ 136 w 271"/>
              <a:gd name="T21" fmla="*/ 424 h 433"/>
              <a:gd name="T22" fmla="*/ 266 w 271"/>
              <a:gd name="T23" fmla="*/ 159 h 433"/>
              <a:gd name="T24" fmla="*/ 7 w 271"/>
              <a:gd name="T25" fmla="*/ 7 h 433"/>
              <a:gd name="T26" fmla="*/ 136 w 271"/>
              <a:gd name="T27" fmla="*/ 424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1" h="433">
                <a:moveTo>
                  <a:pt x="136" y="433"/>
                </a:moveTo>
                <a:cubicBezTo>
                  <a:pt x="135" y="433"/>
                  <a:pt x="134" y="432"/>
                  <a:pt x="134" y="431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70" y="156"/>
                  <a:pt x="270" y="156"/>
                  <a:pt x="270" y="156"/>
                </a:cubicBezTo>
                <a:cubicBezTo>
                  <a:pt x="271" y="156"/>
                  <a:pt x="271" y="157"/>
                  <a:pt x="271" y="159"/>
                </a:cubicBezTo>
                <a:cubicBezTo>
                  <a:pt x="138" y="432"/>
                  <a:pt x="138" y="432"/>
                  <a:pt x="138" y="432"/>
                </a:cubicBezTo>
                <a:cubicBezTo>
                  <a:pt x="138" y="432"/>
                  <a:pt x="137" y="433"/>
                  <a:pt x="136" y="433"/>
                </a:cubicBezTo>
                <a:close/>
                <a:moveTo>
                  <a:pt x="136" y="424"/>
                </a:moveTo>
                <a:cubicBezTo>
                  <a:pt x="266" y="159"/>
                  <a:pt x="266" y="159"/>
                  <a:pt x="266" y="159"/>
                </a:cubicBezTo>
                <a:cubicBezTo>
                  <a:pt x="7" y="7"/>
                  <a:pt x="7" y="7"/>
                  <a:pt x="7" y="7"/>
                </a:cubicBezTo>
                <a:lnTo>
                  <a:pt x="136" y="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3458767" y="846137"/>
            <a:ext cx="716756" cy="1163638"/>
          </a:xfrm>
          <a:custGeom>
            <a:avLst/>
            <a:gdLst>
              <a:gd name="T0" fmla="*/ 334 w 336"/>
              <a:gd name="T1" fmla="*/ 409 h 409"/>
              <a:gd name="T2" fmla="*/ 332 w 336"/>
              <a:gd name="T3" fmla="*/ 408 h 409"/>
              <a:gd name="T4" fmla="*/ 1 w 336"/>
              <a:gd name="T5" fmla="*/ 143 h 409"/>
              <a:gd name="T6" fmla="*/ 0 w 336"/>
              <a:gd name="T7" fmla="*/ 140 h 409"/>
              <a:gd name="T8" fmla="*/ 1 w 336"/>
              <a:gd name="T9" fmla="*/ 139 h 409"/>
              <a:gd name="T10" fmla="*/ 325 w 336"/>
              <a:gd name="T11" fmla="*/ 0 h 409"/>
              <a:gd name="T12" fmla="*/ 326 w 336"/>
              <a:gd name="T13" fmla="*/ 0 h 409"/>
              <a:gd name="T14" fmla="*/ 327 w 336"/>
              <a:gd name="T15" fmla="*/ 0 h 409"/>
              <a:gd name="T16" fmla="*/ 328 w 336"/>
              <a:gd name="T17" fmla="*/ 2 h 409"/>
              <a:gd name="T18" fmla="*/ 336 w 336"/>
              <a:gd name="T19" fmla="*/ 406 h 409"/>
              <a:gd name="T20" fmla="*/ 335 w 336"/>
              <a:gd name="T21" fmla="*/ 408 h 409"/>
              <a:gd name="T22" fmla="*/ 334 w 336"/>
              <a:gd name="T23" fmla="*/ 409 h 409"/>
              <a:gd name="T24" fmla="*/ 331 w 336"/>
              <a:gd name="T25" fmla="*/ 401 h 409"/>
              <a:gd name="T26" fmla="*/ 323 w 336"/>
              <a:gd name="T27" fmla="*/ 6 h 409"/>
              <a:gd name="T28" fmla="*/ 7 w 336"/>
              <a:gd name="T29" fmla="*/ 141 h 409"/>
              <a:gd name="T30" fmla="*/ 331 w 336"/>
              <a:gd name="T31" fmla="*/ 401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" h="409">
                <a:moveTo>
                  <a:pt x="334" y="409"/>
                </a:moveTo>
                <a:cubicBezTo>
                  <a:pt x="333" y="409"/>
                  <a:pt x="332" y="408"/>
                  <a:pt x="332" y="408"/>
                </a:cubicBezTo>
                <a:cubicBezTo>
                  <a:pt x="1" y="143"/>
                  <a:pt x="1" y="143"/>
                  <a:pt x="1" y="143"/>
                </a:cubicBezTo>
                <a:cubicBezTo>
                  <a:pt x="0" y="142"/>
                  <a:pt x="0" y="141"/>
                  <a:pt x="0" y="140"/>
                </a:cubicBezTo>
                <a:cubicBezTo>
                  <a:pt x="0" y="140"/>
                  <a:pt x="1" y="139"/>
                  <a:pt x="1" y="139"/>
                </a:cubicBezTo>
                <a:cubicBezTo>
                  <a:pt x="325" y="0"/>
                  <a:pt x="325" y="0"/>
                  <a:pt x="325" y="0"/>
                </a:cubicBezTo>
                <a:cubicBezTo>
                  <a:pt x="325" y="0"/>
                  <a:pt x="325" y="0"/>
                  <a:pt x="326" y="0"/>
                </a:cubicBezTo>
                <a:cubicBezTo>
                  <a:pt x="326" y="0"/>
                  <a:pt x="327" y="0"/>
                  <a:pt x="327" y="0"/>
                </a:cubicBezTo>
                <a:cubicBezTo>
                  <a:pt x="328" y="1"/>
                  <a:pt x="328" y="2"/>
                  <a:pt x="328" y="2"/>
                </a:cubicBezTo>
                <a:cubicBezTo>
                  <a:pt x="336" y="406"/>
                  <a:pt x="336" y="406"/>
                  <a:pt x="336" y="406"/>
                </a:cubicBezTo>
                <a:cubicBezTo>
                  <a:pt x="336" y="407"/>
                  <a:pt x="335" y="408"/>
                  <a:pt x="335" y="408"/>
                </a:cubicBezTo>
                <a:cubicBezTo>
                  <a:pt x="334" y="408"/>
                  <a:pt x="334" y="409"/>
                  <a:pt x="334" y="409"/>
                </a:cubicBezTo>
                <a:close/>
                <a:moveTo>
                  <a:pt x="331" y="401"/>
                </a:moveTo>
                <a:cubicBezTo>
                  <a:pt x="323" y="6"/>
                  <a:pt x="323" y="6"/>
                  <a:pt x="323" y="6"/>
                </a:cubicBezTo>
                <a:cubicBezTo>
                  <a:pt x="7" y="141"/>
                  <a:pt x="7" y="141"/>
                  <a:pt x="7" y="141"/>
                </a:cubicBezTo>
                <a:lnTo>
                  <a:pt x="331" y="4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10"/>
          <p:cNvSpPr>
            <a:spLocks noEditPoints="1"/>
          </p:cNvSpPr>
          <p:nvPr/>
        </p:nvSpPr>
        <p:spPr bwMode="auto">
          <a:xfrm>
            <a:off x="6237685" y="2149476"/>
            <a:ext cx="617935" cy="987425"/>
          </a:xfrm>
          <a:custGeom>
            <a:avLst/>
            <a:gdLst>
              <a:gd name="T0" fmla="*/ 3 w 290"/>
              <a:gd name="T1" fmla="*/ 347 h 347"/>
              <a:gd name="T2" fmla="*/ 1 w 290"/>
              <a:gd name="T3" fmla="*/ 346 h 347"/>
              <a:gd name="T4" fmla="*/ 1 w 290"/>
              <a:gd name="T5" fmla="*/ 344 h 347"/>
              <a:gd name="T6" fmla="*/ 71 w 290"/>
              <a:gd name="T7" fmla="*/ 2 h 347"/>
              <a:gd name="T8" fmla="*/ 73 w 290"/>
              <a:gd name="T9" fmla="*/ 0 h 347"/>
              <a:gd name="T10" fmla="*/ 73 w 290"/>
              <a:gd name="T11" fmla="*/ 0 h 347"/>
              <a:gd name="T12" fmla="*/ 73 w 290"/>
              <a:gd name="T13" fmla="*/ 0 h 347"/>
              <a:gd name="T14" fmla="*/ 75 w 290"/>
              <a:gd name="T15" fmla="*/ 1 h 347"/>
              <a:gd name="T16" fmla="*/ 289 w 290"/>
              <a:gd name="T17" fmla="*/ 234 h 347"/>
              <a:gd name="T18" fmla="*/ 290 w 290"/>
              <a:gd name="T19" fmla="*/ 236 h 347"/>
              <a:gd name="T20" fmla="*/ 288 w 290"/>
              <a:gd name="T21" fmla="*/ 237 h 347"/>
              <a:gd name="T22" fmla="*/ 3 w 290"/>
              <a:gd name="T23" fmla="*/ 347 h 347"/>
              <a:gd name="T24" fmla="*/ 3 w 290"/>
              <a:gd name="T25" fmla="*/ 347 h 347"/>
              <a:gd name="T26" fmla="*/ 6 w 290"/>
              <a:gd name="T27" fmla="*/ 340 h 347"/>
              <a:gd name="T28" fmla="*/ 283 w 290"/>
              <a:gd name="T29" fmla="*/ 234 h 347"/>
              <a:gd name="T30" fmla="*/ 75 w 290"/>
              <a:gd name="T31" fmla="*/ 7 h 347"/>
              <a:gd name="T32" fmla="*/ 6 w 290"/>
              <a:gd name="T33" fmla="*/ 34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0" h="347">
                <a:moveTo>
                  <a:pt x="3" y="347"/>
                </a:moveTo>
                <a:cubicBezTo>
                  <a:pt x="2" y="347"/>
                  <a:pt x="2" y="346"/>
                  <a:pt x="1" y="346"/>
                </a:cubicBezTo>
                <a:cubicBezTo>
                  <a:pt x="1" y="345"/>
                  <a:pt x="0" y="345"/>
                  <a:pt x="1" y="344"/>
                </a:cubicBezTo>
                <a:cubicBezTo>
                  <a:pt x="71" y="2"/>
                  <a:pt x="71" y="2"/>
                  <a:pt x="71" y="2"/>
                </a:cubicBezTo>
                <a:cubicBezTo>
                  <a:pt x="71" y="1"/>
                  <a:pt x="72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4" y="0"/>
                  <a:pt x="75" y="0"/>
                  <a:pt x="75" y="1"/>
                </a:cubicBezTo>
                <a:cubicBezTo>
                  <a:pt x="289" y="234"/>
                  <a:pt x="289" y="234"/>
                  <a:pt x="289" y="234"/>
                </a:cubicBezTo>
                <a:cubicBezTo>
                  <a:pt x="290" y="234"/>
                  <a:pt x="290" y="235"/>
                  <a:pt x="290" y="236"/>
                </a:cubicBezTo>
                <a:cubicBezTo>
                  <a:pt x="290" y="236"/>
                  <a:pt x="289" y="237"/>
                  <a:pt x="288" y="237"/>
                </a:cubicBezTo>
                <a:cubicBezTo>
                  <a:pt x="3" y="347"/>
                  <a:pt x="3" y="347"/>
                  <a:pt x="3" y="347"/>
                </a:cubicBezTo>
                <a:cubicBezTo>
                  <a:pt x="3" y="347"/>
                  <a:pt x="3" y="347"/>
                  <a:pt x="3" y="347"/>
                </a:cubicBezTo>
                <a:close/>
                <a:moveTo>
                  <a:pt x="6" y="340"/>
                </a:moveTo>
                <a:cubicBezTo>
                  <a:pt x="283" y="234"/>
                  <a:pt x="283" y="234"/>
                  <a:pt x="283" y="234"/>
                </a:cubicBezTo>
                <a:cubicBezTo>
                  <a:pt x="75" y="7"/>
                  <a:pt x="75" y="7"/>
                  <a:pt x="75" y="7"/>
                </a:cubicBezTo>
                <a:lnTo>
                  <a:pt x="6" y="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2264569" y="846138"/>
            <a:ext cx="377428" cy="557213"/>
          </a:xfrm>
          <a:custGeom>
            <a:avLst/>
            <a:gdLst>
              <a:gd name="T0" fmla="*/ 2 w 177"/>
              <a:gd name="T1" fmla="*/ 196 h 196"/>
              <a:gd name="T2" fmla="*/ 0 w 177"/>
              <a:gd name="T3" fmla="*/ 195 h 196"/>
              <a:gd name="T4" fmla="*/ 1 w 177"/>
              <a:gd name="T5" fmla="*/ 192 h 196"/>
              <a:gd name="T6" fmla="*/ 173 w 177"/>
              <a:gd name="T7" fmla="*/ 1 h 196"/>
              <a:gd name="T8" fmla="*/ 174 w 177"/>
              <a:gd name="T9" fmla="*/ 0 h 196"/>
              <a:gd name="T10" fmla="*/ 175 w 177"/>
              <a:gd name="T11" fmla="*/ 0 h 196"/>
              <a:gd name="T12" fmla="*/ 175 w 177"/>
              <a:gd name="T13" fmla="*/ 0 h 196"/>
              <a:gd name="T14" fmla="*/ 177 w 177"/>
              <a:gd name="T15" fmla="*/ 2 h 196"/>
              <a:gd name="T16" fmla="*/ 177 w 177"/>
              <a:gd name="T17" fmla="*/ 185 h 196"/>
              <a:gd name="T18" fmla="*/ 174 w 177"/>
              <a:gd name="T19" fmla="*/ 187 h 196"/>
              <a:gd name="T20" fmla="*/ 2 w 177"/>
              <a:gd name="T21" fmla="*/ 196 h 196"/>
              <a:gd name="T22" fmla="*/ 8 w 177"/>
              <a:gd name="T23" fmla="*/ 191 h 196"/>
              <a:gd name="T24" fmla="*/ 172 w 177"/>
              <a:gd name="T25" fmla="*/ 182 h 196"/>
              <a:gd name="T26" fmla="*/ 172 w 177"/>
              <a:gd name="T27" fmla="*/ 9 h 196"/>
              <a:gd name="T28" fmla="*/ 8 w 177"/>
              <a:gd name="T29" fmla="*/ 19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196">
                <a:moveTo>
                  <a:pt x="2" y="196"/>
                </a:moveTo>
                <a:cubicBezTo>
                  <a:pt x="1" y="196"/>
                  <a:pt x="0" y="196"/>
                  <a:pt x="0" y="195"/>
                </a:cubicBezTo>
                <a:cubicBezTo>
                  <a:pt x="0" y="194"/>
                  <a:pt x="0" y="193"/>
                  <a:pt x="1" y="192"/>
                </a:cubicBezTo>
                <a:cubicBezTo>
                  <a:pt x="173" y="1"/>
                  <a:pt x="173" y="1"/>
                  <a:pt x="173" y="1"/>
                </a:cubicBezTo>
                <a:cubicBezTo>
                  <a:pt x="173" y="0"/>
                  <a:pt x="174" y="0"/>
                  <a:pt x="174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6" y="1"/>
                  <a:pt x="177" y="1"/>
                  <a:pt x="177" y="2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6"/>
                  <a:pt x="176" y="187"/>
                  <a:pt x="174" y="187"/>
                </a:cubicBezTo>
                <a:cubicBezTo>
                  <a:pt x="2" y="196"/>
                  <a:pt x="2" y="196"/>
                  <a:pt x="2" y="196"/>
                </a:cubicBezTo>
                <a:close/>
                <a:moveTo>
                  <a:pt x="8" y="191"/>
                </a:moveTo>
                <a:cubicBezTo>
                  <a:pt x="172" y="182"/>
                  <a:pt x="172" y="182"/>
                  <a:pt x="172" y="182"/>
                </a:cubicBezTo>
                <a:cubicBezTo>
                  <a:pt x="172" y="9"/>
                  <a:pt x="172" y="9"/>
                  <a:pt x="172" y="9"/>
                </a:cubicBezTo>
                <a:lnTo>
                  <a:pt x="8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2631282" y="846138"/>
            <a:ext cx="345281" cy="531813"/>
          </a:xfrm>
          <a:custGeom>
            <a:avLst/>
            <a:gdLst>
              <a:gd name="T0" fmla="*/ 2 w 162"/>
              <a:gd name="T1" fmla="*/ 187 h 187"/>
              <a:gd name="T2" fmla="*/ 1 w 162"/>
              <a:gd name="T3" fmla="*/ 187 h 187"/>
              <a:gd name="T4" fmla="*/ 0 w 162"/>
              <a:gd name="T5" fmla="*/ 185 h 187"/>
              <a:gd name="T6" fmla="*/ 0 w 162"/>
              <a:gd name="T7" fmla="*/ 2 h 187"/>
              <a:gd name="T8" fmla="*/ 1 w 162"/>
              <a:gd name="T9" fmla="*/ 0 h 187"/>
              <a:gd name="T10" fmla="*/ 2 w 162"/>
              <a:gd name="T11" fmla="*/ 0 h 187"/>
              <a:gd name="T12" fmla="*/ 4 w 162"/>
              <a:gd name="T13" fmla="*/ 0 h 187"/>
              <a:gd name="T14" fmla="*/ 161 w 162"/>
              <a:gd name="T15" fmla="*/ 104 h 187"/>
              <a:gd name="T16" fmla="*/ 162 w 162"/>
              <a:gd name="T17" fmla="*/ 106 h 187"/>
              <a:gd name="T18" fmla="*/ 160 w 162"/>
              <a:gd name="T19" fmla="*/ 108 h 187"/>
              <a:gd name="T20" fmla="*/ 3 w 162"/>
              <a:gd name="T21" fmla="*/ 187 h 187"/>
              <a:gd name="T22" fmla="*/ 2 w 162"/>
              <a:gd name="T23" fmla="*/ 187 h 187"/>
              <a:gd name="T24" fmla="*/ 5 w 162"/>
              <a:gd name="T25" fmla="*/ 181 h 187"/>
              <a:gd name="T26" fmla="*/ 155 w 162"/>
              <a:gd name="T27" fmla="*/ 105 h 187"/>
              <a:gd name="T28" fmla="*/ 5 w 162"/>
              <a:gd name="T29" fmla="*/ 7 h 187"/>
              <a:gd name="T30" fmla="*/ 5 w 162"/>
              <a:gd name="T31" fmla="*/ 1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2" h="187">
                <a:moveTo>
                  <a:pt x="2" y="187"/>
                </a:moveTo>
                <a:cubicBezTo>
                  <a:pt x="2" y="187"/>
                  <a:pt x="1" y="187"/>
                  <a:pt x="1" y="187"/>
                </a:cubicBezTo>
                <a:cubicBezTo>
                  <a:pt x="0" y="186"/>
                  <a:pt x="0" y="185"/>
                  <a:pt x="0" y="185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161" y="104"/>
                  <a:pt x="161" y="104"/>
                  <a:pt x="161" y="104"/>
                </a:cubicBezTo>
                <a:cubicBezTo>
                  <a:pt x="161" y="104"/>
                  <a:pt x="162" y="105"/>
                  <a:pt x="162" y="106"/>
                </a:cubicBezTo>
                <a:cubicBezTo>
                  <a:pt x="162" y="106"/>
                  <a:pt x="161" y="107"/>
                  <a:pt x="160" y="108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3" y="187"/>
                  <a:pt x="2" y="187"/>
                </a:cubicBezTo>
                <a:close/>
                <a:moveTo>
                  <a:pt x="5" y="181"/>
                </a:moveTo>
                <a:cubicBezTo>
                  <a:pt x="155" y="105"/>
                  <a:pt x="155" y="105"/>
                  <a:pt x="155" y="105"/>
                </a:cubicBezTo>
                <a:cubicBezTo>
                  <a:pt x="5" y="7"/>
                  <a:pt x="5" y="7"/>
                  <a:pt x="5" y="7"/>
                </a:cubicBezTo>
                <a:lnTo>
                  <a:pt x="5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3631407" y="-144463"/>
            <a:ext cx="533400" cy="488950"/>
          </a:xfrm>
          <a:custGeom>
            <a:avLst/>
            <a:gdLst>
              <a:gd name="T0" fmla="*/ 3 w 250"/>
              <a:gd name="T1" fmla="*/ 172 h 172"/>
              <a:gd name="T2" fmla="*/ 1 w 250"/>
              <a:gd name="T3" fmla="*/ 171 h 172"/>
              <a:gd name="T4" fmla="*/ 1 w 250"/>
              <a:gd name="T5" fmla="*/ 169 h 172"/>
              <a:gd name="T6" fmla="*/ 34 w 250"/>
              <a:gd name="T7" fmla="*/ 2 h 172"/>
              <a:gd name="T8" fmla="*/ 36 w 250"/>
              <a:gd name="T9" fmla="*/ 0 h 172"/>
              <a:gd name="T10" fmla="*/ 37 w 250"/>
              <a:gd name="T11" fmla="*/ 0 h 172"/>
              <a:gd name="T12" fmla="*/ 37 w 250"/>
              <a:gd name="T13" fmla="*/ 0 h 172"/>
              <a:gd name="T14" fmla="*/ 37 w 250"/>
              <a:gd name="T15" fmla="*/ 0 h 172"/>
              <a:gd name="T16" fmla="*/ 248 w 250"/>
              <a:gd name="T17" fmla="*/ 56 h 172"/>
              <a:gd name="T18" fmla="*/ 250 w 250"/>
              <a:gd name="T19" fmla="*/ 58 h 172"/>
              <a:gd name="T20" fmla="*/ 248 w 250"/>
              <a:gd name="T21" fmla="*/ 60 h 172"/>
              <a:gd name="T22" fmla="*/ 4 w 250"/>
              <a:gd name="T23" fmla="*/ 171 h 172"/>
              <a:gd name="T24" fmla="*/ 3 w 250"/>
              <a:gd name="T25" fmla="*/ 172 h 172"/>
              <a:gd name="T26" fmla="*/ 6 w 250"/>
              <a:gd name="T27" fmla="*/ 165 h 172"/>
              <a:gd name="T28" fmla="*/ 241 w 250"/>
              <a:gd name="T29" fmla="*/ 59 h 172"/>
              <a:gd name="T30" fmla="*/ 39 w 250"/>
              <a:gd name="T31" fmla="*/ 5 h 172"/>
              <a:gd name="T32" fmla="*/ 6 w 250"/>
              <a:gd name="T33" fmla="*/ 16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0" h="172">
                <a:moveTo>
                  <a:pt x="3" y="172"/>
                </a:moveTo>
                <a:cubicBezTo>
                  <a:pt x="2" y="172"/>
                  <a:pt x="2" y="171"/>
                  <a:pt x="1" y="171"/>
                </a:cubicBezTo>
                <a:cubicBezTo>
                  <a:pt x="1" y="171"/>
                  <a:pt x="0" y="170"/>
                  <a:pt x="1" y="169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1"/>
                  <a:pt x="35" y="1"/>
                  <a:pt x="36" y="0"/>
                </a:cubicBezTo>
                <a:cubicBezTo>
                  <a:pt x="36" y="0"/>
                  <a:pt x="36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48" y="56"/>
                  <a:pt x="248" y="56"/>
                  <a:pt x="248" y="56"/>
                </a:cubicBezTo>
                <a:cubicBezTo>
                  <a:pt x="249" y="56"/>
                  <a:pt x="250" y="57"/>
                  <a:pt x="250" y="58"/>
                </a:cubicBezTo>
                <a:cubicBezTo>
                  <a:pt x="250" y="59"/>
                  <a:pt x="249" y="60"/>
                  <a:pt x="248" y="60"/>
                </a:cubicBezTo>
                <a:cubicBezTo>
                  <a:pt x="4" y="171"/>
                  <a:pt x="4" y="171"/>
                  <a:pt x="4" y="171"/>
                </a:cubicBezTo>
                <a:cubicBezTo>
                  <a:pt x="4" y="172"/>
                  <a:pt x="3" y="172"/>
                  <a:pt x="3" y="172"/>
                </a:cubicBezTo>
                <a:close/>
                <a:moveTo>
                  <a:pt x="6" y="165"/>
                </a:moveTo>
                <a:cubicBezTo>
                  <a:pt x="241" y="59"/>
                  <a:pt x="241" y="59"/>
                  <a:pt x="241" y="59"/>
                </a:cubicBezTo>
                <a:cubicBezTo>
                  <a:pt x="39" y="5"/>
                  <a:pt x="39" y="5"/>
                  <a:pt x="39" y="5"/>
                </a:cubicBezTo>
                <a:lnTo>
                  <a:pt x="6" y="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4"/>
          <p:cNvSpPr>
            <a:spLocks noEditPoints="1"/>
          </p:cNvSpPr>
          <p:nvPr/>
        </p:nvSpPr>
        <p:spPr bwMode="auto">
          <a:xfrm>
            <a:off x="2730104" y="6124575"/>
            <a:ext cx="409575" cy="363538"/>
          </a:xfrm>
          <a:custGeom>
            <a:avLst/>
            <a:gdLst>
              <a:gd name="T0" fmla="*/ 189 w 192"/>
              <a:gd name="T1" fmla="*/ 128 h 128"/>
              <a:gd name="T2" fmla="*/ 188 w 192"/>
              <a:gd name="T3" fmla="*/ 127 h 128"/>
              <a:gd name="T4" fmla="*/ 1 w 192"/>
              <a:gd name="T5" fmla="*/ 64 h 128"/>
              <a:gd name="T6" fmla="*/ 0 w 192"/>
              <a:gd name="T7" fmla="*/ 62 h 128"/>
              <a:gd name="T8" fmla="*/ 0 w 192"/>
              <a:gd name="T9" fmla="*/ 60 h 128"/>
              <a:gd name="T10" fmla="*/ 45 w 192"/>
              <a:gd name="T11" fmla="*/ 1 h 128"/>
              <a:gd name="T12" fmla="*/ 46 w 192"/>
              <a:gd name="T13" fmla="*/ 0 h 128"/>
              <a:gd name="T14" fmla="*/ 47 w 192"/>
              <a:gd name="T15" fmla="*/ 0 h 128"/>
              <a:gd name="T16" fmla="*/ 48 w 192"/>
              <a:gd name="T17" fmla="*/ 1 h 128"/>
              <a:gd name="T18" fmla="*/ 190 w 192"/>
              <a:gd name="T19" fmla="*/ 124 h 128"/>
              <a:gd name="T20" fmla="*/ 191 w 192"/>
              <a:gd name="T21" fmla="*/ 126 h 128"/>
              <a:gd name="T22" fmla="*/ 189 w 192"/>
              <a:gd name="T23" fmla="*/ 128 h 128"/>
              <a:gd name="T24" fmla="*/ 178 w 192"/>
              <a:gd name="T25" fmla="*/ 119 h 128"/>
              <a:gd name="T26" fmla="*/ 47 w 192"/>
              <a:gd name="T27" fmla="*/ 6 h 128"/>
              <a:gd name="T28" fmla="*/ 6 w 192"/>
              <a:gd name="T29" fmla="*/ 60 h 128"/>
              <a:gd name="T30" fmla="*/ 178 w 192"/>
              <a:gd name="T31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128">
                <a:moveTo>
                  <a:pt x="189" y="128"/>
                </a:moveTo>
                <a:cubicBezTo>
                  <a:pt x="188" y="127"/>
                  <a:pt x="188" y="127"/>
                  <a:pt x="188" y="127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3"/>
                  <a:pt x="0" y="63"/>
                  <a:pt x="0" y="62"/>
                </a:cubicBezTo>
                <a:cubicBezTo>
                  <a:pt x="0" y="61"/>
                  <a:pt x="0" y="61"/>
                  <a:pt x="0" y="60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7" y="0"/>
                  <a:pt x="48" y="1"/>
                  <a:pt x="48" y="1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1" y="124"/>
                  <a:pt x="192" y="125"/>
                  <a:pt x="191" y="126"/>
                </a:cubicBezTo>
                <a:cubicBezTo>
                  <a:pt x="191" y="127"/>
                  <a:pt x="190" y="128"/>
                  <a:pt x="189" y="128"/>
                </a:cubicBezTo>
                <a:close/>
                <a:moveTo>
                  <a:pt x="178" y="119"/>
                </a:moveTo>
                <a:cubicBezTo>
                  <a:pt x="47" y="6"/>
                  <a:pt x="47" y="6"/>
                  <a:pt x="47" y="6"/>
                </a:cubicBezTo>
                <a:cubicBezTo>
                  <a:pt x="6" y="60"/>
                  <a:pt x="6" y="60"/>
                  <a:pt x="6" y="60"/>
                </a:cubicBezTo>
                <a:lnTo>
                  <a:pt x="178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5"/>
          <p:cNvSpPr>
            <a:spLocks noEditPoints="1"/>
          </p:cNvSpPr>
          <p:nvPr/>
        </p:nvSpPr>
        <p:spPr bwMode="auto">
          <a:xfrm>
            <a:off x="2175273" y="5373689"/>
            <a:ext cx="565547" cy="933450"/>
          </a:xfrm>
          <a:custGeom>
            <a:avLst/>
            <a:gdLst>
              <a:gd name="T0" fmla="*/ 262 w 265"/>
              <a:gd name="T1" fmla="*/ 328 h 328"/>
              <a:gd name="T2" fmla="*/ 260 w 265"/>
              <a:gd name="T3" fmla="*/ 327 h 328"/>
              <a:gd name="T4" fmla="*/ 0 w 265"/>
              <a:gd name="T5" fmla="*/ 4 h 328"/>
              <a:gd name="T6" fmla="*/ 0 w 265"/>
              <a:gd name="T7" fmla="*/ 1 h 328"/>
              <a:gd name="T8" fmla="*/ 2 w 265"/>
              <a:gd name="T9" fmla="*/ 0 h 328"/>
              <a:gd name="T10" fmla="*/ 3 w 265"/>
              <a:gd name="T11" fmla="*/ 0 h 328"/>
              <a:gd name="T12" fmla="*/ 156 w 265"/>
              <a:gd name="T13" fmla="*/ 104 h 328"/>
              <a:gd name="T14" fmla="*/ 157 w 265"/>
              <a:gd name="T15" fmla="*/ 105 h 328"/>
              <a:gd name="T16" fmla="*/ 264 w 265"/>
              <a:gd name="T17" fmla="*/ 324 h 328"/>
              <a:gd name="T18" fmla="*/ 263 w 265"/>
              <a:gd name="T19" fmla="*/ 327 h 328"/>
              <a:gd name="T20" fmla="*/ 262 w 265"/>
              <a:gd name="T21" fmla="*/ 328 h 328"/>
              <a:gd name="T22" fmla="*/ 251 w 265"/>
              <a:gd name="T23" fmla="*/ 308 h 328"/>
              <a:gd name="T24" fmla="*/ 153 w 265"/>
              <a:gd name="T25" fmla="*/ 108 h 328"/>
              <a:gd name="T26" fmla="*/ 14 w 265"/>
              <a:gd name="T27" fmla="*/ 13 h 328"/>
              <a:gd name="T28" fmla="*/ 251 w 265"/>
              <a:gd name="T29" fmla="*/ 30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5" h="328">
                <a:moveTo>
                  <a:pt x="262" y="328"/>
                </a:moveTo>
                <a:cubicBezTo>
                  <a:pt x="261" y="328"/>
                  <a:pt x="261" y="327"/>
                  <a:pt x="260" y="327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6" y="104"/>
                  <a:pt x="157" y="105"/>
                  <a:pt x="157" y="105"/>
                </a:cubicBezTo>
                <a:cubicBezTo>
                  <a:pt x="264" y="324"/>
                  <a:pt x="264" y="324"/>
                  <a:pt x="264" y="324"/>
                </a:cubicBezTo>
                <a:cubicBezTo>
                  <a:pt x="265" y="325"/>
                  <a:pt x="264" y="327"/>
                  <a:pt x="263" y="327"/>
                </a:cubicBezTo>
                <a:cubicBezTo>
                  <a:pt x="263" y="328"/>
                  <a:pt x="263" y="328"/>
                  <a:pt x="262" y="328"/>
                </a:cubicBezTo>
                <a:close/>
                <a:moveTo>
                  <a:pt x="251" y="308"/>
                </a:moveTo>
                <a:cubicBezTo>
                  <a:pt x="153" y="108"/>
                  <a:pt x="153" y="108"/>
                  <a:pt x="153" y="108"/>
                </a:cubicBezTo>
                <a:cubicBezTo>
                  <a:pt x="14" y="13"/>
                  <a:pt x="14" y="13"/>
                  <a:pt x="14" y="13"/>
                </a:cubicBezTo>
                <a:lnTo>
                  <a:pt x="251" y="3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16"/>
          <p:cNvSpPr>
            <a:spLocks noEditPoints="1"/>
          </p:cNvSpPr>
          <p:nvPr/>
        </p:nvSpPr>
        <p:spPr bwMode="auto">
          <a:xfrm>
            <a:off x="2499122" y="5668964"/>
            <a:ext cx="334566" cy="638175"/>
          </a:xfrm>
          <a:custGeom>
            <a:avLst/>
            <a:gdLst>
              <a:gd name="T0" fmla="*/ 110 w 157"/>
              <a:gd name="T1" fmla="*/ 224 h 224"/>
              <a:gd name="T2" fmla="*/ 108 w 157"/>
              <a:gd name="T3" fmla="*/ 222 h 224"/>
              <a:gd name="T4" fmla="*/ 1 w 157"/>
              <a:gd name="T5" fmla="*/ 3 h 224"/>
              <a:gd name="T6" fmla="*/ 1 w 157"/>
              <a:gd name="T7" fmla="*/ 0 h 224"/>
              <a:gd name="T8" fmla="*/ 3 w 157"/>
              <a:gd name="T9" fmla="*/ 0 h 224"/>
              <a:gd name="T10" fmla="*/ 4 w 157"/>
              <a:gd name="T11" fmla="*/ 0 h 224"/>
              <a:gd name="T12" fmla="*/ 156 w 157"/>
              <a:gd name="T13" fmla="*/ 161 h 224"/>
              <a:gd name="T14" fmla="*/ 157 w 157"/>
              <a:gd name="T15" fmla="*/ 164 h 224"/>
              <a:gd name="T16" fmla="*/ 112 w 157"/>
              <a:gd name="T17" fmla="*/ 223 h 224"/>
              <a:gd name="T18" fmla="*/ 110 w 157"/>
              <a:gd name="T19" fmla="*/ 224 h 224"/>
              <a:gd name="T20" fmla="*/ 110 w 157"/>
              <a:gd name="T21" fmla="*/ 217 h 224"/>
              <a:gd name="T22" fmla="*/ 152 w 157"/>
              <a:gd name="T23" fmla="*/ 163 h 224"/>
              <a:gd name="T24" fmla="*/ 12 w 157"/>
              <a:gd name="T25" fmla="*/ 15 h 224"/>
              <a:gd name="T26" fmla="*/ 110 w 157"/>
              <a:gd name="T27" fmla="*/ 21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" h="224">
                <a:moveTo>
                  <a:pt x="110" y="224"/>
                </a:moveTo>
                <a:cubicBezTo>
                  <a:pt x="109" y="224"/>
                  <a:pt x="108" y="223"/>
                  <a:pt x="108" y="222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156" y="161"/>
                  <a:pt x="156" y="161"/>
                  <a:pt x="156" y="161"/>
                </a:cubicBezTo>
                <a:cubicBezTo>
                  <a:pt x="157" y="162"/>
                  <a:pt x="157" y="163"/>
                  <a:pt x="157" y="164"/>
                </a:cubicBezTo>
                <a:cubicBezTo>
                  <a:pt x="112" y="223"/>
                  <a:pt x="112" y="223"/>
                  <a:pt x="112" y="223"/>
                </a:cubicBezTo>
                <a:cubicBezTo>
                  <a:pt x="111" y="223"/>
                  <a:pt x="111" y="224"/>
                  <a:pt x="110" y="224"/>
                </a:cubicBezTo>
                <a:close/>
                <a:moveTo>
                  <a:pt x="110" y="217"/>
                </a:moveTo>
                <a:cubicBezTo>
                  <a:pt x="152" y="163"/>
                  <a:pt x="152" y="163"/>
                  <a:pt x="152" y="163"/>
                </a:cubicBezTo>
                <a:cubicBezTo>
                  <a:pt x="12" y="15"/>
                  <a:pt x="12" y="15"/>
                  <a:pt x="12" y="15"/>
                </a:cubicBezTo>
                <a:lnTo>
                  <a:pt x="110" y="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1989536" y="3346451"/>
            <a:ext cx="288131" cy="1639888"/>
          </a:xfrm>
          <a:custGeom>
            <a:avLst/>
            <a:gdLst>
              <a:gd name="T0" fmla="*/ 125 w 135"/>
              <a:gd name="T1" fmla="*/ 576 h 576"/>
              <a:gd name="T2" fmla="*/ 123 w 135"/>
              <a:gd name="T3" fmla="*/ 575 h 576"/>
              <a:gd name="T4" fmla="*/ 0 w 135"/>
              <a:gd name="T5" fmla="*/ 162 h 576"/>
              <a:gd name="T6" fmla="*/ 0 w 135"/>
              <a:gd name="T7" fmla="*/ 160 h 576"/>
              <a:gd name="T8" fmla="*/ 130 w 135"/>
              <a:gd name="T9" fmla="*/ 1 h 576"/>
              <a:gd name="T10" fmla="*/ 132 w 135"/>
              <a:gd name="T11" fmla="*/ 0 h 576"/>
              <a:gd name="T12" fmla="*/ 132 w 135"/>
              <a:gd name="T13" fmla="*/ 0 h 576"/>
              <a:gd name="T14" fmla="*/ 133 w 135"/>
              <a:gd name="T15" fmla="*/ 0 h 576"/>
              <a:gd name="T16" fmla="*/ 135 w 135"/>
              <a:gd name="T17" fmla="*/ 3 h 576"/>
              <a:gd name="T18" fmla="*/ 127 w 135"/>
              <a:gd name="T19" fmla="*/ 574 h 576"/>
              <a:gd name="T20" fmla="*/ 126 w 135"/>
              <a:gd name="T21" fmla="*/ 576 h 576"/>
              <a:gd name="T22" fmla="*/ 126 w 135"/>
              <a:gd name="T23" fmla="*/ 576 h 576"/>
              <a:gd name="T24" fmla="*/ 125 w 135"/>
              <a:gd name="T25" fmla="*/ 576 h 576"/>
              <a:gd name="T26" fmla="*/ 123 w 135"/>
              <a:gd name="T27" fmla="*/ 558 h 576"/>
              <a:gd name="T28" fmla="*/ 130 w 135"/>
              <a:gd name="T29" fmla="*/ 9 h 576"/>
              <a:gd name="T30" fmla="*/ 5 w 135"/>
              <a:gd name="T31" fmla="*/ 162 h 576"/>
              <a:gd name="T32" fmla="*/ 123 w 135"/>
              <a:gd name="T33" fmla="*/ 55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" h="576">
                <a:moveTo>
                  <a:pt x="125" y="576"/>
                </a:moveTo>
                <a:cubicBezTo>
                  <a:pt x="124" y="576"/>
                  <a:pt x="123" y="576"/>
                  <a:pt x="123" y="57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1"/>
                  <a:pt x="0" y="161"/>
                  <a:pt x="0" y="160"/>
                </a:cubicBezTo>
                <a:cubicBezTo>
                  <a:pt x="130" y="1"/>
                  <a:pt x="130" y="1"/>
                  <a:pt x="130" y="1"/>
                </a:cubicBezTo>
                <a:cubicBezTo>
                  <a:pt x="131" y="1"/>
                  <a:pt x="131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4" y="1"/>
                  <a:pt x="135" y="2"/>
                  <a:pt x="135" y="3"/>
                </a:cubicBezTo>
                <a:cubicBezTo>
                  <a:pt x="127" y="574"/>
                  <a:pt x="127" y="574"/>
                  <a:pt x="127" y="574"/>
                </a:cubicBezTo>
                <a:cubicBezTo>
                  <a:pt x="127" y="575"/>
                  <a:pt x="127" y="576"/>
                  <a:pt x="126" y="576"/>
                </a:cubicBezTo>
                <a:cubicBezTo>
                  <a:pt x="126" y="576"/>
                  <a:pt x="126" y="576"/>
                  <a:pt x="126" y="576"/>
                </a:cubicBezTo>
                <a:lnTo>
                  <a:pt x="125" y="576"/>
                </a:lnTo>
                <a:close/>
                <a:moveTo>
                  <a:pt x="123" y="558"/>
                </a:moveTo>
                <a:cubicBezTo>
                  <a:pt x="130" y="9"/>
                  <a:pt x="130" y="9"/>
                  <a:pt x="130" y="9"/>
                </a:cubicBezTo>
                <a:cubicBezTo>
                  <a:pt x="5" y="162"/>
                  <a:pt x="5" y="162"/>
                  <a:pt x="5" y="162"/>
                </a:cubicBezTo>
                <a:lnTo>
                  <a:pt x="123" y="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18"/>
          <p:cNvSpPr>
            <a:spLocks noEditPoints="1"/>
          </p:cNvSpPr>
          <p:nvPr/>
        </p:nvSpPr>
        <p:spPr bwMode="auto">
          <a:xfrm>
            <a:off x="2175273" y="4975226"/>
            <a:ext cx="334566" cy="704850"/>
          </a:xfrm>
          <a:custGeom>
            <a:avLst/>
            <a:gdLst>
              <a:gd name="T0" fmla="*/ 155 w 157"/>
              <a:gd name="T1" fmla="*/ 248 h 248"/>
              <a:gd name="T2" fmla="*/ 154 w 157"/>
              <a:gd name="T3" fmla="*/ 248 h 248"/>
              <a:gd name="T4" fmla="*/ 1 w 157"/>
              <a:gd name="T5" fmla="*/ 144 h 248"/>
              <a:gd name="T6" fmla="*/ 0 w 157"/>
              <a:gd name="T7" fmla="*/ 142 h 248"/>
              <a:gd name="T8" fmla="*/ 36 w 157"/>
              <a:gd name="T9" fmla="*/ 1 h 248"/>
              <a:gd name="T10" fmla="*/ 38 w 157"/>
              <a:gd name="T11" fmla="*/ 0 h 248"/>
              <a:gd name="T12" fmla="*/ 38 w 157"/>
              <a:gd name="T13" fmla="*/ 0 h 248"/>
              <a:gd name="T14" fmla="*/ 38 w 157"/>
              <a:gd name="T15" fmla="*/ 0 h 248"/>
              <a:gd name="T16" fmla="*/ 40 w 157"/>
              <a:gd name="T17" fmla="*/ 1 h 248"/>
              <a:gd name="T18" fmla="*/ 157 w 157"/>
              <a:gd name="T19" fmla="*/ 245 h 248"/>
              <a:gd name="T20" fmla="*/ 156 w 157"/>
              <a:gd name="T21" fmla="*/ 248 h 248"/>
              <a:gd name="T22" fmla="*/ 155 w 157"/>
              <a:gd name="T23" fmla="*/ 248 h 248"/>
              <a:gd name="T24" fmla="*/ 149 w 157"/>
              <a:gd name="T25" fmla="*/ 239 h 248"/>
              <a:gd name="T26" fmla="*/ 39 w 157"/>
              <a:gd name="T27" fmla="*/ 9 h 248"/>
              <a:gd name="T28" fmla="*/ 5 w 157"/>
              <a:gd name="T29" fmla="*/ 141 h 248"/>
              <a:gd name="T30" fmla="*/ 149 w 157"/>
              <a:gd name="T31" fmla="*/ 23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" h="248">
                <a:moveTo>
                  <a:pt x="155" y="248"/>
                </a:moveTo>
                <a:cubicBezTo>
                  <a:pt x="154" y="248"/>
                  <a:pt x="154" y="248"/>
                  <a:pt x="154" y="248"/>
                </a:cubicBezTo>
                <a:cubicBezTo>
                  <a:pt x="1" y="144"/>
                  <a:pt x="1" y="144"/>
                  <a:pt x="1" y="144"/>
                </a:cubicBezTo>
                <a:cubicBezTo>
                  <a:pt x="0" y="144"/>
                  <a:pt x="0" y="143"/>
                  <a:pt x="0" y="14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7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40" y="0"/>
                  <a:pt x="40" y="1"/>
                </a:cubicBezTo>
                <a:cubicBezTo>
                  <a:pt x="157" y="245"/>
                  <a:pt x="157" y="245"/>
                  <a:pt x="157" y="245"/>
                </a:cubicBezTo>
                <a:cubicBezTo>
                  <a:pt x="157" y="246"/>
                  <a:pt x="157" y="247"/>
                  <a:pt x="156" y="248"/>
                </a:cubicBezTo>
                <a:cubicBezTo>
                  <a:pt x="156" y="248"/>
                  <a:pt x="155" y="248"/>
                  <a:pt x="155" y="248"/>
                </a:cubicBezTo>
                <a:close/>
                <a:moveTo>
                  <a:pt x="149" y="239"/>
                </a:moveTo>
                <a:cubicBezTo>
                  <a:pt x="39" y="9"/>
                  <a:pt x="39" y="9"/>
                  <a:pt x="39" y="9"/>
                </a:cubicBezTo>
                <a:cubicBezTo>
                  <a:pt x="5" y="141"/>
                  <a:pt x="5" y="141"/>
                  <a:pt x="5" y="141"/>
                </a:cubicBezTo>
                <a:lnTo>
                  <a:pt x="14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19"/>
          <p:cNvSpPr>
            <a:spLocks noEditPoints="1"/>
          </p:cNvSpPr>
          <p:nvPr/>
        </p:nvSpPr>
        <p:spPr bwMode="auto">
          <a:xfrm>
            <a:off x="2252663" y="3346451"/>
            <a:ext cx="257175" cy="1639888"/>
          </a:xfrm>
          <a:custGeom>
            <a:avLst/>
            <a:gdLst>
              <a:gd name="T0" fmla="*/ 1 w 121"/>
              <a:gd name="T1" fmla="*/ 576 h 576"/>
              <a:gd name="T2" fmla="*/ 1 w 121"/>
              <a:gd name="T3" fmla="*/ 576 h 576"/>
              <a:gd name="T4" fmla="*/ 0 w 121"/>
              <a:gd name="T5" fmla="*/ 574 h 576"/>
              <a:gd name="T6" fmla="*/ 7 w 121"/>
              <a:gd name="T7" fmla="*/ 3 h 576"/>
              <a:gd name="T8" fmla="*/ 9 w 121"/>
              <a:gd name="T9" fmla="*/ 0 h 576"/>
              <a:gd name="T10" fmla="*/ 9 w 121"/>
              <a:gd name="T11" fmla="*/ 0 h 576"/>
              <a:gd name="T12" fmla="*/ 9 w 121"/>
              <a:gd name="T13" fmla="*/ 0 h 576"/>
              <a:gd name="T14" fmla="*/ 11 w 121"/>
              <a:gd name="T15" fmla="*/ 1 h 576"/>
              <a:gd name="T16" fmla="*/ 121 w 121"/>
              <a:gd name="T17" fmla="*/ 143 h 576"/>
              <a:gd name="T18" fmla="*/ 121 w 121"/>
              <a:gd name="T19" fmla="*/ 145 h 576"/>
              <a:gd name="T20" fmla="*/ 4 w 121"/>
              <a:gd name="T21" fmla="*/ 575 h 576"/>
              <a:gd name="T22" fmla="*/ 2 w 121"/>
              <a:gd name="T23" fmla="*/ 576 h 576"/>
              <a:gd name="T24" fmla="*/ 1 w 121"/>
              <a:gd name="T25" fmla="*/ 576 h 576"/>
              <a:gd name="T26" fmla="*/ 5 w 121"/>
              <a:gd name="T27" fmla="*/ 555 h 576"/>
              <a:gd name="T28" fmla="*/ 116 w 121"/>
              <a:gd name="T29" fmla="*/ 145 h 576"/>
              <a:gd name="T30" fmla="*/ 11 w 121"/>
              <a:gd name="T31" fmla="*/ 9 h 576"/>
              <a:gd name="T32" fmla="*/ 5 w 121"/>
              <a:gd name="T33" fmla="*/ 555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1" h="576">
                <a:moveTo>
                  <a:pt x="1" y="576"/>
                </a:moveTo>
                <a:cubicBezTo>
                  <a:pt x="1" y="576"/>
                  <a:pt x="1" y="576"/>
                  <a:pt x="1" y="576"/>
                </a:cubicBezTo>
                <a:cubicBezTo>
                  <a:pt x="0" y="576"/>
                  <a:pt x="0" y="575"/>
                  <a:pt x="0" y="574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8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1" y="1"/>
                  <a:pt x="11" y="1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4"/>
                  <a:pt x="121" y="145"/>
                </a:cubicBezTo>
                <a:cubicBezTo>
                  <a:pt x="4" y="575"/>
                  <a:pt x="4" y="575"/>
                  <a:pt x="4" y="575"/>
                </a:cubicBezTo>
                <a:cubicBezTo>
                  <a:pt x="4" y="576"/>
                  <a:pt x="3" y="576"/>
                  <a:pt x="2" y="576"/>
                </a:cubicBezTo>
                <a:lnTo>
                  <a:pt x="1" y="576"/>
                </a:lnTo>
                <a:close/>
                <a:moveTo>
                  <a:pt x="5" y="555"/>
                </a:moveTo>
                <a:cubicBezTo>
                  <a:pt x="116" y="145"/>
                  <a:pt x="116" y="145"/>
                  <a:pt x="116" y="145"/>
                </a:cubicBezTo>
                <a:cubicBezTo>
                  <a:pt x="11" y="9"/>
                  <a:pt x="11" y="9"/>
                  <a:pt x="11" y="9"/>
                </a:cubicBezTo>
                <a:lnTo>
                  <a:pt x="5" y="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20"/>
          <p:cNvSpPr>
            <a:spLocks noEditPoints="1"/>
          </p:cNvSpPr>
          <p:nvPr/>
        </p:nvSpPr>
        <p:spPr bwMode="auto">
          <a:xfrm>
            <a:off x="1843088" y="2624137"/>
            <a:ext cx="245269" cy="1189038"/>
          </a:xfrm>
          <a:custGeom>
            <a:avLst/>
            <a:gdLst>
              <a:gd name="T0" fmla="*/ 71 w 115"/>
              <a:gd name="T1" fmla="*/ 418 h 418"/>
              <a:gd name="T2" fmla="*/ 69 w 115"/>
              <a:gd name="T3" fmla="*/ 416 h 418"/>
              <a:gd name="T4" fmla="*/ 0 w 115"/>
              <a:gd name="T5" fmla="*/ 74 h 418"/>
              <a:gd name="T6" fmla="*/ 1 w 115"/>
              <a:gd name="T7" fmla="*/ 72 h 418"/>
              <a:gd name="T8" fmla="*/ 111 w 115"/>
              <a:gd name="T9" fmla="*/ 1 h 418"/>
              <a:gd name="T10" fmla="*/ 112 w 115"/>
              <a:gd name="T11" fmla="*/ 0 h 418"/>
              <a:gd name="T12" fmla="*/ 113 w 115"/>
              <a:gd name="T13" fmla="*/ 1 h 418"/>
              <a:gd name="T14" fmla="*/ 114 w 115"/>
              <a:gd name="T15" fmla="*/ 3 h 418"/>
              <a:gd name="T16" fmla="*/ 73 w 115"/>
              <a:gd name="T17" fmla="*/ 416 h 418"/>
              <a:gd name="T18" fmla="*/ 71 w 115"/>
              <a:gd name="T19" fmla="*/ 418 h 418"/>
              <a:gd name="T20" fmla="*/ 70 w 115"/>
              <a:gd name="T21" fmla="*/ 400 h 418"/>
              <a:gd name="T22" fmla="*/ 109 w 115"/>
              <a:gd name="T23" fmla="*/ 7 h 418"/>
              <a:gd name="T24" fmla="*/ 5 w 115"/>
              <a:gd name="T25" fmla="*/ 75 h 418"/>
              <a:gd name="T26" fmla="*/ 70 w 115"/>
              <a:gd name="T27" fmla="*/ 40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418">
                <a:moveTo>
                  <a:pt x="71" y="418"/>
                </a:moveTo>
                <a:cubicBezTo>
                  <a:pt x="70" y="418"/>
                  <a:pt x="69" y="417"/>
                  <a:pt x="69" y="416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1" y="72"/>
                </a:cubicBezTo>
                <a:cubicBezTo>
                  <a:pt x="111" y="1"/>
                  <a:pt x="111" y="1"/>
                  <a:pt x="111" y="1"/>
                </a:cubicBezTo>
                <a:cubicBezTo>
                  <a:pt x="111" y="1"/>
                  <a:pt x="112" y="0"/>
                  <a:pt x="112" y="0"/>
                </a:cubicBezTo>
                <a:cubicBezTo>
                  <a:pt x="113" y="0"/>
                  <a:pt x="113" y="0"/>
                  <a:pt x="113" y="1"/>
                </a:cubicBezTo>
                <a:cubicBezTo>
                  <a:pt x="114" y="1"/>
                  <a:pt x="115" y="2"/>
                  <a:pt x="114" y="3"/>
                </a:cubicBezTo>
                <a:cubicBezTo>
                  <a:pt x="73" y="416"/>
                  <a:pt x="73" y="416"/>
                  <a:pt x="73" y="416"/>
                </a:cubicBezTo>
                <a:cubicBezTo>
                  <a:pt x="73" y="417"/>
                  <a:pt x="72" y="418"/>
                  <a:pt x="71" y="418"/>
                </a:cubicBezTo>
                <a:close/>
                <a:moveTo>
                  <a:pt x="70" y="400"/>
                </a:moveTo>
                <a:cubicBezTo>
                  <a:pt x="109" y="7"/>
                  <a:pt x="109" y="7"/>
                  <a:pt x="109" y="7"/>
                </a:cubicBezTo>
                <a:cubicBezTo>
                  <a:pt x="5" y="75"/>
                  <a:pt x="5" y="75"/>
                  <a:pt x="5" y="75"/>
                </a:cubicBezTo>
                <a:lnTo>
                  <a:pt x="70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Freeform 21"/>
          <p:cNvSpPr>
            <a:spLocks noEditPoints="1"/>
          </p:cNvSpPr>
          <p:nvPr/>
        </p:nvSpPr>
        <p:spPr bwMode="auto">
          <a:xfrm>
            <a:off x="1989536" y="2624137"/>
            <a:ext cx="288131" cy="1189038"/>
          </a:xfrm>
          <a:custGeom>
            <a:avLst/>
            <a:gdLst>
              <a:gd name="T0" fmla="*/ 2 w 135"/>
              <a:gd name="T1" fmla="*/ 418 h 418"/>
              <a:gd name="T2" fmla="*/ 1 w 135"/>
              <a:gd name="T3" fmla="*/ 418 h 418"/>
              <a:gd name="T4" fmla="*/ 0 w 135"/>
              <a:gd name="T5" fmla="*/ 415 h 418"/>
              <a:gd name="T6" fmla="*/ 41 w 135"/>
              <a:gd name="T7" fmla="*/ 2 h 418"/>
              <a:gd name="T8" fmla="*/ 43 w 135"/>
              <a:gd name="T9" fmla="*/ 0 h 418"/>
              <a:gd name="T10" fmla="*/ 43 w 135"/>
              <a:gd name="T11" fmla="*/ 0 h 418"/>
              <a:gd name="T12" fmla="*/ 45 w 135"/>
              <a:gd name="T13" fmla="*/ 2 h 418"/>
              <a:gd name="T14" fmla="*/ 134 w 135"/>
              <a:gd name="T15" fmla="*/ 256 h 418"/>
              <a:gd name="T16" fmla="*/ 134 w 135"/>
              <a:gd name="T17" fmla="*/ 258 h 418"/>
              <a:gd name="T18" fmla="*/ 4 w 135"/>
              <a:gd name="T19" fmla="*/ 417 h 418"/>
              <a:gd name="T20" fmla="*/ 2 w 135"/>
              <a:gd name="T21" fmla="*/ 418 h 418"/>
              <a:gd name="T22" fmla="*/ 5 w 135"/>
              <a:gd name="T23" fmla="*/ 408 h 418"/>
              <a:gd name="T24" fmla="*/ 130 w 135"/>
              <a:gd name="T25" fmla="*/ 256 h 418"/>
              <a:gd name="T26" fmla="*/ 44 w 135"/>
              <a:gd name="T27" fmla="*/ 13 h 418"/>
              <a:gd name="T28" fmla="*/ 5 w 135"/>
              <a:gd name="T29" fmla="*/ 40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418">
                <a:moveTo>
                  <a:pt x="2" y="418"/>
                </a:moveTo>
                <a:cubicBezTo>
                  <a:pt x="2" y="418"/>
                  <a:pt x="1" y="418"/>
                  <a:pt x="1" y="418"/>
                </a:cubicBezTo>
                <a:cubicBezTo>
                  <a:pt x="0" y="417"/>
                  <a:pt x="0" y="416"/>
                  <a:pt x="0" y="41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1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5" y="257"/>
                  <a:pt x="135" y="257"/>
                  <a:pt x="134" y="258"/>
                </a:cubicBezTo>
                <a:cubicBezTo>
                  <a:pt x="4" y="417"/>
                  <a:pt x="4" y="417"/>
                  <a:pt x="4" y="417"/>
                </a:cubicBezTo>
                <a:cubicBezTo>
                  <a:pt x="4" y="418"/>
                  <a:pt x="3" y="418"/>
                  <a:pt x="2" y="418"/>
                </a:cubicBezTo>
                <a:close/>
                <a:moveTo>
                  <a:pt x="5" y="408"/>
                </a:moveTo>
                <a:cubicBezTo>
                  <a:pt x="130" y="256"/>
                  <a:pt x="130" y="256"/>
                  <a:pt x="130" y="256"/>
                </a:cubicBezTo>
                <a:cubicBezTo>
                  <a:pt x="44" y="13"/>
                  <a:pt x="44" y="13"/>
                  <a:pt x="44" y="13"/>
                </a:cubicBezTo>
                <a:lnTo>
                  <a:pt x="5" y="4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2075260" y="1363662"/>
            <a:ext cx="566738" cy="1274763"/>
          </a:xfrm>
          <a:custGeom>
            <a:avLst/>
            <a:gdLst>
              <a:gd name="T0" fmla="*/ 3 w 266"/>
              <a:gd name="T1" fmla="*/ 448 h 448"/>
              <a:gd name="T2" fmla="*/ 2 w 266"/>
              <a:gd name="T3" fmla="*/ 448 h 448"/>
              <a:gd name="T4" fmla="*/ 1 w 266"/>
              <a:gd name="T5" fmla="*/ 445 h 448"/>
              <a:gd name="T6" fmla="*/ 261 w 266"/>
              <a:gd name="T7" fmla="*/ 1 h 448"/>
              <a:gd name="T8" fmla="*/ 263 w 266"/>
              <a:gd name="T9" fmla="*/ 0 h 448"/>
              <a:gd name="T10" fmla="*/ 264 w 266"/>
              <a:gd name="T11" fmla="*/ 0 h 448"/>
              <a:gd name="T12" fmla="*/ 266 w 266"/>
              <a:gd name="T13" fmla="*/ 3 h 448"/>
              <a:gd name="T14" fmla="*/ 204 w 266"/>
              <a:gd name="T15" fmla="*/ 325 h 448"/>
              <a:gd name="T16" fmla="*/ 203 w 266"/>
              <a:gd name="T17" fmla="*/ 327 h 448"/>
              <a:gd name="T18" fmla="*/ 4 w 266"/>
              <a:gd name="T19" fmla="*/ 448 h 448"/>
              <a:gd name="T20" fmla="*/ 3 w 266"/>
              <a:gd name="T21" fmla="*/ 448 h 448"/>
              <a:gd name="T22" fmla="*/ 10 w 266"/>
              <a:gd name="T23" fmla="*/ 439 h 448"/>
              <a:gd name="T24" fmla="*/ 200 w 266"/>
              <a:gd name="T25" fmla="*/ 323 h 448"/>
              <a:gd name="T26" fmla="*/ 258 w 266"/>
              <a:gd name="T27" fmla="*/ 16 h 448"/>
              <a:gd name="T28" fmla="*/ 10 w 266"/>
              <a:gd name="T29" fmla="*/ 439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6" h="448">
                <a:moveTo>
                  <a:pt x="3" y="448"/>
                </a:moveTo>
                <a:cubicBezTo>
                  <a:pt x="3" y="448"/>
                  <a:pt x="2" y="448"/>
                  <a:pt x="2" y="448"/>
                </a:cubicBezTo>
                <a:cubicBezTo>
                  <a:pt x="1" y="447"/>
                  <a:pt x="0" y="445"/>
                  <a:pt x="1" y="445"/>
                </a:cubicBezTo>
                <a:cubicBezTo>
                  <a:pt x="261" y="1"/>
                  <a:pt x="261" y="1"/>
                  <a:pt x="261" y="1"/>
                </a:cubicBezTo>
                <a:cubicBezTo>
                  <a:pt x="262" y="1"/>
                  <a:pt x="263" y="0"/>
                  <a:pt x="263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265" y="1"/>
                  <a:pt x="266" y="2"/>
                  <a:pt x="266" y="3"/>
                </a:cubicBezTo>
                <a:cubicBezTo>
                  <a:pt x="204" y="325"/>
                  <a:pt x="204" y="325"/>
                  <a:pt x="204" y="325"/>
                </a:cubicBezTo>
                <a:cubicBezTo>
                  <a:pt x="204" y="326"/>
                  <a:pt x="203" y="326"/>
                  <a:pt x="203" y="327"/>
                </a:cubicBezTo>
                <a:cubicBezTo>
                  <a:pt x="4" y="448"/>
                  <a:pt x="4" y="448"/>
                  <a:pt x="4" y="448"/>
                </a:cubicBezTo>
                <a:cubicBezTo>
                  <a:pt x="4" y="448"/>
                  <a:pt x="3" y="448"/>
                  <a:pt x="3" y="448"/>
                </a:cubicBezTo>
                <a:close/>
                <a:moveTo>
                  <a:pt x="10" y="439"/>
                </a:moveTo>
                <a:cubicBezTo>
                  <a:pt x="200" y="323"/>
                  <a:pt x="200" y="323"/>
                  <a:pt x="200" y="323"/>
                </a:cubicBezTo>
                <a:cubicBezTo>
                  <a:pt x="258" y="16"/>
                  <a:pt x="258" y="16"/>
                  <a:pt x="258" y="16"/>
                </a:cubicBezTo>
                <a:lnTo>
                  <a:pt x="10" y="4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23"/>
          <p:cNvSpPr>
            <a:spLocks noEditPoints="1"/>
          </p:cNvSpPr>
          <p:nvPr/>
        </p:nvSpPr>
        <p:spPr bwMode="auto">
          <a:xfrm>
            <a:off x="2824163" y="5718176"/>
            <a:ext cx="313135" cy="769938"/>
          </a:xfrm>
          <a:custGeom>
            <a:avLst/>
            <a:gdLst>
              <a:gd name="T0" fmla="*/ 145 w 147"/>
              <a:gd name="T1" fmla="*/ 271 h 271"/>
              <a:gd name="T2" fmla="*/ 143 w 147"/>
              <a:gd name="T3" fmla="*/ 270 h 271"/>
              <a:gd name="T4" fmla="*/ 1 w 147"/>
              <a:gd name="T5" fmla="*/ 147 h 271"/>
              <a:gd name="T6" fmla="*/ 0 w 147"/>
              <a:gd name="T7" fmla="*/ 146 h 271"/>
              <a:gd name="T8" fmla="*/ 1 w 147"/>
              <a:gd name="T9" fmla="*/ 144 h 271"/>
              <a:gd name="T10" fmla="*/ 139 w 147"/>
              <a:gd name="T11" fmla="*/ 1 h 271"/>
              <a:gd name="T12" fmla="*/ 141 w 147"/>
              <a:gd name="T13" fmla="*/ 0 h 271"/>
              <a:gd name="T14" fmla="*/ 141 w 147"/>
              <a:gd name="T15" fmla="*/ 0 h 271"/>
              <a:gd name="T16" fmla="*/ 142 w 147"/>
              <a:gd name="T17" fmla="*/ 0 h 271"/>
              <a:gd name="T18" fmla="*/ 143 w 147"/>
              <a:gd name="T19" fmla="*/ 2 h 271"/>
              <a:gd name="T20" fmla="*/ 147 w 147"/>
              <a:gd name="T21" fmla="*/ 268 h 271"/>
              <a:gd name="T22" fmla="*/ 146 w 147"/>
              <a:gd name="T23" fmla="*/ 270 h 271"/>
              <a:gd name="T24" fmla="*/ 145 w 147"/>
              <a:gd name="T25" fmla="*/ 271 h 271"/>
              <a:gd name="T26" fmla="*/ 143 w 147"/>
              <a:gd name="T27" fmla="*/ 263 h 271"/>
              <a:gd name="T28" fmla="*/ 139 w 147"/>
              <a:gd name="T29" fmla="*/ 8 h 271"/>
              <a:gd name="T30" fmla="*/ 6 w 147"/>
              <a:gd name="T31" fmla="*/ 146 h 271"/>
              <a:gd name="T32" fmla="*/ 143 w 147"/>
              <a:gd name="T33" fmla="*/ 26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7" h="271">
                <a:moveTo>
                  <a:pt x="145" y="271"/>
                </a:moveTo>
                <a:cubicBezTo>
                  <a:pt x="144" y="271"/>
                  <a:pt x="144" y="270"/>
                  <a:pt x="143" y="270"/>
                </a:cubicBezTo>
                <a:cubicBezTo>
                  <a:pt x="1" y="147"/>
                  <a:pt x="1" y="147"/>
                  <a:pt x="1" y="147"/>
                </a:cubicBezTo>
                <a:cubicBezTo>
                  <a:pt x="1" y="147"/>
                  <a:pt x="0" y="146"/>
                  <a:pt x="0" y="146"/>
                </a:cubicBezTo>
                <a:cubicBezTo>
                  <a:pt x="0" y="145"/>
                  <a:pt x="1" y="145"/>
                  <a:pt x="1" y="144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0"/>
                  <a:pt x="140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3" y="0"/>
                  <a:pt x="143" y="1"/>
                  <a:pt x="143" y="2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47" y="269"/>
                  <a:pt x="147" y="270"/>
                  <a:pt x="146" y="270"/>
                </a:cubicBezTo>
                <a:cubicBezTo>
                  <a:pt x="146" y="271"/>
                  <a:pt x="145" y="271"/>
                  <a:pt x="145" y="271"/>
                </a:cubicBezTo>
                <a:close/>
                <a:moveTo>
                  <a:pt x="143" y="263"/>
                </a:moveTo>
                <a:cubicBezTo>
                  <a:pt x="139" y="8"/>
                  <a:pt x="139" y="8"/>
                  <a:pt x="139" y="8"/>
                </a:cubicBezTo>
                <a:cubicBezTo>
                  <a:pt x="6" y="146"/>
                  <a:pt x="6" y="146"/>
                  <a:pt x="6" y="146"/>
                </a:cubicBezTo>
                <a:lnTo>
                  <a:pt x="143" y="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Freeform 24"/>
          <p:cNvSpPr>
            <a:spLocks noEditPoints="1"/>
          </p:cNvSpPr>
          <p:nvPr/>
        </p:nvSpPr>
        <p:spPr bwMode="auto">
          <a:xfrm>
            <a:off x="3119438" y="5718176"/>
            <a:ext cx="570310" cy="769938"/>
          </a:xfrm>
          <a:custGeom>
            <a:avLst/>
            <a:gdLst>
              <a:gd name="T0" fmla="*/ 6 w 267"/>
              <a:gd name="T1" fmla="*/ 271 h 271"/>
              <a:gd name="T2" fmla="*/ 5 w 267"/>
              <a:gd name="T3" fmla="*/ 270 h 271"/>
              <a:gd name="T4" fmla="*/ 4 w 267"/>
              <a:gd name="T5" fmla="*/ 268 h 271"/>
              <a:gd name="T6" fmla="*/ 0 w 267"/>
              <a:gd name="T7" fmla="*/ 2 h 271"/>
              <a:gd name="T8" fmla="*/ 1 w 267"/>
              <a:gd name="T9" fmla="*/ 0 h 271"/>
              <a:gd name="T10" fmla="*/ 2 w 267"/>
              <a:gd name="T11" fmla="*/ 0 h 271"/>
              <a:gd name="T12" fmla="*/ 3 w 267"/>
              <a:gd name="T13" fmla="*/ 0 h 271"/>
              <a:gd name="T14" fmla="*/ 266 w 267"/>
              <a:gd name="T15" fmla="*/ 180 h 271"/>
              <a:gd name="T16" fmla="*/ 267 w 267"/>
              <a:gd name="T17" fmla="*/ 182 h 271"/>
              <a:gd name="T18" fmla="*/ 266 w 267"/>
              <a:gd name="T19" fmla="*/ 184 h 271"/>
              <a:gd name="T20" fmla="*/ 6 w 267"/>
              <a:gd name="T21" fmla="*/ 271 h 271"/>
              <a:gd name="T22" fmla="*/ 8 w 267"/>
              <a:gd name="T23" fmla="*/ 265 h 271"/>
              <a:gd name="T24" fmla="*/ 260 w 267"/>
              <a:gd name="T25" fmla="*/ 181 h 271"/>
              <a:gd name="T26" fmla="*/ 4 w 267"/>
              <a:gd name="T27" fmla="*/ 7 h 271"/>
              <a:gd name="T28" fmla="*/ 8 w 267"/>
              <a:gd name="T29" fmla="*/ 26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7" h="271">
                <a:moveTo>
                  <a:pt x="6" y="271"/>
                </a:moveTo>
                <a:cubicBezTo>
                  <a:pt x="6" y="271"/>
                  <a:pt x="5" y="271"/>
                  <a:pt x="5" y="270"/>
                </a:cubicBezTo>
                <a:cubicBezTo>
                  <a:pt x="4" y="270"/>
                  <a:pt x="4" y="269"/>
                  <a:pt x="4" y="26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266" y="180"/>
                  <a:pt x="266" y="180"/>
                  <a:pt x="266" y="180"/>
                </a:cubicBezTo>
                <a:cubicBezTo>
                  <a:pt x="267" y="181"/>
                  <a:pt x="267" y="182"/>
                  <a:pt x="267" y="182"/>
                </a:cubicBezTo>
                <a:cubicBezTo>
                  <a:pt x="267" y="183"/>
                  <a:pt x="266" y="184"/>
                  <a:pt x="266" y="184"/>
                </a:cubicBezTo>
                <a:cubicBezTo>
                  <a:pt x="6" y="271"/>
                  <a:pt x="6" y="271"/>
                  <a:pt x="6" y="271"/>
                </a:cubicBezTo>
                <a:close/>
                <a:moveTo>
                  <a:pt x="8" y="265"/>
                </a:moveTo>
                <a:cubicBezTo>
                  <a:pt x="260" y="181"/>
                  <a:pt x="260" y="181"/>
                  <a:pt x="260" y="181"/>
                </a:cubicBezTo>
                <a:cubicBezTo>
                  <a:pt x="4" y="7"/>
                  <a:pt x="4" y="7"/>
                  <a:pt x="4" y="7"/>
                </a:cubicBezTo>
                <a:lnTo>
                  <a:pt x="8" y="2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1843088" y="3798888"/>
            <a:ext cx="170260" cy="1136650"/>
          </a:xfrm>
          <a:custGeom>
            <a:avLst/>
            <a:gdLst>
              <a:gd name="T0" fmla="*/ 78 w 80"/>
              <a:gd name="T1" fmla="*/ 399 h 399"/>
              <a:gd name="T2" fmla="*/ 75 w 80"/>
              <a:gd name="T3" fmla="*/ 397 h 399"/>
              <a:gd name="T4" fmla="*/ 0 w 80"/>
              <a:gd name="T5" fmla="*/ 114 h 399"/>
              <a:gd name="T6" fmla="*/ 0 w 80"/>
              <a:gd name="T7" fmla="*/ 112 h 399"/>
              <a:gd name="T8" fmla="*/ 69 w 80"/>
              <a:gd name="T9" fmla="*/ 1 h 399"/>
              <a:gd name="T10" fmla="*/ 71 w 80"/>
              <a:gd name="T11" fmla="*/ 0 h 399"/>
              <a:gd name="T12" fmla="*/ 71 w 80"/>
              <a:gd name="T13" fmla="*/ 0 h 399"/>
              <a:gd name="T14" fmla="*/ 72 w 80"/>
              <a:gd name="T15" fmla="*/ 0 h 399"/>
              <a:gd name="T16" fmla="*/ 73 w 80"/>
              <a:gd name="T17" fmla="*/ 3 h 399"/>
              <a:gd name="T18" fmla="*/ 80 w 80"/>
              <a:gd name="T19" fmla="*/ 396 h 399"/>
              <a:gd name="T20" fmla="*/ 78 w 80"/>
              <a:gd name="T21" fmla="*/ 399 h 399"/>
              <a:gd name="T22" fmla="*/ 78 w 80"/>
              <a:gd name="T23" fmla="*/ 399 h 399"/>
              <a:gd name="T24" fmla="*/ 75 w 80"/>
              <a:gd name="T25" fmla="*/ 377 h 399"/>
              <a:gd name="T26" fmla="*/ 69 w 80"/>
              <a:gd name="T27" fmla="*/ 11 h 399"/>
              <a:gd name="T28" fmla="*/ 5 w 80"/>
              <a:gd name="T29" fmla="*/ 114 h 399"/>
              <a:gd name="T30" fmla="*/ 75 w 80"/>
              <a:gd name="T31" fmla="*/ 377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399">
                <a:moveTo>
                  <a:pt x="78" y="399"/>
                </a:moveTo>
                <a:cubicBezTo>
                  <a:pt x="76" y="399"/>
                  <a:pt x="76" y="398"/>
                  <a:pt x="75" y="3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3"/>
                  <a:pt x="0" y="112"/>
                  <a:pt x="0" y="112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70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3" y="1"/>
                  <a:pt x="73" y="1"/>
                  <a:pt x="73" y="3"/>
                </a:cubicBezTo>
                <a:cubicBezTo>
                  <a:pt x="80" y="396"/>
                  <a:pt x="80" y="396"/>
                  <a:pt x="80" y="396"/>
                </a:cubicBezTo>
                <a:cubicBezTo>
                  <a:pt x="80" y="398"/>
                  <a:pt x="79" y="399"/>
                  <a:pt x="78" y="399"/>
                </a:cubicBezTo>
                <a:cubicBezTo>
                  <a:pt x="78" y="399"/>
                  <a:pt x="78" y="399"/>
                  <a:pt x="78" y="399"/>
                </a:cubicBezTo>
                <a:close/>
                <a:moveTo>
                  <a:pt x="75" y="377"/>
                </a:moveTo>
                <a:cubicBezTo>
                  <a:pt x="69" y="11"/>
                  <a:pt x="69" y="11"/>
                  <a:pt x="69" y="11"/>
                </a:cubicBezTo>
                <a:cubicBezTo>
                  <a:pt x="5" y="114"/>
                  <a:pt x="5" y="114"/>
                  <a:pt x="5" y="114"/>
                </a:cubicBezTo>
                <a:lnTo>
                  <a:pt x="75" y="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26"/>
          <p:cNvSpPr>
            <a:spLocks noEditPoints="1"/>
          </p:cNvSpPr>
          <p:nvPr/>
        </p:nvSpPr>
        <p:spPr bwMode="auto">
          <a:xfrm>
            <a:off x="3128963" y="6229351"/>
            <a:ext cx="711994" cy="657225"/>
          </a:xfrm>
          <a:custGeom>
            <a:avLst/>
            <a:gdLst>
              <a:gd name="T0" fmla="*/ 331 w 334"/>
              <a:gd name="T1" fmla="*/ 231 h 231"/>
              <a:gd name="T2" fmla="*/ 331 w 334"/>
              <a:gd name="T3" fmla="*/ 231 h 231"/>
              <a:gd name="T4" fmla="*/ 1 w 334"/>
              <a:gd name="T5" fmla="*/ 91 h 231"/>
              <a:gd name="T6" fmla="*/ 0 w 334"/>
              <a:gd name="T7" fmla="*/ 88 h 231"/>
              <a:gd name="T8" fmla="*/ 1 w 334"/>
              <a:gd name="T9" fmla="*/ 86 h 231"/>
              <a:gd name="T10" fmla="*/ 260 w 334"/>
              <a:gd name="T11" fmla="*/ 0 h 231"/>
              <a:gd name="T12" fmla="*/ 261 w 334"/>
              <a:gd name="T13" fmla="*/ 0 h 231"/>
              <a:gd name="T14" fmla="*/ 262 w 334"/>
              <a:gd name="T15" fmla="*/ 0 h 231"/>
              <a:gd name="T16" fmla="*/ 263 w 334"/>
              <a:gd name="T17" fmla="*/ 1 h 231"/>
              <a:gd name="T18" fmla="*/ 334 w 334"/>
              <a:gd name="T19" fmla="*/ 228 h 231"/>
              <a:gd name="T20" fmla="*/ 333 w 334"/>
              <a:gd name="T21" fmla="*/ 230 h 231"/>
              <a:gd name="T22" fmla="*/ 333 w 334"/>
              <a:gd name="T23" fmla="*/ 230 h 231"/>
              <a:gd name="T24" fmla="*/ 333 w 334"/>
              <a:gd name="T25" fmla="*/ 230 h 231"/>
              <a:gd name="T26" fmla="*/ 331 w 334"/>
              <a:gd name="T27" fmla="*/ 231 h 231"/>
              <a:gd name="T28" fmla="*/ 328 w 334"/>
              <a:gd name="T29" fmla="*/ 224 h 231"/>
              <a:gd name="T30" fmla="*/ 259 w 334"/>
              <a:gd name="T31" fmla="*/ 5 h 231"/>
              <a:gd name="T32" fmla="*/ 9 w 334"/>
              <a:gd name="T33" fmla="*/ 89 h 231"/>
              <a:gd name="T34" fmla="*/ 328 w 334"/>
              <a:gd name="T35" fmla="*/ 22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4" h="231">
                <a:moveTo>
                  <a:pt x="331" y="231"/>
                </a:moveTo>
                <a:cubicBezTo>
                  <a:pt x="331" y="231"/>
                  <a:pt x="331" y="231"/>
                  <a:pt x="331" y="231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0"/>
                  <a:pt x="0" y="89"/>
                  <a:pt x="0" y="88"/>
                </a:cubicBezTo>
                <a:cubicBezTo>
                  <a:pt x="0" y="87"/>
                  <a:pt x="0" y="86"/>
                  <a:pt x="1" y="86"/>
                </a:cubicBezTo>
                <a:cubicBezTo>
                  <a:pt x="260" y="0"/>
                  <a:pt x="260" y="0"/>
                  <a:pt x="260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1" y="0"/>
                  <a:pt x="262" y="0"/>
                  <a:pt x="262" y="0"/>
                </a:cubicBezTo>
                <a:cubicBezTo>
                  <a:pt x="262" y="0"/>
                  <a:pt x="263" y="1"/>
                  <a:pt x="263" y="1"/>
                </a:cubicBezTo>
                <a:cubicBezTo>
                  <a:pt x="334" y="228"/>
                  <a:pt x="334" y="228"/>
                  <a:pt x="334" y="228"/>
                </a:cubicBezTo>
                <a:cubicBezTo>
                  <a:pt x="334" y="228"/>
                  <a:pt x="334" y="229"/>
                  <a:pt x="333" y="230"/>
                </a:cubicBezTo>
                <a:cubicBezTo>
                  <a:pt x="333" y="230"/>
                  <a:pt x="333" y="230"/>
                  <a:pt x="333" y="230"/>
                </a:cubicBezTo>
                <a:cubicBezTo>
                  <a:pt x="333" y="230"/>
                  <a:pt x="333" y="230"/>
                  <a:pt x="333" y="230"/>
                </a:cubicBezTo>
                <a:cubicBezTo>
                  <a:pt x="332" y="230"/>
                  <a:pt x="332" y="231"/>
                  <a:pt x="331" y="231"/>
                </a:cubicBezTo>
                <a:close/>
                <a:moveTo>
                  <a:pt x="328" y="224"/>
                </a:moveTo>
                <a:cubicBezTo>
                  <a:pt x="259" y="5"/>
                  <a:pt x="259" y="5"/>
                  <a:pt x="259" y="5"/>
                </a:cubicBezTo>
                <a:cubicBezTo>
                  <a:pt x="9" y="89"/>
                  <a:pt x="9" y="89"/>
                  <a:pt x="9" y="89"/>
                </a:cubicBezTo>
                <a:lnTo>
                  <a:pt x="328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1843088" y="1847850"/>
            <a:ext cx="245269" cy="992188"/>
          </a:xfrm>
          <a:custGeom>
            <a:avLst/>
            <a:gdLst>
              <a:gd name="T0" fmla="*/ 0 w 206"/>
              <a:gd name="T1" fmla="*/ 622 h 625"/>
              <a:gd name="T2" fmla="*/ 197 w 206"/>
              <a:gd name="T3" fmla="*/ 0 h 625"/>
              <a:gd name="T4" fmla="*/ 206 w 206"/>
              <a:gd name="T5" fmla="*/ 3 h 625"/>
              <a:gd name="T6" fmla="*/ 7 w 206"/>
              <a:gd name="T7" fmla="*/ 625 h 625"/>
              <a:gd name="T8" fmla="*/ 0 w 206"/>
              <a:gd name="T9" fmla="*/ 622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625">
                <a:moveTo>
                  <a:pt x="0" y="622"/>
                </a:moveTo>
                <a:lnTo>
                  <a:pt x="197" y="0"/>
                </a:lnTo>
                <a:lnTo>
                  <a:pt x="206" y="3"/>
                </a:lnTo>
                <a:lnTo>
                  <a:pt x="7" y="625"/>
                </a:lnTo>
                <a:lnTo>
                  <a:pt x="0" y="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28"/>
          <p:cNvSpPr>
            <a:spLocks noEditPoints="1"/>
          </p:cNvSpPr>
          <p:nvPr/>
        </p:nvSpPr>
        <p:spPr bwMode="auto">
          <a:xfrm>
            <a:off x="3704034" y="-184149"/>
            <a:ext cx="1115616" cy="214313"/>
          </a:xfrm>
          <a:custGeom>
            <a:avLst/>
            <a:gdLst>
              <a:gd name="T0" fmla="*/ 213 w 523"/>
              <a:gd name="T1" fmla="*/ 75 h 75"/>
              <a:gd name="T2" fmla="*/ 213 w 523"/>
              <a:gd name="T3" fmla="*/ 74 h 75"/>
              <a:gd name="T4" fmla="*/ 2 w 523"/>
              <a:gd name="T5" fmla="*/ 19 h 75"/>
              <a:gd name="T6" fmla="*/ 0 w 523"/>
              <a:gd name="T7" fmla="*/ 16 h 75"/>
              <a:gd name="T8" fmla="*/ 3 w 523"/>
              <a:gd name="T9" fmla="*/ 14 h 75"/>
              <a:gd name="T10" fmla="*/ 521 w 523"/>
              <a:gd name="T11" fmla="*/ 0 h 75"/>
              <a:gd name="T12" fmla="*/ 523 w 523"/>
              <a:gd name="T13" fmla="*/ 2 h 75"/>
              <a:gd name="T14" fmla="*/ 522 w 523"/>
              <a:gd name="T15" fmla="*/ 5 h 75"/>
              <a:gd name="T16" fmla="*/ 214 w 523"/>
              <a:gd name="T17" fmla="*/ 75 h 75"/>
              <a:gd name="T18" fmla="*/ 213 w 523"/>
              <a:gd name="T19" fmla="*/ 75 h 75"/>
              <a:gd name="T20" fmla="*/ 214 w 523"/>
              <a:gd name="T21" fmla="*/ 70 h 75"/>
              <a:gd name="T22" fmla="*/ 497 w 523"/>
              <a:gd name="T23" fmla="*/ 6 h 75"/>
              <a:gd name="T24" fmla="*/ 19 w 523"/>
              <a:gd name="T25" fmla="*/ 18 h 75"/>
              <a:gd name="T26" fmla="*/ 214 w 523"/>
              <a:gd name="T27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75">
                <a:moveTo>
                  <a:pt x="213" y="75"/>
                </a:moveTo>
                <a:cubicBezTo>
                  <a:pt x="213" y="74"/>
                  <a:pt x="213" y="74"/>
                  <a:pt x="213" y="74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8"/>
                  <a:pt x="0" y="17"/>
                  <a:pt x="0" y="16"/>
                </a:cubicBezTo>
                <a:cubicBezTo>
                  <a:pt x="1" y="15"/>
                  <a:pt x="2" y="14"/>
                  <a:pt x="3" y="14"/>
                </a:cubicBezTo>
                <a:cubicBezTo>
                  <a:pt x="521" y="0"/>
                  <a:pt x="521" y="0"/>
                  <a:pt x="521" y="0"/>
                </a:cubicBezTo>
                <a:cubicBezTo>
                  <a:pt x="522" y="0"/>
                  <a:pt x="523" y="1"/>
                  <a:pt x="523" y="2"/>
                </a:cubicBezTo>
                <a:cubicBezTo>
                  <a:pt x="523" y="3"/>
                  <a:pt x="523" y="5"/>
                  <a:pt x="522" y="5"/>
                </a:cubicBezTo>
                <a:cubicBezTo>
                  <a:pt x="214" y="75"/>
                  <a:pt x="214" y="75"/>
                  <a:pt x="214" y="75"/>
                </a:cubicBezTo>
                <a:lnTo>
                  <a:pt x="213" y="75"/>
                </a:lnTo>
                <a:close/>
                <a:moveTo>
                  <a:pt x="214" y="70"/>
                </a:moveTo>
                <a:cubicBezTo>
                  <a:pt x="497" y="6"/>
                  <a:pt x="497" y="6"/>
                  <a:pt x="497" y="6"/>
                </a:cubicBezTo>
                <a:cubicBezTo>
                  <a:pt x="19" y="18"/>
                  <a:pt x="19" y="18"/>
                  <a:pt x="19" y="18"/>
                </a:cubicBezTo>
                <a:lnTo>
                  <a:pt x="214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4164806" y="6958013"/>
            <a:ext cx="1151335" cy="236538"/>
          </a:xfrm>
          <a:custGeom>
            <a:avLst/>
            <a:gdLst>
              <a:gd name="T0" fmla="*/ 3 w 540"/>
              <a:gd name="T1" fmla="*/ 83 h 83"/>
              <a:gd name="T2" fmla="*/ 0 w 540"/>
              <a:gd name="T3" fmla="*/ 81 h 83"/>
              <a:gd name="T4" fmla="*/ 2 w 540"/>
              <a:gd name="T5" fmla="*/ 79 h 83"/>
              <a:gd name="T6" fmla="*/ 230 w 540"/>
              <a:gd name="T7" fmla="*/ 0 h 83"/>
              <a:gd name="T8" fmla="*/ 231 w 540"/>
              <a:gd name="T9" fmla="*/ 0 h 83"/>
              <a:gd name="T10" fmla="*/ 231 w 540"/>
              <a:gd name="T11" fmla="*/ 0 h 83"/>
              <a:gd name="T12" fmla="*/ 538 w 540"/>
              <a:gd name="T13" fmla="*/ 51 h 83"/>
              <a:gd name="T14" fmla="*/ 540 w 540"/>
              <a:gd name="T15" fmla="*/ 54 h 83"/>
              <a:gd name="T16" fmla="*/ 538 w 540"/>
              <a:gd name="T17" fmla="*/ 56 h 83"/>
              <a:gd name="T18" fmla="*/ 3 w 540"/>
              <a:gd name="T19" fmla="*/ 83 h 83"/>
              <a:gd name="T20" fmla="*/ 19 w 540"/>
              <a:gd name="T21" fmla="*/ 78 h 83"/>
              <a:gd name="T22" fmla="*/ 516 w 540"/>
              <a:gd name="T23" fmla="*/ 52 h 83"/>
              <a:gd name="T24" fmla="*/ 231 w 540"/>
              <a:gd name="T25" fmla="*/ 5 h 83"/>
              <a:gd name="T26" fmla="*/ 19 w 540"/>
              <a:gd name="T2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0" h="83">
                <a:moveTo>
                  <a:pt x="3" y="83"/>
                </a:moveTo>
                <a:cubicBezTo>
                  <a:pt x="1" y="83"/>
                  <a:pt x="0" y="83"/>
                  <a:pt x="0" y="81"/>
                </a:cubicBezTo>
                <a:cubicBezTo>
                  <a:pt x="0" y="80"/>
                  <a:pt x="1" y="79"/>
                  <a:pt x="2" y="79"/>
                </a:cubicBezTo>
                <a:cubicBezTo>
                  <a:pt x="230" y="0"/>
                  <a:pt x="230" y="0"/>
                  <a:pt x="230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40" y="51"/>
                  <a:pt x="540" y="52"/>
                  <a:pt x="540" y="54"/>
                </a:cubicBezTo>
                <a:cubicBezTo>
                  <a:pt x="540" y="55"/>
                  <a:pt x="539" y="56"/>
                  <a:pt x="538" y="56"/>
                </a:cubicBezTo>
                <a:cubicBezTo>
                  <a:pt x="3" y="83"/>
                  <a:pt x="3" y="83"/>
                  <a:pt x="3" y="83"/>
                </a:cubicBezTo>
                <a:close/>
                <a:moveTo>
                  <a:pt x="19" y="78"/>
                </a:moveTo>
                <a:cubicBezTo>
                  <a:pt x="516" y="52"/>
                  <a:pt x="516" y="52"/>
                  <a:pt x="516" y="52"/>
                </a:cubicBezTo>
                <a:cubicBezTo>
                  <a:pt x="231" y="5"/>
                  <a:pt x="231" y="5"/>
                  <a:pt x="231" y="5"/>
                </a:cubicBezTo>
                <a:lnTo>
                  <a:pt x="19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Freeform 30"/>
          <p:cNvSpPr>
            <a:spLocks noEditPoints="1"/>
          </p:cNvSpPr>
          <p:nvPr/>
        </p:nvSpPr>
        <p:spPr bwMode="auto">
          <a:xfrm>
            <a:off x="3679032" y="6096000"/>
            <a:ext cx="1038225" cy="876300"/>
          </a:xfrm>
          <a:custGeom>
            <a:avLst/>
            <a:gdLst>
              <a:gd name="T0" fmla="*/ 459 w 487"/>
              <a:gd name="T1" fmla="*/ 308 h 308"/>
              <a:gd name="T2" fmla="*/ 457 w 487"/>
              <a:gd name="T3" fmla="*/ 308 h 308"/>
              <a:gd name="T4" fmla="*/ 2 w 487"/>
              <a:gd name="T5" fmla="*/ 51 h 308"/>
              <a:gd name="T6" fmla="*/ 1 w 487"/>
              <a:gd name="T7" fmla="*/ 49 h 308"/>
              <a:gd name="T8" fmla="*/ 3 w 487"/>
              <a:gd name="T9" fmla="*/ 47 h 308"/>
              <a:gd name="T10" fmla="*/ 484 w 487"/>
              <a:gd name="T11" fmla="*/ 0 h 308"/>
              <a:gd name="T12" fmla="*/ 486 w 487"/>
              <a:gd name="T13" fmla="*/ 1 h 308"/>
              <a:gd name="T14" fmla="*/ 487 w 487"/>
              <a:gd name="T15" fmla="*/ 3 h 308"/>
              <a:gd name="T16" fmla="*/ 461 w 487"/>
              <a:gd name="T17" fmla="*/ 306 h 308"/>
              <a:gd name="T18" fmla="*/ 460 w 487"/>
              <a:gd name="T19" fmla="*/ 308 h 308"/>
              <a:gd name="T20" fmla="*/ 459 w 487"/>
              <a:gd name="T21" fmla="*/ 308 h 308"/>
              <a:gd name="T22" fmla="*/ 457 w 487"/>
              <a:gd name="T23" fmla="*/ 302 h 308"/>
              <a:gd name="T24" fmla="*/ 482 w 487"/>
              <a:gd name="T25" fmla="*/ 5 h 308"/>
              <a:gd name="T26" fmla="*/ 10 w 487"/>
              <a:gd name="T27" fmla="*/ 51 h 308"/>
              <a:gd name="T28" fmla="*/ 457 w 487"/>
              <a:gd name="T29" fmla="*/ 30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08">
                <a:moveTo>
                  <a:pt x="459" y="308"/>
                </a:moveTo>
                <a:cubicBezTo>
                  <a:pt x="458" y="308"/>
                  <a:pt x="458" y="308"/>
                  <a:pt x="457" y="308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0"/>
                  <a:pt x="1" y="49"/>
                </a:cubicBezTo>
                <a:cubicBezTo>
                  <a:pt x="1" y="48"/>
                  <a:pt x="2" y="47"/>
                  <a:pt x="3" y="47"/>
                </a:cubicBezTo>
                <a:cubicBezTo>
                  <a:pt x="3" y="47"/>
                  <a:pt x="484" y="0"/>
                  <a:pt x="484" y="0"/>
                </a:cubicBezTo>
                <a:cubicBezTo>
                  <a:pt x="485" y="0"/>
                  <a:pt x="486" y="0"/>
                  <a:pt x="486" y="1"/>
                </a:cubicBezTo>
                <a:cubicBezTo>
                  <a:pt x="487" y="1"/>
                  <a:pt x="487" y="2"/>
                  <a:pt x="487" y="3"/>
                </a:cubicBezTo>
                <a:cubicBezTo>
                  <a:pt x="461" y="306"/>
                  <a:pt x="461" y="306"/>
                  <a:pt x="461" y="306"/>
                </a:cubicBezTo>
                <a:cubicBezTo>
                  <a:pt x="461" y="307"/>
                  <a:pt x="460" y="307"/>
                  <a:pt x="460" y="308"/>
                </a:cubicBezTo>
                <a:cubicBezTo>
                  <a:pt x="459" y="308"/>
                  <a:pt x="459" y="308"/>
                  <a:pt x="459" y="308"/>
                </a:cubicBezTo>
                <a:close/>
                <a:moveTo>
                  <a:pt x="457" y="302"/>
                </a:moveTo>
                <a:cubicBezTo>
                  <a:pt x="482" y="5"/>
                  <a:pt x="482" y="5"/>
                  <a:pt x="482" y="5"/>
                </a:cubicBezTo>
                <a:cubicBezTo>
                  <a:pt x="10" y="51"/>
                  <a:pt x="10" y="51"/>
                  <a:pt x="10" y="51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Freeform 31"/>
          <p:cNvSpPr>
            <a:spLocks noEditPoints="1"/>
          </p:cNvSpPr>
          <p:nvPr/>
        </p:nvSpPr>
        <p:spPr bwMode="auto">
          <a:xfrm>
            <a:off x="3830242" y="6872288"/>
            <a:ext cx="831056" cy="322263"/>
          </a:xfrm>
          <a:custGeom>
            <a:avLst/>
            <a:gdLst>
              <a:gd name="T0" fmla="*/ 160 w 390"/>
              <a:gd name="T1" fmla="*/ 113 h 113"/>
              <a:gd name="T2" fmla="*/ 158 w 390"/>
              <a:gd name="T3" fmla="*/ 113 h 113"/>
              <a:gd name="T4" fmla="*/ 1 w 390"/>
              <a:gd name="T5" fmla="*/ 4 h 113"/>
              <a:gd name="T6" fmla="*/ 0 w 390"/>
              <a:gd name="T7" fmla="*/ 1 h 113"/>
              <a:gd name="T8" fmla="*/ 2 w 390"/>
              <a:gd name="T9" fmla="*/ 0 h 113"/>
              <a:gd name="T10" fmla="*/ 388 w 390"/>
              <a:gd name="T11" fmla="*/ 30 h 113"/>
              <a:gd name="T12" fmla="*/ 390 w 390"/>
              <a:gd name="T13" fmla="*/ 32 h 113"/>
              <a:gd name="T14" fmla="*/ 388 w 390"/>
              <a:gd name="T15" fmla="*/ 35 h 113"/>
              <a:gd name="T16" fmla="*/ 160 w 390"/>
              <a:gd name="T17" fmla="*/ 113 h 113"/>
              <a:gd name="T18" fmla="*/ 160 w 390"/>
              <a:gd name="T19" fmla="*/ 109 h 113"/>
              <a:gd name="T20" fmla="*/ 376 w 390"/>
              <a:gd name="T21" fmla="*/ 34 h 113"/>
              <a:gd name="T22" fmla="*/ 11 w 390"/>
              <a:gd name="T23" fmla="*/ 5 h 113"/>
              <a:gd name="T24" fmla="*/ 160 w 390"/>
              <a:gd name="T25" fmla="*/ 10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113">
                <a:moveTo>
                  <a:pt x="160" y="113"/>
                </a:moveTo>
                <a:cubicBezTo>
                  <a:pt x="159" y="113"/>
                  <a:pt x="159" y="113"/>
                  <a:pt x="158" y="113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88" y="30"/>
                  <a:pt x="388" y="30"/>
                  <a:pt x="388" y="30"/>
                </a:cubicBezTo>
                <a:cubicBezTo>
                  <a:pt x="389" y="31"/>
                  <a:pt x="390" y="31"/>
                  <a:pt x="390" y="32"/>
                </a:cubicBezTo>
                <a:cubicBezTo>
                  <a:pt x="390" y="34"/>
                  <a:pt x="389" y="35"/>
                  <a:pt x="388" y="35"/>
                </a:cubicBezTo>
                <a:cubicBezTo>
                  <a:pt x="160" y="113"/>
                  <a:pt x="160" y="113"/>
                  <a:pt x="160" y="113"/>
                </a:cubicBezTo>
                <a:close/>
                <a:moveTo>
                  <a:pt x="160" y="109"/>
                </a:moveTo>
                <a:cubicBezTo>
                  <a:pt x="376" y="34"/>
                  <a:pt x="376" y="34"/>
                  <a:pt x="376" y="34"/>
                </a:cubicBezTo>
                <a:cubicBezTo>
                  <a:pt x="11" y="5"/>
                  <a:pt x="11" y="5"/>
                  <a:pt x="11" y="5"/>
                </a:cubicBezTo>
                <a:lnTo>
                  <a:pt x="16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32"/>
          <p:cNvSpPr>
            <a:spLocks noEditPoints="1"/>
          </p:cNvSpPr>
          <p:nvPr/>
        </p:nvSpPr>
        <p:spPr bwMode="auto">
          <a:xfrm>
            <a:off x="3679032" y="6229350"/>
            <a:ext cx="982266" cy="742950"/>
          </a:xfrm>
          <a:custGeom>
            <a:avLst/>
            <a:gdLst>
              <a:gd name="T0" fmla="*/ 73 w 461"/>
              <a:gd name="T1" fmla="*/ 231 h 261"/>
              <a:gd name="T2" fmla="*/ 71 w 461"/>
              <a:gd name="T3" fmla="*/ 229 h 261"/>
              <a:gd name="T4" fmla="*/ 1 w 461"/>
              <a:gd name="T5" fmla="*/ 3 h 261"/>
              <a:gd name="T6" fmla="*/ 1 w 461"/>
              <a:gd name="T7" fmla="*/ 0 h 261"/>
              <a:gd name="T8" fmla="*/ 3 w 461"/>
              <a:gd name="T9" fmla="*/ 0 h 261"/>
              <a:gd name="T10" fmla="*/ 4 w 461"/>
              <a:gd name="T11" fmla="*/ 0 h 261"/>
              <a:gd name="T12" fmla="*/ 460 w 461"/>
              <a:gd name="T13" fmla="*/ 257 h 261"/>
              <a:gd name="T14" fmla="*/ 461 w 461"/>
              <a:gd name="T15" fmla="*/ 259 h 261"/>
              <a:gd name="T16" fmla="*/ 459 w 461"/>
              <a:gd name="T17" fmla="*/ 261 h 261"/>
              <a:gd name="T18" fmla="*/ 73 w 461"/>
              <a:gd name="T19" fmla="*/ 231 h 261"/>
              <a:gd name="T20" fmla="*/ 448 w 461"/>
              <a:gd name="T21" fmla="*/ 256 h 261"/>
              <a:gd name="T22" fmla="*/ 7 w 461"/>
              <a:gd name="T23" fmla="*/ 7 h 261"/>
              <a:gd name="T24" fmla="*/ 75 w 461"/>
              <a:gd name="T25" fmla="*/ 226 h 261"/>
              <a:gd name="T26" fmla="*/ 448 w 461"/>
              <a:gd name="T27" fmla="*/ 256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1" h="261">
                <a:moveTo>
                  <a:pt x="73" y="231"/>
                </a:moveTo>
                <a:cubicBezTo>
                  <a:pt x="72" y="231"/>
                  <a:pt x="71" y="230"/>
                  <a:pt x="71" y="229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60" y="257"/>
                  <a:pt x="460" y="257"/>
                  <a:pt x="460" y="257"/>
                </a:cubicBezTo>
                <a:cubicBezTo>
                  <a:pt x="461" y="257"/>
                  <a:pt x="461" y="258"/>
                  <a:pt x="461" y="259"/>
                </a:cubicBezTo>
                <a:cubicBezTo>
                  <a:pt x="460" y="261"/>
                  <a:pt x="460" y="261"/>
                  <a:pt x="459" y="261"/>
                </a:cubicBezTo>
                <a:lnTo>
                  <a:pt x="73" y="231"/>
                </a:lnTo>
                <a:close/>
                <a:moveTo>
                  <a:pt x="448" y="256"/>
                </a:moveTo>
                <a:cubicBezTo>
                  <a:pt x="7" y="7"/>
                  <a:pt x="7" y="7"/>
                  <a:pt x="7" y="7"/>
                </a:cubicBezTo>
                <a:cubicBezTo>
                  <a:pt x="75" y="226"/>
                  <a:pt x="75" y="226"/>
                  <a:pt x="75" y="226"/>
                </a:cubicBezTo>
                <a:lnTo>
                  <a:pt x="448" y="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Freeform 33"/>
          <p:cNvSpPr>
            <a:spLocks noEditPoints="1"/>
          </p:cNvSpPr>
          <p:nvPr/>
        </p:nvSpPr>
        <p:spPr bwMode="auto">
          <a:xfrm>
            <a:off x="7190186" y="2605087"/>
            <a:ext cx="177403" cy="531813"/>
          </a:xfrm>
          <a:custGeom>
            <a:avLst/>
            <a:gdLst>
              <a:gd name="T0" fmla="*/ 81 w 83"/>
              <a:gd name="T1" fmla="*/ 187 h 187"/>
              <a:gd name="T2" fmla="*/ 80 w 83"/>
              <a:gd name="T3" fmla="*/ 186 h 187"/>
              <a:gd name="T4" fmla="*/ 1 w 83"/>
              <a:gd name="T5" fmla="*/ 152 h 187"/>
              <a:gd name="T6" fmla="*/ 0 w 83"/>
              <a:gd name="T7" fmla="*/ 149 h 187"/>
              <a:gd name="T8" fmla="*/ 32 w 83"/>
              <a:gd name="T9" fmla="*/ 2 h 187"/>
              <a:gd name="T10" fmla="*/ 35 w 83"/>
              <a:gd name="T11" fmla="*/ 0 h 187"/>
              <a:gd name="T12" fmla="*/ 37 w 83"/>
              <a:gd name="T13" fmla="*/ 2 h 187"/>
              <a:gd name="T14" fmla="*/ 83 w 83"/>
              <a:gd name="T15" fmla="*/ 184 h 187"/>
              <a:gd name="T16" fmla="*/ 82 w 83"/>
              <a:gd name="T17" fmla="*/ 186 h 187"/>
              <a:gd name="T18" fmla="*/ 81 w 83"/>
              <a:gd name="T19" fmla="*/ 187 h 187"/>
              <a:gd name="T20" fmla="*/ 77 w 83"/>
              <a:gd name="T21" fmla="*/ 180 h 187"/>
              <a:gd name="T22" fmla="*/ 35 w 83"/>
              <a:gd name="T23" fmla="*/ 13 h 187"/>
              <a:gd name="T24" fmla="*/ 5 w 83"/>
              <a:gd name="T25" fmla="*/ 148 h 187"/>
              <a:gd name="T26" fmla="*/ 77 w 83"/>
              <a:gd name="T27" fmla="*/ 18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87">
                <a:moveTo>
                  <a:pt x="81" y="187"/>
                </a:moveTo>
                <a:cubicBezTo>
                  <a:pt x="80" y="187"/>
                  <a:pt x="80" y="186"/>
                  <a:pt x="80" y="186"/>
                </a:cubicBezTo>
                <a:cubicBezTo>
                  <a:pt x="1" y="152"/>
                  <a:pt x="1" y="152"/>
                  <a:pt x="1" y="152"/>
                </a:cubicBezTo>
                <a:cubicBezTo>
                  <a:pt x="0" y="151"/>
                  <a:pt x="0" y="150"/>
                  <a:pt x="0" y="149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1"/>
                  <a:pt x="33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83" y="184"/>
                  <a:pt x="83" y="184"/>
                  <a:pt x="83" y="184"/>
                </a:cubicBezTo>
                <a:cubicBezTo>
                  <a:pt x="83" y="185"/>
                  <a:pt x="83" y="185"/>
                  <a:pt x="82" y="186"/>
                </a:cubicBezTo>
                <a:cubicBezTo>
                  <a:pt x="82" y="186"/>
                  <a:pt x="81" y="187"/>
                  <a:pt x="81" y="187"/>
                </a:cubicBezTo>
                <a:close/>
                <a:moveTo>
                  <a:pt x="77" y="180"/>
                </a:moveTo>
                <a:cubicBezTo>
                  <a:pt x="35" y="13"/>
                  <a:pt x="35" y="13"/>
                  <a:pt x="35" y="13"/>
                </a:cubicBezTo>
                <a:cubicBezTo>
                  <a:pt x="5" y="148"/>
                  <a:pt x="5" y="148"/>
                  <a:pt x="5" y="148"/>
                </a:cubicBezTo>
                <a:lnTo>
                  <a:pt x="77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>
            <a:off x="5822157" y="5578475"/>
            <a:ext cx="841772" cy="742950"/>
          </a:xfrm>
          <a:custGeom>
            <a:avLst/>
            <a:gdLst>
              <a:gd name="T0" fmla="*/ 141 w 395"/>
              <a:gd name="T1" fmla="*/ 261 h 261"/>
              <a:gd name="T2" fmla="*/ 139 w 395"/>
              <a:gd name="T3" fmla="*/ 260 h 261"/>
              <a:gd name="T4" fmla="*/ 1 w 395"/>
              <a:gd name="T5" fmla="*/ 93 h 261"/>
              <a:gd name="T6" fmla="*/ 1 w 395"/>
              <a:gd name="T7" fmla="*/ 91 h 261"/>
              <a:gd name="T8" fmla="*/ 2 w 395"/>
              <a:gd name="T9" fmla="*/ 90 h 261"/>
              <a:gd name="T10" fmla="*/ 393 w 395"/>
              <a:gd name="T11" fmla="*/ 0 h 261"/>
              <a:gd name="T12" fmla="*/ 393 w 395"/>
              <a:gd name="T13" fmla="*/ 0 h 261"/>
              <a:gd name="T14" fmla="*/ 395 w 395"/>
              <a:gd name="T15" fmla="*/ 1 h 261"/>
              <a:gd name="T16" fmla="*/ 395 w 395"/>
              <a:gd name="T17" fmla="*/ 4 h 261"/>
              <a:gd name="T18" fmla="*/ 143 w 395"/>
              <a:gd name="T19" fmla="*/ 260 h 261"/>
              <a:gd name="T20" fmla="*/ 141 w 395"/>
              <a:gd name="T21" fmla="*/ 261 h 261"/>
              <a:gd name="T22" fmla="*/ 141 w 395"/>
              <a:gd name="T23" fmla="*/ 255 h 261"/>
              <a:gd name="T24" fmla="*/ 386 w 395"/>
              <a:gd name="T25" fmla="*/ 6 h 261"/>
              <a:gd name="T26" fmla="*/ 7 w 395"/>
              <a:gd name="T27" fmla="*/ 93 h 261"/>
              <a:gd name="T28" fmla="*/ 141 w 395"/>
              <a:gd name="T29" fmla="*/ 25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5" h="261">
                <a:moveTo>
                  <a:pt x="141" y="261"/>
                </a:moveTo>
                <a:cubicBezTo>
                  <a:pt x="140" y="261"/>
                  <a:pt x="139" y="261"/>
                  <a:pt x="139" y="260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0" y="92"/>
                  <a:pt x="1" y="91"/>
                </a:cubicBezTo>
                <a:cubicBezTo>
                  <a:pt x="1" y="90"/>
                  <a:pt x="2" y="90"/>
                  <a:pt x="2" y="90"/>
                </a:cubicBezTo>
                <a:cubicBezTo>
                  <a:pt x="393" y="0"/>
                  <a:pt x="393" y="0"/>
                  <a:pt x="393" y="0"/>
                </a:cubicBezTo>
                <a:cubicBezTo>
                  <a:pt x="393" y="0"/>
                  <a:pt x="393" y="0"/>
                  <a:pt x="393" y="0"/>
                </a:cubicBezTo>
                <a:cubicBezTo>
                  <a:pt x="394" y="0"/>
                  <a:pt x="395" y="0"/>
                  <a:pt x="395" y="1"/>
                </a:cubicBezTo>
                <a:cubicBezTo>
                  <a:pt x="395" y="2"/>
                  <a:pt x="395" y="3"/>
                  <a:pt x="395" y="4"/>
                </a:cubicBezTo>
                <a:cubicBezTo>
                  <a:pt x="143" y="260"/>
                  <a:pt x="143" y="260"/>
                  <a:pt x="143" y="260"/>
                </a:cubicBezTo>
                <a:cubicBezTo>
                  <a:pt x="142" y="261"/>
                  <a:pt x="142" y="261"/>
                  <a:pt x="141" y="261"/>
                </a:cubicBezTo>
                <a:close/>
                <a:moveTo>
                  <a:pt x="141" y="255"/>
                </a:moveTo>
                <a:cubicBezTo>
                  <a:pt x="386" y="6"/>
                  <a:pt x="386" y="6"/>
                  <a:pt x="386" y="6"/>
                </a:cubicBezTo>
                <a:cubicBezTo>
                  <a:pt x="7" y="93"/>
                  <a:pt x="7" y="93"/>
                  <a:pt x="7" y="93"/>
                </a:cubicBezTo>
                <a:lnTo>
                  <a:pt x="141" y="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Freeform 35"/>
          <p:cNvSpPr>
            <a:spLocks noEditPoints="1"/>
          </p:cNvSpPr>
          <p:nvPr/>
        </p:nvSpPr>
        <p:spPr bwMode="auto">
          <a:xfrm>
            <a:off x="5822157" y="4676775"/>
            <a:ext cx="1082279" cy="1168400"/>
          </a:xfrm>
          <a:custGeom>
            <a:avLst/>
            <a:gdLst>
              <a:gd name="T0" fmla="*/ 3 w 508"/>
              <a:gd name="T1" fmla="*/ 411 h 411"/>
              <a:gd name="T2" fmla="*/ 1 w 508"/>
              <a:gd name="T3" fmla="*/ 410 h 411"/>
              <a:gd name="T4" fmla="*/ 1 w 508"/>
              <a:gd name="T5" fmla="*/ 407 h 411"/>
              <a:gd name="T6" fmla="*/ 504 w 508"/>
              <a:gd name="T7" fmla="*/ 0 h 411"/>
              <a:gd name="T8" fmla="*/ 506 w 508"/>
              <a:gd name="T9" fmla="*/ 0 h 411"/>
              <a:gd name="T10" fmla="*/ 507 w 508"/>
              <a:gd name="T11" fmla="*/ 0 h 411"/>
              <a:gd name="T12" fmla="*/ 508 w 508"/>
              <a:gd name="T13" fmla="*/ 3 h 411"/>
              <a:gd name="T14" fmla="*/ 395 w 508"/>
              <a:gd name="T15" fmla="*/ 320 h 411"/>
              <a:gd name="T16" fmla="*/ 393 w 508"/>
              <a:gd name="T17" fmla="*/ 321 h 411"/>
              <a:gd name="T18" fmla="*/ 3 w 508"/>
              <a:gd name="T19" fmla="*/ 411 h 411"/>
              <a:gd name="T20" fmla="*/ 12 w 508"/>
              <a:gd name="T21" fmla="*/ 404 h 411"/>
              <a:gd name="T22" fmla="*/ 391 w 508"/>
              <a:gd name="T23" fmla="*/ 317 h 411"/>
              <a:gd name="T24" fmla="*/ 501 w 508"/>
              <a:gd name="T25" fmla="*/ 9 h 411"/>
              <a:gd name="T26" fmla="*/ 12 w 508"/>
              <a:gd name="T27" fmla="*/ 4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8" h="411">
                <a:moveTo>
                  <a:pt x="3" y="411"/>
                </a:moveTo>
                <a:cubicBezTo>
                  <a:pt x="2" y="411"/>
                  <a:pt x="1" y="411"/>
                  <a:pt x="1" y="410"/>
                </a:cubicBezTo>
                <a:cubicBezTo>
                  <a:pt x="0" y="409"/>
                  <a:pt x="1" y="408"/>
                  <a:pt x="1" y="407"/>
                </a:cubicBezTo>
                <a:cubicBezTo>
                  <a:pt x="504" y="0"/>
                  <a:pt x="504" y="0"/>
                  <a:pt x="504" y="0"/>
                </a:cubicBez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7" y="0"/>
                  <a:pt x="507" y="0"/>
                </a:cubicBezTo>
                <a:cubicBezTo>
                  <a:pt x="508" y="1"/>
                  <a:pt x="508" y="2"/>
                  <a:pt x="508" y="3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5" y="321"/>
                  <a:pt x="394" y="321"/>
                  <a:pt x="393" y="321"/>
                </a:cubicBezTo>
                <a:cubicBezTo>
                  <a:pt x="3" y="411"/>
                  <a:pt x="3" y="411"/>
                  <a:pt x="3" y="411"/>
                </a:cubicBezTo>
                <a:close/>
                <a:moveTo>
                  <a:pt x="12" y="404"/>
                </a:moveTo>
                <a:cubicBezTo>
                  <a:pt x="391" y="317"/>
                  <a:pt x="391" y="317"/>
                  <a:pt x="391" y="317"/>
                </a:cubicBezTo>
                <a:cubicBezTo>
                  <a:pt x="501" y="9"/>
                  <a:pt x="501" y="9"/>
                  <a:pt x="501" y="9"/>
                </a:cubicBezTo>
                <a:lnTo>
                  <a:pt x="12" y="4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Freeform 36"/>
          <p:cNvSpPr>
            <a:spLocks noEditPoints="1"/>
          </p:cNvSpPr>
          <p:nvPr/>
        </p:nvSpPr>
        <p:spPr bwMode="auto">
          <a:xfrm>
            <a:off x="6116241" y="5578475"/>
            <a:ext cx="665560" cy="742950"/>
          </a:xfrm>
          <a:custGeom>
            <a:avLst/>
            <a:gdLst>
              <a:gd name="T0" fmla="*/ 3 w 312"/>
              <a:gd name="T1" fmla="*/ 261 h 261"/>
              <a:gd name="T2" fmla="*/ 1 w 312"/>
              <a:gd name="T3" fmla="*/ 260 h 261"/>
              <a:gd name="T4" fmla="*/ 1 w 312"/>
              <a:gd name="T5" fmla="*/ 257 h 261"/>
              <a:gd name="T6" fmla="*/ 253 w 312"/>
              <a:gd name="T7" fmla="*/ 0 h 261"/>
              <a:gd name="T8" fmla="*/ 255 w 312"/>
              <a:gd name="T9" fmla="*/ 0 h 261"/>
              <a:gd name="T10" fmla="*/ 257 w 312"/>
              <a:gd name="T11" fmla="*/ 1 h 261"/>
              <a:gd name="T12" fmla="*/ 312 w 312"/>
              <a:gd name="T13" fmla="*/ 71 h 261"/>
              <a:gd name="T14" fmla="*/ 312 w 312"/>
              <a:gd name="T15" fmla="*/ 72 h 261"/>
              <a:gd name="T16" fmla="*/ 311 w 312"/>
              <a:gd name="T17" fmla="*/ 74 h 261"/>
              <a:gd name="T18" fmla="*/ 4 w 312"/>
              <a:gd name="T19" fmla="*/ 261 h 261"/>
              <a:gd name="T20" fmla="*/ 3 w 312"/>
              <a:gd name="T21" fmla="*/ 261 h 261"/>
              <a:gd name="T22" fmla="*/ 18 w 312"/>
              <a:gd name="T23" fmla="*/ 247 h 261"/>
              <a:gd name="T24" fmla="*/ 307 w 312"/>
              <a:gd name="T25" fmla="*/ 71 h 261"/>
              <a:gd name="T26" fmla="*/ 255 w 312"/>
              <a:gd name="T27" fmla="*/ 6 h 261"/>
              <a:gd name="T28" fmla="*/ 18 w 312"/>
              <a:gd name="T29" fmla="*/ 2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2" h="261">
                <a:moveTo>
                  <a:pt x="3" y="261"/>
                </a:moveTo>
                <a:cubicBezTo>
                  <a:pt x="2" y="261"/>
                  <a:pt x="2" y="261"/>
                  <a:pt x="1" y="260"/>
                </a:cubicBezTo>
                <a:cubicBezTo>
                  <a:pt x="0" y="259"/>
                  <a:pt x="0" y="258"/>
                  <a:pt x="1" y="257"/>
                </a:cubicBezTo>
                <a:cubicBezTo>
                  <a:pt x="253" y="0"/>
                  <a:pt x="253" y="0"/>
                  <a:pt x="253" y="0"/>
                </a:cubicBezTo>
                <a:cubicBezTo>
                  <a:pt x="254" y="0"/>
                  <a:pt x="254" y="0"/>
                  <a:pt x="255" y="0"/>
                </a:cubicBezTo>
                <a:cubicBezTo>
                  <a:pt x="256" y="0"/>
                  <a:pt x="256" y="0"/>
                  <a:pt x="257" y="1"/>
                </a:cubicBezTo>
                <a:cubicBezTo>
                  <a:pt x="312" y="71"/>
                  <a:pt x="312" y="71"/>
                  <a:pt x="312" y="71"/>
                </a:cubicBezTo>
                <a:cubicBezTo>
                  <a:pt x="312" y="71"/>
                  <a:pt x="312" y="72"/>
                  <a:pt x="312" y="72"/>
                </a:cubicBezTo>
                <a:cubicBezTo>
                  <a:pt x="312" y="73"/>
                  <a:pt x="312" y="74"/>
                  <a:pt x="311" y="74"/>
                </a:cubicBezTo>
                <a:cubicBezTo>
                  <a:pt x="4" y="261"/>
                  <a:pt x="4" y="261"/>
                  <a:pt x="4" y="261"/>
                </a:cubicBezTo>
                <a:cubicBezTo>
                  <a:pt x="4" y="261"/>
                  <a:pt x="3" y="261"/>
                  <a:pt x="3" y="261"/>
                </a:cubicBezTo>
                <a:close/>
                <a:moveTo>
                  <a:pt x="18" y="247"/>
                </a:moveTo>
                <a:cubicBezTo>
                  <a:pt x="307" y="71"/>
                  <a:pt x="307" y="71"/>
                  <a:pt x="307" y="71"/>
                </a:cubicBezTo>
                <a:cubicBezTo>
                  <a:pt x="255" y="6"/>
                  <a:pt x="255" y="6"/>
                  <a:pt x="255" y="6"/>
                </a:cubicBezTo>
                <a:lnTo>
                  <a:pt x="18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Freeform 37"/>
          <p:cNvSpPr>
            <a:spLocks noEditPoints="1"/>
          </p:cNvSpPr>
          <p:nvPr/>
        </p:nvSpPr>
        <p:spPr bwMode="auto">
          <a:xfrm>
            <a:off x="4904185" y="182563"/>
            <a:ext cx="578644" cy="822325"/>
          </a:xfrm>
          <a:custGeom>
            <a:avLst/>
            <a:gdLst>
              <a:gd name="T0" fmla="*/ 269 w 271"/>
              <a:gd name="T1" fmla="*/ 289 h 289"/>
              <a:gd name="T2" fmla="*/ 267 w 271"/>
              <a:gd name="T3" fmla="*/ 289 h 289"/>
              <a:gd name="T4" fmla="*/ 2 w 271"/>
              <a:gd name="T5" fmla="*/ 133 h 289"/>
              <a:gd name="T6" fmla="*/ 0 w 271"/>
              <a:gd name="T7" fmla="*/ 132 h 289"/>
              <a:gd name="T8" fmla="*/ 1 w 271"/>
              <a:gd name="T9" fmla="*/ 130 h 289"/>
              <a:gd name="T10" fmla="*/ 91 w 271"/>
              <a:gd name="T11" fmla="*/ 1 h 289"/>
              <a:gd name="T12" fmla="*/ 92 w 271"/>
              <a:gd name="T13" fmla="*/ 0 h 289"/>
              <a:gd name="T14" fmla="*/ 92 w 271"/>
              <a:gd name="T15" fmla="*/ 0 h 289"/>
              <a:gd name="T16" fmla="*/ 93 w 271"/>
              <a:gd name="T17" fmla="*/ 0 h 289"/>
              <a:gd name="T18" fmla="*/ 95 w 271"/>
              <a:gd name="T19" fmla="*/ 1 h 289"/>
              <a:gd name="T20" fmla="*/ 271 w 271"/>
              <a:gd name="T21" fmla="*/ 285 h 289"/>
              <a:gd name="T22" fmla="*/ 271 w 271"/>
              <a:gd name="T23" fmla="*/ 288 h 289"/>
              <a:gd name="T24" fmla="*/ 269 w 271"/>
              <a:gd name="T25" fmla="*/ 289 h 289"/>
              <a:gd name="T26" fmla="*/ 262 w 271"/>
              <a:gd name="T27" fmla="*/ 280 h 289"/>
              <a:gd name="T28" fmla="*/ 92 w 271"/>
              <a:gd name="T29" fmla="*/ 6 h 289"/>
              <a:gd name="T30" fmla="*/ 6 w 271"/>
              <a:gd name="T31" fmla="*/ 131 h 289"/>
              <a:gd name="T32" fmla="*/ 262 w 271"/>
              <a:gd name="T33" fmla="*/ 28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1" h="289">
                <a:moveTo>
                  <a:pt x="269" y="289"/>
                </a:moveTo>
                <a:cubicBezTo>
                  <a:pt x="269" y="289"/>
                  <a:pt x="268" y="289"/>
                  <a:pt x="267" y="289"/>
                </a:cubicBezTo>
                <a:cubicBezTo>
                  <a:pt x="2" y="133"/>
                  <a:pt x="2" y="133"/>
                  <a:pt x="2" y="133"/>
                </a:cubicBezTo>
                <a:cubicBezTo>
                  <a:pt x="1" y="133"/>
                  <a:pt x="1" y="133"/>
                  <a:pt x="0" y="132"/>
                </a:cubicBezTo>
                <a:cubicBezTo>
                  <a:pt x="0" y="131"/>
                  <a:pt x="0" y="131"/>
                  <a:pt x="1" y="130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0"/>
                  <a:pt x="92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4" y="0"/>
                  <a:pt x="95" y="1"/>
                </a:cubicBezTo>
                <a:cubicBezTo>
                  <a:pt x="271" y="285"/>
                  <a:pt x="271" y="285"/>
                  <a:pt x="271" y="285"/>
                </a:cubicBezTo>
                <a:cubicBezTo>
                  <a:pt x="271" y="286"/>
                  <a:pt x="271" y="287"/>
                  <a:pt x="271" y="288"/>
                </a:cubicBezTo>
                <a:cubicBezTo>
                  <a:pt x="270" y="289"/>
                  <a:pt x="269" y="289"/>
                  <a:pt x="269" y="289"/>
                </a:cubicBezTo>
                <a:close/>
                <a:moveTo>
                  <a:pt x="262" y="280"/>
                </a:moveTo>
                <a:cubicBezTo>
                  <a:pt x="92" y="6"/>
                  <a:pt x="92" y="6"/>
                  <a:pt x="92" y="6"/>
                </a:cubicBezTo>
                <a:cubicBezTo>
                  <a:pt x="6" y="131"/>
                  <a:pt x="6" y="131"/>
                  <a:pt x="6" y="131"/>
                </a:cubicBezTo>
                <a:lnTo>
                  <a:pt x="262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Freeform 38"/>
          <p:cNvSpPr>
            <a:spLocks noEditPoints="1"/>
          </p:cNvSpPr>
          <p:nvPr/>
        </p:nvSpPr>
        <p:spPr bwMode="auto">
          <a:xfrm>
            <a:off x="6653213" y="4676776"/>
            <a:ext cx="550069" cy="912813"/>
          </a:xfrm>
          <a:custGeom>
            <a:avLst/>
            <a:gdLst>
              <a:gd name="T0" fmla="*/ 3 w 258"/>
              <a:gd name="T1" fmla="*/ 321 h 321"/>
              <a:gd name="T2" fmla="*/ 2 w 258"/>
              <a:gd name="T3" fmla="*/ 321 h 321"/>
              <a:gd name="T4" fmla="*/ 1 w 258"/>
              <a:gd name="T5" fmla="*/ 318 h 321"/>
              <a:gd name="T6" fmla="*/ 113 w 258"/>
              <a:gd name="T7" fmla="*/ 1 h 321"/>
              <a:gd name="T8" fmla="*/ 116 w 258"/>
              <a:gd name="T9" fmla="*/ 0 h 321"/>
              <a:gd name="T10" fmla="*/ 116 w 258"/>
              <a:gd name="T11" fmla="*/ 0 h 321"/>
              <a:gd name="T12" fmla="*/ 256 w 258"/>
              <a:gd name="T13" fmla="*/ 26 h 321"/>
              <a:gd name="T14" fmla="*/ 258 w 258"/>
              <a:gd name="T15" fmla="*/ 28 h 321"/>
              <a:gd name="T16" fmla="*/ 257 w 258"/>
              <a:gd name="T17" fmla="*/ 30 h 321"/>
              <a:gd name="T18" fmla="*/ 5 w 258"/>
              <a:gd name="T19" fmla="*/ 321 h 321"/>
              <a:gd name="T20" fmla="*/ 3 w 258"/>
              <a:gd name="T21" fmla="*/ 321 h 321"/>
              <a:gd name="T22" fmla="*/ 9 w 258"/>
              <a:gd name="T23" fmla="*/ 308 h 321"/>
              <a:gd name="T24" fmla="*/ 251 w 258"/>
              <a:gd name="T25" fmla="*/ 30 h 321"/>
              <a:gd name="T26" fmla="*/ 117 w 258"/>
              <a:gd name="T27" fmla="*/ 5 h 321"/>
              <a:gd name="T28" fmla="*/ 9 w 258"/>
              <a:gd name="T29" fmla="*/ 30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8" h="321">
                <a:moveTo>
                  <a:pt x="3" y="321"/>
                </a:moveTo>
                <a:cubicBezTo>
                  <a:pt x="2" y="321"/>
                  <a:pt x="2" y="321"/>
                  <a:pt x="2" y="321"/>
                </a:cubicBezTo>
                <a:cubicBezTo>
                  <a:pt x="1" y="321"/>
                  <a:pt x="0" y="319"/>
                  <a:pt x="1" y="318"/>
                </a:cubicBezTo>
                <a:cubicBezTo>
                  <a:pt x="113" y="1"/>
                  <a:pt x="113" y="1"/>
                  <a:pt x="113" y="1"/>
                </a:cubicBezTo>
                <a:cubicBezTo>
                  <a:pt x="114" y="0"/>
                  <a:pt x="115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256" y="26"/>
                  <a:pt x="256" y="26"/>
                  <a:pt x="256" y="26"/>
                </a:cubicBezTo>
                <a:cubicBezTo>
                  <a:pt x="257" y="26"/>
                  <a:pt x="257" y="27"/>
                  <a:pt x="258" y="28"/>
                </a:cubicBezTo>
                <a:cubicBezTo>
                  <a:pt x="258" y="29"/>
                  <a:pt x="258" y="29"/>
                  <a:pt x="257" y="30"/>
                </a:cubicBezTo>
                <a:cubicBezTo>
                  <a:pt x="5" y="321"/>
                  <a:pt x="5" y="321"/>
                  <a:pt x="5" y="321"/>
                </a:cubicBezTo>
                <a:cubicBezTo>
                  <a:pt x="4" y="321"/>
                  <a:pt x="4" y="321"/>
                  <a:pt x="3" y="321"/>
                </a:cubicBezTo>
                <a:close/>
                <a:moveTo>
                  <a:pt x="9" y="308"/>
                </a:moveTo>
                <a:cubicBezTo>
                  <a:pt x="251" y="30"/>
                  <a:pt x="251" y="30"/>
                  <a:pt x="251" y="30"/>
                </a:cubicBezTo>
                <a:cubicBezTo>
                  <a:pt x="117" y="5"/>
                  <a:pt x="117" y="5"/>
                  <a:pt x="117" y="5"/>
                </a:cubicBezTo>
                <a:lnTo>
                  <a:pt x="9" y="3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Freeform 39"/>
          <p:cNvSpPr>
            <a:spLocks noEditPoints="1"/>
          </p:cNvSpPr>
          <p:nvPr/>
        </p:nvSpPr>
        <p:spPr bwMode="auto">
          <a:xfrm>
            <a:off x="6653213" y="4749801"/>
            <a:ext cx="550069" cy="1038225"/>
          </a:xfrm>
          <a:custGeom>
            <a:avLst/>
            <a:gdLst>
              <a:gd name="T0" fmla="*/ 58 w 258"/>
              <a:gd name="T1" fmla="*/ 365 h 365"/>
              <a:gd name="T2" fmla="*/ 56 w 258"/>
              <a:gd name="T3" fmla="*/ 365 h 365"/>
              <a:gd name="T4" fmla="*/ 1 w 258"/>
              <a:gd name="T5" fmla="*/ 295 h 365"/>
              <a:gd name="T6" fmla="*/ 1 w 258"/>
              <a:gd name="T7" fmla="*/ 292 h 365"/>
              <a:gd name="T8" fmla="*/ 254 w 258"/>
              <a:gd name="T9" fmla="*/ 1 h 365"/>
              <a:gd name="T10" fmla="*/ 256 w 258"/>
              <a:gd name="T11" fmla="*/ 0 h 365"/>
              <a:gd name="T12" fmla="*/ 257 w 258"/>
              <a:gd name="T13" fmla="*/ 1 h 365"/>
              <a:gd name="T14" fmla="*/ 258 w 258"/>
              <a:gd name="T15" fmla="*/ 4 h 365"/>
              <a:gd name="T16" fmla="*/ 60 w 258"/>
              <a:gd name="T17" fmla="*/ 364 h 365"/>
              <a:gd name="T18" fmla="*/ 58 w 258"/>
              <a:gd name="T19" fmla="*/ 365 h 365"/>
              <a:gd name="T20" fmla="*/ 58 w 258"/>
              <a:gd name="T21" fmla="*/ 359 h 365"/>
              <a:gd name="T22" fmla="*/ 243 w 258"/>
              <a:gd name="T23" fmla="*/ 21 h 365"/>
              <a:gd name="T24" fmla="*/ 6 w 258"/>
              <a:gd name="T25" fmla="*/ 293 h 365"/>
              <a:gd name="T26" fmla="*/ 58 w 258"/>
              <a:gd name="T27" fmla="*/ 35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365">
                <a:moveTo>
                  <a:pt x="58" y="365"/>
                </a:moveTo>
                <a:cubicBezTo>
                  <a:pt x="57" y="365"/>
                  <a:pt x="57" y="365"/>
                  <a:pt x="56" y="365"/>
                </a:cubicBezTo>
                <a:cubicBezTo>
                  <a:pt x="1" y="295"/>
                  <a:pt x="1" y="295"/>
                  <a:pt x="1" y="295"/>
                </a:cubicBezTo>
                <a:cubicBezTo>
                  <a:pt x="0" y="294"/>
                  <a:pt x="0" y="292"/>
                  <a:pt x="1" y="292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5" y="0"/>
                  <a:pt x="256" y="0"/>
                </a:cubicBezTo>
                <a:cubicBezTo>
                  <a:pt x="256" y="0"/>
                  <a:pt x="256" y="0"/>
                  <a:pt x="257" y="1"/>
                </a:cubicBezTo>
                <a:cubicBezTo>
                  <a:pt x="258" y="1"/>
                  <a:pt x="258" y="3"/>
                  <a:pt x="258" y="4"/>
                </a:cubicBezTo>
                <a:cubicBezTo>
                  <a:pt x="60" y="364"/>
                  <a:pt x="60" y="364"/>
                  <a:pt x="60" y="364"/>
                </a:cubicBezTo>
                <a:cubicBezTo>
                  <a:pt x="60" y="365"/>
                  <a:pt x="59" y="365"/>
                  <a:pt x="58" y="365"/>
                </a:cubicBezTo>
                <a:close/>
                <a:moveTo>
                  <a:pt x="58" y="359"/>
                </a:moveTo>
                <a:cubicBezTo>
                  <a:pt x="243" y="21"/>
                  <a:pt x="243" y="21"/>
                  <a:pt x="243" y="21"/>
                </a:cubicBezTo>
                <a:cubicBezTo>
                  <a:pt x="6" y="293"/>
                  <a:pt x="6" y="293"/>
                  <a:pt x="6" y="293"/>
                </a:cubicBezTo>
                <a:lnTo>
                  <a:pt x="58" y="3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Freeform 40"/>
          <p:cNvSpPr>
            <a:spLocks noEditPoints="1"/>
          </p:cNvSpPr>
          <p:nvPr/>
        </p:nvSpPr>
        <p:spPr bwMode="auto">
          <a:xfrm>
            <a:off x="7067551" y="2225676"/>
            <a:ext cx="202406" cy="811213"/>
          </a:xfrm>
          <a:custGeom>
            <a:avLst/>
            <a:gdLst>
              <a:gd name="T0" fmla="*/ 60 w 95"/>
              <a:gd name="T1" fmla="*/ 285 h 285"/>
              <a:gd name="T2" fmla="*/ 58 w 95"/>
              <a:gd name="T3" fmla="*/ 283 h 285"/>
              <a:gd name="T4" fmla="*/ 0 w 95"/>
              <a:gd name="T5" fmla="*/ 3 h 285"/>
              <a:gd name="T6" fmla="*/ 2 w 95"/>
              <a:gd name="T7" fmla="*/ 1 h 285"/>
              <a:gd name="T8" fmla="*/ 3 w 95"/>
              <a:gd name="T9" fmla="*/ 0 h 285"/>
              <a:gd name="T10" fmla="*/ 5 w 95"/>
              <a:gd name="T11" fmla="*/ 1 h 285"/>
              <a:gd name="T12" fmla="*/ 95 w 95"/>
              <a:gd name="T13" fmla="*/ 134 h 285"/>
              <a:gd name="T14" fmla="*/ 95 w 95"/>
              <a:gd name="T15" fmla="*/ 136 h 285"/>
              <a:gd name="T16" fmla="*/ 63 w 95"/>
              <a:gd name="T17" fmla="*/ 283 h 285"/>
              <a:gd name="T18" fmla="*/ 60 w 95"/>
              <a:gd name="T19" fmla="*/ 285 h 285"/>
              <a:gd name="T20" fmla="*/ 60 w 95"/>
              <a:gd name="T21" fmla="*/ 271 h 285"/>
              <a:gd name="T22" fmla="*/ 90 w 95"/>
              <a:gd name="T23" fmla="*/ 136 h 285"/>
              <a:gd name="T24" fmla="*/ 7 w 95"/>
              <a:gd name="T25" fmla="*/ 14 h 285"/>
              <a:gd name="T26" fmla="*/ 60 w 95"/>
              <a:gd name="T27" fmla="*/ 271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285">
                <a:moveTo>
                  <a:pt x="60" y="285"/>
                </a:moveTo>
                <a:cubicBezTo>
                  <a:pt x="59" y="285"/>
                  <a:pt x="58" y="284"/>
                  <a:pt x="58" y="28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5" y="135"/>
                  <a:pt x="95" y="136"/>
                  <a:pt x="95" y="136"/>
                </a:cubicBezTo>
                <a:cubicBezTo>
                  <a:pt x="63" y="283"/>
                  <a:pt x="63" y="283"/>
                  <a:pt x="63" y="283"/>
                </a:cubicBezTo>
                <a:cubicBezTo>
                  <a:pt x="62" y="284"/>
                  <a:pt x="61" y="285"/>
                  <a:pt x="60" y="285"/>
                </a:cubicBezTo>
                <a:close/>
                <a:moveTo>
                  <a:pt x="60" y="271"/>
                </a:moveTo>
                <a:cubicBezTo>
                  <a:pt x="90" y="136"/>
                  <a:pt x="90" y="136"/>
                  <a:pt x="90" y="136"/>
                </a:cubicBezTo>
                <a:cubicBezTo>
                  <a:pt x="7" y="14"/>
                  <a:pt x="7" y="14"/>
                  <a:pt x="7" y="14"/>
                </a:cubicBezTo>
                <a:lnTo>
                  <a:pt x="60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Freeform 41"/>
          <p:cNvSpPr>
            <a:spLocks noEditPoints="1"/>
          </p:cNvSpPr>
          <p:nvPr/>
        </p:nvSpPr>
        <p:spPr bwMode="auto">
          <a:xfrm>
            <a:off x="7024688" y="1768475"/>
            <a:ext cx="245269" cy="850900"/>
          </a:xfrm>
          <a:custGeom>
            <a:avLst/>
            <a:gdLst>
              <a:gd name="T0" fmla="*/ 113 w 115"/>
              <a:gd name="T1" fmla="*/ 299 h 299"/>
              <a:gd name="T2" fmla="*/ 111 w 115"/>
              <a:gd name="T3" fmla="*/ 298 h 299"/>
              <a:gd name="T4" fmla="*/ 21 w 115"/>
              <a:gd name="T5" fmla="*/ 165 h 299"/>
              <a:gd name="T6" fmla="*/ 20 w 115"/>
              <a:gd name="T7" fmla="*/ 164 h 299"/>
              <a:gd name="T8" fmla="*/ 0 w 115"/>
              <a:gd name="T9" fmla="*/ 3 h 299"/>
              <a:gd name="T10" fmla="*/ 1 w 115"/>
              <a:gd name="T11" fmla="*/ 0 h 299"/>
              <a:gd name="T12" fmla="*/ 2 w 115"/>
              <a:gd name="T13" fmla="*/ 0 h 299"/>
              <a:gd name="T14" fmla="*/ 2 w 115"/>
              <a:gd name="T15" fmla="*/ 0 h 299"/>
              <a:gd name="T16" fmla="*/ 4 w 115"/>
              <a:gd name="T17" fmla="*/ 2 h 299"/>
              <a:gd name="T18" fmla="*/ 115 w 115"/>
              <a:gd name="T19" fmla="*/ 296 h 299"/>
              <a:gd name="T20" fmla="*/ 114 w 115"/>
              <a:gd name="T21" fmla="*/ 299 h 299"/>
              <a:gd name="T22" fmla="*/ 113 w 115"/>
              <a:gd name="T23" fmla="*/ 299 h 299"/>
              <a:gd name="T24" fmla="*/ 103 w 115"/>
              <a:gd name="T25" fmla="*/ 279 h 299"/>
              <a:gd name="T26" fmla="*/ 7 w 115"/>
              <a:gd name="T27" fmla="*/ 22 h 299"/>
              <a:gd name="T28" fmla="*/ 25 w 115"/>
              <a:gd name="T29" fmla="*/ 163 h 299"/>
              <a:gd name="T30" fmla="*/ 103 w 115"/>
              <a:gd name="T31" fmla="*/ 27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" h="299">
                <a:moveTo>
                  <a:pt x="113" y="299"/>
                </a:moveTo>
                <a:cubicBezTo>
                  <a:pt x="112" y="299"/>
                  <a:pt x="111" y="299"/>
                  <a:pt x="111" y="298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1" y="165"/>
                  <a:pt x="21" y="164"/>
                  <a:pt x="20" y="164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15" y="296"/>
                  <a:pt x="115" y="296"/>
                  <a:pt x="115" y="296"/>
                </a:cubicBezTo>
                <a:cubicBezTo>
                  <a:pt x="115" y="297"/>
                  <a:pt x="115" y="298"/>
                  <a:pt x="114" y="299"/>
                </a:cubicBezTo>
                <a:cubicBezTo>
                  <a:pt x="113" y="299"/>
                  <a:pt x="113" y="299"/>
                  <a:pt x="113" y="299"/>
                </a:cubicBezTo>
                <a:close/>
                <a:moveTo>
                  <a:pt x="103" y="279"/>
                </a:moveTo>
                <a:cubicBezTo>
                  <a:pt x="7" y="22"/>
                  <a:pt x="7" y="22"/>
                  <a:pt x="7" y="22"/>
                </a:cubicBezTo>
                <a:cubicBezTo>
                  <a:pt x="25" y="163"/>
                  <a:pt x="25" y="163"/>
                  <a:pt x="25" y="163"/>
                </a:cubicBezTo>
                <a:lnTo>
                  <a:pt x="103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Freeform 42"/>
          <p:cNvSpPr>
            <a:spLocks noEditPoints="1"/>
          </p:cNvSpPr>
          <p:nvPr/>
        </p:nvSpPr>
        <p:spPr bwMode="auto">
          <a:xfrm>
            <a:off x="6653213" y="1392238"/>
            <a:ext cx="423863" cy="847725"/>
          </a:xfrm>
          <a:custGeom>
            <a:avLst/>
            <a:gdLst>
              <a:gd name="T0" fmla="*/ 197 w 199"/>
              <a:gd name="T1" fmla="*/ 298 h 298"/>
              <a:gd name="T2" fmla="*/ 195 w 199"/>
              <a:gd name="T3" fmla="*/ 297 h 298"/>
              <a:gd name="T4" fmla="*/ 1 w 199"/>
              <a:gd name="T5" fmla="*/ 3 h 298"/>
              <a:gd name="T6" fmla="*/ 1 w 199"/>
              <a:gd name="T7" fmla="*/ 0 h 298"/>
              <a:gd name="T8" fmla="*/ 3 w 199"/>
              <a:gd name="T9" fmla="*/ 0 h 298"/>
              <a:gd name="T10" fmla="*/ 4 w 199"/>
              <a:gd name="T11" fmla="*/ 0 h 298"/>
              <a:gd name="T12" fmla="*/ 177 w 199"/>
              <a:gd name="T13" fmla="*/ 133 h 298"/>
              <a:gd name="T14" fmla="*/ 178 w 199"/>
              <a:gd name="T15" fmla="*/ 134 h 298"/>
              <a:gd name="T16" fmla="*/ 199 w 199"/>
              <a:gd name="T17" fmla="*/ 295 h 298"/>
              <a:gd name="T18" fmla="*/ 198 w 199"/>
              <a:gd name="T19" fmla="*/ 298 h 298"/>
              <a:gd name="T20" fmla="*/ 197 w 199"/>
              <a:gd name="T21" fmla="*/ 298 h 298"/>
              <a:gd name="T22" fmla="*/ 193 w 199"/>
              <a:gd name="T23" fmla="*/ 286 h 298"/>
              <a:gd name="T24" fmla="*/ 174 w 199"/>
              <a:gd name="T25" fmla="*/ 136 h 298"/>
              <a:gd name="T26" fmla="*/ 13 w 199"/>
              <a:gd name="T27" fmla="*/ 12 h 298"/>
              <a:gd name="T28" fmla="*/ 193 w 199"/>
              <a:gd name="T29" fmla="*/ 286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" h="298">
                <a:moveTo>
                  <a:pt x="197" y="298"/>
                </a:moveTo>
                <a:cubicBezTo>
                  <a:pt x="196" y="298"/>
                  <a:pt x="195" y="298"/>
                  <a:pt x="195" y="29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177" y="133"/>
                  <a:pt x="177" y="133"/>
                  <a:pt x="177" y="133"/>
                </a:cubicBezTo>
                <a:cubicBezTo>
                  <a:pt x="178" y="133"/>
                  <a:pt x="178" y="134"/>
                  <a:pt x="178" y="134"/>
                </a:cubicBezTo>
                <a:cubicBezTo>
                  <a:pt x="199" y="295"/>
                  <a:pt x="199" y="295"/>
                  <a:pt x="199" y="295"/>
                </a:cubicBezTo>
                <a:cubicBezTo>
                  <a:pt x="199" y="297"/>
                  <a:pt x="199" y="298"/>
                  <a:pt x="198" y="298"/>
                </a:cubicBezTo>
                <a:cubicBezTo>
                  <a:pt x="197" y="298"/>
                  <a:pt x="197" y="298"/>
                  <a:pt x="197" y="298"/>
                </a:cubicBezTo>
                <a:close/>
                <a:moveTo>
                  <a:pt x="193" y="286"/>
                </a:moveTo>
                <a:cubicBezTo>
                  <a:pt x="174" y="136"/>
                  <a:pt x="174" y="136"/>
                  <a:pt x="174" y="136"/>
                </a:cubicBezTo>
                <a:cubicBezTo>
                  <a:pt x="13" y="12"/>
                  <a:pt x="13" y="12"/>
                  <a:pt x="13" y="12"/>
                </a:cubicBezTo>
                <a:lnTo>
                  <a:pt x="193" y="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Freeform 43"/>
          <p:cNvSpPr>
            <a:spLocks noEditPoints="1"/>
          </p:cNvSpPr>
          <p:nvPr/>
        </p:nvSpPr>
        <p:spPr bwMode="auto">
          <a:xfrm>
            <a:off x="6388894" y="1392237"/>
            <a:ext cx="466725" cy="1433513"/>
          </a:xfrm>
          <a:custGeom>
            <a:avLst/>
            <a:gdLst>
              <a:gd name="T0" fmla="*/ 217 w 219"/>
              <a:gd name="T1" fmla="*/ 504 h 504"/>
              <a:gd name="T2" fmla="*/ 215 w 219"/>
              <a:gd name="T3" fmla="*/ 503 h 504"/>
              <a:gd name="T4" fmla="*/ 1 w 219"/>
              <a:gd name="T5" fmla="*/ 270 h 504"/>
              <a:gd name="T6" fmla="*/ 0 w 219"/>
              <a:gd name="T7" fmla="*/ 267 h 504"/>
              <a:gd name="T8" fmla="*/ 125 w 219"/>
              <a:gd name="T9" fmla="*/ 1 h 504"/>
              <a:gd name="T10" fmla="*/ 127 w 219"/>
              <a:gd name="T11" fmla="*/ 0 h 504"/>
              <a:gd name="T12" fmla="*/ 129 w 219"/>
              <a:gd name="T13" fmla="*/ 2 h 504"/>
              <a:gd name="T14" fmla="*/ 219 w 219"/>
              <a:gd name="T15" fmla="*/ 501 h 504"/>
              <a:gd name="T16" fmla="*/ 218 w 219"/>
              <a:gd name="T17" fmla="*/ 503 h 504"/>
              <a:gd name="T18" fmla="*/ 217 w 219"/>
              <a:gd name="T19" fmla="*/ 504 h 504"/>
              <a:gd name="T20" fmla="*/ 213 w 219"/>
              <a:gd name="T21" fmla="*/ 494 h 504"/>
              <a:gd name="T22" fmla="*/ 126 w 219"/>
              <a:gd name="T23" fmla="*/ 10 h 504"/>
              <a:gd name="T24" fmla="*/ 5 w 219"/>
              <a:gd name="T25" fmla="*/ 268 h 504"/>
              <a:gd name="T26" fmla="*/ 213 w 219"/>
              <a:gd name="T27" fmla="*/ 49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9" h="504">
                <a:moveTo>
                  <a:pt x="217" y="504"/>
                </a:moveTo>
                <a:cubicBezTo>
                  <a:pt x="216" y="504"/>
                  <a:pt x="215" y="503"/>
                  <a:pt x="215" y="503"/>
                </a:cubicBezTo>
                <a:cubicBezTo>
                  <a:pt x="1" y="270"/>
                  <a:pt x="1" y="270"/>
                  <a:pt x="1" y="270"/>
                </a:cubicBezTo>
                <a:cubicBezTo>
                  <a:pt x="0" y="269"/>
                  <a:pt x="0" y="268"/>
                  <a:pt x="0" y="267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0"/>
                  <a:pt x="126" y="0"/>
                  <a:pt x="127" y="0"/>
                </a:cubicBezTo>
                <a:cubicBezTo>
                  <a:pt x="128" y="0"/>
                  <a:pt x="129" y="1"/>
                  <a:pt x="129" y="2"/>
                </a:cubicBezTo>
                <a:cubicBezTo>
                  <a:pt x="219" y="501"/>
                  <a:pt x="219" y="501"/>
                  <a:pt x="219" y="501"/>
                </a:cubicBezTo>
                <a:cubicBezTo>
                  <a:pt x="219" y="502"/>
                  <a:pt x="219" y="503"/>
                  <a:pt x="218" y="503"/>
                </a:cubicBezTo>
                <a:cubicBezTo>
                  <a:pt x="217" y="503"/>
                  <a:pt x="217" y="504"/>
                  <a:pt x="217" y="504"/>
                </a:cubicBezTo>
                <a:close/>
                <a:moveTo>
                  <a:pt x="213" y="494"/>
                </a:moveTo>
                <a:cubicBezTo>
                  <a:pt x="126" y="10"/>
                  <a:pt x="126" y="10"/>
                  <a:pt x="126" y="10"/>
                </a:cubicBezTo>
                <a:cubicBezTo>
                  <a:pt x="5" y="268"/>
                  <a:pt x="5" y="268"/>
                  <a:pt x="5" y="268"/>
                </a:cubicBezTo>
                <a:lnTo>
                  <a:pt x="213" y="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" name="Freeform 44"/>
          <p:cNvSpPr>
            <a:spLocks noEditPoints="1"/>
          </p:cNvSpPr>
          <p:nvPr/>
        </p:nvSpPr>
        <p:spPr bwMode="auto">
          <a:xfrm>
            <a:off x="6844905" y="2813050"/>
            <a:ext cx="355997" cy="1874838"/>
          </a:xfrm>
          <a:custGeom>
            <a:avLst/>
            <a:gdLst>
              <a:gd name="T0" fmla="*/ 26 w 167"/>
              <a:gd name="T1" fmla="*/ 659 h 659"/>
              <a:gd name="T2" fmla="*/ 23 w 167"/>
              <a:gd name="T3" fmla="*/ 657 h 659"/>
              <a:gd name="T4" fmla="*/ 0 w 167"/>
              <a:gd name="T5" fmla="*/ 2 h 659"/>
              <a:gd name="T6" fmla="*/ 1 w 167"/>
              <a:gd name="T7" fmla="*/ 0 h 659"/>
              <a:gd name="T8" fmla="*/ 3 w 167"/>
              <a:gd name="T9" fmla="*/ 0 h 659"/>
              <a:gd name="T10" fmla="*/ 4 w 167"/>
              <a:gd name="T11" fmla="*/ 0 h 659"/>
              <a:gd name="T12" fmla="*/ 165 w 167"/>
              <a:gd name="T13" fmla="*/ 75 h 659"/>
              <a:gd name="T14" fmla="*/ 167 w 167"/>
              <a:gd name="T15" fmla="*/ 77 h 659"/>
              <a:gd name="T16" fmla="*/ 28 w 167"/>
              <a:gd name="T17" fmla="*/ 658 h 659"/>
              <a:gd name="T18" fmla="*/ 26 w 167"/>
              <a:gd name="T19" fmla="*/ 659 h 659"/>
              <a:gd name="T20" fmla="*/ 27 w 167"/>
              <a:gd name="T21" fmla="*/ 640 h 659"/>
              <a:gd name="T22" fmla="*/ 162 w 167"/>
              <a:gd name="T23" fmla="*/ 78 h 659"/>
              <a:gd name="T24" fmla="*/ 5 w 167"/>
              <a:gd name="T25" fmla="*/ 6 h 659"/>
              <a:gd name="T26" fmla="*/ 27 w 167"/>
              <a:gd name="T27" fmla="*/ 64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7" h="659">
                <a:moveTo>
                  <a:pt x="26" y="659"/>
                </a:moveTo>
                <a:cubicBezTo>
                  <a:pt x="24" y="659"/>
                  <a:pt x="23" y="658"/>
                  <a:pt x="23" y="65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6" y="75"/>
                  <a:pt x="167" y="76"/>
                  <a:pt x="167" y="77"/>
                </a:cubicBezTo>
                <a:cubicBezTo>
                  <a:pt x="28" y="658"/>
                  <a:pt x="28" y="658"/>
                  <a:pt x="28" y="658"/>
                </a:cubicBezTo>
                <a:cubicBezTo>
                  <a:pt x="28" y="659"/>
                  <a:pt x="27" y="659"/>
                  <a:pt x="26" y="659"/>
                </a:cubicBezTo>
                <a:close/>
                <a:moveTo>
                  <a:pt x="27" y="640"/>
                </a:moveTo>
                <a:cubicBezTo>
                  <a:pt x="162" y="78"/>
                  <a:pt x="162" y="78"/>
                  <a:pt x="162" y="78"/>
                </a:cubicBezTo>
                <a:cubicBezTo>
                  <a:pt x="5" y="6"/>
                  <a:pt x="5" y="6"/>
                  <a:pt x="5" y="6"/>
                </a:cubicBezTo>
                <a:lnTo>
                  <a:pt x="27" y="6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" name="Freeform 45"/>
          <p:cNvSpPr>
            <a:spLocks noEditPoints="1"/>
          </p:cNvSpPr>
          <p:nvPr/>
        </p:nvSpPr>
        <p:spPr bwMode="auto">
          <a:xfrm>
            <a:off x="6653213" y="1392237"/>
            <a:ext cx="423863" cy="1433513"/>
          </a:xfrm>
          <a:custGeom>
            <a:avLst/>
            <a:gdLst>
              <a:gd name="T0" fmla="*/ 92 w 199"/>
              <a:gd name="T1" fmla="*/ 504 h 504"/>
              <a:gd name="T2" fmla="*/ 90 w 199"/>
              <a:gd name="T3" fmla="*/ 502 h 504"/>
              <a:gd name="T4" fmla="*/ 1 w 199"/>
              <a:gd name="T5" fmla="*/ 3 h 504"/>
              <a:gd name="T6" fmla="*/ 2 w 199"/>
              <a:gd name="T7" fmla="*/ 0 h 504"/>
              <a:gd name="T8" fmla="*/ 2 w 199"/>
              <a:gd name="T9" fmla="*/ 0 h 504"/>
              <a:gd name="T10" fmla="*/ 3 w 199"/>
              <a:gd name="T11" fmla="*/ 0 h 504"/>
              <a:gd name="T12" fmla="*/ 5 w 199"/>
              <a:gd name="T13" fmla="*/ 1 h 504"/>
              <a:gd name="T14" fmla="*/ 199 w 199"/>
              <a:gd name="T15" fmla="*/ 295 h 504"/>
              <a:gd name="T16" fmla="*/ 199 w 199"/>
              <a:gd name="T17" fmla="*/ 297 h 504"/>
              <a:gd name="T18" fmla="*/ 95 w 199"/>
              <a:gd name="T19" fmla="*/ 502 h 504"/>
              <a:gd name="T20" fmla="*/ 93 w 199"/>
              <a:gd name="T21" fmla="*/ 504 h 504"/>
              <a:gd name="T22" fmla="*/ 92 w 199"/>
              <a:gd name="T23" fmla="*/ 504 h 504"/>
              <a:gd name="T24" fmla="*/ 94 w 199"/>
              <a:gd name="T25" fmla="*/ 494 h 504"/>
              <a:gd name="T26" fmla="*/ 194 w 199"/>
              <a:gd name="T27" fmla="*/ 296 h 504"/>
              <a:gd name="T28" fmla="*/ 7 w 199"/>
              <a:gd name="T29" fmla="*/ 13 h 504"/>
              <a:gd name="T30" fmla="*/ 94 w 199"/>
              <a:gd name="T31" fmla="*/ 49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9" h="504">
                <a:moveTo>
                  <a:pt x="92" y="504"/>
                </a:moveTo>
                <a:cubicBezTo>
                  <a:pt x="91" y="503"/>
                  <a:pt x="90" y="503"/>
                  <a:pt x="90" y="502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5" y="1"/>
                </a:cubicBezTo>
                <a:cubicBezTo>
                  <a:pt x="199" y="295"/>
                  <a:pt x="199" y="295"/>
                  <a:pt x="199" y="295"/>
                </a:cubicBezTo>
                <a:cubicBezTo>
                  <a:pt x="199" y="295"/>
                  <a:pt x="199" y="296"/>
                  <a:pt x="199" y="297"/>
                </a:cubicBezTo>
                <a:cubicBezTo>
                  <a:pt x="95" y="502"/>
                  <a:pt x="95" y="502"/>
                  <a:pt x="95" y="502"/>
                </a:cubicBezTo>
                <a:cubicBezTo>
                  <a:pt x="94" y="503"/>
                  <a:pt x="93" y="504"/>
                  <a:pt x="93" y="504"/>
                </a:cubicBezTo>
                <a:lnTo>
                  <a:pt x="92" y="504"/>
                </a:lnTo>
                <a:close/>
                <a:moveTo>
                  <a:pt x="94" y="494"/>
                </a:moveTo>
                <a:cubicBezTo>
                  <a:pt x="194" y="296"/>
                  <a:pt x="194" y="296"/>
                  <a:pt x="194" y="296"/>
                </a:cubicBezTo>
                <a:cubicBezTo>
                  <a:pt x="7" y="13"/>
                  <a:pt x="7" y="13"/>
                  <a:pt x="7" y="13"/>
                </a:cubicBezTo>
                <a:lnTo>
                  <a:pt x="94" y="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Freeform 46"/>
          <p:cNvSpPr>
            <a:spLocks noEditPoints="1"/>
          </p:cNvSpPr>
          <p:nvPr/>
        </p:nvSpPr>
        <p:spPr bwMode="auto">
          <a:xfrm>
            <a:off x="6844905" y="2225676"/>
            <a:ext cx="355997" cy="811213"/>
          </a:xfrm>
          <a:custGeom>
            <a:avLst/>
            <a:gdLst>
              <a:gd name="T0" fmla="*/ 164 w 167"/>
              <a:gd name="T1" fmla="*/ 285 h 285"/>
              <a:gd name="T2" fmla="*/ 164 w 167"/>
              <a:gd name="T3" fmla="*/ 285 h 285"/>
              <a:gd name="T4" fmla="*/ 163 w 167"/>
              <a:gd name="T5" fmla="*/ 285 h 285"/>
              <a:gd name="T6" fmla="*/ 2 w 167"/>
              <a:gd name="T7" fmla="*/ 210 h 285"/>
              <a:gd name="T8" fmla="*/ 0 w 167"/>
              <a:gd name="T9" fmla="*/ 209 h 285"/>
              <a:gd name="T10" fmla="*/ 0 w 167"/>
              <a:gd name="T11" fmla="*/ 207 h 285"/>
              <a:gd name="T12" fmla="*/ 105 w 167"/>
              <a:gd name="T13" fmla="*/ 2 h 285"/>
              <a:gd name="T14" fmla="*/ 107 w 167"/>
              <a:gd name="T15" fmla="*/ 0 h 285"/>
              <a:gd name="T16" fmla="*/ 107 w 167"/>
              <a:gd name="T17" fmla="*/ 0 h 285"/>
              <a:gd name="T18" fmla="*/ 109 w 167"/>
              <a:gd name="T19" fmla="*/ 2 h 285"/>
              <a:gd name="T20" fmla="*/ 167 w 167"/>
              <a:gd name="T21" fmla="*/ 282 h 285"/>
              <a:gd name="T22" fmla="*/ 166 w 167"/>
              <a:gd name="T23" fmla="*/ 285 h 285"/>
              <a:gd name="T24" fmla="*/ 164 w 167"/>
              <a:gd name="T25" fmla="*/ 285 h 285"/>
              <a:gd name="T26" fmla="*/ 161 w 167"/>
              <a:gd name="T27" fmla="*/ 279 h 285"/>
              <a:gd name="T28" fmla="*/ 106 w 167"/>
              <a:gd name="T29" fmla="*/ 10 h 285"/>
              <a:gd name="T30" fmla="*/ 6 w 167"/>
              <a:gd name="T31" fmla="*/ 207 h 285"/>
              <a:gd name="T32" fmla="*/ 161 w 167"/>
              <a:gd name="T33" fmla="*/ 27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285">
                <a:moveTo>
                  <a:pt x="164" y="285"/>
                </a:moveTo>
                <a:cubicBezTo>
                  <a:pt x="164" y="285"/>
                  <a:pt x="164" y="285"/>
                  <a:pt x="164" y="285"/>
                </a:cubicBezTo>
                <a:cubicBezTo>
                  <a:pt x="163" y="285"/>
                  <a:pt x="163" y="285"/>
                  <a:pt x="163" y="285"/>
                </a:cubicBezTo>
                <a:cubicBezTo>
                  <a:pt x="2" y="210"/>
                  <a:pt x="2" y="210"/>
                  <a:pt x="2" y="210"/>
                </a:cubicBezTo>
                <a:cubicBezTo>
                  <a:pt x="1" y="210"/>
                  <a:pt x="1" y="210"/>
                  <a:pt x="0" y="209"/>
                </a:cubicBezTo>
                <a:cubicBezTo>
                  <a:pt x="0" y="208"/>
                  <a:pt x="0" y="208"/>
                  <a:pt x="0" y="207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6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1"/>
                  <a:pt x="109" y="1"/>
                  <a:pt x="109" y="2"/>
                </a:cubicBezTo>
                <a:cubicBezTo>
                  <a:pt x="167" y="282"/>
                  <a:pt x="167" y="282"/>
                  <a:pt x="167" y="282"/>
                </a:cubicBezTo>
                <a:cubicBezTo>
                  <a:pt x="167" y="283"/>
                  <a:pt x="166" y="284"/>
                  <a:pt x="166" y="285"/>
                </a:cubicBezTo>
                <a:cubicBezTo>
                  <a:pt x="165" y="285"/>
                  <a:pt x="165" y="285"/>
                  <a:pt x="164" y="285"/>
                </a:cubicBezTo>
                <a:close/>
                <a:moveTo>
                  <a:pt x="161" y="279"/>
                </a:moveTo>
                <a:cubicBezTo>
                  <a:pt x="106" y="10"/>
                  <a:pt x="106" y="10"/>
                  <a:pt x="106" y="10"/>
                </a:cubicBezTo>
                <a:cubicBezTo>
                  <a:pt x="6" y="207"/>
                  <a:pt x="6" y="207"/>
                  <a:pt x="6" y="207"/>
                </a:cubicBezTo>
                <a:lnTo>
                  <a:pt x="161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Freeform 47"/>
          <p:cNvSpPr>
            <a:spLocks noEditPoints="1"/>
          </p:cNvSpPr>
          <p:nvPr/>
        </p:nvSpPr>
        <p:spPr bwMode="auto">
          <a:xfrm>
            <a:off x="5097067" y="182563"/>
            <a:ext cx="1073944" cy="822325"/>
          </a:xfrm>
          <a:custGeom>
            <a:avLst/>
            <a:gdLst>
              <a:gd name="T0" fmla="*/ 179 w 504"/>
              <a:gd name="T1" fmla="*/ 289 h 289"/>
              <a:gd name="T2" fmla="*/ 177 w 504"/>
              <a:gd name="T3" fmla="*/ 288 h 289"/>
              <a:gd name="T4" fmla="*/ 1 w 504"/>
              <a:gd name="T5" fmla="*/ 3 h 289"/>
              <a:gd name="T6" fmla="*/ 1 w 504"/>
              <a:gd name="T7" fmla="*/ 1 h 289"/>
              <a:gd name="T8" fmla="*/ 3 w 504"/>
              <a:gd name="T9" fmla="*/ 0 h 289"/>
              <a:gd name="T10" fmla="*/ 4 w 504"/>
              <a:gd name="T11" fmla="*/ 0 h 289"/>
              <a:gd name="T12" fmla="*/ 503 w 504"/>
              <a:gd name="T13" fmla="*/ 258 h 289"/>
              <a:gd name="T14" fmla="*/ 504 w 504"/>
              <a:gd name="T15" fmla="*/ 261 h 289"/>
              <a:gd name="T16" fmla="*/ 502 w 504"/>
              <a:gd name="T17" fmla="*/ 263 h 289"/>
              <a:gd name="T18" fmla="*/ 179 w 504"/>
              <a:gd name="T19" fmla="*/ 289 h 289"/>
              <a:gd name="T20" fmla="*/ 180 w 504"/>
              <a:gd name="T21" fmla="*/ 284 h 289"/>
              <a:gd name="T22" fmla="*/ 493 w 504"/>
              <a:gd name="T23" fmla="*/ 259 h 289"/>
              <a:gd name="T24" fmla="*/ 9 w 504"/>
              <a:gd name="T25" fmla="*/ 8 h 289"/>
              <a:gd name="T26" fmla="*/ 180 w 504"/>
              <a:gd name="T27" fmla="*/ 28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4" h="289">
                <a:moveTo>
                  <a:pt x="179" y="289"/>
                </a:moveTo>
                <a:cubicBezTo>
                  <a:pt x="178" y="289"/>
                  <a:pt x="177" y="288"/>
                  <a:pt x="177" y="288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503" y="258"/>
                  <a:pt x="503" y="258"/>
                  <a:pt x="503" y="258"/>
                </a:cubicBezTo>
                <a:cubicBezTo>
                  <a:pt x="504" y="259"/>
                  <a:pt x="504" y="260"/>
                  <a:pt x="504" y="261"/>
                </a:cubicBezTo>
                <a:cubicBezTo>
                  <a:pt x="504" y="262"/>
                  <a:pt x="503" y="263"/>
                  <a:pt x="502" y="263"/>
                </a:cubicBezTo>
                <a:cubicBezTo>
                  <a:pt x="179" y="289"/>
                  <a:pt x="179" y="289"/>
                  <a:pt x="179" y="289"/>
                </a:cubicBezTo>
                <a:close/>
                <a:moveTo>
                  <a:pt x="180" y="284"/>
                </a:moveTo>
                <a:cubicBezTo>
                  <a:pt x="493" y="259"/>
                  <a:pt x="493" y="259"/>
                  <a:pt x="493" y="259"/>
                </a:cubicBezTo>
                <a:cubicBezTo>
                  <a:pt x="9" y="8"/>
                  <a:pt x="9" y="8"/>
                  <a:pt x="9" y="8"/>
                </a:cubicBezTo>
                <a:lnTo>
                  <a:pt x="180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Freeform 48"/>
          <p:cNvSpPr>
            <a:spLocks noEditPoints="1"/>
          </p:cNvSpPr>
          <p:nvPr/>
        </p:nvSpPr>
        <p:spPr bwMode="auto">
          <a:xfrm>
            <a:off x="6124575" y="404813"/>
            <a:ext cx="539354" cy="998538"/>
          </a:xfrm>
          <a:custGeom>
            <a:avLst/>
            <a:gdLst>
              <a:gd name="T0" fmla="*/ 251 w 253"/>
              <a:gd name="T1" fmla="*/ 351 h 351"/>
              <a:gd name="T2" fmla="*/ 249 w 253"/>
              <a:gd name="T3" fmla="*/ 351 h 351"/>
              <a:gd name="T4" fmla="*/ 18 w 253"/>
              <a:gd name="T5" fmla="*/ 184 h 351"/>
              <a:gd name="T6" fmla="*/ 18 w 253"/>
              <a:gd name="T7" fmla="*/ 183 h 351"/>
              <a:gd name="T8" fmla="*/ 0 w 253"/>
              <a:gd name="T9" fmla="*/ 3 h 351"/>
              <a:gd name="T10" fmla="*/ 1 w 253"/>
              <a:gd name="T11" fmla="*/ 0 h 351"/>
              <a:gd name="T12" fmla="*/ 2 w 253"/>
              <a:gd name="T13" fmla="*/ 0 h 351"/>
              <a:gd name="T14" fmla="*/ 4 w 253"/>
              <a:gd name="T15" fmla="*/ 1 h 351"/>
              <a:gd name="T16" fmla="*/ 253 w 253"/>
              <a:gd name="T17" fmla="*/ 348 h 351"/>
              <a:gd name="T18" fmla="*/ 253 w 253"/>
              <a:gd name="T19" fmla="*/ 351 h 351"/>
              <a:gd name="T20" fmla="*/ 251 w 253"/>
              <a:gd name="T21" fmla="*/ 351 h 351"/>
              <a:gd name="T22" fmla="*/ 241 w 253"/>
              <a:gd name="T23" fmla="*/ 339 h 351"/>
              <a:gd name="T24" fmla="*/ 5 w 253"/>
              <a:gd name="T25" fmla="*/ 11 h 351"/>
              <a:gd name="T26" fmla="*/ 22 w 253"/>
              <a:gd name="T27" fmla="*/ 181 h 351"/>
              <a:gd name="T28" fmla="*/ 241 w 253"/>
              <a:gd name="T29" fmla="*/ 339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3" h="351">
                <a:moveTo>
                  <a:pt x="251" y="351"/>
                </a:moveTo>
                <a:cubicBezTo>
                  <a:pt x="250" y="351"/>
                  <a:pt x="250" y="351"/>
                  <a:pt x="249" y="351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3"/>
                  <a:pt x="18" y="18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1"/>
                  <a:pt x="4" y="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3" y="349"/>
                  <a:pt x="253" y="350"/>
                  <a:pt x="253" y="351"/>
                </a:cubicBezTo>
                <a:cubicBezTo>
                  <a:pt x="252" y="351"/>
                  <a:pt x="252" y="351"/>
                  <a:pt x="251" y="351"/>
                </a:cubicBezTo>
                <a:close/>
                <a:moveTo>
                  <a:pt x="241" y="339"/>
                </a:moveTo>
                <a:cubicBezTo>
                  <a:pt x="5" y="11"/>
                  <a:pt x="5" y="11"/>
                  <a:pt x="5" y="11"/>
                </a:cubicBezTo>
                <a:cubicBezTo>
                  <a:pt x="22" y="181"/>
                  <a:pt x="22" y="181"/>
                  <a:pt x="22" y="181"/>
                </a:cubicBezTo>
                <a:lnTo>
                  <a:pt x="241" y="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Freeform 49"/>
          <p:cNvSpPr>
            <a:spLocks/>
          </p:cNvSpPr>
          <p:nvPr/>
        </p:nvSpPr>
        <p:spPr bwMode="auto">
          <a:xfrm>
            <a:off x="1620442" y="2698750"/>
            <a:ext cx="230981" cy="127000"/>
          </a:xfrm>
          <a:custGeom>
            <a:avLst/>
            <a:gdLst>
              <a:gd name="T0" fmla="*/ 0 w 194"/>
              <a:gd name="T1" fmla="*/ 7 h 80"/>
              <a:gd name="T2" fmla="*/ 4 w 194"/>
              <a:gd name="T3" fmla="*/ 0 h 80"/>
              <a:gd name="T4" fmla="*/ 194 w 194"/>
              <a:gd name="T5" fmla="*/ 73 h 80"/>
              <a:gd name="T6" fmla="*/ 190 w 194"/>
              <a:gd name="T7" fmla="*/ 80 h 80"/>
              <a:gd name="T8" fmla="*/ 0 w 194"/>
              <a:gd name="T9" fmla="*/ 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80">
                <a:moveTo>
                  <a:pt x="0" y="7"/>
                </a:moveTo>
                <a:lnTo>
                  <a:pt x="4" y="0"/>
                </a:lnTo>
                <a:lnTo>
                  <a:pt x="194" y="73"/>
                </a:lnTo>
                <a:lnTo>
                  <a:pt x="190" y="80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" name="Freeform 50"/>
          <p:cNvSpPr>
            <a:spLocks/>
          </p:cNvSpPr>
          <p:nvPr/>
        </p:nvSpPr>
        <p:spPr bwMode="auto">
          <a:xfrm>
            <a:off x="1776413" y="4914900"/>
            <a:ext cx="236935" cy="96838"/>
          </a:xfrm>
          <a:custGeom>
            <a:avLst/>
            <a:gdLst>
              <a:gd name="T0" fmla="*/ 0 w 199"/>
              <a:gd name="T1" fmla="*/ 54 h 61"/>
              <a:gd name="T2" fmla="*/ 197 w 199"/>
              <a:gd name="T3" fmla="*/ 0 h 61"/>
              <a:gd name="T4" fmla="*/ 199 w 199"/>
              <a:gd name="T5" fmla="*/ 9 h 61"/>
              <a:gd name="T6" fmla="*/ 2 w 199"/>
              <a:gd name="T7" fmla="*/ 61 h 61"/>
              <a:gd name="T8" fmla="*/ 0 w 199"/>
              <a:gd name="T9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61">
                <a:moveTo>
                  <a:pt x="0" y="54"/>
                </a:moveTo>
                <a:lnTo>
                  <a:pt x="197" y="0"/>
                </a:lnTo>
                <a:lnTo>
                  <a:pt x="199" y="9"/>
                </a:lnTo>
                <a:lnTo>
                  <a:pt x="2" y="61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" name="Freeform 51"/>
          <p:cNvSpPr>
            <a:spLocks/>
          </p:cNvSpPr>
          <p:nvPr/>
        </p:nvSpPr>
        <p:spPr bwMode="auto">
          <a:xfrm>
            <a:off x="2507457" y="569913"/>
            <a:ext cx="132160" cy="284163"/>
          </a:xfrm>
          <a:custGeom>
            <a:avLst/>
            <a:gdLst>
              <a:gd name="T0" fmla="*/ 0 w 111"/>
              <a:gd name="T1" fmla="*/ 4 h 179"/>
              <a:gd name="T2" fmla="*/ 8 w 111"/>
              <a:gd name="T3" fmla="*/ 0 h 179"/>
              <a:gd name="T4" fmla="*/ 111 w 111"/>
              <a:gd name="T5" fmla="*/ 176 h 179"/>
              <a:gd name="T6" fmla="*/ 104 w 111"/>
              <a:gd name="T7" fmla="*/ 179 h 179"/>
              <a:gd name="T8" fmla="*/ 0 w 111"/>
              <a:gd name="T9" fmla="*/ 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79">
                <a:moveTo>
                  <a:pt x="0" y="4"/>
                </a:moveTo>
                <a:lnTo>
                  <a:pt x="8" y="0"/>
                </a:lnTo>
                <a:lnTo>
                  <a:pt x="111" y="176"/>
                </a:lnTo>
                <a:lnTo>
                  <a:pt x="104" y="179"/>
                </a:lnTo>
                <a:lnTo>
                  <a:pt x="0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Freeform 52"/>
          <p:cNvSpPr>
            <a:spLocks/>
          </p:cNvSpPr>
          <p:nvPr/>
        </p:nvSpPr>
        <p:spPr bwMode="auto">
          <a:xfrm>
            <a:off x="1729979" y="5626101"/>
            <a:ext cx="29766" cy="325438"/>
          </a:xfrm>
          <a:custGeom>
            <a:avLst/>
            <a:gdLst>
              <a:gd name="T0" fmla="*/ 0 w 25"/>
              <a:gd name="T1" fmla="*/ 203 h 205"/>
              <a:gd name="T2" fmla="*/ 18 w 25"/>
              <a:gd name="T3" fmla="*/ 0 h 205"/>
              <a:gd name="T4" fmla="*/ 25 w 25"/>
              <a:gd name="T5" fmla="*/ 0 h 205"/>
              <a:gd name="T6" fmla="*/ 7 w 25"/>
              <a:gd name="T7" fmla="*/ 205 h 205"/>
              <a:gd name="T8" fmla="*/ 0 w 25"/>
              <a:gd name="T9" fmla="*/ 2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05">
                <a:moveTo>
                  <a:pt x="0" y="203"/>
                </a:moveTo>
                <a:lnTo>
                  <a:pt x="18" y="0"/>
                </a:lnTo>
                <a:lnTo>
                  <a:pt x="25" y="0"/>
                </a:lnTo>
                <a:lnTo>
                  <a:pt x="7" y="205"/>
                </a:lnTo>
                <a:lnTo>
                  <a:pt x="0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417910" y="3475038"/>
            <a:ext cx="714375" cy="1001713"/>
          </a:xfrm>
          <a:custGeom>
            <a:avLst/>
            <a:gdLst>
              <a:gd name="T0" fmla="*/ 0 w 600"/>
              <a:gd name="T1" fmla="*/ 6 h 631"/>
              <a:gd name="T2" fmla="*/ 7 w 600"/>
              <a:gd name="T3" fmla="*/ 0 h 631"/>
              <a:gd name="T4" fmla="*/ 600 w 600"/>
              <a:gd name="T5" fmla="*/ 626 h 631"/>
              <a:gd name="T6" fmla="*/ 595 w 600"/>
              <a:gd name="T7" fmla="*/ 631 h 631"/>
              <a:gd name="T8" fmla="*/ 0 w 600"/>
              <a:gd name="T9" fmla="*/ 6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31">
                <a:moveTo>
                  <a:pt x="0" y="6"/>
                </a:moveTo>
                <a:lnTo>
                  <a:pt x="7" y="0"/>
                </a:lnTo>
                <a:lnTo>
                  <a:pt x="600" y="626"/>
                </a:lnTo>
                <a:lnTo>
                  <a:pt x="595" y="631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5" name="Freeform 54"/>
          <p:cNvSpPr>
            <a:spLocks/>
          </p:cNvSpPr>
          <p:nvPr/>
        </p:nvSpPr>
        <p:spPr bwMode="auto">
          <a:xfrm>
            <a:off x="1091804" y="5953126"/>
            <a:ext cx="633412" cy="541338"/>
          </a:xfrm>
          <a:custGeom>
            <a:avLst/>
            <a:gdLst>
              <a:gd name="T0" fmla="*/ 0 w 532"/>
              <a:gd name="T1" fmla="*/ 334 h 341"/>
              <a:gd name="T2" fmla="*/ 529 w 532"/>
              <a:gd name="T3" fmla="*/ 0 h 341"/>
              <a:gd name="T4" fmla="*/ 532 w 532"/>
              <a:gd name="T5" fmla="*/ 7 h 341"/>
              <a:gd name="T6" fmla="*/ 4 w 532"/>
              <a:gd name="T7" fmla="*/ 341 h 341"/>
              <a:gd name="T8" fmla="*/ 0 w 532"/>
              <a:gd name="T9" fmla="*/ 33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341">
                <a:moveTo>
                  <a:pt x="0" y="334"/>
                </a:moveTo>
                <a:lnTo>
                  <a:pt x="529" y="0"/>
                </a:lnTo>
                <a:lnTo>
                  <a:pt x="532" y="7"/>
                </a:lnTo>
                <a:lnTo>
                  <a:pt x="4" y="341"/>
                </a:lnTo>
                <a:lnTo>
                  <a:pt x="0" y="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1759744" y="5373689"/>
            <a:ext cx="439341" cy="263525"/>
          </a:xfrm>
          <a:custGeom>
            <a:avLst/>
            <a:gdLst>
              <a:gd name="T0" fmla="*/ 0 w 369"/>
              <a:gd name="T1" fmla="*/ 159 h 166"/>
              <a:gd name="T2" fmla="*/ 365 w 369"/>
              <a:gd name="T3" fmla="*/ 0 h 166"/>
              <a:gd name="T4" fmla="*/ 369 w 369"/>
              <a:gd name="T5" fmla="*/ 7 h 166"/>
              <a:gd name="T6" fmla="*/ 3 w 369"/>
              <a:gd name="T7" fmla="*/ 166 h 166"/>
              <a:gd name="T8" fmla="*/ 0 w 369"/>
              <a:gd name="T9" fmla="*/ 15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166">
                <a:moveTo>
                  <a:pt x="0" y="159"/>
                </a:moveTo>
                <a:lnTo>
                  <a:pt x="365" y="0"/>
                </a:lnTo>
                <a:lnTo>
                  <a:pt x="369" y="7"/>
                </a:lnTo>
                <a:lnTo>
                  <a:pt x="3" y="166"/>
                </a:lnTo>
                <a:lnTo>
                  <a:pt x="0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Freeform 56"/>
          <p:cNvSpPr>
            <a:spLocks/>
          </p:cNvSpPr>
          <p:nvPr/>
        </p:nvSpPr>
        <p:spPr bwMode="auto">
          <a:xfrm>
            <a:off x="6655594" y="627062"/>
            <a:ext cx="590550" cy="773113"/>
          </a:xfrm>
          <a:custGeom>
            <a:avLst/>
            <a:gdLst>
              <a:gd name="T0" fmla="*/ 0 w 496"/>
              <a:gd name="T1" fmla="*/ 482 h 487"/>
              <a:gd name="T2" fmla="*/ 491 w 496"/>
              <a:gd name="T3" fmla="*/ 0 h 487"/>
              <a:gd name="T4" fmla="*/ 496 w 496"/>
              <a:gd name="T5" fmla="*/ 5 h 487"/>
              <a:gd name="T6" fmla="*/ 5 w 496"/>
              <a:gd name="T7" fmla="*/ 487 h 487"/>
              <a:gd name="T8" fmla="*/ 0 w 496"/>
              <a:gd name="T9" fmla="*/ 48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" h="487">
                <a:moveTo>
                  <a:pt x="0" y="482"/>
                </a:moveTo>
                <a:lnTo>
                  <a:pt x="491" y="0"/>
                </a:lnTo>
                <a:lnTo>
                  <a:pt x="496" y="5"/>
                </a:lnTo>
                <a:lnTo>
                  <a:pt x="5" y="487"/>
                </a:lnTo>
                <a:lnTo>
                  <a:pt x="0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7160419" y="-84137"/>
            <a:ext cx="80963" cy="722313"/>
          </a:xfrm>
          <a:custGeom>
            <a:avLst/>
            <a:gdLst>
              <a:gd name="T0" fmla="*/ 0 w 68"/>
              <a:gd name="T1" fmla="*/ 0 h 455"/>
              <a:gd name="T2" fmla="*/ 9 w 68"/>
              <a:gd name="T3" fmla="*/ 0 h 455"/>
              <a:gd name="T4" fmla="*/ 68 w 68"/>
              <a:gd name="T5" fmla="*/ 453 h 455"/>
              <a:gd name="T6" fmla="*/ 59 w 68"/>
              <a:gd name="T7" fmla="*/ 455 h 455"/>
              <a:gd name="T8" fmla="*/ 0 w 68"/>
              <a:gd name="T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55">
                <a:moveTo>
                  <a:pt x="0" y="0"/>
                </a:moveTo>
                <a:lnTo>
                  <a:pt x="9" y="0"/>
                </a:lnTo>
                <a:lnTo>
                  <a:pt x="68" y="453"/>
                </a:lnTo>
                <a:lnTo>
                  <a:pt x="59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9" name="Freeform 58"/>
          <p:cNvSpPr>
            <a:spLocks/>
          </p:cNvSpPr>
          <p:nvPr/>
        </p:nvSpPr>
        <p:spPr bwMode="auto">
          <a:xfrm>
            <a:off x="7359254" y="2949576"/>
            <a:ext cx="809625" cy="180975"/>
          </a:xfrm>
          <a:custGeom>
            <a:avLst/>
            <a:gdLst>
              <a:gd name="T0" fmla="*/ 0 w 680"/>
              <a:gd name="T1" fmla="*/ 105 h 114"/>
              <a:gd name="T2" fmla="*/ 679 w 680"/>
              <a:gd name="T3" fmla="*/ 0 h 114"/>
              <a:gd name="T4" fmla="*/ 680 w 680"/>
              <a:gd name="T5" fmla="*/ 8 h 114"/>
              <a:gd name="T6" fmla="*/ 2 w 680"/>
              <a:gd name="T7" fmla="*/ 114 h 114"/>
              <a:gd name="T8" fmla="*/ 0 w 680"/>
              <a:gd name="T9" fmla="*/ 10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114">
                <a:moveTo>
                  <a:pt x="0" y="105"/>
                </a:moveTo>
                <a:lnTo>
                  <a:pt x="679" y="0"/>
                </a:lnTo>
                <a:lnTo>
                  <a:pt x="680" y="8"/>
                </a:lnTo>
                <a:lnTo>
                  <a:pt x="2" y="114"/>
                </a:lnTo>
                <a:lnTo>
                  <a:pt x="0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0" name="Freeform 59"/>
          <p:cNvSpPr>
            <a:spLocks/>
          </p:cNvSpPr>
          <p:nvPr/>
        </p:nvSpPr>
        <p:spPr bwMode="auto">
          <a:xfrm>
            <a:off x="2503885" y="3751264"/>
            <a:ext cx="191691" cy="222250"/>
          </a:xfrm>
          <a:custGeom>
            <a:avLst/>
            <a:gdLst>
              <a:gd name="T0" fmla="*/ 0 w 161"/>
              <a:gd name="T1" fmla="*/ 7 h 140"/>
              <a:gd name="T2" fmla="*/ 5 w 161"/>
              <a:gd name="T3" fmla="*/ 0 h 140"/>
              <a:gd name="T4" fmla="*/ 161 w 161"/>
              <a:gd name="T5" fmla="*/ 133 h 140"/>
              <a:gd name="T6" fmla="*/ 156 w 161"/>
              <a:gd name="T7" fmla="*/ 140 h 140"/>
              <a:gd name="T8" fmla="*/ 0 w 161"/>
              <a:gd name="T9" fmla="*/ 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40">
                <a:moveTo>
                  <a:pt x="0" y="7"/>
                </a:moveTo>
                <a:lnTo>
                  <a:pt x="5" y="0"/>
                </a:lnTo>
                <a:lnTo>
                  <a:pt x="161" y="133"/>
                </a:lnTo>
                <a:lnTo>
                  <a:pt x="156" y="140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Freeform 60"/>
          <p:cNvSpPr>
            <a:spLocks/>
          </p:cNvSpPr>
          <p:nvPr/>
        </p:nvSpPr>
        <p:spPr bwMode="auto">
          <a:xfrm>
            <a:off x="5747148" y="5834064"/>
            <a:ext cx="78581" cy="720725"/>
          </a:xfrm>
          <a:custGeom>
            <a:avLst/>
            <a:gdLst>
              <a:gd name="T0" fmla="*/ 0 w 66"/>
              <a:gd name="T1" fmla="*/ 452 h 454"/>
              <a:gd name="T2" fmla="*/ 57 w 66"/>
              <a:gd name="T3" fmla="*/ 0 h 454"/>
              <a:gd name="T4" fmla="*/ 66 w 66"/>
              <a:gd name="T5" fmla="*/ 2 h 454"/>
              <a:gd name="T6" fmla="*/ 9 w 66"/>
              <a:gd name="T7" fmla="*/ 454 h 454"/>
              <a:gd name="T8" fmla="*/ 0 w 66"/>
              <a:gd name="T9" fmla="*/ 452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454">
                <a:moveTo>
                  <a:pt x="0" y="452"/>
                </a:moveTo>
                <a:lnTo>
                  <a:pt x="57" y="0"/>
                </a:lnTo>
                <a:lnTo>
                  <a:pt x="66" y="2"/>
                </a:lnTo>
                <a:lnTo>
                  <a:pt x="9" y="454"/>
                </a:lnTo>
                <a:lnTo>
                  <a:pt x="0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1117998" y="4114801"/>
            <a:ext cx="733425" cy="365125"/>
          </a:xfrm>
          <a:custGeom>
            <a:avLst/>
            <a:gdLst>
              <a:gd name="T0" fmla="*/ 0 w 616"/>
              <a:gd name="T1" fmla="*/ 221 h 230"/>
              <a:gd name="T2" fmla="*/ 614 w 616"/>
              <a:gd name="T3" fmla="*/ 0 h 230"/>
              <a:gd name="T4" fmla="*/ 616 w 616"/>
              <a:gd name="T5" fmla="*/ 8 h 230"/>
              <a:gd name="T6" fmla="*/ 3 w 616"/>
              <a:gd name="T7" fmla="*/ 230 h 230"/>
              <a:gd name="T8" fmla="*/ 0 w 616"/>
              <a:gd name="T9" fmla="*/ 22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6" h="230">
                <a:moveTo>
                  <a:pt x="0" y="221"/>
                </a:moveTo>
                <a:lnTo>
                  <a:pt x="614" y="0"/>
                </a:lnTo>
                <a:lnTo>
                  <a:pt x="616" y="8"/>
                </a:lnTo>
                <a:lnTo>
                  <a:pt x="3" y="230"/>
                </a:lnTo>
                <a:lnTo>
                  <a:pt x="0" y="2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" name="Freeform 62"/>
          <p:cNvSpPr>
            <a:spLocks/>
          </p:cNvSpPr>
          <p:nvPr/>
        </p:nvSpPr>
        <p:spPr bwMode="auto">
          <a:xfrm>
            <a:off x="7261623" y="2511425"/>
            <a:ext cx="355997" cy="101600"/>
          </a:xfrm>
          <a:custGeom>
            <a:avLst/>
            <a:gdLst>
              <a:gd name="T0" fmla="*/ 0 w 299"/>
              <a:gd name="T1" fmla="*/ 55 h 64"/>
              <a:gd name="T2" fmla="*/ 297 w 299"/>
              <a:gd name="T3" fmla="*/ 0 h 64"/>
              <a:gd name="T4" fmla="*/ 299 w 299"/>
              <a:gd name="T5" fmla="*/ 7 h 64"/>
              <a:gd name="T6" fmla="*/ 1 w 299"/>
              <a:gd name="T7" fmla="*/ 64 h 64"/>
              <a:gd name="T8" fmla="*/ 0 w 299"/>
              <a:gd name="T9" fmla="*/ 5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64">
                <a:moveTo>
                  <a:pt x="0" y="55"/>
                </a:moveTo>
                <a:lnTo>
                  <a:pt x="297" y="0"/>
                </a:lnTo>
                <a:lnTo>
                  <a:pt x="299" y="7"/>
                </a:lnTo>
                <a:lnTo>
                  <a:pt x="1" y="64"/>
                </a:lnTo>
                <a:lnTo>
                  <a:pt x="0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4" name="Freeform 63"/>
          <p:cNvSpPr>
            <a:spLocks/>
          </p:cNvSpPr>
          <p:nvPr/>
        </p:nvSpPr>
        <p:spPr bwMode="auto">
          <a:xfrm>
            <a:off x="7599761" y="2232025"/>
            <a:ext cx="98822" cy="290513"/>
          </a:xfrm>
          <a:custGeom>
            <a:avLst/>
            <a:gdLst>
              <a:gd name="T0" fmla="*/ 0 w 83"/>
              <a:gd name="T1" fmla="*/ 179 h 183"/>
              <a:gd name="T2" fmla="*/ 76 w 83"/>
              <a:gd name="T3" fmla="*/ 0 h 183"/>
              <a:gd name="T4" fmla="*/ 83 w 83"/>
              <a:gd name="T5" fmla="*/ 2 h 183"/>
              <a:gd name="T6" fmla="*/ 7 w 83"/>
              <a:gd name="T7" fmla="*/ 183 h 183"/>
              <a:gd name="T8" fmla="*/ 0 w 83"/>
              <a:gd name="T9" fmla="*/ 17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83">
                <a:moveTo>
                  <a:pt x="0" y="179"/>
                </a:moveTo>
                <a:lnTo>
                  <a:pt x="76" y="0"/>
                </a:lnTo>
                <a:lnTo>
                  <a:pt x="83" y="2"/>
                </a:lnTo>
                <a:lnTo>
                  <a:pt x="7" y="183"/>
                </a:lnTo>
                <a:lnTo>
                  <a:pt x="0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" name="Freeform 64"/>
          <p:cNvSpPr>
            <a:spLocks/>
          </p:cNvSpPr>
          <p:nvPr/>
        </p:nvSpPr>
        <p:spPr bwMode="auto">
          <a:xfrm>
            <a:off x="6774657" y="5783263"/>
            <a:ext cx="360760" cy="39688"/>
          </a:xfrm>
          <a:custGeom>
            <a:avLst/>
            <a:gdLst>
              <a:gd name="T0" fmla="*/ 0 w 303"/>
              <a:gd name="T1" fmla="*/ 7 h 25"/>
              <a:gd name="T2" fmla="*/ 0 w 303"/>
              <a:gd name="T3" fmla="*/ 0 h 25"/>
              <a:gd name="T4" fmla="*/ 303 w 303"/>
              <a:gd name="T5" fmla="*/ 16 h 25"/>
              <a:gd name="T6" fmla="*/ 303 w 303"/>
              <a:gd name="T7" fmla="*/ 25 h 25"/>
              <a:gd name="T8" fmla="*/ 0 w 303"/>
              <a:gd name="T9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" h="25">
                <a:moveTo>
                  <a:pt x="0" y="7"/>
                </a:moveTo>
                <a:lnTo>
                  <a:pt x="0" y="0"/>
                </a:lnTo>
                <a:lnTo>
                  <a:pt x="303" y="16"/>
                </a:lnTo>
                <a:lnTo>
                  <a:pt x="303" y="25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Freeform 65"/>
          <p:cNvSpPr>
            <a:spLocks/>
          </p:cNvSpPr>
          <p:nvPr/>
        </p:nvSpPr>
        <p:spPr bwMode="auto">
          <a:xfrm>
            <a:off x="8346282" y="3170237"/>
            <a:ext cx="752475" cy="204788"/>
          </a:xfrm>
          <a:custGeom>
            <a:avLst/>
            <a:gdLst>
              <a:gd name="T0" fmla="*/ 0 w 632"/>
              <a:gd name="T1" fmla="*/ 120 h 129"/>
              <a:gd name="T2" fmla="*/ 631 w 632"/>
              <a:gd name="T3" fmla="*/ 0 h 129"/>
              <a:gd name="T4" fmla="*/ 632 w 632"/>
              <a:gd name="T5" fmla="*/ 9 h 129"/>
              <a:gd name="T6" fmla="*/ 0 w 632"/>
              <a:gd name="T7" fmla="*/ 129 h 129"/>
              <a:gd name="T8" fmla="*/ 0 w 632"/>
              <a:gd name="T9" fmla="*/ 12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" h="129">
                <a:moveTo>
                  <a:pt x="0" y="120"/>
                </a:moveTo>
                <a:lnTo>
                  <a:pt x="631" y="0"/>
                </a:lnTo>
                <a:lnTo>
                  <a:pt x="632" y="9"/>
                </a:lnTo>
                <a:lnTo>
                  <a:pt x="0" y="129"/>
                </a:lnTo>
                <a:lnTo>
                  <a:pt x="0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7" name="Freeform 66"/>
          <p:cNvSpPr>
            <a:spLocks/>
          </p:cNvSpPr>
          <p:nvPr/>
        </p:nvSpPr>
        <p:spPr bwMode="auto">
          <a:xfrm>
            <a:off x="1458516" y="558800"/>
            <a:ext cx="823913" cy="844550"/>
          </a:xfrm>
          <a:custGeom>
            <a:avLst/>
            <a:gdLst>
              <a:gd name="T0" fmla="*/ 0 w 692"/>
              <a:gd name="T1" fmla="*/ 7 h 532"/>
              <a:gd name="T2" fmla="*/ 6 w 692"/>
              <a:gd name="T3" fmla="*/ 0 h 532"/>
              <a:gd name="T4" fmla="*/ 692 w 692"/>
              <a:gd name="T5" fmla="*/ 525 h 532"/>
              <a:gd name="T6" fmla="*/ 686 w 692"/>
              <a:gd name="T7" fmla="*/ 532 h 532"/>
              <a:gd name="T8" fmla="*/ 0 w 692"/>
              <a:gd name="T9" fmla="*/ 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" h="532">
                <a:moveTo>
                  <a:pt x="0" y="7"/>
                </a:moveTo>
                <a:lnTo>
                  <a:pt x="6" y="0"/>
                </a:lnTo>
                <a:lnTo>
                  <a:pt x="692" y="525"/>
                </a:lnTo>
                <a:lnTo>
                  <a:pt x="686" y="532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Freeform 67"/>
          <p:cNvSpPr>
            <a:spLocks/>
          </p:cNvSpPr>
          <p:nvPr/>
        </p:nvSpPr>
        <p:spPr bwMode="auto">
          <a:xfrm>
            <a:off x="7693819" y="965201"/>
            <a:ext cx="700088" cy="1274763"/>
          </a:xfrm>
          <a:custGeom>
            <a:avLst/>
            <a:gdLst>
              <a:gd name="T0" fmla="*/ 0 w 588"/>
              <a:gd name="T1" fmla="*/ 798 h 803"/>
              <a:gd name="T2" fmla="*/ 582 w 588"/>
              <a:gd name="T3" fmla="*/ 0 h 803"/>
              <a:gd name="T4" fmla="*/ 588 w 588"/>
              <a:gd name="T5" fmla="*/ 4 h 803"/>
              <a:gd name="T6" fmla="*/ 7 w 588"/>
              <a:gd name="T7" fmla="*/ 803 h 803"/>
              <a:gd name="T8" fmla="*/ 0 w 588"/>
              <a:gd name="T9" fmla="*/ 798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8" h="803">
                <a:moveTo>
                  <a:pt x="0" y="798"/>
                </a:moveTo>
                <a:lnTo>
                  <a:pt x="582" y="0"/>
                </a:lnTo>
                <a:lnTo>
                  <a:pt x="588" y="4"/>
                </a:lnTo>
                <a:lnTo>
                  <a:pt x="7" y="803"/>
                </a:lnTo>
                <a:lnTo>
                  <a:pt x="0" y="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9" name="Freeform 68"/>
          <p:cNvSpPr>
            <a:spLocks/>
          </p:cNvSpPr>
          <p:nvPr/>
        </p:nvSpPr>
        <p:spPr bwMode="auto">
          <a:xfrm>
            <a:off x="8160544" y="2943225"/>
            <a:ext cx="183356" cy="431800"/>
          </a:xfrm>
          <a:custGeom>
            <a:avLst/>
            <a:gdLst>
              <a:gd name="T0" fmla="*/ 0 w 154"/>
              <a:gd name="T1" fmla="*/ 5 h 272"/>
              <a:gd name="T2" fmla="*/ 7 w 154"/>
              <a:gd name="T3" fmla="*/ 0 h 272"/>
              <a:gd name="T4" fmla="*/ 154 w 154"/>
              <a:gd name="T5" fmla="*/ 267 h 272"/>
              <a:gd name="T6" fmla="*/ 145 w 154"/>
              <a:gd name="T7" fmla="*/ 272 h 272"/>
              <a:gd name="T8" fmla="*/ 0 w 154"/>
              <a:gd name="T9" fmla="*/ 5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272">
                <a:moveTo>
                  <a:pt x="0" y="5"/>
                </a:moveTo>
                <a:lnTo>
                  <a:pt x="7" y="0"/>
                </a:lnTo>
                <a:lnTo>
                  <a:pt x="154" y="267"/>
                </a:lnTo>
                <a:lnTo>
                  <a:pt x="145" y="272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0" name="Freeform 69"/>
          <p:cNvSpPr>
            <a:spLocks/>
          </p:cNvSpPr>
          <p:nvPr/>
        </p:nvSpPr>
        <p:spPr bwMode="auto">
          <a:xfrm>
            <a:off x="4162426" y="1770062"/>
            <a:ext cx="1032273" cy="242888"/>
          </a:xfrm>
          <a:custGeom>
            <a:avLst/>
            <a:gdLst>
              <a:gd name="T0" fmla="*/ 2 w 484"/>
              <a:gd name="T1" fmla="*/ 85 h 85"/>
              <a:gd name="T2" fmla="*/ 0 w 484"/>
              <a:gd name="T3" fmla="*/ 83 h 85"/>
              <a:gd name="T4" fmla="*/ 2 w 484"/>
              <a:gd name="T5" fmla="*/ 81 h 85"/>
              <a:gd name="T6" fmla="*/ 481 w 484"/>
              <a:gd name="T7" fmla="*/ 0 h 85"/>
              <a:gd name="T8" fmla="*/ 484 w 484"/>
              <a:gd name="T9" fmla="*/ 2 h 85"/>
              <a:gd name="T10" fmla="*/ 482 w 484"/>
              <a:gd name="T11" fmla="*/ 5 h 85"/>
              <a:gd name="T12" fmla="*/ 2 w 484"/>
              <a:gd name="T13" fmla="*/ 85 h 85"/>
              <a:gd name="T14" fmla="*/ 2 w 484"/>
              <a:gd name="T1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4" h="85">
                <a:moveTo>
                  <a:pt x="2" y="85"/>
                </a:moveTo>
                <a:cubicBezTo>
                  <a:pt x="1" y="85"/>
                  <a:pt x="0" y="84"/>
                  <a:pt x="0" y="83"/>
                </a:cubicBezTo>
                <a:cubicBezTo>
                  <a:pt x="0" y="82"/>
                  <a:pt x="0" y="81"/>
                  <a:pt x="2" y="81"/>
                </a:cubicBezTo>
                <a:cubicBezTo>
                  <a:pt x="481" y="0"/>
                  <a:pt x="481" y="0"/>
                  <a:pt x="481" y="0"/>
                </a:cubicBezTo>
                <a:cubicBezTo>
                  <a:pt x="482" y="0"/>
                  <a:pt x="484" y="1"/>
                  <a:pt x="484" y="2"/>
                </a:cubicBezTo>
                <a:cubicBezTo>
                  <a:pt x="484" y="3"/>
                  <a:pt x="483" y="4"/>
                  <a:pt x="482" y="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" name="Freeform 70"/>
          <p:cNvSpPr>
            <a:spLocks/>
          </p:cNvSpPr>
          <p:nvPr/>
        </p:nvSpPr>
        <p:spPr bwMode="auto">
          <a:xfrm>
            <a:off x="4145757" y="839787"/>
            <a:ext cx="1054894" cy="922338"/>
          </a:xfrm>
          <a:custGeom>
            <a:avLst/>
            <a:gdLst>
              <a:gd name="T0" fmla="*/ 492 w 495"/>
              <a:gd name="T1" fmla="*/ 324 h 324"/>
              <a:gd name="T2" fmla="*/ 491 w 495"/>
              <a:gd name="T3" fmla="*/ 324 h 324"/>
              <a:gd name="T4" fmla="*/ 1 w 495"/>
              <a:gd name="T5" fmla="*/ 4 h 324"/>
              <a:gd name="T6" fmla="*/ 1 w 495"/>
              <a:gd name="T7" fmla="*/ 1 h 324"/>
              <a:gd name="T8" fmla="*/ 4 w 495"/>
              <a:gd name="T9" fmla="*/ 0 h 324"/>
              <a:gd name="T10" fmla="*/ 493 w 495"/>
              <a:gd name="T11" fmla="*/ 320 h 324"/>
              <a:gd name="T12" fmla="*/ 494 w 495"/>
              <a:gd name="T13" fmla="*/ 323 h 324"/>
              <a:gd name="T14" fmla="*/ 492 w 495"/>
              <a:gd name="T15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5" h="324">
                <a:moveTo>
                  <a:pt x="492" y="324"/>
                </a:moveTo>
                <a:cubicBezTo>
                  <a:pt x="492" y="324"/>
                  <a:pt x="491" y="324"/>
                  <a:pt x="491" y="32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0"/>
                </a:cubicBezTo>
                <a:cubicBezTo>
                  <a:pt x="493" y="320"/>
                  <a:pt x="493" y="320"/>
                  <a:pt x="493" y="320"/>
                </a:cubicBezTo>
                <a:cubicBezTo>
                  <a:pt x="495" y="321"/>
                  <a:pt x="495" y="322"/>
                  <a:pt x="494" y="323"/>
                </a:cubicBezTo>
                <a:cubicBezTo>
                  <a:pt x="494" y="324"/>
                  <a:pt x="493" y="324"/>
                  <a:pt x="492" y="3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" name="Freeform 71"/>
          <p:cNvSpPr>
            <a:spLocks/>
          </p:cNvSpPr>
          <p:nvPr/>
        </p:nvSpPr>
        <p:spPr bwMode="auto">
          <a:xfrm>
            <a:off x="4267200" y="180976"/>
            <a:ext cx="844154" cy="377825"/>
          </a:xfrm>
          <a:custGeom>
            <a:avLst/>
            <a:gdLst>
              <a:gd name="T0" fmla="*/ 303 w 396"/>
              <a:gd name="T1" fmla="*/ 133 h 133"/>
              <a:gd name="T2" fmla="*/ 302 w 396"/>
              <a:gd name="T3" fmla="*/ 132 h 133"/>
              <a:gd name="T4" fmla="*/ 2 w 396"/>
              <a:gd name="T5" fmla="*/ 16 h 133"/>
              <a:gd name="T6" fmla="*/ 1 w 396"/>
              <a:gd name="T7" fmla="*/ 13 h 133"/>
              <a:gd name="T8" fmla="*/ 3 w 396"/>
              <a:gd name="T9" fmla="*/ 12 h 133"/>
              <a:gd name="T10" fmla="*/ 394 w 396"/>
              <a:gd name="T11" fmla="*/ 0 h 133"/>
              <a:gd name="T12" fmla="*/ 396 w 396"/>
              <a:gd name="T13" fmla="*/ 2 h 133"/>
              <a:gd name="T14" fmla="*/ 394 w 396"/>
              <a:gd name="T15" fmla="*/ 4 h 133"/>
              <a:gd name="T16" fmla="*/ 14 w 396"/>
              <a:gd name="T17" fmla="*/ 16 h 133"/>
              <a:gd name="T18" fmla="*/ 304 w 396"/>
              <a:gd name="T19" fmla="*/ 128 h 133"/>
              <a:gd name="T20" fmla="*/ 305 w 396"/>
              <a:gd name="T21" fmla="*/ 131 h 133"/>
              <a:gd name="T22" fmla="*/ 303 w 396"/>
              <a:gd name="T2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6" h="133">
                <a:moveTo>
                  <a:pt x="303" y="133"/>
                </a:moveTo>
                <a:cubicBezTo>
                  <a:pt x="303" y="133"/>
                  <a:pt x="302" y="132"/>
                  <a:pt x="302" y="132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5"/>
                  <a:pt x="0" y="14"/>
                  <a:pt x="1" y="13"/>
                </a:cubicBezTo>
                <a:cubicBezTo>
                  <a:pt x="1" y="12"/>
                  <a:pt x="2" y="12"/>
                  <a:pt x="3" y="12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1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14" y="16"/>
                  <a:pt x="14" y="16"/>
                  <a:pt x="14" y="16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305" y="129"/>
                  <a:pt x="306" y="130"/>
                  <a:pt x="305" y="131"/>
                </a:cubicBezTo>
                <a:cubicBezTo>
                  <a:pt x="305" y="132"/>
                  <a:pt x="304" y="133"/>
                  <a:pt x="303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3" name="Freeform 72"/>
          <p:cNvSpPr>
            <a:spLocks/>
          </p:cNvSpPr>
          <p:nvPr/>
        </p:nvSpPr>
        <p:spPr bwMode="auto">
          <a:xfrm>
            <a:off x="6167438" y="920751"/>
            <a:ext cx="236935" cy="1236663"/>
          </a:xfrm>
          <a:custGeom>
            <a:avLst/>
            <a:gdLst>
              <a:gd name="T0" fmla="*/ 191 w 199"/>
              <a:gd name="T1" fmla="*/ 779 h 779"/>
              <a:gd name="T2" fmla="*/ 0 w 199"/>
              <a:gd name="T3" fmla="*/ 1 h 779"/>
              <a:gd name="T4" fmla="*/ 7 w 199"/>
              <a:gd name="T5" fmla="*/ 0 h 779"/>
              <a:gd name="T6" fmla="*/ 199 w 199"/>
              <a:gd name="T7" fmla="*/ 777 h 779"/>
              <a:gd name="T8" fmla="*/ 191 w 199"/>
              <a:gd name="T9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779">
                <a:moveTo>
                  <a:pt x="191" y="779"/>
                </a:moveTo>
                <a:lnTo>
                  <a:pt x="0" y="1"/>
                </a:lnTo>
                <a:lnTo>
                  <a:pt x="7" y="0"/>
                </a:lnTo>
                <a:lnTo>
                  <a:pt x="199" y="777"/>
                </a:lnTo>
                <a:lnTo>
                  <a:pt x="191" y="7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4" name="Freeform 73"/>
          <p:cNvSpPr>
            <a:spLocks/>
          </p:cNvSpPr>
          <p:nvPr/>
        </p:nvSpPr>
        <p:spPr bwMode="auto">
          <a:xfrm>
            <a:off x="5822156" y="4297363"/>
            <a:ext cx="1081088" cy="1539875"/>
          </a:xfrm>
          <a:custGeom>
            <a:avLst/>
            <a:gdLst>
              <a:gd name="T0" fmla="*/ 7 w 908"/>
              <a:gd name="T1" fmla="*/ 970 h 970"/>
              <a:gd name="T2" fmla="*/ 0 w 908"/>
              <a:gd name="T3" fmla="*/ 966 h 970"/>
              <a:gd name="T4" fmla="*/ 472 w 908"/>
              <a:gd name="T5" fmla="*/ 0 h 970"/>
              <a:gd name="T6" fmla="*/ 476 w 908"/>
              <a:gd name="T7" fmla="*/ 4 h 970"/>
              <a:gd name="T8" fmla="*/ 908 w 908"/>
              <a:gd name="T9" fmla="*/ 242 h 970"/>
              <a:gd name="T10" fmla="*/ 902 w 908"/>
              <a:gd name="T11" fmla="*/ 249 h 970"/>
              <a:gd name="T12" fmla="*/ 476 w 908"/>
              <a:gd name="T13" fmla="*/ 13 h 970"/>
              <a:gd name="T14" fmla="*/ 7 w 908"/>
              <a:gd name="T15" fmla="*/ 97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8" h="970">
                <a:moveTo>
                  <a:pt x="7" y="970"/>
                </a:moveTo>
                <a:lnTo>
                  <a:pt x="0" y="966"/>
                </a:lnTo>
                <a:lnTo>
                  <a:pt x="472" y="0"/>
                </a:lnTo>
                <a:lnTo>
                  <a:pt x="476" y="4"/>
                </a:lnTo>
                <a:lnTo>
                  <a:pt x="908" y="242"/>
                </a:lnTo>
                <a:lnTo>
                  <a:pt x="902" y="249"/>
                </a:lnTo>
                <a:lnTo>
                  <a:pt x="476" y="13"/>
                </a:lnTo>
                <a:lnTo>
                  <a:pt x="7" y="9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5" name="Freeform 74"/>
          <p:cNvSpPr>
            <a:spLocks noEditPoints="1"/>
          </p:cNvSpPr>
          <p:nvPr/>
        </p:nvSpPr>
        <p:spPr bwMode="auto">
          <a:xfrm>
            <a:off x="3128963" y="566738"/>
            <a:ext cx="513160" cy="854075"/>
          </a:xfrm>
          <a:custGeom>
            <a:avLst/>
            <a:gdLst>
              <a:gd name="T0" fmla="*/ 0 w 241"/>
              <a:gd name="T1" fmla="*/ 298 h 300"/>
              <a:gd name="T2" fmla="*/ 1 w 241"/>
              <a:gd name="T3" fmla="*/ 297 h 300"/>
              <a:gd name="T4" fmla="*/ 90 w 241"/>
              <a:gd name="T5" fmla="*/ 2 h 300"/>
              <a:gd name="T6" fmla="*/ 91 w 241"/>
              <a:gd name="T7" fmla="*/ 1 h 300"/>
              <a:gd name="T8" fmla="*/ 93 w 241"/>
              <a:gd name="T9" fmla="*/ 1 h 300"/>
              <a:gd name="T10" fmla="*/ 239 w 241"/>
              <a:gd name="T11" fmla="*/ 58 h 300"/>
              <a:gd name="T12" fmla="*/ 240 w 241"/>
              <a:gd name="T13" fmla="*/ 59 h 300"/>
              <a:gd name="T14" fmla="*/ 241 w 241"/>
              <a:gd name="T15" fmla="*/ 59 h 300"/>
              <a:gd name="T16" fmla="*/ 241 w 241"/>
              <a:gd name="T17" fmla="*/ 59 h 300"/>
              <a:gd name="T18" fmla="*/ 240 w 241"/>
              <a:gd name="T19" fmla="*/ 62 h 300"/>
              <a:gd name="T20" fmla="*/ 4 w 241"/>
              <a:gd name="T21" fmla="*/ 299 h 300"/>
              <a:gd name="T22" fmla="*/ 2 w 241"/>
              <a:gd name="T23" fmla="*/ 300 h 300"/>
              <a:gd name="T24" fmla="*/ 0 w 241"/>
              <a:gd name="T25" fmla="*/ 298 h 300"/>
              <a:gd name="T26" fmla="*/ 8 w 241"/>
              <a:gd name="T27" fmla="*/ 289 h 300"/>
              <a:gd name="T28" fmla="*/ 234 w 241"/>
              <a:gd name="T29" fmla="*/ 61 h 300"/>
              <a:gd name="T30" fmla="*/ 93 w 241"/>
              <a:gd name="T31" fmla="*/ 6 h 300"/>
              <a:gd name="T32" fmla="*/ 8 w 241"/>
              <a:gd name="T33" fmla="*/ 28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1" h="300">
                <a:moveTo>
                  <a:pt x="0" y="298"/>
                </a:moveTo>
                <a:cubicBezTo>
                  <a:pt x="0" y="298"/>
                  <a:pt x="0" y="297"/>
                  <a:pt x="1" y="297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91" y="1"/>
                </a:cubicBezTo>
                <a:cubicBezTo>
                  <a:pt x="91" y="0"/>
                  <a:pt x="92" y="0"/>
                  <a:pt x="93" y="1"/>
                </a:cubicBezTo>
                <a:cubicBezTo>
                  <a:pt x="239" y="58"/>
                  <a:pt x="239" y="58"/>
                  <a:pt x="239" y="58"/>
                </a:cubicBezTo>
                <a:cubicBezTo>
                  <a:pt x="240" y="58"/>
                  <a:pt x="240" y="59"/>
                  <a:pt x="240" y="59"/>
                </a:cubicBezTo>
                <a:cubicBezTo>
                  <a:pt x="241" y="59"/>
                  <a:pt x="241" y="59"/>
                  <a:pt x="241" y="59"/>
                </a:cubicBezTo>
                <a:cubicBezTo>
                  <a:pt x="241" y="59"/>
                  <a:pt x="241" y="59"/>
                  <a:pt x="241" y="59"/>
                </a:cubicBezTo>
                <a:cubicBezTo>
                  <a:pt x="241" y="60"/>
                  <a:pt x="241" y="61"/>
                  <a:pt x="240" y="62"/>
                </a:cubicBezTo>
                <a:cubicBezTo>
                  <a:pt x="4" y="299"/>
                  <a:pt x="4" y="299"/>
                  <a:pt x="4" y="299"/>
                </a:cubicBezTo>
                <a:cubicBezTo>
                  <a:pt x="4" y="300"/>
                  <a:pt x="3" y="300"/>
                  <a:pt x="2" y="300"/>
                </a:cubicBezTo>
                <a:cubicBezTo>
                  <a:pt x="1" y="299"/>
                  <a:pt x="1" y="299"/>
                  <a:pt x="0" y="298"/>
                </a:cubicBezTo>
                <a:close/>
                <a:moveTo>
                  <a:pt x="8" y="289"/>
                </a:moveTo>
                <a:cubicBezTo>
                  <a:pt x="234" y="61"/>
                  <a:pt x="234" y="61"/>
                  <a:pt x="234" y="61"/>
                </a:cubicBezTo>
                <a:cubicBezTo>
                  <a:pt x="93" y="6"/>
                  <a:pt x="93" y="6"/>
                  <a:pt x="93" y="6"/>
                </a:cubicBezTo>
                <a:lnTo>
                  <a:pt x="8" y="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" name="Freeform 75"/>
          <p:cNvSpPr>
            <a:spLocks noEditPoints="1"/>
          </p:cNvSpPr>
          <p:nvPr/>
        </p:nvSpPr>
        <p:spPr bwMode="auto">
          <a:xfrm>
            <a:off x="4525567" y="6203950"/>
            <a:ext cx="1048941" cy="688975"/>
          </a:xfrm>
          <a:custGeom>
            <a:avLst/>
            <a:gdLst>
              <a:gd name="T0" fmla="*/ 492 w 492"/>
              <a:gd name="T1" fmla="*/ 3 h 242"/>
              <a:gd name="T2" fmla="*/ 492 w 492"/>
              <a:gd name="T3" fmla="*/ 4 h 242"/>
              <a:gd name="T4" fmla="*/ 281 w 492"/>
              <a:gd name="T5" fmla="*/ 241 h 242"/>
              <a:gd name="T6" fmla="*/ 279 w 492"/>
              <a:gd name="T7" fmla="*/ 242 h 242"/>
              <a:gd name="T8" fmla="*/ 1 w 492"/>
              <a:gd name="T9" fmla="*/ 145 h 242"/>
              <a:gd name="T10" fmla="*/ 0 w 492"/>
              <a:gd name="T11" fmla="*/ 143 h 242"/>
              <a:gd name="T12" fmla="*/ 2 w 492"/>
              <a:gd name="T13" fmla="*/ 140 h 242"/>
              <a:gd name="T14" fmla="*/ 489 w 492"/>
              <a:gd name="T15" fmla="*/ 1 h 242"/>
              <a:gd name="T16" fmla="*/ 492 w 492"/>
              <a:gd name="T17" fmla="*/ 2 h 242"/>
              <a:gd name="T18" fmla="*/ 492 w 492"/>
              <a:gd name="T19" fmla="*/ 3 h 242"/>
              <a:gd name="T20" fmla="*/ 483 w 492"/>
              <a:gd name="T21" fmla="*/ 7 h 242"/>
              <a:gd name="T22" fmla="*/ 10 w 492"/>
              <a:gd name="T23" fmla="*/ 143 h 242"/>
              <a:gd name="T24" fmla="*/ 279 w 492"/>
              <a:gd name="T25" fmla="*/ 237 h 242"/>
              <a:gd name="T26" fmla="*/ 483 w 492"/>
              <a:gd name="T27" fmla="*/ 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2" h="242">
                <a:moveTo>
                  <a:pt x="492" y="3"/>
                </a:moveTo>
                <a:cubicBezTo>
                  <a:pt x="492" y="3"/>
                  <a:pt x="492" y="4"/>
                  <a:pt x="492" y="4"/>
                </a:cubicBezTo>
                <a:cubicBezTo>
                  <a:pt x="281" y="241"/>
                  <a:pt x="281" y="241"/>
                  <a:pt x="281" y="241"/>
                </a:cubicBezTo>
                <a:cubicBezTo>
                  <a:pt x="281" y="242"/>
                  <a:pt x="280" y="242"/>
                  <a:pt x="279" y="242"/>
                </a:cubicBezTo>
                <a:cubicBezTo>
                  <a:pt x="1" y="145"/>
                  <a:pt x="1" y="145"/>
                  <a:pt x="1" y="145"/>
                </a:cubicBezTo>
                <a:cubicBezTo>
                  <a:pt x="1" y="144"/>
                  <a:pt x="0" y="144"/>
                  <a:pt x="0" y="143"/>
                </a:cubicBezTo>
                <a:cubicBezTo>
                  <a:pt x="0" y="141"/>
                  <a:pt x="1" y="141"/>
                  <a:pt x="2" y="140"/>
                </a:cubicBezTo>
                <a:cubicBezTo>
                  <a:pt x="489" y="1"/>
                  <a:pt x="489" y="1"/>
                  <a:pt x="489" y="1"/>
                </a:cubicBezTo>
                <a:cubicBezTo>
                  <a:pt x="490" y="0"/>
                  <a:pt x="491" y="1"/>
                  <a:pt x="492" y="2"/>
                </a:cubicBezTo>
                <a:cubicBezTo>
                  <a:pt x="492" y="2"/>
                  <a:pt x="492" y="2"/>
                  <a:pt x="492" y="3"/>
                </a:cubicBezTo>
                <a:close/>
                <a:moveTo>
                  <a:pt x="483" y="7"/>
                </a:moveTo>
                <a:cubicBezTo>
                  <a:pt x="10" y="143"/>
                  <a:pt x="10" y="143"/>
                  <a:pt x="10" y="143"/>
                </a:cubicBezTo>
                <a:cubicBezTo>
                  <a:pt x="279" y="237"/>
                  <a:pt x="279" y="237"/>
                  <a:pt x="279" y="237"/>
                </a:cubicBezTo>
                <a:lnTo>
                  <a:pt x="483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7" name="Freeform 76"/>
          <p:cNvSpPr>
            <a:spLocks noEditPoints="1"/>
          </p:cNvSpPr>
          <p:nvPr/>
        </p:nvSpPr>
        <p:spPr bwMode="auto">
          <a:xfrm>
            <a:off x="5372100" y="6570663"/>
            <a:ext cx="372666" cy="298450"/>
          </a:xfrm>
          <a:custGeom>
            <a:avLst/>
            <a:gdLst>
              <a:gd name="T0" fmla="*/ 2 w 175"/>
              <a:gd name="T1" fmla="*/ 105 h 105"/>
              <a:gd name="T2" fmla="*/ 0 w 175"/>
              <a:gd name="T3" fmla="*/ 103 h 105"/>
              <a:gd name="T4" fmla="*/ 0 w 175"/>
              <a:gd name="T5" fmla="*/ 101 h 105"/>
              <a:gd name="T6" fmla="*/ 52 w 175"/>
              <a:gd name="T7" fmla="*/ 2 h 105"/>
              <a:gd name="T8" fmla="*/ 53 w 175"/>
              <a:gd name="T9" fmla="*/ 0 h 105"/>
              <a:gd name="T10" fmla="*/ 55 w 175"/>
              <a:gd name="T11" fmla="*/ 1 h 105"/>
              <a:gd name="T12" fmla="*/ 174 w 175"/>
              <a:gd name="T13" fmla="*/ 90 h 105"/>
              <a:gd name="T14" fmla="*/ 175 w 175"/>
              <a:gd name="T15" fmla="*/ 93 h 105"/>
              <a:gd name="T16" fmla="*/ 173 w 175"/>
              <a:gd name="T17" fmla="*/ 94 h 105"/>
              <a:gd name="T18" fmla="*/ 2 w 175"/>
              <a:gd name="T19" fmla="*/ 104 h 105"/>
              <a:gd name="T20" fmla="*/ 2 w 175"/>
              <a:gd name="T21" fmla="*/ 105 h 105"/>
              <a:gd name="T22" fmla="*/ 54 w 175"/>
              <a:gd name="T23" fmla="*/ 6 h 105"/>
              <a:gd name="T24" fmla="*/ 6 w 175"/>
              <a:gd name="T25" fmla="*/ 100 h 105"/>
              <a:gd name="T26" fmla="*/ 167 w 175"/>
              <a:gd name="T27" fmla="*/ 90 h 105"/>
              <a:gd name="T28" fmla="*/ 54 w 175"/>
              <a:gd name="T29" fmla="*/ 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5" h="105">
                <a:moveTo>
                  <a:pt x="2" y="105"/>
                </a:moveTo>
                <a:cubicBezTo>
                  <a:pt x="1" y="105"/>
                  <a:pt x="0" y="104"/>
                  <a:pt x="0" y="103"/>
                </a:cubicBezTo>
                <a:cubicBezTo>
                  <a:pt x="0" y="103"/>
                  <a:pt x="0" y="102"/>
                  <a:pt x="0" y="101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3" y="1"/>
                  <a:pt x="53" y="0"/>
                </a:cubicBezTo>
                <a:cubicBezTo>
                  <a:pt x="54" y="0"/>
                  <a:pt x="55" y="0"/>
                  <a:pt x="55" y="1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75" y="91"/>
                  <a:pt x="175" y="92"/>
                  <a:pt x="175" y="93"/>
                </a:cubicBezTo>
                <a:cubicBezTo>
                  <a:pt x="175" y="93"/>
                  <a:pt x="174" y="94"/>
                  <a:pt x="173" y="94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5"/>
                  <a:pt x="2" y="105"/>
                  <a:pt x="2" y="105"/>
                </a:cubicBezTo>
                <a:close/>
                <a:moveTo>
                  <a:pt x="54" y="6"/>
                </a:moveTo>
                <a:cubicBezTo>
                  <a:pt x="6" y="100"/>
                  <a:pt x="6" y="100"/>
                  <a:pt x="6" y="100"/>
                </a:cubicBezTo>
                <a:cubicBezTo>
                  <a:pt x="167" y="90"/>
                  <a:pt x="167" y="90"/>
                  <a:pt x="167" y="90"/>
                </a:cubicBezTo>
                <a:lnTo>
                  <a:pt x="54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8" name="Freeform 77"/>
          <p:cNvSpPr>
            <a:spLocks noEditPoints="1"/>
          </p:cNvSpPr>
          <p:nvPr/>
        </p:nvSpPr>
        <p:spPr bwMode="auto">
          <a:xfrm>
            <a:off x="3636169" y="587376"/>
            <a:ext cx="266700" cy="682625"/>
          </a:xfrm>
          <a:custGeom>
            <a:avLst/>
            <a:gdLst>
              <a:gd name="T0" fmla="*/ 123 w 125"/>
              <a:gd name="T1" fmla="*/ 240 h 240"/>
              <a:gd name="T2" fmla="*/ 122 w 125"/>
              <a:gd name="T3" fmla="*/ 239 h 240"/>
              <a:gd name="T4" fmla="*/ 1 w 125"/>
              <a:gd name="T5" fmla="*/ 107 h 240"/>
              <a:gd name="T6" fmla="*/ 0 w 125"/>
              <a:gd name="T7" fmla="*/ 106 h 240"/>
              <a:gd name="T8" fmla="*/ 1 w 125"/>
              <a:gd name="T9" fmla="*/ 104 h 240"/>
              <a:gd name="T10" fmla="*/ 122 w 125"/>
              <a:gd name="T11" fmla="*/ 1 h 240"/>
              <a:gd name="T12" fmla="*/ 124 w 125"/>
              <a:gd name="T13" fmla="*/ 0 h 240"/>
              <a:gd name="T14" fmla="*/ 125 w 125"/>
              <a:gd name="T15" fmla="*/ 2 h 240"/>
              <a:gd name="T16" fmla="*/ 125 w 125"/>
              <a:gd name="T17" fmla="*/ 238 h 240"/>
              <a:gd name="T18" fmla="*/ 124 w 125"/>
              <a:gd name="T19" fmla="*/ 240 h 240"/>
              <a:gd name="T20" fmla="*/ 123 w 125"/>
              <a:gd name="T21" fmla="*/ 240 h 240"/>
              <a:gd name="T22" fmla="*/ 6 w 125"/>
              <a:gd name="T23" fmla="*/ 106 h 240"/>
              <a:gd name="T24" fmla="*/ 121 w 125"/>
              <a:gd name="T25" fmla="*/ 232 h 240"/>
              <a:gd name="T26" fmla="*/ 121 w 125"/>
              <a:gd name="T27" fmla="*/ 7 h 240"/>
              <a:gd name="T28" fmla="*/ 6 w 125"/>
              <a:gd name="T29" fmla="*/ 10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5" h="240">
                <a:moveTo>
                  <a:pt x="123" y="240"/>
                </a:moveTo>
                <a:cubicBezTo>
                  <a:pt x="123" y="240"/>
                  <a:pt x="122" y="240"/>
                  <a:pt x="122" y="239"/>
                </a:cubicBezTo>
                <a:cubicBezTo>
                  <a:pt x="1" y="107"/>
                  <a:pt x="1" y="107"/>
                  <a:pt x="1" y="107"/>
                </a:cubicBezTo>
                <a:cubicBezTo>
                  <a:pt x="1" y="107"/>
                  <a:pt x="0" y="106"/>
                  <a:pt x="0" y="106"/>
                </a:cubicBezTo>
                <a:cubicBezTo>
                  <a:pt x="1" y="105"/>
                  <a:pt x="1" y="104"/>
                  <a:pt x="1" y="104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0"/>
                  <a:pt x="123" y="0"/>
                  <a:pt x="124" y="0"/>
                </a:cubicBezTo>
                <a:cubicBezTo>
                  <a:pt x="125" y="1"/>
                  <a:pt x="125" y="2"/>
                  <a:pt x="125" y="2"/>
                </a:cubicBezTo>
                <a:cubicBezTo>
                  <a:pt x="125" y="238"/>
                  <a:pt x="125" y="238"/>
                  <a:pt x="125" y="238"/>
                </a:cubicBezTo>
                <a:cubicBezTo>
                  <a:pt x="125" y="239"/>
                  <a:pt x="125" y="240"/>
                  <a:pt x="124" y="240"/>
                </a:cubicBezTo>
                <a:cubicBezTo>
                  <a:pt x="124" y="240"/>
                  <a:pt x="123" y="240"/>
                  <a:pt x="123" y="240"/>
                </a:cubicBezTo>
                <a:close/>
                <a:moveTo>
                  <a:pt x="6" y="106"/>
                </a:moveTo>
                <a:cubicBezTo>
                  <a:pt x="121" y="232"/>
                  <a:pt x="121" y="232"/>
                  <a:pt x="121" y="232"/>
                </a:cubicBezTo>
                <a:cubicBezTo>
                  <a:pt x="121" y="7"/>
                  <a:pt x="121" y="7"/>
                  <a:pt x="121" y="7"/>
                </a:cubicBezTo>
                <a:lnTo>
                  <a:pt x="6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9" name="Freeform 78"/>
          <p:cNvSpPr>
            <a:spLocks/>
          </p:cNvSpPr>
          <p:nvPr/>
        </p:nvSpPr>
        <p:spPr bwMode="auto">
          <a:xfrm>
            <a:off x="5192317" y="996950"/>
            <a:ext cx="1202531" cy="1163638"/>
          </a:xfrm>
          <a:custGeom>
            <a:avLst/>
            <a:gdLst>
              <a:gd name="T0" fmla="*/ 561 w 564"/>
              <a:gd name="T1" fmla="*/ 409 h 409"/>
              <a:gd name="T2" fmla="*/ 561 w 564"/>
              <a:gd name="T3" fmla="*/ 409 h 409"/>
              <a:gd name="T4" fmla="*/ 2 w 564"/>
              <a:gd name="T5" fmla="*/ 277 h 409"/>
              <a:gd name="T6" fmla="*/ 1 w 564"/>
              <a:gd name="T7" fmla="*/ 274 h 409"/>
              <a:gd name="T8" fmla="*/ 3 w 564"/>
              <a:gd name="T9" fmla="*/ 272 h 409"/>
              <a:gd name="T10" fmla="*/ 554 w 564"/>
              <a:gd name="T11" fmla="*/ 403 h 409"/>
              <a:gd name="T12" fmla="*/ 131 w 564"/>
              <a:gd name="T13" fmla="*/ 4 h 409"/>
              <a:gd name="T14" fmla="*/ 131 w 564"/>
              <a:gd name="T15" fmla="*/ 1 h 409"/>
              <a:gd name="T16" fmla="*/ 134 w 564"/>
              <a:gd name="T17" fmla="*/ 1 h 409"/>
              <a:gd name="T18" fmla="*/ 563 w 564"/>
              <a:gd name="T19" fmla="*/ 405 h 409"/>
              <a:gd name="T20" fmla="*/ 563 w 564"/>
              <a:gd name="T21" fmla="*/ 408 h 409"/>
              <a:gd name="T22" fmla="*/ 561 w 564"/>
              <a:gd name="T23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4" h="409">
                <a:moveTo>
                  <a:pt x="561" y="409"/>
                </a:moveTo>
                <a:cubicBezTo>
                  <a:pt x="561" y="409"/>
                  <a:pt x="561" y="409"/>
                  <a:pt x="561" y="409"/>
                </a:cubicBezTo>
                <a:cubicBezTo>
                  <a:pt x="2" y="277"/>
                  <a:pt x="2" y="277"/>
                  <a:pt x="2" y="277"/>
                </a:cubicBezTo>
                <a:cubicBezTo>
                  <a:pt x="1" y="276"/>
                  <a:pt x="0" y="275"/>
                  <a:pt x="1" y="274"/>
                </a:cubicBezTo>
                <a:cubicBezTo>
                  <a:pt x="1" y="273"/>
                  <a:pt x="2" y="272"/>
                  <a:pt x="3" y="272"/>
                </a:cubicBezTo>
                <a:cubicBezTo>
                  <a:pt x="554" y="403"/>
                  <a:pt x="554" y="403"/>
                  <a:pt x="554" y="403"/>
                </a:cubicBezTo>
                <a:cubicBezTo>
                  <a:pt x="131" y="4"/>
                  <a:pt x="131" y="4"/>
                  <a:pt x="131" y="4"/>
                </a:cubicBezTo>
                <a:cubicBezTo>
                  <a:pt x="130" y="3"/>
                  <a:pt x="130" y="2"/>
                  <a:pt x="131" y="1"/>
                </a:cubicBezTo>
                <a:cubicBezTo>
                  <a:pt x="132" y="0"/>
                  <a:pt x="133" y="0"/>
                  <a:pt x="134" y="1"/>
                </a:cubicBezTo>
                <a:cubicBezTo>
                  <a:pt x="563" y="405"/>
                  <a:pt x="563" y="405"/>
                  <a:pt x="563" y="405"/>
                </a:cubicBezTo>
                <a:cubicBezTo>
                  <a:pt x="563" y="406"/>
                  <a:pt x="564" y="407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0" name="Freeform 79"/>
          <p:cNvSpPr>
            <a:spLocks/>
          </p:cNvSpPr>
          <p:nvPr/>
        </p:nvSpPr>
        <p:spPr bwMode="auto">
          <a:xfrm>
            <a:off x="7138988" y="5813426"/>
            <a:ext cx="591741" cy="466725"/>
          </a:xfrm>
          <a:custGeom>
            <a:avLst/>
            <a:gdLst>
              <a:gd name="T0" fmla="*/ 274 w 277"/>
              <a:gd name="T1" fmla="*/ 164 h 164"/>
              <a:gd name="T2" fmla="*/ 273 w 277"/>
              <a:gd name="T3" fmla="*/ 164 h 164"/>
              <a:gd name="T4" fmla="*/ 2 w 277"/>
              <a:gd name="T5" fmla="*/ 5 h 164"/>
              <a:gd name="T6" fmla="*/ 1 w 277"/>
              <a:gd name="T7" fmla="*/ 2 h 164"/>
              <a:gd name="T8" fmla="*/ 4 w 277"/>
              <a:gd name="T9" fmla="*/ 1 h 164"/>
              <a:gd name="T10" fmla="*/ 276 w 277"/>
              <a:gd name="T11" fmla="*/ 160 h 164"/>
              <a:gd name="T12" fmla="*/ 276 w 277"/>
              <a:gd name="T13" fmla="*/ 163 h 164"/>
              <a:gd name="T14" fmla="*/ 274 w 277"/>
              <a:gd name="T1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7" h="164">
                <a:moveTo>
                  <a:pt x="274" y="164"/>
                </a:moveTo>
                <a:cubicBezTo>
                  <a:pt x="274" y="164"/>
                  <a:pt x="274" y="164"/>
                  <a:pt x="273" y="164"/>
                </a:cubicBezTo>
                <a:cubicBezTo>
                  <a:pt x="2" y="5"/>
                  <a:pt x="2" y="5"/>
                  <a:pt x="2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3" y="0"/>
                  <a:pt x="4" y="1"/>
                </a:cubicBezTo>
                <a:cubicBezTo>
                  <a:pt x="276" y="160"/>
                  <a:pt x="276" y="160"/>
                  <a:pt x="276" y="160"/>
                </a:cubicBezTo>
                <a:cubicBezTo>
                  <a:pt x="277" y="161"/>
                  <a:pt x="277" y="162"/>
                  <a:pt x="276" y="163"/>
                </a:cubicBezTo>
                <a:cubicBezTo>
                  <a:pt x="276" y="164"/>
                  <a:pt x="275" y="164"/>
                  <a:pt x="274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1" name="Freeform 80"/>
          <p:cNvSpPr>
            <a:spLocks/>
          </p:cNvSpPr>
          <p:nvPr/>
        </p:nvSpPr>
        <p:spPr bwMode="auto">
          <a:xfrm>
            <a:off x="8286750" y="3298825"/>
            <a:ext cx="100013" cy="133350"/>
          </a:xfrm>
          <a:custGeom>
            <a:avLst/>
            <a:gdLst>
              <a:gd name="T0" fmla="*/ 39 w 47"/>
              <a:gd name="T1" fmla="*/ 38 h 47"/>
              <a:gd name="T2" fmla="*/ 38 w 47"/>
              <a:gd name="T3" fmla="*/ 8 h 47"/>
              <a:gd name="T4" fmla="*/ 8 w 47"/>
              <a:gd name="T5" fmla="*/ 9 h 47"/>
              <a:gd name="T6" fmla="*/ 9 w 47"/>
              <a:gd name="T7" fmla="*/ 39 h 47"/>
              <a:gd name="T8" fmla="*/ 39 w 47"/>
              <a:gd name="T9" fmla="*/ 3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39" y="38"/>
                </a:moveTo>
                <a:cubicBezTo>
                  <a:pt x="47" y="30"/>
                  <a:pt x="46" y="16"/>
                  <a:pt x="38" y="8"/>
                </a:cubicBezTo>
                <a:cubicBezTo>
                  <a:pt x="30" y="0"/>
                  <a:pt x="16" y="1"/>
                  <a:pt x="8" y="9"/>
                </a:cubicBezTo>
                <a:cubicBezTo>
                  <a:pt x="0" y="18"/>
                  <a:pt x="1" y="31"/>
                  <a:pt x="9" y="39"/>
                </a:cubicBezTo>
                <a:cubicBezTo>
                  <a:pt x="17" y="47"/>
                  <a:pt x="31" y="47"/>
                  <a:pt x="39" y="38"/>
                </a:cubicBezTo>
                <a:close/>
              </a:path>
            </a:pathLst>
          </a:cu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" name="Freeform 81"/>
          <p:cNvSpPr>
            <a:spLocks/>
          </p:cNvSpPr>
          <p:nvPr/>
        </p:nvSpPr>
        <p:spPr bwMode="auto">
          <a:xfrm>
            <a:off x="8337948" y="892176"/>
            <a:ext cx="97631" cy="130175"/>
          </a:xfrm>
          <a:custGeom>
            <a:avLst/>
            <a:gdLst>
              <a:gd name="T0" fmla="*/ 38 w 46"/>
              <a:gd name="T1" fmla="*/ 38 h 46"/>
              <a:gd name="T2" fmla="*/ 37 w 46"/>
              <a:gd name="T3" fmla="*/ 8 h 46"/>
              <a:gd name="T4" fmla="*/ 8 w 46"/>
              <a:gd name="T5" fmla="*/ 9 h 46"/>
              <a:gd name="T6" fmla="*/ 8 w 46"/>
              <a:gd name="T7" fmla="*/ 38 h 46"/>
              <a:gd name="T8" fmla="*/ 38 w 46"/>
              <a:gd name="T9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38" y="38"/>
                </a:moveTo>
                <a:cubicBezTo>
                  <a:pt x="46" y="29"/>
                  <a:pt x="46" y="16"/>
                  <a:pt x="37" y="8"/>
                </a:cubicBezTo>
                <a:cubicBezTo>
                  <a:pt x="29" y="0"/>
                  <a:pt x="16" y="0"/>
                  <a:pt x="8" y="9"/>
                </a:cubicBezTo>
                <a:cubicBezTo>
                  <a:pt x="0" y="17"/>
                  <a:pt x="0" y="30"/>
                  <a:pt x="8" y="38"/>
                </a:cubicBezTo>
                <a:cubicBezTo>
                  <a:pt x="17" y="46"/>
                  <a:pt x="30" y="46"/>
                  <a:pt x="38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3" name="Oval 82"/>
          <p:cNvSpPr>
            <a:spLocks noChangeArrowheads="1"/>
          </p:cNvSpPr>
          <p:nvPr/>
        </p:nvSpPr>
        <p:spPr bwMode="auto">
          <a:xfrm>
            <a:off x="3687366" y="-169862"/>
            <a:ext cx="46435" cy="61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4" name="Oval 83"/>
          <p:cNvSpPr>
            <a:spLocks noChangeArrowheads="1"/>
          </p:cNvSpPr>
          <p:nvPr/>
        </p:nvSpPr>
        <p:spPr bwMode="auto">
          <a:xfrm>
            <a:off x="4145757" y="7158038"/>
            <a:ext cx="48816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5" name="Oval 84"/>
          <p:cNvSpPr>
            <a:spLocks noChangeArrowheads="1"/>
          </p:cNvSpPr>
          <p:nvPr/>
        </p:nvSpPr>
        <p:spPr bwMode="auto">
          <a:xfrm>
            <a:off x="4507707" y="6580188"/>
            <a:ext cx="50006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6" name="Oval 85"/>
          <p:cNvSpPr>
            <a:spLocks noChangeArrowheads="1"/>
          </p:cNvSpPr>
          <p:nvPr/>
        </p:nvSpPr>
        <p:spPr bwMode="auto">
          <a:xfrm>
            <a:off x="5353051" y="6829426"/>
            <a:ext cx="48816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7" name="Oval 86"/>
          <p:cNvSpPr>
            <a:spLocks noChangeArrowheads="1"/>
          </p:cNvSpPr>
          <p:nvPr/>
        </p:nvSpPr>
        <p:spPr bwMode="auto">
          <a:xfrm>
            <a:off x="3814764" y="6853238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8" name="Oval 87"/>
          <p:cNvSpPr>
            <a:spLocks noChangeArrowheads="1"/>
          </p:cNvSpPr>
          <p:nvPr/>
        </p:nvSpPr>
        <p:spPr bwMode="auto">
          <a:xfrm>
            <a:off x="3663553" y="6207125"/>
            <a:ext cx="42863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9" name="Oval 88"/>
          <p:cNvSpPr>
            <a:spLocks noChangeArrowheads="1"/>
          </p:cNvSpPr>
          <p:nvPr/>
        </p:nvSpPr>
        <p:spPr bwMode="auto">
          <a:xfrm>
            <a:off x="4782741" y="-220663"/>
            <a:ext cx="64294" cy="87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Oval 89"/>
          <p:cNvSpPr>
            <a:spLocks noChangeArrowheads="1"/>
          </p:cNvSpPr>
          <p:nvPr/>
        </p:nvSpPr>
        <p:spPr bwMode="auto">
          <a:xfrm>
            <a:off x="4121944" y="-26988"/>
            <a:ext cx="75010" cy="96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1" name="Oval 90"/>
          <p:cNvSpPr>
            <a:spLocks noChangeArrowheads="1"/>
          </p:cNvSpPr>
          <p:nvPr/>
        </p:nvSpPr>
        <p:spPr bwMode="auto">
          <a:xfrm>
            <a:off x="3614738" y="307975"/>
            <a:ext cx="46435" cy="6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" name="Oval 91"/>
          <p:cNvSpPr>
            <a:spLocks noChangeArrowheads="1"/>
          </p:cNvSpPr>
          <p:nvPr/>
        </p:nvSpPr>
        <p:spPr bwMode="auto">
          <a:xfrm>
            <a:off x="5272088" y="7058026"/>
            <a:ext cx="80963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" name="Oval 92"/>
          <p:cNvSpPr>
            <a:spLocks noChangeArrowheads="1"/>
          </p:cNvSpPr>
          <p:nvPr/>
        </p:nvSpPr>
        <p:spPr bwMode="auto">
          <a:xfrm>
            <a:off x="7324726" y="3079751"/>
            <a:ext cx="75010" cy="10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" name="Oval 93"/>
          <p:cNvSpPr>
            <a:spLocks noChangeArrowheads="1"/>
          </p:cNvSpPr>
          <p:nvPr/>
        </p:nvSpPr>
        <p:spPr bwMode="auto">
          <a:xfrm>
            <a:off x="6087667" y="6269039"/>
            <a:ext cx="69056" cy="92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" name="Oval 94"/>
          <p:cNvSpPr>
            <a:spLocks noChangeArrowheads="1"/>
          </p:cNvSpPr>
          <p:nvPr/>
        </p:nvSpPr>
        <p:spPr bwMode="auto">
          <a:xfrm>
            <a:off x="4617244" y="6915150"/>
            <a:ext cx="78581" cy="103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" name="Oval 95"/>
          <p:cNvSpPr>
            <a:spLocks noChangeArrowheads="1"/>
          </p:cNvSpPr>
          <p:nvPr/>
        </p:nvSpPr>
        <p:spPr bwMode="auto">
          <a:xfrm>
            <a:off x="4676776" y="6056313"/>
            <a:ext cx="70247" cy="90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" name="Oval 96"/>
          <p:cNvSpPr>
            <a:spLocks noChangeArrowheads="1"/>
          </p:cNvSpPr>
          <p:nvPr/>
        </p:nvSpPr>
        <p:spPr bwMode="auto">
          <a:xfrm>
            <a:off x="5531644" y="6167438"/>
            <a:ext cx="67866" cy="90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4885135" y="523876"/>
            <a:ext cx="50006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" name="Oval 98"/>
          <p:cNvSpPr>
            <a:spLocks noChangeArrowheads="1"/>
          </p:cNvSpPr>
          <p:nvPr/>
        </p:nvSpPr>
        <p:spPr bwMode="auto">
          <a:xfrm>
            <a:off x="3874294" y="561975"/>
            <a:ext cx="47625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" name="Oval 99"/>
          <p:cNvSpPr>
            <a:spLocks noChangeArrowheads="1"/>
          </p:cNvSpPr>
          <p:nvPr/>
        </p:nvSpPr>
        <p:spPr bwMode="auto">
          <a:xfrm>
            <a:off x="6749654" y="5745163"/>
            <a:ext cx="54769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" name="Oval 100"/>
          <p:cNvSpPr>
            <a:spLocks noChangeArrowheads="1"/>
          </p:cNvSpPr>
          <p:nvPr/>
        </p:nvSpPr>
        <p:spPr bwMode="auto">
          <a:xfrm>
            <a:off x="6631781" y="5549900"/>
            <a:ext cx="53579" cy="71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" name="Oval 101"/>
          <p:cNvSpPr>
            <a:spLocks noChangeArrowheads="1"/>
          </p:cNvSpPr>
          <p:nvPr/>
        </p:nvSpPr>
        <p:spPr bwMode="auto">
          <a:xfrm>
            <a:off x="7160419" y="4706939"/>
            <a:ext cx="75010" cy="10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" name="Oval 102"/>
          <p:cNvSpPr>
            <a:spLocks noChangeArrowheads="1"/>
          </p:cNvSpPr>
          <p:nvPr/>
        </p:nvSpPr>
        <p:spPr bwMode="auto">
          <a:xfrm>
            <a:off x="5790010" y="5788025"/>
            <a:ext cx="73819" cy="103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" name="Oval 103"/>
          <p:cNvSpPr>
            <a:spLocks noChangeArrowheads="1"/>
          </p:cNvSpPr>
          <p:nvPr/>
        </p:nvSpPr>
        <p:spPr bwMode="auto">
          <a:xfrm>
            <a:off x="6356748" y="4268788"/>
            <a:ext cx="64294" cy="88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" name="Oval 104"/>
          <p:cNvSpPr>
            <a:spLocks noChangeArrowheads="1"/>
          </p:cNvSpPr>
          <p:nvPr/>
        </p:nvSpPr>
        <p:spPr bwMode="auto">
          <a:xfrm>
            <a:off x="7240192" y="2579687"/>
            <a:ext cx="48816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" name="Oval 105"/>
          <p:cNvSpPr>
            <a:spLocks noChangeArrowheads="1"/>
          </p:cNvSpPr>
          <p:nvPr/>
        </p:nvSpPr>
        <p:spPr bwMode="auto">
          <a:xfrm>
            <a:off x="6992541" y="1728787"/>
            <a:ext cx="72629" cy="96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" name="Oval 106"/>
          <p:cNvSpPr>
            <a:spLocks noChangeArrowheads="1"/>
          </p:cNvSpPr>
          <p:nvPr/>
        </p:nvSpPr>
        <p:spPr bwMode="auto">
          <a:xfrm>
            <a:off x="6359130" y="2106612"/>
            <a:ext cx="70247" cy="96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" name="Oval 107"/>
          <p:cNvSpPr>
            <a:spLocks noChangeArrowheads="1"/>
          </p:cNvSpPr>
          <p:nvPr/>
        </p:nvSpPr>
        <p:spPr bwMode="auto">
          <a:xfrm>
            <a:off x="6874669" y="4649789"/>
            <a:ext cx="50006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" name="Oval 108"/>
          <p:cNvSpPr>
            <a:spLocks noChangeArrowheads="1"/>
          </p:cNvSpPr>
          <p:nvPr/>
        </p:nvSpPr>
        <p:spPr bwMode="auto">
          <a:xfrm>
            <a:off x="6819901" y="2778125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0" name="Oval 109"/>
          <p:cNvSpPr>
            <a:spLocks noChangeArrowheads="1"/>
          </p:cNvSpPr>
          <p:nvPr/>
        </p:nvSpPr>
        <p:spPr bwMode="auto">
          <a:xfrm>
            <a:off x="6904435" y="3538538"/>
            <a:ext cx="60723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" name="Oval 110"/>
          <p:cNvSpPr>
            <a:spLocks noChangeArrowheads="1"/>
          </p:cNvSpPr>
          <p:nvPr/>
        </p:nvSpPr>
        <p:spPr bwMode="auto">
          <a:xfrm>
            <a:off x="7171135" y="3000376"/>
            <a:ext cx="47625" cy="61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" name="Oval 111"/>
          <p:cNvSpPr>
            <a:spLocks noChangeArrowheads="1"/>
          </p:cNvSpPr>
          <p:nvPr/>
        </p:nvSpPr>
        <p:spPr bwMode="auto">
          <a:xfrm>
            <a:off x="7041357" y="2192337"/>
            <a:ext cx="64294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" name="Oval 112"/>
          <p:cNvSpPr>
            <a:spLocks noChangeArrowheads="1"/>
          </p:cNvSpPr>
          <p:nvPr/>
        </p:nvSpPr>
        <p:spPr bwMode="auto">
          <a:xfrm>
            <a:off x="5079207" y="160337"/>
            <a:ext cx="45244" cy="6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" name="Oval 113"/>
          <p:cNvSpPr>
            <a:spLocks noChangeArrowheads="1"/>
          </p:cNvSpPr>
          <p:nvPr/>
        </p:nvSpPr>
        <p:spPr bwMode="auto">
          <a:xfrm>
            <a:off x="5448301" y="957262"/>
            <a:ext cx="59531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" name="Oval 114"/>
          <p:cNvSpPr>
            <a:spLocks noChangeArrowheads="1"/>
          </p:cNvSpPr>
          <p:nvPr/>
        </p:nvSpPr>
        <p:spPr bwMode="auto">
          <a:xfrm>
            <a:off x="6138863" y="889000"/>
            <a:ext cx="55960" cy="71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" name="Oval 115"/>
          <p:cNvSpPr>
            <a:spLocks noChangeArrowheads="1"/>
          </p:cNvSpPr>
          <p:nvPr/>
        </p:nvSpPr>
        <p:spPr bwMode="auto">
          <a:xfrm>
            <a:off x="6631782" y="1360488"/>
            <a:ext cx="55960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" name="Oval 116"/>
          <p:cNvSpPr>
            <a:spLocks noChangeArrowheads="1"/>
          </p:cNvSpPr>
          <p:nvPr/>
        </p:nvSpPr>
        <p:spPr bwMode="auto">
          <a:xfrm>
            <a:off x="6086476" y="357187"/>
            <a:ext cx="84535" cy="111125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" name="Oval 117"/>
          <p:cNvSpPr>
            <a:spLocks noChangeArrowheads="1"/>
          </p:cNvSpPr>
          <p:nvPr/>
        </p:nvSpPr>
        <p:spPr bwMode="auto">
          <a:xfrm>
            <a:off x="2795588" y="6088063"/>
            <a:ext cx="66675" cy="87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" name="Oval 118"/>
          <p:cNvSpPr>
            <a:spLocks noChangeArrowheads="1"/>
          </p:cNvSpPr>
          <p:nvPr/>
        </p:nvSpPr>
        <p:spPr bwMode="auto">
          <a:xfrm>
            <a:off x="3096816" y="5686426"/>
            <a:ext cx="54769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" name="Oval 119"/>
          <p:cNvSpPr>
            <a:spLocks noChangeArrowheads="1"/>
          </p:cNvSpPr>
          <p:nvPr/>
        </p:nvSpPr>
        <p:spPr bwMode="auto">
          <a:xfrm>
            <a:off x="1825229" y="4089401"/>
            <a:ext cx="45244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" name="Oval 120"/>
          <p:cNvSpPr>
            <a:spLocks noChangeArrowheads="1"/>
          </p:cNvSpPr>
          <p:nvPr/>
        </p:nvSpPr>
        <p:spPr bwMode="auto">
          <a:xfrm>
            <a:off x="1970485" y="3776664"/>
            <a:ext cx="47625" cy="6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" name="Oval 121"/>
          <p:cNvSpPr>
            <a:spLocks noChangeArrowheads="1"/>
          </p:cNvSpPr>
          <p:nvPr/>
        </p:nvSpPr>
        <p:spPr bwMode="auto">
          <a:xfrm>
            <a:off x="1987155" y="4900614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" name="Oval 122"/>
          <p:cNvSpPr>
            <a:spLocks noChangeArrowheads="1"/>
          </p:cNvSpPr>
          <p:nvPr/>
        </p:nvSpPr>
        <p:spPr bwMode="auto">
          <a:xfrm>
            <a:off x="2220516" y="4932363"/>
            <a:ext cx="72629" cy="96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" name="Oval 123"/>
          <p:cNvSpPr>
            <a:spLocks noChangeArrowheads="1"/>
          </p:cNvSpPr>
          <p:nvPr/>
        </p:nvSpPr>
        <p:spPr bwMode="auto">
          <a:xfrm>
            <a:off x="2145506" y="5334001"/>
            <a:ext cx="67866" cy="93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" name="Oval 124"/>
          <p:cNvSpPr>
            <a:spLocks noChangeArrowheads="1"/>
          </p:cNvSpPr>
          <p:nvPr/>
        </p:nvSpPr>
        <p:spPr bwMode="auto">
          <a:xfrm>
            <a:off x="3099198" y="6437313"/>
            <a:ext cx="67866" cy="88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" name="Oval 125"/>
          <p:cNvSpPr>
            <a:spLocks noChangeArrowheads="1"/>
          </p:cNvSpPr>
          <p:nvPr/>
        </p:nvSpPr>
        <p:spPr bwMode="auto">
          <a:xfrm>
            <a:off x="1806179" y="2778125"/>
            <a:ext cx="80963" cy="11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" name="Oval 126"/>
          <p:cNvSpPr>
            <a:spLocks noChangeArrowheads="1"/>
          </p:cNvSpPr>
          <p:nvPr/>
        </p:nvSpPr>
        <p:spPr bwMode="auto">
          <a:xfrm>
            <a:off x="2051448" y="1812925"/>
            <a:ext cx="59531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" name="Freeform 127"/>
          <p:cNvSpPr>
            <a:spLocks/>
          </p:cNvSpPr>
          <p:nvPr/>
        </p:nvSpPr>
        <p:spPr bwMode="auto">
          <a:xfrm>
            <a:off x="1593057" y="2663825"/>
            <a:ext cx="64294" cy="82550"/>
          </a:xfrm>
          <a:custGeom>
            <a:avLst/>
            <a:gdLst>
              <a:gd name="T0" fmla="*/ 1 w 30"/>
              <a:gd name="T1" fmla="*/ 13 h 29"/>
              <a:gd name="T2" fmla="*/ 14 w 30"/>
              <a:gd name="T3" fmla="*/ 29 h 29"/>
              <a:gd name="T4" fmla="*/ 29 w 30"/>
              <a:gd name="T5" fmla="*/ 15 h 29"/>
              <a:gd name="T6" fmla="*/ 16 w 30"/>
              <a:gd name="T7" fmla="*/ 0 h 29"/>
              <a:gd name="T8" fmla="*/ 1 w 30"/>
              <a:gd name="T9" fmla="*/ 1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" y="13"/>
                </a:moveTo>
                <a:cubicBezTo>
                  <a:pt x="0" y="21"/>
                  <a:pt x="6" y="28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30" y="7"/>
                  <a:pt x="24" y="1"/>
                  <a:pt x="16" y="0"/>
                </a:cubicBezTo>
                <a:cubicBezTo>
                  <a:pt x="8" y="0"/>
                  <a:pt x="1" y="6"/>
                  <a:pt x="1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" name="Freeform 128"/>
          <p:cNvSpPr>
            <a:spLocks/>
          </p:cNvSpPr>
          <p:nvPr/>
        </p:nvSpPr>
        <p:spPr bwMode="auto">
          <a:xfrm>
            <a:off x="921544" y="5119689"/>
            <a:ext cx="61912" cy="85725"/>
          </a:xfrm>
          <a:custGeom>
            <a:avLst/>
            <a:gdLst>
              <a:gd name="T0" fmla="*/ 0 w 29"/>
              <a:gd name="T1" fmla="*/ 14 h 30"/>
              <a:gd name="T2" fmla="*/ 13 w 29"/>
              <a:gd name="T3" fmla="*/ 29 h 30"/>
              <a:gd name="T4" fmla="*/ 29 w 29"/>
              <a:gd name="T5" fmla="*/ 16 h 30"/>
              <a:gd name="T6" fmla="*/ 15 w 29"/>
              <a:gd name="T7" fmla="*/ 0 h 30"/>
              <a:gd name="T8" fmla="*/ 0 w 29"/>
              <a:gd name="T9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14"/>
                </a:moveTo>
                <a:cubicBezTo>
                  <a:pt x="0" y="22"/>
                  <a:pt x="6" y="28"/>
                  <a:pt x="13" y="29"/>
                </a:cubicBezTo>
                <a:cubicBezTo>
                  <a:pt x="21" y="30"/>
                  <a:pt x="28" y="23"/>
                  <a:pt x="29" y="16"/>
                </a:cubicBezTo>
                <a:cubicBezTo>
                  <a:pt x="29" y="8"/>
                  <a:pt x="23" y="1"/>
                  <a:pt x="15" y="0"/>
                </a:cubicBezTo>
                <a:cubicBezTo>
                  <a:pt x="7" y="0"/>
                  <a:pt x="1" y="6"/>
                  <a:pt x="0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0" name="Freeform 129"/>
          <p:cNvSpPr>
            <a:spLocks/>
          </p:cNvSpPr>
          <p:nvPr/>
        </p:nvSpPr>
        <p:spPr bwMode="auto">
          <a:xfrm>
            <a:off x="1744267" y="4957763"/>
            <a:ext cx="70247" cy="93663"/>
          </a:xfrm>
          <a:custGeom>
            <a:avLst/>
            <a:gdLst>
              <a:gd name="T0" fmla="*/ 5 w 33"/>
              <a:gd name="T1" fmla="*/ 24 h 33"/>
              <a:gd name="T2" fmla="*/ 25 w 33"/>
              <a:gd name="T3" fmla="*/ 29 h 33"/>
              <a:gd name="T4" fmla="*/ 29 w 33"/>
              <a:gd name="T5" fmla="*/ 9 h 33"/>
              <a:gd name="T6" fmla="*/ 9 w 33"/>
              <a:gd name="T7" fmla="*/ 4 h 33"/>
              <a:gd name="T8" fmla="*/ 5 w 33"/>
              <a:gd name="T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5" y="24"/>
                </a:moveTo>
                <a:cubicBezTo>
                  <a:pt x="9" y="31"/>
                  <a:pt x="18" y="33"/>
                  <a:pt x="25" y="29"/>
                </a:cubicBezTo>
                <a:cubicBezTo>
                  <a:pt x="31" y="24"/>
                  <a:pt x="33" y="16"/>
                  <a:pt x="29" y="9"/>
                </a:cubicBezTo>
                <a:cubicBezTo>
                  <a:pt x="25" y="2"/>
                  <a:pt x="16" y="0"/>
                  <a:pt x="9" y="4"/>
                </a:cubicBezTo>
                <a:cubicBezTo>
                  <a:pt x="2" y="9"/>
                  <a:pt x="0" y="18"/>
                  <a:pt x="5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1" name="Freeform 130"/>
          <p:cNvSpPr>
            <a:spLocks/>
          </p:cNvSpPr>
          <p:nvPr/>
        </p:nvSpPr>
        <p:spPr bwMode="auto">
          <a:xfrm>
            <a:off x="2480073" y="530225"/>
            <a:ext cx="67866" cy="90488"/>
          </a:xfrm>
          <a:custGeom>
            <a:avLst/>
            <a:gdLst>
              <a:gd name="T0" fmla="*/ 5 w 32"/>
              <a:gd name="T1" fmla="*/ 7 h 32"/>
              <a:gd name="T2" fmla="*/ 6 w 32"/>
              <a:gd name="T3" fmla="*/ 27 h 32"/>
              <a:gd name="T4" fmla="*/ 26 w 32"/>
              <a:gd name="T5" fmla="*/ 26 h 32"/>
              <a:gd name="T6" fmla="*/ 25 w 32"/>
              <a:gd name="T7" fmla="*/ 6 h 32"/>
              <a:gd name="T8" fmla="*/ 5 w 32"/>
              <a:gd name="T9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5" y="7"/>
                </a:moveTo>
                <a:cubicBezTo>
                  <a:pt x="0" y="13"/>
                  <a:pt x="0" y="22"/>
                  <a:pt x="6" y="27"/>
                </a:cubicBezTo>
                <a:cubicBezTo>
                  <a:pt x="12" y="32"/>
                  <a:pt x="21" y="32"/>
                  <a:pt x="26" y="26"/>
                </a:cubicBezTo>
                <a:cubicBezTo>
                  <a:pt x="32" y="20"/>
                  <a:pt x="31" y="11"/>
                  <a:pt x="25" y="6"/>
                </a:cubicBezTo>
                <a:cubicBezTo>
                  <a:pt x="20" y="0"/>
                  <a:pt x="10" y="1"/>
                  <a:pt x="5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2" name="Freeform 131"/>
          <p:cNvSpPr>
            <a:spLocks/>
          </p:cNvSpPr>
          <p:nvPr/>
        </p:nvSpPr>
        <p:spPr bwMode="auto">
          <a:xfrm>
            <a:off x="1684736" y="5880100"/>
            <a:ext cx="98822" cy="130175"/>
          </a:xfrm>
          <a:custGeom>
            <a:avLst/>
            <a:gdLst>
              <a:gd name="T0" fmla="*/ 27 w 46"/>
              <a:gd name="T1" fmla="*/ 44 h 46"/>
              <a:gd name="T2" fmla="*/ 44 w 46"/>
              <a:gd name="T3" fmla="*/ 19 h 46"/>
              <a:gd name="T4" fmla="*/ 19 w 46"/>
              <a:gd name="T5" fmla="*/ 3 h 46"/>
              <a:gd name="T6" fmla="*/ 3 w 46"/>
              <a:gd name="T7" fmla="*/ 27 h 46"/>
              <a:gd name="T8" fmla="*/ 27 w 46"/>
              <a:gd name="T9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27" y="44"/>
                </a:moveTo>
                <a:cubicBezTo>
                  <a:pt x="39" y="41"/>
                  <a:pt x="46" y="30"/>
                  <a:pt x="44" y="19"/>
                </a:cubicBezTo>
                <a:cubicBezTo>
                  <a:pt x="41" y="7"/>
                  <a:pt x="30" y="0"/>
                  <a:pt x="19" y="3"/>
                </a:cubicBezTo>
                <a:cubicBezTo>
                  <a:pt x="7" y="5"/>
                  <a:pt x="0" y="16"/>
                  <a:pt x="3" y="27"/>
                </a:cubicBezTo>
                <a:cubicBezTo>
                  <a:pt x="5" y="39"/>
                  <a:pt x="16" y="46"/>
                  <a:pt x="27" y="44"/>
                </a:cubicBezTo>
                <a:close/>
              </a:path>
            </a:pathLst>
          </a:cu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3" name="Freeform 132"/>
          <p:cNvSpPr>
            <a:spLocks/>
          </p:cNvSpPr>
          <p:nvPr/>
        </p:nvSpPr>
        <p:spPr bwMode="auto">
          <a:xfrm>
            <a:off x="390525" y="3435351"/>
            <a:ext cx="67866" cy="93663"/>
          </a:xfrm>
          <a:custGeom>
            <a:avLst/>
            <a:gdLst>
              <a:gd name="T0" fmla="*/ 3 w 32"/>
              <a:gd name="T1" fmla="*/ 10 h 33"/>
              <a:gd name="T2" fmla="*/ 9 w 32"/>
              <a:gd name="T3" fmla="*/ 29 h 33"/>
              <a:gd name="T4" fmla="*/ 29 w 32"/>
              <a:gd name="T5" fmla="*/ 23 h 33"/>
              <a:gd name="T6" fmla="*/ 23 w 32"/>
              <a:gd name="T7" fmla="*/ 4 h 33"/>
              <a:gd name="T8" fmla="*/ 3 w 32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3" y="10"/>
                </a:moveTo>
                <a:cubicBezTo>
                  <a:pt x="0" y="16"/>
                  <a:pt x="2" y="25"/>
                  <a:pt x="9" y="29"/>
                </a:cubicBezTo>
                <a:cubicBezTo>
                  <a:pt x="16" y="33"/>
                  <a:pt x="25" y="30"/>
                  <a:pt x="29" y="23"/>
                </a:cubicBezTo>
                <a:cubicBezTo>
                  <a:pt x="32" y="16"/>
                  <a:pt x="30" y="8"/>
                  <a:pt x="23" y="4"/>
                </a:cubicBezTo>
                <a:cubicBezTo>
                  <a:pt x="16" y="0"/>
                  <a:pt x="7" y="3"/>
                  <a:pt x="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4" name="Freeform 133"/>
          <p:cNvSpPr>
            <a:spLocks/>
          </p:cNvSpPr>
          <p:nvPr/>
        </p:nvSpPr>
        <p:spPr bwMode="auto">
          <a:xfrm>
            <a:off x="1062038" y="6443663"/>
            <a:ext cx="67866" cy="90488"/>
          </a:xfrm>
          <a:custGeom>
            <a:avLst/>
            <a:gdLst>
              <a:gd name="T0" fmla="*/ 7 w 32"/>
              <a:gd name="T1" fmla="*/ 27 h 32"/>
              <a:gd name="T2" fmla="*/ 27 w 32"/>
              <a:gd name="T3" fmla="*/ 25 h 32"/>
              <a:gd name="T4" fmla="*/ 25 w 32"/>
              <a:gd name="T5" fmla="*/ 5 h 32"/>
              <a:gd name="T6" fmla="*/ 5 w 32"/>
              <a:gd name="T7" fmla="*/ 6 h 32"/>
              <a:gd name="T8" fmla="*/ 7 w 32"/>
              <a:gd name="T9" fmla="*/ 2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7" y="27"/>
                </a:moveTo>
                <a:cubicBezTo>
                  <a:pt x="13" y="32"/>
                  <a:pt x="22" y="31"/>
                  <a:pt x="27" y="25"/>
                </a:cubicBezTo>
                <a:cubicBezTo>
                  <a:pt x="32" y="19"/>
                  <a:pt x="31" y="10"/>
                  <a:pt x="25" y="5"/>
                </a:cubicBezTo>
                <a:cubicBezTo>
                  <a:pt x="19" y="0"/>
                  <a:pt x="10" y="0"/>
                  <a:pt x="5" y="6"/>
                </a:cubicBezTo>
                <a:cubicBezTo>
                  <a:pt x="0" y="12"/>
                  <a:pt x="1" y="22"/>
                  <a:pt x="7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5" name="Freeform 134"/>
          <p:cNvSpPr>
            <a:spLocks/>
          </p:cNvSpPr>
          <p:nvPr/>
        </p:nvSpPr>
        <p:spPr bwMode="auto">
          <a:xfrm>
            <a:off x="1729979" y="5583239"/>
            <a:ext cx="67866" cy="92075"/>
          </a:xfrm>
          <a:custGeom>
            <a:avLst/>
            <a:gdLst>
              <a:gd name="T0" fmla="*/ 6 w 32"/>
              <a:gd name="T1" fmla="*/ 26 h 32"/>
              <a:gd name="T2" fmla="*/ 26 w 32"/>
              <a:gd name="T3" fmla="*/ 27 h 32"/>
              <a:gd name="T4" fmla="*/ 27 w 32"/>
              <a:gd name="T5" fmla="*/ 7 h 32"/>
              <a:gd name="T6" fmla="*/ 7 w 32"/>
              <a:gd name="T7" fmla="*/ 5 h 32"/>
              <a:gd name="T8" fmla="*/ 6 w 32"/>
              <a:gd name="T9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6" y="26"/>
                </a:moveTo>
                <a:cubicBezTo>
                  <a:pt x="11" y="32"/>
                  <a:pt x="20" y="32"/>
                  <a:pt x="26" y="27"/>
                </a:cubicBezTo>
                <a:cubicBezTo>
                  <a:pt x="32" y="22"/>
                  <a:pt x="32" y="13"/>
                  <a:pt x="27" y="7"/>
                </a:cubicBezTo>
                <a:cubicBezTo>
                  <a:pt x="22" y="1"/>
                  <a:pt x="13" y="0"/>
                  <a:pt x="7" y="5"/>
                </a:cubicBezTo>
                <a:cubicBezTo>
                  <a:pt x="1" y="11"/>
                  <a:pt x="0" y="20"/>
                  <a:pt x="6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6" name="Freeform 135"/>
          <p:cNvSpPr>
            <a:spLocks/>
          </p:cNvSpPr>
          <p:nvPr/>
        </p:nvSpPr>
        <p:spPr bwMode="auto">
          <a:xfrm>
            <a:off x="7205663" y="587375"/>
            <a:ext cx="70247" cy="93663"/>
          </a:xfrm>
          <a:custGeom>
            <a:avLst/>
            <a:gdLst>
              <a:gd name="T0" fmla="*/ 23 w 33"/>
              <a:gd name="T1" fmla="*/ 4 h 33"/>
              <a:gd name="T2" fmla="*/ 4 w 33"/>
              <a:gd name="T3" fmla="*/ 10 h 33"/>
              <a:gd name="T4" fmla="*/ 9 w 33"/>
              <a:gd name="T5" fmla="*/ 29 h 33"/>
              <a:gd name="T6" fmla="*/ 29 w 33"/>
              <a:gd name="T7" fmla="*/ 24 h 33"/>
              <a:gd name="T8" fmla="*/ 23 w 33"/>
              <a:gd name="T9" fmla="*/ 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23" y="4"/>
                </a:moveTo>
                <a:cubicBezTo>
                  <a:pt x="16" y="0"/>
                  <a:pt x="8" y="3"/>
                  <a:pt x="4" y="10"/>
                </a:cubicBezTo>
                <a:cubicBezTo>
                  <a:pt x="0" y="17"/>
                  <a:pt x="2" y="25"/>
                  <a:pt x="9" y="29"/>
                </a:cubicBezTo>
                <a:cubicBezTo>
                  <a:pt x="16" y="33"/>
                  <a:pt x="25" y="31"/>
                  <a:pt x="29" y="24"/>
                </a:cubicBezTo>
                <a:cubicBezTo>
                  <a:pt x="33" y="17"/>
                  <a:pt x="30" y="8"/>
                  <a:pt x="23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7" name="Freeform 136"/>
          <p:cNvSpPr>
            <a:spLocks/>
          </p:cNvSpPr>
          <p:nvPr/>
        </p:nvSpPr>
        <p:spPr bwMode="auto">
          <a:xfrm>
            <a:off x="7130655" y="-127000"/>
            <a:ext cx="70247" cy="93663"/>
          </a:xfrm>
          <a:custGeom>
            <a:avLst/>
            <a:gdLst>
              <a:gd name="T0" fmla="*/ 11 w 33"/>
              <a:gd name="T1" fmla="*/ 3 h 33"/>
              <a:gd name="T2" fmla="*/ 3 w 33"/>
              <a:gd name="T3" fmla="*/ 22 h 33"/>
              <a:gd name="T4" fmla="*/ 22 w 33"/>
              <a:gd name="T5" fmla="*/ 29 h 33"/>
              <a:gd name="T6" fmla="*/ 30 w 33"/>
              <a:gd name="T7" fmla="*/ 11 h 33"/>
              <a:gd name="T8" fmla="*/ 11 w 33"/>
              <a:gd name="T9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11" y="3"/>
                </a:moveTo>
                <a:cubicBezTo>
                  <a:pt x="4" y="6"/>
                  <a:pt x="0" y="15"/>
                  <a:pt x="3" y="22"/>
                </a:cubicBezTo>
                <a:cubicBezTo>
                  <a:pt x="7" y="29"/>
                  <a:pt x="15" y="33"/>
                  <a:pt x="22" y="29"/>
                </a:cubicBezTo>
                <a:cubicBezTo>
                  <a:pt x="30" y="26"/>
                  <a:pt x="33" y="18"/>
                  <a:pt x="30" y="11"/>
                </a:cubicBezTo>
                <a:cubicBezTo>
                  <a:pt x="27" y="3"/>
                  <a:pt x="18" y="0"/>
                  <a:pt x="11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8" name="Freeform 137"/>
          <p:cNvSpPr>
            <a:spLocks/>
          </p:cNvSpPr>
          <p:nvPr/>
        </p:nvSpPr>
        <p:spPr bwMode="auto">
          <a:xfrm>
            <a:off x="8130780" y="2911476"/>
            <a:ext cx="69056" cy="92075"/>
          </a:xfrm>
          <a:custGeom>
            <a:avLst/>
            <a:gdLst>
              <a:gd name="T0" fmla="*/ 29 w 32"/>
              <a:gd name="T1" fmla="*/ 10 h 32"/>
              <a:gd name="T2" fmla="*/ 10 w 32"/>
              <a:gd name="T3" fmla="*/ 3 h 32"/>
              <a:gd name="T4" fmla="*/ 3 w 32"/>
              <a:gd name="T5" fmla="*/ 22 h 32"/>
              <a:gd name="T6" fmla="*/ 22 w 32"/>
              <a:gd name="T7" fmla="*/ 29 h 32"/>
              <a:gd name="T8" fmla="*/ 29 w 32"/>
              <a:gd name="T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6"/>
                  <a:pt x="0" y="15"/>
                  <a:pt x="3" y="22"/>
                </a:cubicBezTo>
                <a:cubicBezTo>
                  <a:pt x="6" y="29"/>
                  <a:pt x="15" y="32"/>
                  <a:pt x="22" y="29"/>
                </a:cubicBezTo>
                <a:cubicBezTo>
                  <a:pt x="29" y="26"/>
                  <a:pt x="32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9" name="Freeform 138"/>
          <p:cNvSpPr>
            <a:spLocks/>
          </p:cNvSpPr>
          <p:nvPr/>
        </p:nvSpPr>
        <p:spPr bwMode="auto">
          <a:xfrm>
            <a:off x="7199711" y="4192588"/>
            <a:ext cx="70247" cy="93663"/>
          </a:xfrm>
          <a:custGeom>
            <a:avLst/>
            <a:gdLst>
              <a:gd name="T0" fmla="*/ 29 w 33"/>
              <a:gd name="T1" fmla="*/ 10 h 33"/>
              <a:gd name="T2" fmla="*/ 10 w 33"/>
              <a:gd name="T3" fmla="*/ 4 h 33"/>
              <a:gd name="T4" fmla="*/ 3 w 33"/>
              <a:gd name="T5" fmla="*/ 23 h 33"/>
              <a:gd name="T6" fmla="*/ 22 w 33"/>
              <a:gd name="T7" fmla="*/ 29 h 33"/>
              <a:gd name="T8" fmla="*/ 29 w 33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29" y="10"/>
                </a:moveTo>
                <a:cubicBezTo>
                  <a:pt x="26" y="3"/>
                  <a:pt x="17" y="0"/>
                  <a:pt x="10" y="4"/>
                </a:cubicBezTo>
                <a:cubicBezTo>
                  <a:pt x="3" y="7"/>
                  <a:pt x="0" y="15"/>
                  <a:pt x="3" y="23"/>
                </a:cubicBezTo>
                <a:cubicBezTo>
                  <a:pt x="7" y="30"/>
                  <a:pt x="15" y="33"/>
                  <a:pt x="22" y="29"/>
                </a:cubicBezTo>
                <a:cubicBezTo>
                  <a:pt x="30" y="26"/>
                  <a:pt x="33" y="18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0" name="Freeform 139"/>
          <p:cNvSpPr>
            <a:spLocks/>
          </p:cNvSpPr>
          <p:nvPr/>
        </p:nvSpPr>
        <p:spPr bwMode="auto">
          <a:xfrm>
            <a:off x="9057085" y="3130551"/>
            <a:ext cx="67866" cy="92075"/>
          </a:xfrm>
          <a:custGeom>
            <a:avLst/>
            <a:gdLst>
              <a:gd name="T0" fmla="*/ 29 w 32"/>
              <a:gd name="T1" fmla="*/ 10 h 32"/>
              <a:gd name="T2" fmla="*/ 10 w 32"/>
              <a:gd name="T3" fmla="*/ 3 h 32"/>
              <a:gd name="T4" fmla="*/ 3 w 32"/>
              <a:gd name="T5" fmla="*/ 22 h 32"/>
              <a:gd name="T6" fmla="*/ 22 w 32"/>
              <a:gd name="T7" fmla="*/ 29 h 32"/>
              <a:gd name="T8" fmla="*/ 29 w 32"/>
              <a:gd name="T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6"/>
                  <a:pt x="0" y="15"/>
                  <a:pt x="3" y="22"/>
                </a:cubicBezTo>
                <a:cubicBezTo>
                  <a:pt x="6" y="29"/>
                  <a:pt x="15" y="32"/>
                  <a:pt x="22" y="29"/>
                </a:cubicBezTo>
                <a:cubicBezTo>
                  <a:pt x="29" y="26"/>
                  <a:pt x="32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1" name="Freeform 140"/>
          <p:cNvSpPr>
            <a:spLocks/>
          </p:cNvSpPr>
          <p:nvPr/>
        </p:nvSpPr>
        <p:spPr bwMode="auto">
          <a:xfrm>
            <a:off x="2655094" y="3916364"/>
            <a:ext cx="67866" cy="93663"/>
          </a:xfrm>
          <a:custGeom>
            <a:avLst/>
            <a:gdLst>
              <a:gd name="T0" fmla="*/ 29 w 32"/>
              <a:gd name="T1" fmla="*/ 22 h 33"/>
              <a:gd name="T2" fmla="*/ 22 w 32"/>
              <a:gd name="T3" fmla="*/ 4 h 33"/>
              <a:gd name="T4" fmla="*/ 3 w 32"/>
              <a:gd name="T5" fmla="*/ 11 h 33"/>
              <a:gd name="T6" fmla="*/ 10 w 32"/>
              <a:gd name="T7" fmla="*/ 30 h 33"/>
              <a:gd name="T8" fmla="*/ 29 w 32"/>
              <a:gd name="T9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9" y="22"/>
                </a:moveTo>
                <a:cubicBezTo>
                  <a:pt x="32" y="15"/>
                  <a:pt x="29" y="7"/>
                  <a:pt x="22" y="4"/>
                </a:cubicBezTo>
                <a:cubicBezTo>
                  <a:pt x="14" y="0"/>
                  <a:pt x="6" y="4"/>
                  <a:pt x="3" y="11"/>
                </a:cubicBezTo>
                <a:cubicBezTo>
                  <a:pt x="0" y="18"/>
                  <a:pt x="3" y="27"/>
                  <a:pt x="10" y="30"/>
                </a:cubicBezTo>
                <a:cubicBezTo>
                  <a:pt x="18" y="33"/>
                  <a:pt x="26" y="30"/>
                  <a:pt x="29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2" name="Freeform 141"/>
          <p:cNvSpPr>
            <a:spLocks/>
          </p:cNvSpPr>
          <p:nvPr/>
        </p:nvSpPr>
        <p:spPr bwMode="auto">
          <a:xfrm>
            <a:off x="5710237" y="6494464"/>
            <a:ext cx="82154" cy="107950"/>
          </a:xfrm>
          <a:custGeom>
            <a:avLst/>
            <a:gdLst>
              <a:gd name="T0" fmla="*/ 22 w 38"/>
              <a:gd name="T1" fmla="*/ 36 h 38"/>
              <a:gd name="T2" fmla="*/ 37 w 38"/>
              <a:gd name="T3" fmla="*/ 16 h 38"/>
              <a:gd name="T4" fmla="*/ 16 w 38"/>
              <a:gd name="T5" fmla="*/ 2 h 38"/>
              <a:gd name="T6" fmla="*/ 2 w 38"/>
              <a:gd name="T7" fmla="*/ 22 h 38"/>
              <a:gd name="T8" fmla="*/ 22 w 38"/>
              <a:gd name="T9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8">
                <a:moveTo>
                  <a:pt x="22" y="36"/>
                </a:moveTo>
                <a:cubicBezTo>
                  <a:pt x="32" y="35"/>
                  <a:pt x="38" y="26"/>
                  <a:pt x="37" y="16"/>
                </a:cubicBezTo>
                <a:cubicBezTo>
                  <a:pt x="35" y="7"/>
                  <a:pt x="26" y="0"/>
                  <a:pt x="16" y="2"/>
                </a:cubicBezTo>
                <a:cubicBezTo>
                  <a:pt x="7" y="4"/>
                  <a:pt x="0" y="13"/>
                  <a:pt x="2" y="22"/>
                </a:cubicBezTo>
                <a:cubicBezTo>
                  <a:pt x="4" y="32"/>
                  <a:pt x="13" y="38"/>
                  <a:pt x="22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" name="Freeform 142"/>
          <p:cNvSpPr>
            <a:spLocks/>
          </p:cNvSpPr>
          <p:nvPr/>
        </p:nvSpPr>
        <p:spPr bwMode="auto">
          <a:xfrm>
            <a:off x="1070373" y="4402139"/>
            <a:ext cx="102394" cy="136525"/>
          </a:xfrm>
          <a:custGeom>
            <a:avLst/>
            <a:gdLst>
              <a:gd name="T0" fmla="*/ 7 w 48"/>
              <a:gd name="T1" fmla="*/ 37 h 48"/>
              <a:gd name="T2" fmla="*/ 37 w 48"/>
              <a:gd name="T3" fmla="*/ 41 h 48"/>
              <a:gd name="T4" fmla="*/ 41 w 48"/>
              <a:gd name="T5" fmla="*/ 11 h 48"/>
              <a:gd name="T6" fmla="*/ 11 w 48"/>
              <a:gd name="T7" fmla="*/ 7 h 48"/>
              <a:gd name="T8" fmla="*/ 7 w 48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7" y="37"/>
                </a:moveTo>
                <a:cubicBezTo>
                  <a:pt x="14" y="46"/>
                  <a:pt x="28" y="48"/>
                  <a:pt x="37" y="41"/>
                </a:cubicBezTo>
                <a:cubicBezTo>
                  <a:pt x="46" y="34"/>
                  <a:pt x="48" y="20"/>
                  <a:pt x="41" y="11"/>
                </a:cubicBezTo>
                <a:cubicBezTo>
                  <a:pt x="34" y="2"/>
                  <a:pt x="20" y="0"/>
                  <a:pt x="11" y="7"/>
                </a:cubicBezTo>
                <a:cubicBezTo>
                  <a:pt x="2" y="14"/>
                  <a:pt x="0" y="27"/>
                  <a:pt x="7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4" name="Freeform 143"/>
          <p:cNvSpPr>
            <a:spLocks/>
          </p:cNvSpPr>
          <p:nvPr/>
        </p:nvSpPr>
        <p:spPr bwMode="auto">
          <a:xfrm>
            <a:off x="7578329" y="2470150"/>
            <a:ext cx="69056" cy="95250"/>
          </a:xfrm>
          <a:custGeom>
            <a:avLst/>
            <a:gdLst>
              <a:gd name="T0" fmla="*/ 29 w 32"/>
              <a:gd name="T1" fmla="*/ 9 h 33"/>
              <a:gd name="T2" fmla="*/ 9 w 32"/>
              <a:gd name="T3" fmla="*/ 4 h 33"/>
              <a:gd name="T4" fmla="*/ 3 w 32"/>
              <a:gd name="T5" fmla="*/ 23 h 33"/>
              <a:gd name="T6" fmla="*/ 23 w 32"/>
              <a:gd name="T7" fmla="*/ 29 h 33"/>
              <a:gd name="T8" fmla="*/ 29 w 32"/>
              <a:gd name="T9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9" y="9"/>
                </a:moveTo>
                <a:cubicBezTo>
                  <a:pt x="25" y="2"/>
                  <a:pt x="16" y="0"/>
                  <a:pt x="9" y="4"/>
                </a:cubicBezTo>
                <a:cubicBezTo>
                  <a:pt x="2" y="7"/>
                  <a:pt x="0" y="16"/>
                  <a:pt x="3" y="23"/>
                </a:cubicBezTo>
                <a:cubicBezTo>
                  <a:pt x="7" y="30"/>
                  <a:pt x="16" y="33"/>
                  <a:pt x="23" y="29"/>
                </a:cubicBezTo>
                <a:cubicBezTo>
                  <a:pt x="30" y="25"/>
                  <a:pt x="32" y="16"/>
                  <a:pt x="29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5" name="Freeform 144"/>
          <p:cNvSpPr>
            <a:spLocks/>
          </p:cNvSpPr>
          <p:nvPr/>
        </p:nvSpPr>
        <p:spPr bwMode="auto">
          <a:xfrm>
            <a:off x="7659291" y="2195512"/>
            <a:ext cx="64294" cy="84138"/>
          </a:xfrm>
          <a:custGeom>
            <a:avLst/>
            <a:gdLst>
              <a:gd name="T0" fmla="*/ 16 w 30"/>
              <a:gd name="T1" fmla="*/ 0 h 30"/>
              <a:gd name="T2" fmla="*/ 1 w 30"/>
              <a:gd name="T3" fmla="*/ 14 h 30"/>
              <a:gd name="T4" fmla="*/ 14 w 30"/>
              <a:gd name="T5" fmla="*/ 29 h 30"/>
              <a:gd name="T6" fmla="*/ 30 w 30"/>
              <a:gd name="T7" fmla="*/ 16 h 30"/>
              <a:gd name="T8" fmla="*/ 16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6" y="0"/>
                </a:moveTo>
                <a:cubicBezTo>
                  <a:pt x="8" y="0"/>
                  <a:pt x="2" y="6"/>
                  <a:pt x="1" y="14"/>
                </a:cubicBezTo>
                <a:cubicBezTo>
                  <a:pt x="0" y="22"/>
                  <a:pt x="6" y="29"/>
                  <a:pt x="14" y="29"/>
                </a:cubicBezTo>
                <a:cubicBezTo>
                  <a:pt x="22" y="30"/>
                  <a:pt x="29" y="24"/>
                  <a:pt x="30" y="16"/>
                </a:cubicBezTo>
                <a:cubicBezTo>
                  <a:pt x="30" y="8"/>
                  <a:pt x="24" y="1"/>
                  <a:pt x="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6" name="Freeform 145"/>
          <p:cNvSpPr>
            <a:spLocks/>
          </p:cNvSpPr>
          <p:nvPr/>
        </p:nvSpPr>
        <p:spPr bwMode="auto">
          <a:xfrm>
            <a:off x="7081837" y="5748338"/>
            <a:ext cx="100013" cy="134938"/>
          </a:xfrm>
          <a:custGeom>
            <a:avLst/>
            <a:gdLst>
              <a:gd name="T0" fmla="*/ 43 w 47"/>
              <a:gd name="T1" fmla="*/ 31 h 47"/>
              <a:gd name="T2" fmla="*/ 16 w 47"/>
              <a:gd name="T3" fmla="*/ 43 h 47"/>
              <a:gd name="T4" fmla="*/ 4 w 47"/>
              <a:gd name="T5" fmla="*/ 16 h 47"/>
              <a:gd name="T6" fmla="*/ 31 w 47"/>
              <a:gd name="T7" fmla="*/ 4 h 47"/>
              <a:gd name="T8" fmla="*/ 43 w 47"/>
              <a:gd name="T9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3" y="31"/>
                </a:moveTo>
                <a:cubicBezTo>
                  <a:pt x="39" y="42"/>
                  <a:pt x="27" y="47"/>
                  <a:pt x="16" y="43"/>
                </a:cubicBezTo>
                <a:cubicBezTo>
                  <a:pt x="5" y="39"/>
                  <a:pt x="0" y="27"/>
                  <a:pt x="4" y="16"/>
                </a:cubicBezTo>
                <a:cubicBezTo>
                  <a:pt x="8" y="5"/>
                  <a:pt x="20" y="0"/>
                  <a:pt x="31" y="4"/>
                </a:cubicBezTo>
                <a:cubicBezTo>
                  <a:pt x="42" y="8"/>
                  <a:pt x="47" y="20"/>
                  <a:pt x="43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7" name="Freeform 146"/>
          <p:cNvSpPr>
            <a:spLocks/>
          </p:cNvSpPr>
          <p:nvPr/>
        </p:nvSpPr>
        <p:spPr bwMode="auto">
          <a:xfrm>
            <a:off x="7693819" y="6235701"/>
            <a:ext cx="51197" cy="68263"/>
          </a:xfrm>
          <a:custGeom>
            <a:avLst/>
            <a:gdLst>
              <a:gd name="T0" fmla="*/ 21 w 24"/>
              <a:gd name="T1" fmla="*/ 17 h 24"/>
              <a:gd name="T2" fmla="*/ 7 w 24"/>
              <a:gd name="T3" fmla="*/ 21 h 24"/>
              <a:gd name="T4" fmla="*/ 3 w 24"/>
              <a:gd name="T5" fmla="*/ 6 h 24"/>
              <a:gd name="T6" fmla="*/ 17 w 24"/>
              <a:gd name="T7" fmla="*/ 2 h 24"/>
              <a:gd name="T8" fmla="*/ 21 w 24"/>
              <a:gd name="T9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21" y="17"/>
                </a:moveTo>
                <a:cubicBezTo>
                  <a:pt x="18" y="22"/>
                  <a:pt x="12" y="24"/>
                  <a:pt x="7" y="21"/>
                </a:cubicBezTo>
                <a:cubicBezTo>
                  <a:pt x="1" y="18"/>
                  <a:pt x="0" y="11"/>
                  <a:pt x="3" y="6"/>
                </a:cubicBezTo>
                <a:cubicBezTo>
                  <a:pt x="5" y="1"/>
                  <a:pt x="12" y="0"/>
                  <a:pt x="17" y="2"/>
                </a:cubicBezTo>
                <a:cubicBezTo>
                  <a:pt x="22" y="5"/>
                  <a:pt x="24" y="12"/>
                  <a:pt x="2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8" name="Oval 147"/>
          <p:cNvSpPr>
            <a:spLocks noChangeArrowheads="1"/>
          </p:cNvSpPr>
          <p:nvPr/>
        </p:nvSpPr>
        <p:spPr bwMode="auto">
          <a:xfrm>
            <a:off x="2895601" y="3392488"/>
            <a:ext cx="75010" cy="103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9" name="Oval 148"/>
          <p:cNvSpPr>
            <a:spLocks noChangeArrowheads="1"/>
          </p:cNvSpPr>
          <p:nvPr/>
        </p:nvSpPr>
        <p:spPr bwMode="auto">
          <a:xfrm>
            <a:off x="4124325" y="814387"/>
            <a:ext cx="57150" cy="77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0" name="Oval 149"/>
          <p:cNvSpPr>
            <a:spLocks noChangeArrowheads="1"/>
          </p:cNvSpPr>
          <p:nvPr/>
        </p:nvSpPr>
        <p:spPr bwMode="auto">
          <a:xfrm>
            <a:off x="5164931" y="1736725"/>
            <a:ext cx="5715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1" name="Oval 150"/>
          <p:cNvSpPr>
            <a:spLocks noChangeArrowheads="1"/>
          </p:cNvSpPr>
          <p:nvPr/>
        </p:nvSpPr>
        <p:spPr bwMode="auto">
          <a:xfrm>
            <a:off x="4139804" y="1962150"/>
            <a:ext cx="60723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2" name="Oval 151"/>
          <p:cNvSpPr>
            <a:spLocks noChangeArrowheads="1"/>
          </p:cNvSpPr>
          <p:nvPr/>
        </p:nvSpPr>
        <p:spPr bwMode="auto">
          <a:xfrm>
            <a:off x="6199585" y="3068637"/>
            <a:ext cx="89298" cy="119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" name="Oval 152"/>
          <p:cNvSpPr>
            <a:spLocks noChangeArrowheads="1"/>
          </p:cNvSpPr>
          <p:nvPr/>
        </p:nvSpPr>
        <p:spPr bwMode="auto">
          <a:xfrm>
            <a:off x="2241948" y="1360488"/>
            <a:ext cx="54769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" name="Oval 153"/>
          <p:cNvSpPr>
            <a:spLocks noChangeArrowheads="1"/>
          </p:cNvSpPr>
          <p:nvPr/>
        </p:nvSpPr>
        <p:spPr bwMode="auto">
          <a:xfrm>
            <a:off x="2616994" y="825500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5" name="Oval 154"/>
          <p:cNvSpPr>
            <a:spLocks noChangeArrowheads="1"/>
          </p:cNvSpPr>
          <p:nvPr/>
        </p:nvSpPr>
        <p:spPr bwMode="auto">
          <a:xfrm>
            <a:off x="3609976" y="712787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6" name="Oval 155"/>
          <p:cNvSpPr>
            <a:spLocks noChangeArrowheads="1"/>
          </p:cNvSpPr>
          <p:nvPr/>
        </p:nvSpPr>
        <p:spPr bwMode="auto">
          <a:xfrm>
            <a:off x="2476500" y="5637213"/>
            <a:ext cx="57150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7" name="Oval 156"/>
          <p:cNvSpPr>
            <a:spLocks noChangeArrowheads="1"/>
          </p:cNvSpPr>
          <p:nvPr/>
        </p:nvSpPr>
        <p:spPr bwMode="auto">
          <a:xfrm>
            <a:off x="2482454" y="3729038"/>
            <a:ext cx="45244" cy="5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8" name="Oval 157"/>
          <p:cNvSpPr>
            <a:spLocks noChangeArrowheads="1"/>
          </p:cNvSpPr>
          <p:nvPr/>
        </p:nvSpPr>
        <p:spPr bwMode="auto">
          <a:xfrm>
            <a:off x="3442097" y="1219200"/>
            <a:ext cx="42863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9" name="Oval 158"/>
          <p:cNvSpPr>
            <a:spLocks noChangeArrowheads="1"/>
          </p:cNvSpPr>
          <p:nvPr/>
        </p:nvSpPr>
        <p:spPr bwMode="auto">
          <a:xfrm>
            <a:off x="2226469" y="3295650"/>
            <a:ext cx="89298" cy="119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0" name="Oval 159"/>
          <p:cNvSpPr>
            <a:spLocks noChangeArrowheads="1"/>
          </p:cNvSpPr>
          <p:nvPr/>
        </p:nvSpPr>
        <p:spPr bwMode="auto">
          <a:xfrm>
            <a:off x="2711054" y="6265864"/>
            <a:ext cx="46435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1" name="Oval 160"/>
          <p:cNvSpPr>
            <a:spLocks noChangeArrowheads="1"/>
          </p:cNvSpPr>
          <p:nvPr/>
        </p:nvSpPr>
        <p:spPr bwMode="auto">
          <a:xfrm>
            <a:off x="2058591" y="2598737"/>
            <a:ext cx="46435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2" name="Oval 161"/>
          <p:cNvSpPr>
            <a:spLocks noChangeArrowheads="1"/>
          </p:cNvSpPr>
          <p:nvPr/>
        </p:nvSpPr>
        <p:spPr bwMode="auto">
          <a:xfrm>
            <a:off x="2465785" y="2235201"/>
            <a:ext cx="78581" cy="104775"/>
          </a:xfrm>
          <a:prstGeom prst="ellipse">
            <a:avLst/>
          </a:prstGeom>
          <a:solidFill>
            <a:srgbClr val="DBD61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3" name="Oval 162"/>
          <p:cNvSpPr>
            <a:spLocks noChangeArrowheads="1"/>
          </p:cNvSpPr>
          <p:nvPr/>
        </p:nvSpPr>
        <p:spPr bwMode="auto">
          <a:xfrm>
            <a:off x="1433513" y="519113"/>
            <a:ext cx="78581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4" name="Oval 163"/>
          <p:cNvSpPr>
            <a:spLocks noChangeArrowheads="1"/>
          </p:cNvSpPr>
          <p:nvPr/>
        </p:nvSpPr>
        <p:spPr bwMode="auto">
          <a:xfrm>
            <a:off x="2936081" y="1098550"/>
            <a:ext cx="71438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5" name="Oval 164"/>
          <p:cNvSpPr>
            <a:spLocks noChangeArrowheads="1"/>
          </p:cNvSpPr>
          <p:nvPr/>
        </p:nvSpPr>
        <p:spPr bwMode="auto">
          <a:xfrm>
            <a:off x="3290888" y="530225"/>
            <a:ext cx="70247" cy="93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6" name="Oval 165"/>
          <p:cNvSpPr>
            <a:spLocks noChangeArrowheads="1"/>
          </p:cNvSpPr>
          <p:nvPr/>
        </p:nvSpPr>
        <p:spPr bwMode="auto">
          <a:xfrm>
            <a:off x="3864770" y="1216025"/>
            <a:ext cx="70247" cy="93663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7" name="Oval 166"/>
          <p:cNvSpPr>
            <a:spLocks noChangeArrowheads="1"/>
          </p:cNvSpPr>
          <p:nvPr/>
        </p:nvSpPr>
        <p:spPr bwMode="auto">
          <a:xfrm>
            <a:off x="2616994" y="1344613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8" name="Freeform 167"/>
          <p:cNvSpPr>
            <a:spLocks noEditPoints="1"/>
          </p:cNvSpPr>
          <p:nvPr/>
        </p:nvSpPr>
        <p:spPr bwMode="auto">
          <a:xfrm>
            <a:off x="2527698" y="4664075"/>
            <a:ext cx="948928" cy="711200"/>
          </a:xfrm>
          <a:custGeom>
            <a:avLst/>
            <a:gdLst>
              <a:gd name="T0" fmla="*/ 445 w 445"/>
              <a:gd name="T1" fmla="*/ 247 h 250"/>
              <a:gd name="T2" fmla="*/ 445 w 445"/>
              <a:gd name="T3" fmla="*/ 248 h 250"/>
              <a:gd name="T4" fmla="*/ 442 w 445"/>
              <a:gd name="T5" fmla="*/ 250 h 250"/>
              <a:gd name="T6" fmla="*/ 2 w 445"/>
              <a:gd name="T7" fmla="*/ 159 h 250"/>
              <a:gd name="T8" fmla="*/ 0 w 445"/>
              <a:gd name="T9" fmla="*/ 157 h 250"/>
              <a:gd name="T10" fmla="*/ 1 w 445"/>
              <a:gd name="T11" fmla="*/ 155 h 250"/>
              <a:gd name="T12" fmla="*/ 202 w 445"/>
              <a:gd name="T13" fmla="*/ 1 h 250"/>
              <a:gd name="T14" fmla="*/ 205 w 445"/>
              <a:gd name="T15" fmla="*/ 1 h 250"/>
              <a:gd name="T16" fmla="*/ 444 w 445"/>
              <a:gd name="T17" fmla="*/ 245 h 250"/>
              <a:gd name="T18" fmla="*/ 445 w 445"/>
              <a:gd name="T19" fmla="*/ 247 h 250"/>
              <a:gd name="T20" fmla="*/ 9 w 445"/>
              <a:gd name="T21" fmla="*/ 155 h 250"/>
              <a:gd name="T22" fmla="*/ 434 w 445"/>
              <a:gd name="T23" fmla="*/ 243 h 250"/>
              <a:gd name="T24" fmla="*/ 203 w 445"/>
              <a:gd name="T25" fmla="*/ 6 h 250"/>
              <a:gd name="T26" fmla="*/ 9 w 445"/>
              <a:gd name="T27" fmla="*/ 15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5" h="250">
                <a:moveTo>
                  <a:pt x="445" y="247"/>
                </a:moveTo>
                <a:cubicBezTo>
                  <a:pt x="445" y="247"/>
                  <a:pt x="445" y="248"/>
                  <a:pt x="445" y="248"/>
                </a:cubicBezTo>
                <a:cubicBezTo>
                  <a:pt x="444" y="249"/>
                  <a:pt x="443" y="250"/>
                  <a:pt x="442" y="250"/>
                </a:cubicBezTo>
                <a:cubicBezTo>
                  <a:pt x="2" y="159"/>
                  <a:pt x="2" y="159"/>
                  <a:pt x="2" y="159"/>
                </a:cubicBezTo>
                <a:cubicBezTo>
                  <a:pt x="1" y="159"/>
                  <a:pt x="0" y="158"/>
                  <a:pt x="0" y="157"/>
                </a:cubicBezTo>
                <a:cubicBezTo>
                  <a:pt x="0" y="156"/>
                  <a:pt x="0" y="155"/>
                  <a:pt x="1" y="155"/>
                </a:cubicBezTo>
                <a:cubicBezTo>
                  <a:pt x="202" y="1"/>
                  <a:pt x="202" y="1"/>
                  <a:pt x="202" y="1"/>
                </a:cubicBezTo>
                <a:cubicBezTo>
                  <a:pt x="203" y="0"/>
                  <a:pt x="204" y="0"/>
                  <a:pt x="205" y="1"/>
                </a:cubicBezTo>
                <a:cubicBezTo>
                  <a:pt x="444" y="245"/>
                  <a:pt x="444" y="245"/>
                  <a:pt x="444" y="245"/>
                </a:cubicBezTo>
                <a:cubicBezTo>
                  <a:pt x="445" y="246"/>
                  <a:pt x="445" y="246"/>
                  <a:pt x="445" y="247"/>
                </a:cubicBezTo>
                <a:close/>
                <a:moveTo>
                  <a:pt x="9" y="155"/>
                </a:moveTo>
                <a:cubicBezTo>
                  <a:pt x="434" y="243"/>
                  <a:pt x="434" y="243"/>
                  <a:pt x="434" y="243"/>
                </a:cubicBezTo>
                <a:cubicBezTo>
                  <a:pt x="203" y="6"/>
                  <a:pt x="203" y="6"/>
                  <a:pt x="203" y="6"/>
                </a:cubicBezTo>
                <a:lnTo>
                  <a:pt x="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9" name="Freeform 168"/>
          <p:cNvSpPr>
            <a:spLocks noEditPoints="1"/>
          </p:cNvSpPr>
          <p:nvPr/>
        </p:nvSpPr>
        <p:spPr bwMode="auto">
          <a:xfrm>
            <a:off x="1631157" y="962025"/>
            <a:ext cx="516731" cy="649288"/>
          </a:xfrm>
          <a:custGeom>
            <a:avLst/>
            <a:gdLst>
              <a:gd name="T0" fmla="*/ 27 w 242"/>
              <a:gd name="T1" fmla="*/ 228 h 228"/>
              <a:gd name="T2" fmla="*/ 27 w 242"/>
              <a:gd name="T3" fmla="*/ 228 h 228"/>
              <a:gd name="T4" fmla="*/ 25 w 242"/>
              <a:gd name="T5" fmla="*/ 225 h 228"/>
              <a:gd name="T6" fmla="*/ 0 w 242"/>
              <a:gd name="T7" fmla="*/ 90 h 228"/>
              <a:gd name="T8" fmla="*/ 2 w 242"/>
              <a:gd name="T9" fmla="*/ 87 h 228"/>
              <a:gd name="T10" fmla="*/ 238 w 242"/>
              <a:gd name="T11" fmla="*/ 0 h 228"/>
              <a:gd name="T12" fmla="*/ 241 w 242"/>
              <a:gd name="T13" fmla="*/ 1 h 228"/>
              <a:gd name="T14" fmla="*/ 241 w 242"/>
              <a:gd name="T15" fmla="*/ 5 h 228"/>
              <a:gd name="T16" fmla="*/ 29 w 242"/>
              <a:gd name="T17" fmla="*/ 227 h 228"/>
              <a:gd name="T18" fmla="*/ 27 w 242"/>
              <a:gd name="T19" fmla="*/ 228 h 228"/>
              <a:gd name="T20" fmla="*/ 6 w 242"/>
              <a:gd name="T21" fmla="*/ 92 h 228"/>
              <a:gd name="T22" fmla="*/ 29 w 242"/>
              <a:gd name="T23" fmla="*/ 219 h 228"/>
              <a:gd name="T24" fmla="*/ 229 w 242"/>
              <a:gd name="T25" fmla="*/ 9 h 228"/>
              <a:gd name="T26" fmla="*/ 6 w 242"/>
              <a:gd name="T27" fmla="*/ 9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2" h="228">
                <a:moveTo>
                  <a:pt x="27" y="228"/>
                </a:moveTo>
                <a:cubicBezTo>
                  <a:pt x="27" y="228"/>
                  <a:pt x="27" y="228"/>
                  <a:pt x="27" y="228"/>
                </a:cubicBezTo>
                <a:cubicBezTo>
                  <a:pt x="26" y="227"/>
                  <a:pt x="25" y="226"/>
                  <a:pt x="25" y="225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9"/>
                  <a:pt x="1" y="88"/>
                  <a:pt x="2" y="87"/>
                </a:cubicBezTo>
                <a:cubicBezTo>
                  <a:pt x="238" y="0"/>
                  <a:pt x="238" y="0"/>
                  <a:pt x="238" y="0"/>
                </a:cubicBezTo>
                <a:cubicBezTo>
                  <a:pt x="239" y="0"/>
                  <a:pt x="240" y="0"/>
                  <a:pt x="241" y="1"/>
                </a:cubicBezTo>
                <a:cubicBezTo>
                  <a:pt x="242" y="3"/>
                  <a:pt x="242" y="4"/>
                  <a:pt x="241" y="5"/>
                </a:cubicBezTo>
                <a:cubicBezTo>
                  <a:pt x="29" y="227"/>
                  <a:pt x="29" y="227"/>
                  <a:pt x="29" y="227"/>
                </a:cubicBezTo>
                <a:cubicBezTo>
                  <a:pt x="29" y="227"/>
                  <a:pt x="28" y="228"/>
                  <a:pt x="27" y="228"/>
                </a:cubicBezTo>
                <a:close/>
                <a:moveTo>
                  <a:pt x="6" y="92"/>
                </a:moveTo>
                <a:cubicBezTo>
                  <a:pt x="29" y="219"/>
                  <a:pt x="29" y="219"/>
                  <a:pt x="29" y="219"/>
                </a:cubicBezTo>
                <a:cubicBezTo>
                  <a:pt x="229" y="9"/>
                  <a:pt x="229" y="9"/>
                  <a:pt x="229" y="9"/>
                </a:cubicBezTo>
                <a:lnTo>
                  <a:pt x="6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0" name="Freeform 169"/>
          <p:cNvSpPr>
            <a:spLocks noEditPoints="1"/>
          </p:cNvSpPr>
          <p:nvPr/>
        </p:nvSpPr>
        <p:spPr bwMode="auto">
          <a:xfrm>
            <a:off x="8292704" y="5102226"/>
            <a:ext cx="233362" cy="336550"/>
          </a:xfrm>
          <a:custGeom>
            <a:avLst/>
            <a:gdLst>
              <a:gd name="T0" fmla="*/ 3 w 109"/>
              <a:gd name="T1" fmla="*/ 118 h 118"/>
              <a:gd name="T2" fmla="*/ 1 w 109"/>
              <a:gd name="T3" fmla="*/ 117 h 118"/>
              <a:gd name="T4" fmla="*/ 1 w 109"/>
              <a:gd name="T5" fmla="*/ 114 h 118"/>
              <a:gd name="T6" fmla="*/ 89 w 109"/>
              <a:gd name="T7" fmla="*/ 1 h 118"/>
              <a:gd name="T8" fmla="*/ 92 w 109"/>
              <a:gd name="T9" fmla="*/ 0 h 118"/>
              <a:gd name="T10" fmla="*/ 94 w 109"/>
              <a:gd name="T11" fmla="*/ 2 h 118"/>
              <a:gd name="T12" fmla="*/ 108 w 109"/>
              <a:gd name="T13" fmla="*/ 58 h 118"/>
              <a:gd name="T14" fmla="*/ 107 w 109"/>
              <a:gd name="T15" fmla="*/ 61 h 118"/>
              <a:gd name="T16" fmla="*/ 4 w 109"/>
              <a:gd name="T17" fmla="*/ 118 h 118"/>
              <a:gd name="T18" fmla="*/ 3 w 109"/>
              <a:gd name="T19" fmla="*/ 118 h 118"/>
              <a:gd name="T20" fmla="*/ 90 w 109"/>
              <a:gd name="T21" fmla="*/ 8 h 118"/>
              <a:gd name="T22" fmla="*/ 13 w 109"/>
              <a:gd name="T23" fmla="*/ 107 h 118"/>
              <a:gd name="T24" fmla="*/ 103 w 109"/>
              <a:gd name="T25" fmla="*/ 58 h 118"/>
              <a:gd name="T26" fmla="*/ 90 w 109"/>
              <a:gd name="T27" fmla="*/ 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118">
                <a:moveTo>
                  <a:pt x="3" y="118"/>
                </a:moveTo>
                <a:cubicBezTo>
                  <a:pt x="2" y="118"/>
                  <a:pt x="2" y="118"/>
                  <a:pt x="1" y="117"/>
                </a:cubicBezTo>
                <a:cubicBezTo>
                  <a:pt x="0" y="116"/>
                  <a:pt x="0" y="115"/>
                  <a:pt x="1" y="114"/>
                </a:cubicBezTo>
                <a:cubicBezTo>
                  <a:pt x="89" y="1"/>
                  <a:pt x="89" y="1"/>
                  <a:pt x="89" y="1"/>
                </a:cubicBezTo>
                <a:cubicBezTo>
                  <a:pt x="90" y="0"/>
                  <a:pt x="91" y="0"/>
                  <a:pt x="92" y="0"/>
                </a:cubicBezTo>
                <a:cubicBezTo>
                  <a:pt x="93" y="0"/>
                  <a:pt x="94" y="1"/>
                  <a:pt x="94" y="2"/>
                </a:cubicBezTo>
                <a:cubicBezTo>
                  <a:pt x="108" y="58"/>
                  <a:pt x="108" y="58"/>
                  <a:pt x="108" y="58"/>
                </a:cubicBezTo>
                <a:cubicBezTo>
                  <a:pt x="109" y="60"/>
                  <a:pt x="108" y="61"/>
                  <a:pt x="107" y="61"/>
                </a:cubicBezTo>
                <a:cubicBezTo>
                  <a:pt x="4" y="118"/>
                  <a:pt x="4" y="118"/>
                  <a:pt x="4" y="118"/>
                </a:cubicBezTo>
                <a:cubicBezTo>
                  <a:pt x="4" y="118"/>
                  <a:pt x="4" y="118"/>
                  <a:pt x="3" y="118"/>
                </a:cubicBezTo>
                <a:close/>
                <a:moveTo>
                  <a:pt x="90" y="8"/>
                </a:moveTo>
                <a:cubicBezTo>
                  <a:pt x="13" y="107"/>
                  <a:pt x="13" y="107"/>
                  <a:pt x="13" y="107"/>
                </a:cubicBezTo>
                <a:cubicBezTo>
                  <a:pt x="103" y="58"/>
                  <a:pt x="103" y="58"/>
                  <a:pt x="103" y="58"/>
                </a:cubicBezTo>
                <a:lnTo>
                  <a:pt x="90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1" name="Freeform 170"/>
          <p:cNvSpPr>
            <a:spLocks noEditPoints="1"/>
          </p:cNvSpPr>
          <p:nvPr/>
        </p:nvSpPr>
        <p:spPr bwMode="auto">
          <a:xfrm>
            <a:off x="7742635" y="3579813"/>
            <a:ext cx="334566" cy="444500"/>
          </a:xfrm>
          <a:custGeom>
            <a:avLst/>
            <a:gdLst>
              <a:gd name="T0" fmla="*/ 154 w 157"/>
              <a:gd name="T1" fmla="*/ 156 h 156"/>
              <a:gd name="T2" fmla="*/ 153 w 157"/>
              <a:gd name="T3" fmla="*/ 156 h 156"/>
              <a:gd name="T4" fmla="*/ 1 w 157"/>
              <a:gd name="T5" fmla="*/ 97 h 156"/>
              <a:gd name="T6" fmla="*/ 0 w 157"/>
              <a:gd name="T7" fmla="*/ 96 h 156"/>
              <a:gd name="T8" fmla="*/ 0 w 157"/>
              <a:gd name="T9" fmla="*/ 93 h 156"/>
              <a:gd name="T10" fmla="*/ 76 w 157"/>
              <a:gd name="T11" fmla="*/ 1 h 156"/>
              <a:gd name="T12" fmla="*/ 79 w 157"/>
              <a:gd name="T13" fmla="*/ 0 h 156"/>
              <a:gd name="T14" fmla="*/ 81 w 157"/>
              <a:gd name="T15" fmla="*/ 2 h 156"/>
              <a:gd name="T16" fmla="*/ 157 w 157"/>
              <a:gd name="T17" fmla="*/ 152 h 156"/>
              <a:gd name="T18" fmla="*/ 156 w 157"/>
              <a:gd name="T19" fmla="*/ 155 h 156"/>
              <a:gd name="T20" fmla="*/ 154 w 157"/>
              <a:gd name="T21" fmla="*/ 156 h 156"/>
              <a:gd name="T22" fmla="*/ 7 w 157"/>
              <a:gd name="T23" fmla="*/ 94 h 156"/>
              <a:gd name="T24" fmla="*/ 149 w 157"/>
              <a:gd name="T25" fmla="*/ 149 h 156"/>
              <a:gd name="T26" fmla="*/ 78 w 157"/>
              <a:gd name="T27" fmla="*/ 8 h 156"/>
              <a:gd name="T28" fmla="*/ 7 w 157"/>
              <a:gd name="T29" fmla="*/ 9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" h="156">
                <a:moveTo>
                  <a:pt x="154" y="156"/>
                </a:moveTo>
                <a:cubicBezTo>
                  <a:pt x="154" y="156"/>
                  <a:pt x="154" y="156"/>
                  <a:pt x="153" y="156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6"/>
                </a:cubicBezTo>
                <a:cubicBezTo>
                  <a:pt x="0" y="95"/>
                  <a:pt x="0" y="94"/>
                  <a:pt x="0" y="93"/>
                </a:cubicBezTo>
                <a:cubicBezTo>
                  <a:pt x="76" y="1"/>
                  <a:pt x="76" y="1"/>
                  <a:pt x="76" y="1"/>
                </a:cubicBezTo>
                <a:cubicBezTo>
                  <a:pt x="77" y="1"/>
                  <a:pt x="78" y="0"/>
                  <a:pt x="79" y="0"/>
                </a:cubicBezTo>
                <a:cubicBezTo>
                  <a:pt x="80" y="1"/>
                  <a:pt x="80" y="1"/>
                  <a:pt x="81" y="2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57" y="153"/>
                  <a:pt x="157" y="154"/>
                  <a:pt x="156" y="155"/>
                </a:cubicBezTo>
                <a:cubicBezTo>
                  <a:pt x="156" y="156"/>
                  <a:pt x="155" y="156"/>
                  <a:pt x="154" y="156"/>
                </a:cubicBezTo>
                <a:close/>
                <a:moveTo>
                  <a:pt x="7" y="94"/>
                </a:moveTo>
                <a:cubicBezTo>
                  <a:pt x="149" y="149"/>
                  <a:pt x="149" y="149"/>
                  <a:pt x="149" y="149"/>
                </a:cubicBezTo>
                <a:cubicBezTo>
                  <a:pt x="78" y="8"/>
                  <a:pt x="78" y="8"/>
                  <a:pt x="78" y="8"/>
                </a:cubicBezTo>
                <a:lnTo>
                  <a:pt x="7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2" name="Freeform 171"/>
          <p:cNvSpPr>
            <a:spLocks noEditPoints="1"/>
          </p:cNvSpPr>
          <p:nvPr/>
        </p:nvSpPr>
        <p:spPr bwMode="auto">
          <a:xfrm>
            <a:off x="2450307" y="-411162"/>
            <a:ext cx="576262" cy="227013"/>
          </a:xfrm>
          <a:custGeom>
            <a:avLst/>
            <a:gdLst>
              <a:gd name="T0" fmla="*/ 268 w 270"/>
              <a:gd name="T1" fmla="*/ 80 h 80"/>
              <a:gd name="T2" fmla="*/ 267 w 270"/>
              <a:gd name="T3" fmla="*/ 80 h 80"/>
              <a:gd name="T4" fmla="*/ 3 w 270"/>
              <a:gd name="T5" fmla="*/ 51 h 80"/>
              <a:gd name="T6" fmla="*/ 1 w 270"/>
              <a:gd name="T7" fmla="*/ 49 h 80"/>
              <a:gd name="T8" fmla="*/ 2 w 270"/>
              <a:gd name="T9" fmla="*/ 46 h 80"/>
              <a:gd name="T10" fmla="*/ 135 w 270"/>
              <a:gd name="T11" fmla="*/ 0 h 80"/>
              <a:gd name="T12" fmla="*/ 137 w 270"/>
              <a:gd name="T13" fmla="*/ 0 h 80"/>
              <a:gd name="T14" fmla="*/ 269 w 270"/>
              <a:gd name="T15" fmla="*/ 75 h 80"/>
              <a:gd name="T16" fmla="*/ 270 w 270"/>
              <a:gd name="T17" fmla="*/ 78 h 80"/>
              <a:gd name="T18" fmla="*/ 268 w 270"/>
              <a:gd name="T19" fmla="*/ 80 h 80"/>
              <a:gd name="T20" fmla="*/ 15 w 270"/>
              <a:gd name="T21" fmla="*/ 47 h 80"/>
              <a:gd name="T22" fmla="*/ 255 w 270"/>
              <a:gd name="T23" fmla="*/ 73 h 80"/>
              <a:gd name="T24" fmla="*/ 135 w 270"/>
              <a:gd name="T25" fmla="*/ 5 h 80"/>
              <a:gd name="T26" fmla="*/ 15 w 270"/>
              <a:gd name="T27" fmla="*/ 4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0" h="80">
                <a:moveTo>
                  <a:pt x="268" y="80"/>
                </a:moveTo>
                <a:cubicBezTo>
                  <a:pt x="267" y="80"/>
                  <a:pt x="267" y="80"/>
                  <a:pt x="267" y="80"/>
                </a:cubicBezTo>
                <a:cubicBezTo>
                  <a:pt x="3" y="51"/>
                  <a:pt x="3" y="51"/>
                  <a:pt x="3" y="51"/>
                </a:cubicBezTo>
                <a:cubicBezTo>
                  <a:pt x="2" y="51"/>
                  <a:pt x="1" y="50"/>
                  <a:pt x="1" y="49"/>
                </a:cubicBezTo>
                <a:cubicBezTo>
                  <a:pt x="0" y="47"/>
                  <a:pt x="1" y="46"/>
                  <a:pt x="2" y="46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6" y="0"/>
                  <a:pt x="137" y="0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70" y="76"/>
                  <a:pt x="270" y="77"/>
                  <a:pt x="270" y="78"/>
                </a:cubicBezTo>
                <a:cubicBezTo>
                  <a:pt x="270" y="79"/>
                  <a:pt x="269" y="80"/>
                  <a:pt x="268" y="80"/>
                </a:cubicBezTo>
                <a:close/>
                <a:moveTo>
                  <a:pt x="15" y="47"/>
                </a:moveTo>
                <a:cubicBezTo>
                  <a:pt x="255" y="73"/>
                  <a:pt x="255" y="73"/>
                  <a:pt x="255" y="73"/>
                </a:cubicBezTo>
                <a:cubicBezTo>
                  <a:pt x="135" y="5"/>
                  <a:pt x="135" y="5"/>
                  <a:pt x="135" y="5"/>
                </a:cubicBezTo>
                <a:lnTo>
                  <a:pt x="15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3" name="Freeform 172"/>
          <p:cNvSpPr>
            <a:spLocks noEditPoints="1"/>
          </p:cNvSpPr>
          <p:nvPr/>
        </p:nvSpPr>
        <p:spPr bwMode="auto">
          <a:xfrm>
            <a:off x="6469857" y="-815975"/>
            <a:ext cx="304800" cy="571500"/>
          </a:xfrm>
          <a:custGeom>
            <a:avLst/>
            <a:gdLst>
              <a:gd name="T0" fmla="*/ 3 w 143"/>
              <a:gd name="T1" fmla="*/ 201 h 201"/>
              <a:gd name="T2" fmla="*/ 1 w 143"/>
              <a:gd name="T3" fmla="*/ 200 h 201"/>
              <a:gd name="T4" fmla="*/ 1 w 143"/>
              <a:gd name="T5" fmla="*/ 197 h 201"/>
              <a:gd name="T6" fmla="*/ 116 w 143"/>
              <a:gd name="T7" fmla="*/ 1 h 201"/>
              <a:gd name="T8" fmla="*/ 119 w 143"/>
              <a:gd name="T9" fmla="*/ 0 h 201"/>
              <a:gd name="T10" fmla="*/ 121 w 143"/>
              <a:gd name="T11" fmla="*/ 2 h 201"/>
              <a:gd name="T12" fmla="*/ 143 w 143"/>
              <a:gd name="T13" fmla="*/ 66 h 201"/>
              <a:gd name="T14" fmla="*/ 142 w 143"/>
              <a:gd name="T15" fmla="*/ 69 h 201"/>
              <a:gd name="T16" fmla="*/ 5 w 143"/>
              <a:gd name="T17" fmla="*/ 200 h 201"/>
              <a:gd name="T18" fmla="*/ 3 w 143"/>
              <a:gd name="T19" fmla="*/ 201 h 201"/>
              <a:gd name="T20" fmla="*/ 118 w 143"/>
              <a:gd name="T21" fmla="*/ 9 h 201"/>
              <a:gd name="T22" fmla="*/ 15 w 143"/>
              <a:gd name="T23" fmla="*/ 183 h 201"/>
              <a:gd name="T24" fmla="*/ 137 w 143"/>
              <a:gd name="T25" fmla="*/ 66 h 201"/>
              <a:gd name="T26" fmla="*/ 118 w 143"/>
              <a:gd name="T27" fmla="*/ 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3" h="201">
                <a:moveTo>
                  <a:pt x="3" y="201"/>
                </a:moveTo>
                <a:cubicBezTo>
                  <a:pt x="2" y="201"/>
                  <a:pt x="2" y="201"/>
                  <a:pt x="1" y="200"/>
                </a:cubicBezTo>
                <a:cubicBezTo>
                  <a:pt x="0" y="200"/>
                  <a:pt x="0" y="198"/>
                  <a:pt x="1" y="197"/>
                </a:cubicBezTo>
                <a:cubicBezTo>
                  <a:pt x="116" y="1"/>
                  <a:pt x="116" y="1"/>
                  <a:pt x="116" y="1"/>
                </a:cubicBezTo>
                <a:cubicBezTo>
                  <a:pt x="117" y="0"/>
                  <a:pt x="118" y="0"/>
                  <a:pt x="119" y="0"/>
                </a:cubicBezTo>
                <a:cubicBezTo>
                  <a:pt x="120" y="0"/>
                  <a:pt x="121" y="1"/>
                  <a:pt x="121" y="2"/>
                </a:cubicBezTo>
                <a:cubicBezTo>
                  <a:pt x="143" y="66"/>
                  <a:pt x="143" y="66"/>
                  <a:pt x="143" y="66"/>
                </a:cubicBezTo>
                <a:cubicBezTo>
                  <a:pt x="143" y="67"/>
                  <a:pt x="143" y="68"/>
                  <a:pt x="142" y="69"/>
                </a:cubicBezTo>
                <a:cubicBezTo>
                  <a:pt x="5" y="200"/>
                  <a:pt x="5" y="200"/>
                  <a:pt x="5" y="200"/>
                </a:cubicBezTo>
                <a:cubicBezTo>
                  <a:pt x="4" y="201"/>
                  <a:pt x="4" y="201"/>
                  <a:pt x="3" y="201"/>
                </a:cubicBezTo>
                <a:close/>
                <a:moveTo>
                  <a:pt x="118" y="9"/>
                </a:moveTo>
                <a:cubicBezTo>
                  <a:pt x="15" y="183"/>
                  <a:pt x="15" y="183"/>
                  <a:pt x="15" y="183"/>
                </a:cubicBezTo>
                <a:cubicBezTo>
                  <a:pt x="137" y="66"/>
                  <a:pt x="137" y="66"/>
                  <a:pt x="137" y="66"/>
                </a:cubicBezTo>
                <a:lnTo>
                  <a:pt x="118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" name="Freeform 173"/>
          <p:cNvSpPr>
            <a:spLocks noEditPoints="1"/>
          </p:cNvSpPr>
          <p:nvPr/>
        </p:nvSpPr>
        <p:spPr bwMode="auto">
          <a:xfrm>
            <a:off x="7952185" y="1169988"/>
            <a:ext cx="660798" cy="957263"/>
          </a:xfrm>
          <a:custGeom>
            <a:avLst/>
            <a:gdLst>
              <a:gd name="T0" fmla="*/ 307 w 310"/>
              <a:gd name="T1" fmla="*/ 336 h 336"/>
              <a:gd name="T2" fmla="*/ 306 w 310"/>
              <a:gd name="T3" fmla="*/ 335 h 336"/>
              <a:gd name="T4" fmla="*/ 1 w 310"/>
              <a:gd name="T5" fmla="*/ 4 h 336"/>
              <a:gd name="T6" fmla="*/ 1 w 310"/>
              <a:gd name="T7" fmla="*/ 1 h 336"/>
              <a:gd name="T8" fmla="*/ 4 w 310"/>
              <a:gd name="T9" fmla="*/ 0 h 336"/>
              <a:gd name="T10" fmla="*/ 141 w 310"/>
              <a:gd name="T11" fmla="*/ 35 h 336"/>
              <a:gd name="T12" fmla="*/ 143 w 310"/>
              <a:gd name="T13" fmla="*/ 36 h 336"/>
              <a:gd name="T14" fmla="*/ 310 w 310"/>
              <a:gd name="T15" fmla="*/ 332 h 336"/>
              <a:gd name="T16" fmla="*/ 309 w 310"/>
              <a:gd name="T17" fmla="*/ 335 h 336"/>
              <a:gd name="T18" fmla="*/ 307 w 310"/>
              <a:gd name="T19" fmla="*/ 336 h 336"/>
              <a:gd name="T20" fmla="*/ 11 w 310"/>
              <a:gd name="T21" fmla="*/ 7 h 336"/>
              <a:gd name="T22" fmla="*/ 294 w 310"/>
              <a:gd name="T23" fmla="*/ 315 h 336"/>
              <a:gd name="T24" fmla="*/ 139 w 310"/>
              <a:gd name="T25" fmla="*/ 40 h 336"/>
              <a:gd name="T26" fmla="*/ 11 w 310"/>
              <a:gd name="T27" fmla="*/ 7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0" h="336">
                <a:moveTo>
                  <a:pt x="307" y="336"/>
                </a:moveTo>
                <a:cubicBezTo>
                  <a:pt x="307" y="336"/>
                  <a:pt x="306" y="336"/>
                  <a:pt x="306" y="335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2" y="0"/>
                  <a:pt x="4" y="0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142" y="35"/>
                  <a:pt x="142" y="35"/>
                  <a:pt x="143" y="36"/>
                </a:cubicBezTo>
                <a:cubicBezTo>
                  <a:pt x="310" y="332"/>
                  <a:pt x="310" y="332"/>
                  <a:pt x="310" y="332"/>
                </a:cubicBezTo>
                <a:cubicBezTo>
                  <a:pt x="310" y="333"/>
                  <a:pt x="310" y="334"/>
                  <a:pt x="309" y="335"/>
                </a:cubicBezTo>
                <a:cubicBezTo>
                  <a:pt x="309" y="336"/>
                  <a:pt x="308" y="336"/>
                  <a:pt x="307" y="336"/>
                </a:cubicBezTo>
                <a:close/>
                <a:moveTo>
                  <a:pt x="11" y="7"/>
                </a:moveTo>
                <a:cubicBezTo>
                  <a:pt x="294" y="315"/>
                  <a:pt x="294" y="315"/>
                  <a:pt x="294" y="315"/>
                </a:cubicBezTo>
                <a:cubicBezTo>
                  <a:pt x="139" y="40"/>
                  <a:pt x="139" y="40"/>
                  <a:pt x="139" y="40"/>
                </a:cubicBezTo>
                <a:lnTo>
                  <a:pt x="11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5" name="Freeform 174"/>
          <p:cNvSpPr>
            <a:spLocks noEditPoints="1"/>
          </p:cNvSpPr>
          <p:nvPr/>
        </p:nvSpPr>
        <p:spPr bwMode="auto">
          <a:xfrm>
            <a:off x="2301479" y="6375400"/>
            <a:ext cx="377428" cy="608013"/>
          </a:xfrm>
          <a:custGeom>
            <a:avLst/>
            <a:gdLst>
              <a:gd name="T0" fmla="*/ 173 w 177"/>
              <a:gd name="T1" fmla="*/ 213 h 214"/>
              <a:gd name="T2" fmla="*/ 173 w 177"/>
              <a:gd name="T3" fmla="*/ 213 h 214"/>
              <a:gd name="T4" fmla="*/ 0 w 177"/>
              <a:gd name="T5" fmla="*/ 4 h 214"/>
              <a:gd name="T6" fmla="*/ 0 w 177"/>
              <a:gd name="T7" fmla="*/ 1 h 214"/>
              <a:gd name="T8" fmla="*/ 3 w 177"/>
              <a:gd name="T9" fmla="*/ 0 h 214"/>
              <a:gd name="T10" fmla="*/ 134 w 177"/>
              <a:gd name="T11" fmla="*/ 62 h 214"/>
              <a:gd name="T12" fmla="*/ 135 w 177"/>
              <a:gd name="T13" fmla="*/ 64 h 214"/>
              <a:gd name="T14" fmla="*/ 177 w 177"/>
              <a:gd name="T15" fmla="*/ 211 h 214"/>
              <a:gd name="T16" fmla="*/ 176 w 177"/>
              <a:gd name="T17" fmla="*/ 214 h 214"/>
              <a:gd name="T18" fmla="*/ 173 w 177"/>
              <a:gd name="T19" fmla="*/ 213 h 214"/>
              <a:gd name="T20" fmla="*/ 12 w 177"/>
              <a:gd name="T21" fmla="*/ 10 h 214"/>
              <a:gd name="T22" fmla="*/ 169 w 177"/>
              <a:gd name="T23" fmla="*/ 200 h 214"/>
              <a:gd name="T24" fmla="*/ 131 w 177"/>
              <a:gd name="T25" fmla="*/ 67 h 214"/>
              <a:gd name="T26" fmla="*/ 12 w 177"/>
              <a:gd name="T27" fmla="*/ 1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7" h="214">
                <a:moveTo>
                  <a:pt x="173" y="213"/>
                </a:moveTo>
                <a:cubicBezTo>
                  <a:pt x="173" y="213"/>
                  <a:pt x="173" y="213"/>
                  <a:pt x="173" y="213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5" y="63"/>
                  <a:pt x="135" y="63"/>
                  <a:pt x="135" y="64"/>
                </a:cubicBezTo>
                <a:cubicBezTo>
                  <a:pt x="177" y="211"/>
                  <a:pt x="177" y="211"/>
                  <a:pt x="177" y="211"/>
                </a:cubicBezTo>
                <a:cubicBezTo>
                  <a:pt x="177" y="212"/>
                  <a:pt x="177" y="213"/>
                  <a:pt x="176" y="214"/>
                </a:cubicBezTo>
                <a:cubicBezTo>
                  <a:pt x="175" y="214"/>
                  <a:pt x="173" y="214"/>
                  <a:pt x="173" y="213"/>
                </a:cubicBezTo>
                <a:close/>
                <a:moveTo>
                  <a:pt x="12" y="10"/>
                </a:moveTo>
                <a:cubicBezTo>
                  <a:pt x="169" y="200"/>
                  <a:pt x="169" y="200"/>
                  <a:pt x="169" y="200"/>
                </a:cubicBezTo>
                <a:cubicBezTo>
                  <a:pt x="131" y="67"/>
                  <a:pt x="131" y="67"/>
                  <a:pt x="131" y="67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6" name="Freeform 175"/>
          <p:cNvSpPr>
            <a:spLocks noEditPoints="1"/>
          </p:cNvSpPr>
          <p:nvPr/>
        </p:nvSpPr>
        <p:spPr bwMode="auto">
          <a:xfrm>
            <a:off x="631032" y="4189413"/>
            <a:ext cx="870347" cy="979488"/>
          </a:xfrm>
          <a:custGeom>
            <a:avLst/>
            <a:gdLst>
              <a:gd name="T0" fmla="*/ 408 w 408"/>
              <a:gd name="T1" fmla="*/ 2 h 344"/>
              <a:gd name="T2" fmla="*/ 407 w 408"/>
              <a:gd name="T3" fmla="*/ 3 h 344"/>
              <a:gd name="T4" fmla="*/ 152 w 408"/>
              <a:gd name="T5" fmla="*/ 343 h 344"/>
              <a:gd name="T6" fmla="*/ 150 w 408"/>
              <a:gd name="T7" fmla="*/ 344 h 344"/>
              <a:gd name="T8" fmla="*/ 148 w 408"/>
              <a:gd name="T9" fmla="*/ 342 h 344"/>
              <a:gd name="T10" fmla="*/ 0 w 408"/>
              <a:gd name="T11" fmla="*/ 24 h 344"/>
              <a:gd name="T12" fmla="*/ 0 w 408"/>
              <a:gd name="T13" fmla="*/ 23 h 344"/>
              <a:gd name="T14" fmla="*/ 0 w 408"/>
              <a:gd name="T15" fmla="*/ 21 h 344"/>
              <a:gd name="T16" fmla="*/ 2 w 408"/>
              <a:gd name="T17" fmla="*/ 20 h 344"/>
              <a:gd name="T18" fmla="*/ 405 w 408"/>
              <a:gd name="T19" fmla="*/ 0 h 344"/>
              <a:gd name="T20" fmla="*/ 407 w 408"/>
              <a:gd name="T21" fmla="*/ 1 h 344"/>
              <a:gd name="T22" fmla="*/ 408 w 408"/>
              <a:gd name="T23" fmla="*/ 2 h 344"/>
              <a:gd name="T24" fmla="*/ 401 w 408"/>
              <a:gd name="T25" fmla="*/ 5 h 344"/>
              <a:gd name="T26" fmla="*/ 6 w 408"/>
              <a:gd name="T27" fmla="*/ 25 h 344"/>
              <a:gd name="T28" fmla="*/ 151 w 408"/>
              <a:gd name="T29" fmla="*/ 337 h 344"/>
              <a:gd name="T30" fmla="*/ 401 w 408"/>
              <a:gd name="T31" fmla="*/ 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344">
                <a:moveTo>
                  <a:pt x="408" y="2"/>
                </a:moveTo>
                <a:cubicBezTo>
                  <a:pt x="408" y="2"/>
                  <a:pt x="408" y="3"/>
                  <a:pt x="407" y="3"/>
                </a:cubicBezTo>
                <a:cubicBezTo>
                  <a:pt x="152" y="343"/>
                  <a:pt x="152" y="343"/>
                  <a:pt x="152" y="343"/>
                </a:cubicBezTo>
                <a:cubicBezTo>
                  <a:pt x="152" y="344"/>
                  <a:pt x="151" y="344"/>
                  <a:pt x="150" y="344"/>
                </a:cubicBezTo>
                <a:cubicBezTo>
                  <a:pt x="150" y="344"/>
                  <a:pt x="149" y="343"/>
                  <a:pt x="148" y="34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0" y="21"/>
                  <a:pt x="1" y="20"/>
                  <a:pt x="2" y="2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6" y="0"/>
                  <a:pt x="407" y="0"/>
                  <a:pt x="407" y="1"/>
                </a:cubicBezTo>
                <a:cubicBezTo>
                  <a:pt x="408" y="1"/>
                  <a:pt x="408" y="1"/>
                  <a:pt x="408" y="2"/>
                </a:cubicBezTo>
                <a:close/>
                <a:moveTo>
                  <a:pt x="401" y="5"/>
                </a:moveTo>
                <a:cubicBezTo>
                  <a:pt x="6" y="25"/>
                  <a:pt x="6" y="25"/>
                  <a:pt x="6" y="25"/>
                </a:cubicBezTo>
                <a:cubicBezTo>
                  <a:pt x="151" y="337"/>
                  <a:pt x="151" y="337"/>
                  <a:pt x="151" y="337"/>
                </a:cubicBezTo>
                <a:lnTo>
                  <a:pt x="401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7" name="Freeform 176"/>
          <p:cNvSpPr>
            <a:spLocks/>
          </p:cNvSpPr>
          <p:nvPr/>
        </p:nvSpPr>
        <p:spPr bwMode="auto">
          <a:xfrm>
            <a:off x="606030" y="4214813"/>
            <a:ext cx="59531" cy="77788"/>
          </a:xfrm>
          <a:custGeom>
            <a:avLst/>
            <a:gdLst>
              <a:gd name="T0" fmla="*/ 14 w 28"/>
              <a:gd name="T1" fmla="*/ 0 h 27"/>
              <a:gd name="T2" fmla="*/ 1 w 28"/>
              <a:gd name="T3" fmla="*/ 14 h 27"/>
              <a:gd name="T4" fmla="*/ 15 w 28"/>
              <a:gd name="T5" fmla="*/ 27 h 27"/>
              <a:gd name="T6" fmla="*/ 28 w 28"/>
              <a:gd name="T7" fmla="*/ 13 h 27"/>
              <a:gd name="T8" fmla="*/ 14 w 28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7">
                <a:moveTo>
                  <a:pt x="14" y="0"/>
                </a:moveTo>
                <a:cubicBezTo>
                  <a:pt x="6" y="0"/>
                  <a:pt x="0" y="7"/>
                  <a:pt x="1" y="14"/>
                </a:cubicBezTo>
                <a:cubicBezTo>
                  <a:pt x="1" y="22"/>
                  <a:pt x="7" y="27"/>
                  <a:pt x="15" y="27"/>
                </a:cubicBezTo>
                <a:cubicBezTo>
                  <a:pt x="22" y="27"/>
                  <a:pt x="28" y="21"/>
                  <a:pt x="28" y="13"/>
                </a:cubicBezTo>
                <a:cubicBezTo>
                  <a:pt x="27" y="6"/>
                  <a:pt x="21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8" name="Freeform 177"/>
          <p:cNvSpPr>
            <a:spLocks noEditPoints="1"/>
          </p:cNvSpPr>
          <p:nvPr/>
        </p:nvSpPr>
        <p:spPr bwMode="auto">
          <a:xfrm>
            <a:off x="6934200" y="3402014"/>
            <a:ext cx="563166" cy="852488"/>
          </a:xfrm>
          <a:custGeom>
            <a:avLst/>
            <a:gdLst>
              <a:gd name="T0" fmla="*/ 0 w 264"/>
              <a:gd name="T1" fmla="*/ 63 h 300"/>
              <a:gd name="T2" fmla="*/ 0 w 264"/>
              <a:gd name="T3" fmla="*/ 62 h 300"/>
              <a:gd name="T4" fmla="*/ 2 w 264"/>
              <a:gd name="T5" fmla="*/ 60 h 300"/>
              <a:gd name="T6" fmla="*/ 261 w 264"/>
              <a:gd name="T7" fmla="*/ 0 h 300"/>
              <a:gd name="T8" fmla="*/ 263 w 264"/>
              <a:gd name="T9" fmla="*/ 1 h 300"/>
              <a:gd name="T10" fmla="*/ 264 w 264"/>
              <a:gd name="T11" fmla="*/ 2 h 300"/>
              <a:gd name="T12" fmla="*/ 264 w 264"/>
              <a:gd name="T13" fmla="*/ 3 h 300"/>
              <a:gd name="T14" fmla="*/ 143 w 264"/>
              <a:gd name="T15" fmla="*/ 298 h 300"/>
              <a:gd name="T16" fmla="*/ 141 w 264"/>
              <a:gd name="T17" fmla="*/ 300 h 300"/>
              <a:gd name="T18" fmla="*/ 139 w 264"/>
              <a:gd name="T19" fmla="*/ 298 h 300"/>
              <a:gd name="T20" fmla="*/ 0 w 264"/>
              <a:gd name="T21" fmla="*/ 63 h 300"/>
              <a:gd name="T22" fmla="*/ 6 w 264"/>
              <a:gd name="T23" fmla="*/ 64 h 300"/>
              <a:gd name="T24" fmla="*/ 141 w 264"/>
              <a:gd name="T25" fmla="*/ 292 h 300"/>
              <a:gd name="T26" fmla="*/ 257 w 264"/>
              <a:gd name="T27" fmla="*/ 6 h 300"/>
              <a:gd name="T28" fmla="*/ 6 w 264"/>
              <a:gd name="T29" fmla="*/ 6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4" h="300">
                <a:moveTo>
                  <a:pt x="0" y="63"/>
                </a:moveTo>
                <a:cubicBezTo>
                  <a:pt x="0" y="63"/>
                  <a:pt x="0" y="62"/>
                  <a:pt x="0" y="62"/>
                </a:cubicBezTo>
                <a:cubicBezTo>
                  <a:pt x="0" y="61"/>
                  <a:pt x="1" y="60"/>
                  <a:pt x="2" y="6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2" y="0"/>
                  <a:pt x="263" y="0"/>
                  <a:pt x="263" y="1"/>
                </a:cubicBezTo>
                <a:cubicBezTo>
                  <a:pt x="263" y="1"/>
                  <a:pt x="264" y="1"/>
                  <a:pt x="264" y="2"/>
                </a:cubicBezTo>
                <a:cubicBezTo>
                  <a:pt x="264" y="2"/>
                  <a:pt x="264" y="3"/>
                  <a:pt x="264" y="3"/>
                </a:cubicBezTo>
                <a:cubicBezTo>
                  <a:pt x="143" y="298"/>
                  <a:pt x="143" y="298"/>
                  <a:pt x="143" y="298"/>
                </a:cubicBezTo>
                <a:cubicBezTo>
                  <a:pt x="143" y="299"/>
                  <a:pt x="142" y="299"/>
                  <a:pt x="141" y="300"/>
                </a:cubicBezTo>
                <a:cubicBezTo>
                  <a:pt x="141" y="300"/>
                  <a:pt x="140" y="299"/>
                  <a:pt x="139" y="298"/>
                </a:cubicBezTo>
                <a:cubicBezTo>
                  <a:pt x="0" y="63"/>
                  <a:pt x="0" y="63"/>
                  <a:pt x="0" y="63"/>
                </a:cubicBezTo>
                <a:close/>
                <a:moveTo>
                  <a:pt x="6" y="64"/>
                </a:moveTo>
                <a:cubicBezTo>
                  <a:pt x="141" y="292"/>
                  <a:pt x="141" y="292"/>
                  <a:pt x="141" y="292"/>
                </a:cubicBezTo>
                <a:cubicBezTo>
                  <a:pt x="257" y="6"/>
                  <a:pt x="257" y="6"/>
                  <a:pt x="257" y="6"/>
                </a:cubicBezTo>
                <a:lnTo>
                  <a:pt x="6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9" name="Freeform 178"/>
          <p:cNvSpPr>
            <a:spLocks/>
          </p:cNvSpPr>
          <p:nvPr/>
        </p:nvSpPr>
        <p:spPr bwMode="auto">
          <a:xfrm>
            <a:off x="7904560" y="1104900"/>
            <a:ext cx="98822" cy="131763"/>
          </a:xfrm>
          <a:custGeom>
            <a:avLst/>
            <a:gdLst>
              <a:gd name="T0" fmla="*/ 38 w 46"/>
              <a:gd name="T1" fmla="*/ 37 h 46"/>
              <a:gd name="T2" fmla="*/ 38 w 46"/>
              <a:gd name="T3" fmla="*/ 8 h 46"/>
              <a:gd name="T4" fmla="*/ 8 w 46"/>
              <a:gd name="T5" fmla="*/ 8 h 46"/>
              <a:gd name="T6" fmla="*/ 9 w 46"/>
              <a:gd name="T7" fmla="*/ 38 h 46"/>
              <a:gd name="T8" fmla="*/ 38 w 46"/>
              <a:gd name="T9" fmla="*/ 3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38" y="37"/>
                </a:moveTo>
                <a:cubicBezTo>
                  <a:pt x="46" y="29"/>
                  <a:pt x="46" y="16"/>
                  <a:pt x="38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7"/>
                  <a:pt x="0" y="30"/>
                  <a:pt x="9" y="38"/>
                </a:cubicBezTo>
                <a:cubicBezTo>
                  <a:pt x="17" y="46"/>
                  <a:pt x="31" y="46"/>
                  <a:pt x="38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0" name="Freeform 179"/>
          <p:cNvSpPr>
            <a:spLocks/>
          </p:cNvSpPr>
          <p:nvPr/>
        </p:nvSpPr>
        <p:spPr bwMode="auto">
          <a:xfrm>
            <a:off x="2501503" y="5037139"/>
            <a:ext cx="100013" cy="136525"/>
          </a:xfrm>
          <a:custGeom>
            <a:avLst/>
            <a:gdLst>
              <a:gd name="T0" fmla="*/ 35 w 47"/>
              <a:gd name="T1" fmla="*/ 7 h 48"/>
              <a:gd name="T2" fmla="*/ 6 w 47"/>
              <a:gd name="T3" fmla="*/ 12 h 48"/>
              <a:gd name="T4" fmla="*/ 12 w 47"/>
              <a:gd name="T5" fmla="*/ 42 h 48"/>
              <a:gd name="T6" fmla="*/ 41 w 47"/>
              <a:gd name="T7" fmla="*/ 36 h 48"/>
              <a:gd name="T8" fmla="*/ 35 w 47"/>
              <a:gd name="T9" fmla="*/ 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35" y="7"/>
                </a:moveTo>
                <a:cubicBezTo>
                  <a:pt x="26" y="0"/>
                  <a:pt x="13" y="3"/>
                  <a:pt x="6" y="12"/>
                </a:cubicBezTo>
                <a:cubicBezTo>
                  <a:pt x="0" y="22"/>
                  <a:pt x="2" y="35"/>
                  <a:pt x="12" y="42"/>
                </a:cubicBezTo>
                <a:cubicBezTo>
                  <a:pt x="21" y="48"/>
                  <a:pt x="34" y="46"/>
                  <a:pt x="41" y="36"/>
                </a:cubicBezTo>
                <a:cubicBezTo>
                  <a:pt x="47" y="26"/>
                  <a:pt x="45" y="13"/>
                  <a:pt x="35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1" name="Freeform 180"/>
          <p:cNvSpPr>
            <a:spLocks/>
          </p:cNvSpPr>
          <p:nvPr/>
        </p:nvSpPr>
        <p:spPr bwMode="auto">
          <a:xfrm>
            <a:off x="2099073" y="935038"/>
            <a:ext cx="70247" cy="93663"/>
          </a:xfrm>
          <a:custGeom>
            <a:avLst/>
            <a:gdLst>
              <a:gd name="T0" fmla="*/ 29 w 33"/>
              <a:gd name="T1" fmla="*/ 10 h 33"/>
              <a:gd name="T2" fmla="*/ 10 w 33"/>
              <a:gd name="T3" fmla="*/ 3 h 33"/>
              <a:gd name="T4" fmla="*/ 3 w 33"/>
              <a:gd name="T5" fmla="*/ 22 h 33"/>
              <a:gd name="T6" fmla="*/ 22 w 33"/>
              <a:gd name="T7" fmla="*/ 29 h 33"/>
              <a:gd name="T8" fmla="*/ 29 w 33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7"/>
                  <a:pt x="0" y="15"/>
                  <a:pt x="3" y="22"/>
                </a:cubicBezTo>
                <a:cubicBezTo>
                  <a:pt x="7" y="29"/>
                  <a:pt x="15" y="33"/>
                  <a:pt x="22" y="29"/>
                </a:cubicBezTo>
                <a:cubicBezTo>
                  <a:pt x="30" y="26"/>
                  <a:pt x="33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2" name="Freeform 181"/>
          <p:cNvSpPr>
            <a:spLocks/>
          </p:cNvSpPr>
          <p:nvPr/>
        </p:nvSpPr>
        <p:spPr bwMode="auto">
          <a:xfrm>
            <a:off x="2927748" y="4638675"/>
            <a:ext cx="70247" cy="93663"/>
          </a:xfrm>
          <a:custGeom>
            <a:avLst/>
            <a:gdLst>
              <a:gd name="T0" fmla="*/ 8 w 33"/>
              <a:gd name="T1" fmla="*/ 5 h 33"/>
              <a:gd name="T2" fmla="*/ 5 w 33"/>
              <a:gd name="T3" fmla="*/ 25 h 33"/>
              <a:gd name="T4" fmla="*/ 25 w 33"/>
              <a:gd name="T5" fmla="*/ 28 h 33"/>
              <a:gd name="T6" fmla="*/ 28 w 33"/>
              <a:gd name="T7" fmla="*/ 9 h 33"/>
              <a:gd name="T8" fmla="*/ 8 w 33"/>
              <a:gd name="T9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8" y="5"/>
                </a:moveTo>
                <a:cubicBezTo>
                  <a:pt x="2" y="9"/>
                  <a:pt x="0" y="18"/>
                  <a:pt x="5" y="25"/>
                </a:cubicBezTo>
                <a:cubicBezTo>
                  <a:pt x="9" y="31"/>
                  <a:pt x="18" y="33"/>
                  <a:pt x="25" y="28"/>
                </a:cubicBezTo>
                <a:cubicBezTo>
                  <a:pt x="31" y="24"/>
                  <a:pt x="33" y="15"/>
                  <a:pt x="28" y="9"/>
                </a:cubicBezTo>
                <a:cubicBezTo>
                  <a:pt x="24" y="2"/>
                  <a:pt x="15" y="0"/>
                  <a:pt x="8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3" name="Freeform 182"/>
          <p:cNvSpPr>
            <a:spLocks/>
          </p:cNvSpPr>
          <p:nvPr/>
        </p:nvSpPr>
        <p:spPr bwMode="auto">
          <a:xfrm>
            <a:off x="2703910" y="-450849"/>
            <a:ext cx="69056" cy="93663"/>
          </a:xfrm>
          <a:custGeom>
            <a:avLst/>
            <a:gdLst>
              <a:gd name="T0" fmla="*/ 29 w 32"/>
              <a:gd name="T1" fmla="*/ 10 h 33"/>
              <a:gd name="T2" fmla="*/ 10 w 32"/>
              <a:gd name="T3" fmla="*/ 4 h 33"/>
              <a:gd name="T4" fmla="*/ 3 w 32"/>
              <a:gd name="T5" fmla="*/ 23 h 33"/>
              <a:gd name="T6" fmla="*/ 22 w 32"/>
              <a:gd name="T7" fmla="*/ 30 h 33"/>
              <a:gd name="T8" fmla="*/ 29 w 32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9" y="10"/>
                </a:moveTo>
                <a:cubicBezTo>
                  <a:pt x="26" y="3"/>
                  <a:pt x="17" y="0"/>
                  <a:pt x="10" y="4"/>
                </a:cubicBezTo>
                <a:cubicBezTo>
                  <a:pt x="3" y="7"/>
                  <a:pt x="0" y="16"/>
                  <a:pt x="3" y="23"/>
                </a:cubicBezTo>
                <a:cubicBezTo>
                  <a:pt x="6" y="30"/>
                  <a:pt x="15" y="33"/>
                  <a:pt x="22" y="30"/>
                </a:cubicBezTo>
                <a:cubicBezTo>
                  <a:pt x="29" y="26"/>
                  <a:pt x="32" y="18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" name="Freeform 183"/>
          <p:cNvSpPr>
            <a:spLocks/>
          </p:cNvSpPr>
          <p:nvPr/>
        </p:nvSpPr>
        <p:spPr bwMode="auto">
          <a:xfrm>
            <a:off x="1608536" y="1166813"/>
            <a:ext cx="70247" cy="95250"/>
          </a:xfrm>
          <a:custGeom>
            <a:avLst/>
            <a:gdLst>
              <a:gd name="T0" fmla="*/ 30 w 33"/>
              <a:gd name="T1" fmla="*/ 10 h 33"/>
              <a:gd name="T2" fmla="*/ 10 w 33"/>
              <a:gd name="T3" fmla="*/ 3 h 33"/>
              <a:gd name="T4" fmla="*/ 4 w 33"/>
              <a:gd name="T5" fmla="*/ 23 h 33"/>
              <a:gd name="T6" fmla="*/ 23 w 33"/>
              <a:gd name="T7" fmla="*/ 29 h 33"/>
              <a:gd name="T8" fmla="*/ 30 w 33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0" y="10"/>
                </a:moveTo>
                <a:cubicBezTo>
                  <a:pt x="26" y="3"/>
                  <a:pt x="18" y="0"/>
                  <a:pt x="10" y="3"/>
                </a:cubicBezTo>
                <a:cubicBezTo>
                  <a:pt x="3" y="7"/>
                  <a:pt x="0" y="15"/>
                  <a:pt x="4" y="23"/>
                </a:cubicBezTo>
                <a:cubicBezTo>
                  <a:pt x="7" y="30"/>
                  <a:pt x="16" y="33"/>
                  <a:pt x="23" y="29"/>
                </a:cubicBezTo>
                <a:cubicBezTo>
                  <a:pt x="30" y="26"/>
                  <a:pt x="33" y="17"/>
                  <a:pt x="30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5" name="Freeform 184"/>
          <p:cNvSpPr>
            <a:spLocks/>
          </p:cNvSpPr>
          <p:nvPr/>
        </p:nvSpPr>
        <p:spPr bwMode="auto">
          <a:xfrm>
            <a:off x="8030767" y="3967164"/>
            <a:ext cx="70247" cy="93663"/>
          </a:xfrm>
          <a:custGeom>
            <a:avLst/>
            <a:gdLst>
              <a:gd name="T0" fmla="*/ 29 w 33"/>
              <a:gd name="T1" fmla="*/ 10 h 33"/>
              <a:gd name="T2" fmla="*/ 10 w 33"/>
              <a:gd name="T3" fmla="*/ 3 h 33"/>
              <a:gd name="T4" fmla="*/ 4 w 33"/>
              <a:gd name="T5" fmla="*/ 23 h 33"/>
              <a:gd name="T6" fmla="*/ 23 w 33"/>
              <a:gd name="T7" fmla="*/ 29 h 33"/>
              <a:gd name="T8" fmla="*/ 29 w 33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7"/>
                  <a:pt x="0" y="15"/>
                  <a:pt x="4" y="23"/>
                </a:cubicBezTo>
                <a:cubicBezTo>
                  <a:pt x="7" y="30"/>
                  <a:pt x="15" y="33"/>
                  <a:pt x="23" y="29"/>
                </a:cubicBezTo>
                <a:cubicBezTo>
                  <a:pt x="30" y="26"/>
                  <a:pt x="33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6" name="Freeform 185"/>
          <p:cNvSpPr>
            <a:spLocks/>
          </p:cNvSpPr>
          <p:nvPr/>
        </p:nvSpPr>
        <p:spPr bwMode="auto">
          <a:xfrm>
            <a:off x="7873604" y="3546475"/>
            <a:ext cx="67866" cy="93663"/>
          </a:xfrm>
          <a:custGeom>
            <a:avLst/>
            <a:gdLst>
              <a:gd name="T0" fmla="*/ 29 w 32"/>
              <a:gd name="T1" fmla="*/ 10 h 33"/>
              <a:gd name="T2" fmla="*/ 10 w 32"/>
              <a:gd name="T3" fmla="*/ 3 h 33"/>
              <a:gd name="T4" fmla="*/ 3 w 32"/>
              <a:gd name="T5" fmla="*/ 22 h 33"/>
              <a:gd name="T6" fmla="*/ 22 w 32"/>
              <a:gd name="T7" fmla="*/ 29 h 33"/>
              <a:gd name="T8" fmla="*/ 29 w 32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7"/>
                  <a:pt x="0" y="15"/>
                  <a:pt x="3" y="22"/>
                </a:cubicBezTo>
                <a:cubicBezTo>
                  <a:pt x="6" y="30"/>
                  <a:pt x="15" y="33"/>
                  <a:pt x="22" y="29"/>
                </a:cubicBezTo>
                <a:cubicBezTo>
                  <a:pt x="29" y="26"/>
                  <a:pt x="32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7" name="Freeform 186"/>
          <p:cNvSpPr>
            <a:spLocks noEditPoints="1"/>
          </p:cNvSpPr>
          <p:nvPr/>
        </p:nvSpPr>
        <p:spPr bwMode="auto">
          <a:xfrm>
            <a:off x="1153716" y="1855788"/>
            <a:ext cx="228600" cy="304800"/>
          </a:xfrm>
          <a:custGeom>
            <a:avLst/>
            <a:gdLst>
              <a:gd name="T0" fmla="*/ 53 w 107"/>
              <a:gd name="T1" fmla="*/ 107 h 107"/>
              <a:gd name="T2" fmla="*/ 0 w 107"/>
              <a:gd name="T3" fmla="*/ 54 h 107"/>
              <a:gd name="T4" fmla="*/ 53 w 107"/>
              <a:gd name="T5" fmla="*/ 0 h 107"/>
              <a:gd name="T6" fmla="*/ 107 w 107"/>
              <a:gd name="T7" fmla="*/ 54 h 107"/>
              <a:gd name="T8" fmla="*/ 53 w 107"/>
              <a:gd name="T9" fmla="*/ 107 h 107"/>
              <a:gd name="T10" fmla="*/ 53 w 107"/>
              <a:gd name="T11" fmla="*/ 6 h 107"/>
              <a:gd name="T12" fmla="*/ 5 w 107"/>
              <a:gd name="T13" fmla="*/ 54 h 107"/>
              <a:gd name="T14" fmla="*/ 53 w 107"/>
              <a:gd name="T15" fmla="*/ 101 h 107"/>
              <a:gd name="T16" fmla="*/ 101 w 107"/>
              <a:gd name="T17" fmla="*/ 54 h 107"/>
              <a:gd name="T18" fmla="*/ 53 w 107"/>
              <a:gd name="T19" fmla="*/ 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7">
                <a:moveTo>
                  <a:pt x="53" y="107"/>
                </a:moveTo>
                <a:cubicBezTo>
                  <a:pt x="24" y="107"/>
                  <a:pt x="0" y="83"/>
                  <a:pt x="0" y="54"/>
                </a:cubicBezTo>
                <a:cubicBezTo>
                  <a:pt x="0" y="24"/>
                  <a:pt x="24" y="0"/>
                  <a:pt x="53" y="0"/>
                </a:cubicBezTo>
                <a:cubicBezTo>
                  <a:pt x="83" y="0"/>
                  <a:pt x="107" y="24"/>
                  <a:pt x="107" y="54"/>
                </a:cubicBezTo>
                <a:cubicBezTo>
                  <a:pt x="107" y="83"/>
                  <a:pt x="83" y="107"/>
                  <a:pt x="53" y="107"/>
                </a:cubicBezTo>
                <a:close/>
                <a:moveTo>
                  <a:pt x="53" y="6"/>
                </a:moveTo>
                <a:cubicBezTo>
                  <a:pt x="27" y="6"/>
                  <a:pt x="5" y="27"/>
                  <a:pt x="5" y="54"/>
                </a:cubicBezTo>
                <a:cubicBezTo>
                  <a:pt x="5" y="80"/>
                  <a:pt x="27" y="101"/>
                  <a:pt x="53" y="101"/>
                </a:cubicBezTo>
                <a:cubicBezTo>
                  <a:pt x="80" y="101"/>
                  <a:pt x="101" y="80"/>
                  <a:pt x="101" y="54"/>
                </a:cubicBezTo>
                <a:cubicBezTo>
                  <a:pt x="101" y="27"/>
                  <a:pt x="80" y="6"/>
                  <a:pt x="53" y="6"/>
                </a:cubicBezTo>
                <a:close/>
              </a:path>
            </a:pathLst>
          </a:cu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8" name="Freeform 187"/>
          <p:cNvSpPr>
            <a:spLocks noEditPoints="1"/>
          </p:cNvSpPr>
          <p:nvPr/>
        </p:nvSpPr>
        <p:spPr bwMode="auto">
          <a:xfrm>
            <a:off x="7761685" y="1660525"/>
            <a:ext cx="228600" cy="306388"/>
          </a:xfrm>
          <a:custGeom>
            <a:avLst/>
            <a:gdLst>
              <a:gd name="T0" fmla="*/ 54 w 107"/>
              <a:gd name="T1" fmla="*/ 108 h 108"/>
              <a:gd name="T2" fmla="*/ 0 w 107"/>
              <a:gd name="T3" fmla="*/ 54 h 108"/>
              <a:gd name="T4" fmla="*/ 54 w 107"/>
              <a:gd name="T5" fmla="*/ 0 h 108"/>
              <a:gd name="T6" fmla="*/ 107 w 107"/>
              <a:gd name="T7" fmla="*/ 54 h 108"/>
              <a:gd name="T8" fmla="*/ 54 w 107"/>
              <a:gd name="T9" fmla="*/ 108 h 108"/>
              <a:gd name="T10" fmla="*/ 54 w 107"/>
              <a:gd name="T11" fmla="*/ 6 h 108"/>
              <a:gd name="T12" fmla="*/ 6 w 107"/>
              <a:gd name="T13" fmla="*/ 54 h 108"/>
              <a:gd name="T14" fmla="*/ 54 w 107"/>
              <a:gd name="T15" fmla="*/ 102 h 108"/>
              <a:gd name="T16" fmla="*/ 101 w 107"/>
              <a:gd name="T17" fmla="*/ 54 h 108"/>
              <a:gd name="T18" fmla="*/ 54 w 107"/>
              <a:gd name="T19" fmla="*/ 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8">
                <a:moveTo>
                  <a:pt x="54" y="108"/>
                </a:moveTo>
                <a:cubicBezTo>
                  <a:pt x="24" y="108"/>
                  <a:pt x="0" y="84"/>
                  <a:pt x="0" y="54"/>
                </a:cubicBezTo>
                <a:cubicBezTo>
                  <a:pt x="0" y="25"/>
                  <a:pt x="24" y="0"/>
                  <a:pt x="54" y="0"/>
                </a:cubicBezTo>
                <a:cubicBezTo>
                  <a:pt x="83" y="0"/>
                  <a:pt x="107" y="25"/>
                  <a:pt x="107" y="54"/>
                </a:cubicBezTo>
                <a:cubicBezTo>
                  <a:pt x="107" y="84"/>
                  <a:pt x="83" y="108"/>
                  <a:pt x="54" y="108"/>
                </a:cubicBezTo>
                <a:close/>
                <a:moveTo>
                  <a:pt x="54" y="6"/>
                </a:moveTo>
                <a:cubicBezTo>
                  <a:pt x="27" y="6"/>
                  <a:pt x="6" y="28"/>
                  <a:pt x="6" y="54"/>
                </a:cubicBezTo>
                <a:cubicBezTo>
                  <a:pt x="6" y="81"/>
                  <a:pt x="27" y="102"/>
                  <a:pt x="54" y="102"/>
                </a:cubicBezTo>
                <a:cubicBezTo>
                  <a:pt x="80" y="102"/>
                  <a:pt x="101" y="81"/>
                  <a:pt x="101" y="54"/>
                </a:cubicBezTo>
                <a:cubicBezTo>
                  <a:pt x="101" y="28"/>
                  <a:pt x="80" y="6"/>
                  <a:pt x="54" y="6"/>
                </a:cubicBezTo>
                <a:close/>
              </a:path>
            </a:pathLst>
          </a:custGeom>
          <a:solidFill>
            <a:srgbClr val="DBD61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" name="Freeform 188"/>
          <p:cNvSpPr>
            <a:spLocks noEditPoints="1"/>
          </p:cNvSpPr>
          <p:nvPr/>
        </p:nvSpPr>
        <p:spPr bwMode="auto">
          <a:xfrm>
            <a:off x="5911454" y="5048251"/>
            <a:ext cx="227410" cy="304800"/>
          </a:xfrm>
          <a:custGeom>
            <a:avLst/>
            <a:gdLst>
              <a:gd name="T0" fmla="*/ 53 w 107"/>
              <a:gd name="T1" fmla="*/ 107 h 107"/>
              <a:gd name="T2" fmla="*/ 0 w 107"/>
              <a:gd name="T3" fmla="*/ 54 h 107"/>
              <a:gd name="T4" fmla="*/ 53 w 107"/>
              <a:gd name="T5" fmla="*/ 0 h 107"/>
              <a:gd name="T6" fmla="*/ 107 w 107"/>
              <a:gd name="T7" fmla="*/ 54 h 107"/>
              <a:gd name="T8" fmla="*/ 53 w 107"/>
              <a:gd name="T9" fmla="*/ 107 h 107"/>
              <a:gd name="T10" fmla="*/ 53 w 107"/>
              <a:gd name="T11" fmla="*/ 6 h 107"/>
              <a:gd name="T12" fmla="*/ 5 w 107"/>
              <a:gd name="T13" fmla="*/ 54 h 107"/>
              <a:gd name="T14" fmla="*/ 53 w 107"/>
              <a:gd name="T15" fmla="*/ 102 h 107"/>
              <a:gd name="T16" fmla="*/ 101 w 107"/>
              <a:gd name="T17" fmla="*/ 54 h 107"/>
              <a:gd name="T18" fmla="*/ 53 w 107"/>
              <a:gd name="T19" fmla="*/ 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7">
                <a:moveTo>
                  <a:pt x="53" y="107"/>
                </a:moveTo>
                <a:cubicBezTo>
                  <a:pt x="24" y="107"/>
                  <a:pt x="0" y="83"/>
                  <a:pt x="0" y="54"/>
                </a:cubicBezTo>
                <a:cubicBezTo>
                  <a:pt x="0" y="24"/>
                  <a:pt x="24" y="0"/>
                  <a:pt x="53" y="0"/>
                </a:cubicBezTo>
                <a:cubicBezTo>
                  <a:pt x="83" y="0"/>
                  <a:pt x="107" y="24"/>
                  <a:pt x="107" y="54"/>
                </a:cubicBezTo>
                <a:cubicBezTo>
                  <a:pt x="107" y="83"/>
                  <a:pt x="83" y="107"/>
                  <a:pt x="53" y="107"/>
                </a:cubicBezTo>
                <a:close/>
                <a:moveTo>
                  <a:pt x="53" y="6"/>
                </a:moveTo>
                <a:cubicBezTo>
                  <a:pt x="27" y="6"/>
                  <a:pt x="5" y="27"/>
                  <a:pt x="5" y="54"/>
                </a:cubicBezTo>
                <a:cubicBezTo>
                  <a:pt x="5" y="80"/>
                  <a:pt x="27" y="102"/>
                  <a:pt x="53" y="102"/>
                </a:cubicBezTo>
                <a:cubicBezTo>
                  <a:pt x="80" y="102"/>
                  <a:pt x="101" y="80"/>
                  <a:pt x="101" y="54"/>
                </a:cubicBezTo>
                <a:cubicBezTo>
                  <a:pt x="101" y="27"/>
                  <a:pt x="80" y="6"/>
                  <a:pt x="53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0" name="Oval 189"/>
          <p:cNvSpPr>
            <a:spLocks noChangeArrowheads="1"/>
          </p:cNvSpPr>
          <p:nvPr/>
        </p:nvSpPr>
        <p:spPr bwMode="auto">
          <a:xfrm>
            <a:off x="1266825" y="3290888"/>
            <a:ext cx="89298" cy="115888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1" name="Oval 190"/>
          <p:cNvSpPr>
            <a:spLocks noChangeArrowheads="1"/>
          </p:cNvSpPr>
          <p:nvPr/>
        </p:nvSpPr>
        <p:spPr bwMode="auto">
          <a:xfrm>
            <a:off x="5906691" y="7586663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2" name="Oval 191"/>
          <p:cNvSpPr>
            <a:spLocks noChangeArrowheads="1"/>
          </p:cNvSpPr>
          <p:nvPr/>
        </p:nvSpPr>
        <p:spPr bwMode="auto">
          <a:xfrm>
            <a:off x="1558529" y="7069138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3" name="Oval 192"/>
          <p:cNvSpPr>
            <a:spLocks noChangeArrowheads="1"/>
          </p:cNvSpPr>
          <p:nvPr/>
        </p:nvSpPr>
        <p:spPr bwMode="auto">
          <a:xfrm>
            <a:off x="3034904" y="2044700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" name="Oval 193"/>
          <p:cNvSpPr>
            <a:spLocks noChangeArrowheads="1"/>
          </p:cNvSpPr>
          <p:nvPr/>
        </p:nvSpPr>
        <p:spPr bwMode="auto">
          <a:xfrm>
            <a:off x="3455195" y="5621338"/>
            <a:ext cx="61912" cy="82550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" name="Oval 194"/>
          <p:cNvSpPr>
            <a:spLocks noChangeArrowheads="1"/>
          </p:cNvSpPr>
          <p:nvPr/>
        </p:nvSpPr>
        <p:spPr bwMode="auto">
          <a:xfrm>
            <a:off x="6506767" y="3578225"/>
            <a:ext cx="60723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" name="Oval 195"/>
          <p:cNvSpPr>
            <a:spLocks noChangeArrowheads="1"/>
          </p:cNvSpPr>
          <p:nvPr/>
        </p:nvSpPr>
        <p:spPr bwMode="auto">
          <a:xfrm>
            <a:off x="1" y="5003801"/>
            <a:ext cx="64294" cy="84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7" name="Oval 196"/>
          <p:cNvSpPr>
            <a:spLocks noChangeArrowheads="1"/>
          </p:cNvSpPr>
          <p:nvPr/>
        </p:nvSpPr>
        <p:spPr bwMode="auto">
          <a:xfrm>
            <a:off x="7979569" y="-22224"/>
            <a:ext cx="88106" cy="117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8" name="Oval 197"/>
          <p:cNvSpPr>
            <a:spLocks noChangeArrowheads="1"/>
          </p:cNvSpPr>
          <p:nvPr/>
        </p:nvSpPr>
        <p:spPr bwMode="auto">
          <a:xfrm>
            <a:off x="3476625" y="7000875"/>
            <a:ext cx="86916" cy="115888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9" name="Oval 198"/>
          <p:cNvSpPr>
            <a:spLocks noChangeArrowheads="1"/>
          </p:cNvSpPr>
          <p:nvPr/>
        </p:nvSpPr>
        <p:spPr bwMode="auto">
          <a:xfrm>
            <a:off x="5924550" y="-708025"/>
            <a:ext cx="89298" cy="120650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0" name="Oval 199"/>
          <p:cNvSpPr>
            <a:spLocks noChangeArrowheads="1"/>
          </p:cNvSpPr>
          <p:nvPr/>
        </p:nvSpPr>
        <p:spPr bwMode="auto">
          <a:xfrm>
            <a:off x="8224838" y="5621338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1" name="Oval 200"/>
          <p:cNvSpPr>
            <a:spLocks noChangeArrowheads="1"/>
          </p:cNvSpPr>
          <p:nvPr/>
        </p:nvSpPr>
        <p:spPr bwMode="auto">
          <a:xfrm>
            <a:off x="8911829" y="6975475"/>
            <a:ext cx="63103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2" name="Oval 201"/>
          <p:cNvSpPr>
            <a:spLocks noChangeArrowheads="1"/>
          </p:cNvSpPr>
          <p:nvPr/>
        </p:nvSpPr>
        <p:spPr bwMode="auto">
          <a:xfrm>
            <a:off x="241698" y="635000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3" name="Oval 202"/>
          <p:cNvSpPr>
            <a:spLocks noChangeArrowheads="1"/>
          </p:cNvSpPr>
          <p:nvPr/>
        </p:nvSpPr>
        <p:spPr bwMode="auto">
          <a:xfrm>
            <a:off x="3484960" y="-1262063"/>
            <a:ext cx="63103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4" name="Freeform 203"/>
          <p:cNvSpPr>
            <a:spLocks/>
          </p:cNvSpPr>
          <p:nvPr/>
        </p:nvSpPr>
        <p:spPr bwMode="auto">
          <a:xfrm>
            <a:off x="8974931" y="2462212"/>
            <a:ext cx="171450" cy="236538"/>
          </a:xfrm>
          <a:custGeom>
            <a:avLst/>
            <a:gdLst>
              <a:gd name="T0" fmla="*/ 144 w 144"/>
              <a:gd name="T1" fmla="*/ 70 h 149"/>
              <a:gd name="T2" fmla="*/ 76 w 144"/>
              <a:gd name="T3" fmla="*/ 70 h 149"/>
              <a:gd name="T4" fmla="*/ 76 w 144"/>
              <a:gd name="T5" fmla="*/ 0 h 149"/>
              <a:gd name="T6" fmla="*/ 67 w 144"/>
              <a:gd name="T7" fmla="*/ 0 h 149"/>
              <a:gd name="T8" fmla="*/ 67 w 144"/>
              <a:gd name="T9" fmla="*/ 70 h 149"/>
              <a:gd name="T10" fmla="*/ 0 w 144"/>
              <a:gd name="T11" fmla="*/ 70 h 149"/>
              <a:gd name="T12" fmla="*/ 0 w 144"/>
              <a:gd name="T13" fmla="*/ 77 h 149"/>
              <a:gd name="T14" fmla="*/ 67 w 144"/>
              <a:gd name="T15" fmla="*/ 77 h 149"/>
              <a:gd name="T16" fmla="*/ 67 w 144"/>
              <a:gd name="T17" fmla="*/ 149 h 149"/>
              <a:gd name="T18" fmla="*/ 76 w 144"/>
              <a:gd name="T19" fmla="*/ 149 h 149"/>
              <a:gd name="T20" fmla="*/ 76 w 144"/>
              <a:gd name="T21" fmla="*/ 77 h 149"/>
              <a:gd name="T22" fmla="*/ 144 w 144"/>
              <a:gd name="T23" fmla="*/ 77 h 149"/>
              <a:gd name="T24" fmla="*/ 144 w 144"/>
              <a:gd name="T25" fmla="*/ 7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149">
                <a:moveTo>
                  <a:pt x="144" y="70"/>
                </a:moveTo>
                <a:lnTo>
                  <a:pt x="76" y="70"/>
                </a:lnTo>
                <a:lnTo>
                  <a:pt x="76" y="0"/>
                </a:lnTo>
                <a:lnTo>
                  <a:pt x="67" y="0"/>
                </a:lnTo>
                <a:lnTo>
                  <a:pt x="67" y="70"/>
                </a:lnTo>
                <a:lnTo>
                  <a:pt x="0" y="70"/>
                </a:lnTo>
                <a:lnTo>
                  <a:pt x="0" y="77"/>
                </a:lnTo>
                <a:lnTo>
                  <a:pt x="67" y="77"/>
                </a:lnTo>
                <a:lnTo>
                  <a:pt x="67" y="149"/>
                </a:lnTo>
                <a:lnTo>
                  <a:pt x="76" y="149"/>
                </a:lnTo>
                <a:lnTo>
                  <a:pt x="76" y="77"/>
                </a:lnTo>
                <a:lnTo>
                  <a:pt x="144" y="77"/>
                </a:lnTo>
                <a:lnTo>
                  <a:pt x="144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" name="Freeform 204"/>
          <p:cNvSpPr>
            <a:spLocks/>
          </p:cNvSpPr>
          <p:nvPr/>
        </p:nvSpPr>
        <p:spPr bwMode="auto">
          <a:xfrm>
            <a:off x="6536531" y="6196013"/>
            <a:ext cx="172641" cy="234950"/>
          </a:xfrm>
          <a:custGeom>
            <a:avLst/>
            <a:gdLst>
              <a:gd name="T0" fmla="*/ 145 w 145"/>
              <a:gd name="T1" fmla="*/ 70 h 148"/>
              <a:gd name="T2" fmla="*/ 77 w 145"/>
              <a:gd name="T3" fmla="*/ 70 h 148"/>
              <a:gd name="T4" fmla="*/ 77 w 145"/>
              <a:gd name="T5" fmla="*/ 0 h 148"/>
              <a:gd name="T6" fmla="*/ 68 w 145"/>
              <a:gd name="T7" fmla="*/ 0 h 148"/>
              <a:gd name="T8" fmla="*/ 68 w 145"/>
              <a:gd name="T9" fmla="*/ 70 h 148"/>
              <a:gd name="T10" fmla="*/ 0 w 145"/>
              <a:gd name="T11" fmla="*/ 70 h 148"/>
              <a:gd name="T12" fmla="*/ 0 w 145"/>
              <a:gd name="T13" fmla="*/ 79 h 148"/>
              <a:gd name="T14" fmla="*/ 68 w 145"/>
              <a:gd name="T15" fmla="*/ 79 h 148"/>
              <a:gd name="T16" fmla="*/ 68 w 145"/>
              <a:gd name="T17" fmla="*/ 148 h 148"/>
              <a:gd name="T18" fmla="*/ 77 w 145"/>
              <a:gd name="T19" fmla="*/ 148 h 148"/>
              <a:gd name="T20" fmla="*/ 77 w 145"/>
              <a:gd name="T21" fmla="*/ 79 h 148"/>
              <a:gd name="T22" fmla="*/ 145 w 145"/>
              <a:gd name="T23" fmla="*/ 79 h 148"/>
              <a:gd name="T24" fmla="*/ 145 w 145"/>
              <a:gd name="T25" fmla="*/ 7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8">
                <a:moveTo>
                  <a:pt x="145" y="70"/>
                </a:moveTo>
                <a:lnTo>
                  <a:pt x="77" y="70"/>
                </a:lnTo>
                <a:lnTo>
                  <a:pt x="77" y="0"/>
                </a:lnTo>
                <a:lnTo>
                  <a:pt x="68" y="0"/>
                </a:lnTo>
                <a:lnTo>
                  <a:pt x="68" y="70"/>
                </a:lnTo>
                <a:lnTo>
                  <a:pt x="0" y="70"/>
                </a:lnTo>
                <a:lnTo>
                  <a:pt x="0" y="79"/>
                </a:lnTo>
                <a:lnTo>
                  <a:pt x="68" y="79"/>
                </a:lnTo>
                <a:lnTo>
                  <a:pt x="68" y="148"/>
                </a:lnTo>
                <a:lnTo>
                  <a:pt x="77" y="148"/>
                </a:lnTo>
                <a:lnTo>
                  <a:pt x="77" y="79"/>
                </a:lnTo>
                <a:lnTo>
                  <a:pt x="145" y="79"/>
                </a:lnTo>
                <a:lnTo>
                  <a:pt x="145" y="70"/>
                </a:lnTo>
                <a:close/>
              </a:path>
            </a:pathLst>
          </a:cu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206"/>
          <p:cNvSpPr>
            <a:spLocks/>
          </p:cNvSpPr>
          <p:nvPr/>
        </p:nvSpPr>
        <p:spPr bwMode="auto">
          <a:xfrm>
            <a:off x="2787254" y="2139950"/>
            <a:ext cx="170260" cy="236538"/>
          </a:xfrm>
          <a:custGeom>
            <a:avLst/>
            <a:gdLst>
              <a:gd name="T0" fmla="*/ 143 w 143"/>
              <a:gd name="T1" fmla="*/ 70 h 149"/>
              <a:gd name="T2" fmla="*/ 77 w 143"/>
              <a:gd name="T3" fmla="*/ 70 h 149"/>
              <a:gd name="T4" fmla="*/ 77 w 143"/>
              <a:gd name="T5" fmla="*/ 0 h 149"/>
              <a:gd name="T6" fmla="*/ 68 w 143"/>
              <a:gd name="T7" fmla="*/ 0 h 149"/>
              <a:gd name="T8" fmla="*/ 68 w 143"/>
              <a:gd name="T9" fmla="*/ 70 h 149"/>
              <a:gd name="T10" fmla="*/ 0 w 143"/>
              <a:gd name="T11" fmla="*/ 70 h 149"/>
              <a:gd name="T12" fmla="*/ 0 w 143"/>
              <a:gd name="T13" fmla="*/ 79 h 149"/>
              <a:gd name="T14" fmla="*/ 68 w 143"/>
              <a:gd name="T15" fmla="*/ 79 h 149"/>
              <a:gd name="T16" fmla="*/ 68 w 143"/>
              <a:gd name="T17" fmla="*/ 149 h 149"/>
              <a:gd name="T18" fmla="*/ 77 w 143"/>
              <a:gd name="T19" fmla="*/ 149 h 149"/>
              <a:gd name="T20" fmla="*/ 77 w 143"/>
              <a:gd name="T21" fmla="*/ 79 h 149"/>
              <a:gd name="T22" fmla="*/ 143 w 143"/>
              <a:gd name="T23" fmla="*/ 79 h 149"/>
              <a:gd name="T24" fmla="*/ 143 w 143"/>
              <a:gd name="T25" fmla="*/ 7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" h="149">
                <a:moveTo>
                  <a:pt x="143" y="70"/>
                </a:moveTo>
                <a:lnTo>
                  <a:pt x="77" y="70"/>
                </a:lnTo>
                <a:lnTo>
                  <a:pt x="77" y="0"/>
                </a:lnTo>
                <a:lnTo>
                  <a:pt x="68" y="0"/>
                </a:lnTo>
                <a:lnTo>
                  <a:pt x="68" y="70"/>
                </a:lnTo>
                <a:lnTo>
                  <a:pt x="0" y="70"/>
                </a:lnTo>
                <a:lnTo>
                  <a:pt x="0" y="79"/>
                </a:lnTo>
                <a:lnTo>
                  <a:pt x="68" y="79"/>
                </a:lnTo>
                <a:lnTo>
                  <a:pt x="68" y="149"/>
                </a:lnTo>
                <a:lnTo>
                  <a:pt x="77" y="149"/>
                </a:lnTo>
                <a:lnTo>
                  <a:pt x="77" y="79"/>
                </a:lnTo>
                <a:lnTo>
                  <a:pt x="143" y="79"/>
                </a:lnTo>
                <a:lnTo>
                  <a:pt x="143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207"/>
          <p:cNvSpPr>
            <a:spLocks/>
          </p:cNvSpPr>
          <p:nvPr/>
        </p:nvSpPr>
        <p:spPr bwMode="auto">
          <a:xfrm>
            <a:off x="579835" y="5154613"/>
            <a:ext cx="171450" cy="234950"/>
          </a:xfrm>
          <a:custGeom>
            <a:avLst/>
            <a:gdLst>
              <a:gd name="T0" fmla="*/ 144 w 144"/>
              <a:gd name="T1" fmla="*/ 70 h 148"/>
              <a:gd name="T2" fmla="*/ 76 w 144"/>
              <a:gd name="T3" fmla="*/ 70 h 148"/>
              <a:gd name="T4" fmla="*/ 76 w 144"/>
              <a:gd name="T5" fmla="*/ 0 h 148"/>
              <a:gd name="T6" fmla="*/ 67 w 144"/>
              <a:gd name="T7" fmla="*/ 0 h 148"/>
              <a:gd name="T8" fmla="*/ 67 w 144"/>
              <a:gd name="T9" fmla="*/ 70 h 148"/>
              <a:gd name="T10" fmla="*/ 0 w 144"/>
              <a:gd name="T11" fmla="*/ 70 h 148"/>
              <a:gd name="T12" fmla="*/ 0 w 144"/>
              <a:gd name="T13" fmla="*/ 77 h 148"/>
              <a:gd name="T14" fmla="*/ 67 w 144"/>
              <a:gd name="T15" fmla="*/ 77 h 148"/>
              <a:gd name="T16" fmla="*/ 67 w 144"/>
              <a:gd name="T17" fmla="*/ 148 h 148"/>
              <a:gd name="T18" fmla="*/ 76 w 144"/>
              <a:gd name="T19" fmla="*/ 148 h 148"/>
              <a:gd name="T20" fmla="*/ 76 w 144"/>
              <a:gd name="T21" fmla="*/ 77 h 148"/>
              <a:gd name="T22" fmla="*/ 144 w 144"/>
              <a:gd name="T23" fmla="*/ 77 h 148"/>
              <a:gd name="T24" fmla="*/ 144 w 144"/>
              <a:gd name="T25" fmla="*/ 7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148">
                <a:moveTo>
                  <a:pt x="144" y="70"/>
                </a:moveTo>
                <a:lnTo>
                  <a:pt x="76" y="70"/>
                </a:lnTo>
                <a:lnTo>
                  <a:pt x="76" y="0"/>
                </a:lnTo>
                <a:lnTo>
                  <a:pt x="67" y="0"/>
                </a:lnTo>
                <a:lnTo>
                  <a:pt x="67" y="70"/>
                </a:lnTo>
                <a:lnTo>
                  <a:pt x="0" y="70"/>
                </a:lnTo>
                <a:lnTo>
                  <a:pt x="0" y="77"/>
                </a:lnTo>
                <a:lnTo>
                  <a:pt x="67" y="77"/>
                </a:lnTo>
                <a:lnTo>
                  <a:pt x="67" y="148"/>
                </a:lnTo>
                <a:lnTo>
                  <a:pt x="76" y="148"/>
                </a:lnTo>
                <a:lnTo>
                  <a:pt x="76" y="77"/>
                </a:lnTo>
                <a:lnTo>
                  <a:pt x="144" y="77"/>
                </a:lnTo>
                <a:lnTo>
                  <a:pt x="144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Oval 208"/>
          <p:cNvSpPr>
            <a:spLocks noChangeArrowheads="1"/>
          </p:cNvSpPr>
          <p:nvPr/>
        </p:nvSpPr>
        <p:spPr bwMode="auto">
          <a:xfrm>
            <a:off x="3827860" y="-647700"/>
            <a:ext cx="86916" cy="115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8" name="CaixaDeTexto 217"/>
          <p:cNvSpPr txBox="1"/>
          <p:nvPr/>
        </p:nvSpPr>
        <p:spPr>
          <a:xfrm>
            <a:off x="2843808" y="2996952"/>
            <a:ext cx="3501324" cy="337242"/>
          </a:xfrm>
          <a:prstGeom prst="rect">
            <a:avLst/>
          </a:prstGeom>
          <a:noFill/>
        </p:spPr>
        <p:txBody>
          <a:bodyPr wrap="none" lIns="76802" tIns="38401" rIns="76802" bIns="38401" rtlCol="0">
            <a:spAutoFit/>
          </a:bodyPr>
          <a:lstStyle/>
          <a:p>
            <a:r>
              <a:rPr lang="pt-BR" sz="1700" b="1" spc="504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Congresso do Futuro</a:t>
            </a:r>
          </a:p>
        </p:txBody>
      </p:sp>
      <p:sp>
        <p:nvSpPr>
          <p:cNvPr id="219" name="CaixaDeTexto 218"/>
          <p:cNvSpPr txBox="1"/>
          <p:nvPr/>
        </p:nvSpPr>
        <p:spPr>
          <a:xfrm>
            <a:off x="1187624" y="3429000"/>
            <a:ext cx="7222672" cy="1554880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ECC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Saúde e </a:t>
            </a:r>
          </a:p>
          <a:p>
            <a:pPr algn="ctr"/>
            <a:r>
              <a:rPr lang="pt-BR" sz="3600" b="1" dirty="0" smtClean="0">
                <a:solidFill>
                  <a:srgbClr val="ECC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alimentação do futuro</a:t>
            </a:r>
          </a:p>
          <a:p>
            <a:pPr algn="ctr"/>
            <a:r>
              <a:rPr lang="pt-BR" sz="2400" b="1" dirty="0" smtClean="0">
                <a:solidFill>
                  <a:srgbClr val="ECC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Segurança alimentar</a:t>
            </a:r>
            <a:endParaRPr lang="pt-BR" sz="2400" b="1" dirty="0">
              <a:solidFill>
                <a:srgbClr val="ECC52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Agrupar 222"/>
          <p:cNvGrpSpPr/>
          <p:nvPr/>
        </p:nvGrpSpPr>
        <p:grpSpPr>
          <a:xfrm>
            <a:off x="5579466" y="2227307"/>
            <a:ext cx="592027" cy="934810"/>
            <a:chOff x="7408807" y="2120627"/>
            <a:chExt cx="789369" cy="934810"/>
          </a:xfrm>
        </p:grpSpPr>
        <p:sp>
          <p:nvSpPr>
            <p:cNvPr id="220" name="CaixaDeTexto 219"/>
            <p:cNvSpPr txBox="1"/>
            <p:nvPr/>
          </p:nvSpPr>
          <p:spPr>
            <a:xfrm>
              <a:off x="7612960" y="2501439"/>
              <a:ext cx="585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dirty="0">
                  <a:solidFill>
                    <a:srgbClr val="ECC520"/>
                  </a:solidFill>
                </a:rPr>
                <a:t>+</a:t>
              </a:r>
            </a:p>
          </p:txBody>
        </p:sp>
        <p:sp>
          <p:nvSpPr>
            <p:cNvPr id="221" name="Retângulo 220"/>
            <p:cNvSpPr/>
            <p:nvPr/>
          </p:nvSpPr>
          <p:spPr>
            <a:xfrm rot="2700000">
              <a:off x="7408807" y="2411114"/>
              <a:ext cx="206695" cy="206695"/>
            </a:xfrm>
            <a:prstGeom prst="rect">
              <a:avLst/>
            </a:prstGeom>
            <a:noFill/>
            <a:ln w="25400">
              <a:solidFill>
                <a:srgbClr val="ECC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2" name="CaixaDeTexto 221"/>
            <p:cNvSpPr txBox="1"/>
            <p:nvPr/>
          </p:nvSpPr>
          <p:spPr>
            <a:xfrm>
              <a:off x="7530018" y="2120627"/>
              <a:ext cx="58521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dirty="0">
                  <a:solidFill>
                    <a:srgbClr val="ECC520"/>
                  </a:solidFill>
                </a:rPr>
                <a:t>+</a:t>
              </a:r>
            </a:p>
          </p:txBody>
        </p:sp>
      </p:grpSp>
      <p:pic>
        <p:nvPicPr>
          <p:cNvPr id="6146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237312"/>
            <a:ext cx="1583324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3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73100392"/>
              </p:ext>
            </p:extLst>
          </p:nvPr>
        </p:nvGraphicFramePr>
        <p:xfrm>
          <a:off x="4821946" y="2592455"/>
          <a:ext cx="4172771" cy="365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Agrupar 31"/>
          <p:cNvGrpSpPr/>
          <p:nvPr/>
        </p:nvGrpSpPr>
        <p:grpSpPr>
          <a:xfrm>
            <a:off x="-396552" y="404664"/>
            <a:ext cx="10996346" cy="1583302"/>
            <a:chOff x="2321754" y="4213861"/>
            <a:chExt cx="6003096" cy="648264"/>
          </a:xfrm>
        </p:grpSpPr>
        <p:sp>
          <p:nvSpPr>
            <p:cNvPr id="6" name="Paralelogramo 28"/>
            <p:cNvSpPr/>
            <p:nvPr/>
          </p:nvSpPr>
          <p:spPr>
            <a:xfrm>
              <a:off x="2321754" y="4213861"/>
              <a:ext cx="5576086" cy="648264"/>
            </a:xfrm>
            <a:prstGeom prst="parallelogram">
              <a:avLst>
                <a:gd name="adj" fmla="val 98773"/>
              </a:avLst>
            </a:prstGeom>
            <a:solidFill>
              <a:srgbClr val="043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Paralelogramo 29"/>
            <p:cNvSpPr/>
            <p:nvPr/>
          </p:nvSpPr>
          <p:spPr>
            <a:xfrm>
              <a:off x="7315390" y="4213861"/>
              <a:ext cx="772713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Paralelogramo 30"/>
            <p:cNvSpPr/>
            <p:nvPr/>
          </p:nvSpPr>
          <p:spPr>
            <a:xfrm>
              <a:off x="7500175" y="4213861"/>
              <a:ext cx="824675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14"/>
          <p:cNvGrpSpPr/>
          <p:nvPr/>
        </p:nvGrpSpPr>
        <p:grpSpPr>
          <a:xfrm>
            <a:off x="777304" y="1541394"/>
            <a:ext cx="144686" cy="702153"/>
            <a:chOff x="9879330" y="243840"/>
            <a:chExt cx="164839" cy="599968"/>
          </a:xfrm>
        </p:grpSpPr>
        <p:cxnSp>
          <p:nvCxnSpPr>
            <p:cNvPr id="13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21"/>
          <p:cNvGrpSpPr/>
          <p:nvPr/>
        </p:nvGrpSpPr>
        <p:grpSpPr>
          <a:xfrm>
            <a:off x="686357" y="1322605"/>
            <a:ext cx="209569" cy="279425"/>
            <a:chOff x="8209280" y="942340"/>
            <a:chExt cx="238760" cy="238760"/>
          </a:xfrm>
        </p:grpSpPr>
        <p:sp>
          <p:nvSpPr>
            <p:cNvPr id="18" name="Elipse 17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683568" y="836712"/>
            <a:ext cx="604405" cy="341935"/>
            <a:chOff x="728870" y="834045"/>
            <a:chExt cx="686242" cy="291173"/>
          </a:xfrm>
        </p:grpSpPr>
        <p:grpSp>
          <p:nvGrpSpPr>
            <p:cNvPr id="8" name="Agrupar 49"/>
            <p:cNvGrpSpPr/>
            <p:nvPr/>
          </p:nvGrpSpPr>
          <p:grpSpPr>
            <a:xfrm>
              <a:off x="1153258" y="889340"/>
              <a:ext cx="261854" cy="235878"/>
              <a:chOff x="8926684" y="3754761"/>
              <a:chExt cx="277368" cy="249853"/>
            </a:xfrm>
          </p:grpSpPr>
          <p:sp>
            <p:nvSpPr>
              <p:cNvPr id="31" name="Elipse 46"/>
              <p:cNvSpPr/>
              <p:nvPr/>
            </p:nvSpPr>
            <p:spPr>
              <a:xfrm>
                <a:off x="8971388" y="3788655"/>
                <a:ext cx="187960" cy="1879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CaixaDeTexto 48"/>
              <p:cNvSpPr txBox="1"/>
              <p:nvPr/>
            </p:nvSpPr>
            <p:spPr>
              <a:xfrm>
                <a:off x="8926684" y="3754761"/>
                <a:ext cx="277368" cy="2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11" name="Agrupar 64"/>
            <p:cNvGrpSpPr/>
            <p:nvPr/>
          </p:nvGrpSpPr>
          <p:grpSpPr>
            <a:xfrm>
              <a:off x="981446" y="921322"/>
              <a:ext cx="177447" cy="177446"/>
              <a:chOff x="8518786" y="2003913"/>
              <a:chExt cx="151623" cy="151622"/>
            </a:xfrm>
          </p:grpSpPr>
          <p:sp>
            <p:nvSpPr>
              <p:cNvPr id="34" name="Elipse 51"/>
              <p:cNvSpPr/>
              <p:nvPr/>
            </p:nvSpPr>
            <p:spPr>
              <a:xfrm>
                <a:off x="8518786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Retângulo 63"/>
              <p:cNvSpPr/>
              <p:nvPr/>
            </p:nvSpPr>
            <p:spPr>
              <a:xfrm>
                <a:off x="8553497" y="2056865"/>
                <a:ext cx="82200" cy="4571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2" name="Agrupar 66"/>
            <p:cNvGrpSpPr/>
            <p:nvPr/>
          </p:nvGrpSpPr>
          <p:grpSpPr>
            <a:xfrm>
              <a:off x="728870" y="834045"/>
              <a:ext cx="261854" cy="264724"/>
              <a:chOff x="8302967" y="1929337"/>
              <a:chExt cx="223746" cy="226198"/>
            </a:xfrm>
          </p:grpSpPr>
          <p:sp>
            <p:nvSpPr>
              <p:cNvPr id="37" name="Elipse 59"/>
              <p:cNvSpPr/>
              <p:nvPr/>
            </p:nvSpPr>
            <p:spPr>
              <a:xfrm>
                <a:off x="8337811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CaixaDeTexto 65"/>
              <p:cNvSpPr txBox="1"/>
              <p:nvPr/>
            </p:nvSpPr>
            <p:spPr>
              <a:xfrm>
                <a:off x="8302967" y="1929337"/>
                <a:ext cx="223746" cy="22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sp>
        <p:nvSpPr>
          <p:cNvPr id="42" name="CaixaDeTexto 48"/>
          <p:cNvSpPr txBox="1"/>
          <p:nvPr/>
        </p:nvSpPr>
        <p:spPr>
          <a:xfrm>
            <a:off x="3923928" y="908720"/>
            <a:ext cx="4809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6000" b="1" spc="14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sz="6000" b="1" spc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ENÁRIO</a:t>
            </a:r>
            <a:endParaRPr lang="pt-BR" sz="6000" b="1" spc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CaixaDeTexto 49"/>
          <p:cNvSpPr txBox="1"/>
          <p:nvPr/>
        </p:nvSpPr>
        <p:spPr>
          <a:xfrm>
            <a:off x="5004048" y="548680"/>
            <a:ext cx="374441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spc="3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 relacionada a condição no mercado de trabalho </a:t>
            </a:r>
            <a:endParaRPr lang="pt-BR" sz="1400" spc="3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67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69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l="25725" t="9240" r="28601" b="23561"/>
          <a:stretch>
            <a:fillRect/>
          </a:stretch>
        </p:blipFill>
        <p:spPr bwMode="auto">
          <a:xfrm>
            <a:off x="179512" y="2636912"/>
            <a:ext cx="383712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tângulo 71"/>
          <p:cNvSpPr/>
          <p:nvPr/>
        </p:nvSpPr>
        <p:spPr>
          <a:xfrm>
            <a:off x="323528" y="4149080"/>
            <a:ext cx="3528392" cy="21602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72"/>
          <p:cNvSpPr/>
          <p:nvPr/>
        </p:nvSpPr>
        <p:spPr>
          <a:xfrm>
            <a:off x="323528" y="4365104"/>
            <a:ext cx="1080120" cy="14401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Retângulo 73"/>
          <p:cNvSpPr/>
          <p:nvPr/>
        </p:nvSpPr>
        <p:spPr>
          <a:xfrm>
            <a:off x="323528" y="3573016"/>
            <a:ext cx="3528392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/>
          <p:cNvSpPr/>
          <p:nvPr/>
        </p:nvSpPr>
        <p:spPr>
          <a:xfrm>
            <a:off x="323528" y="3933056"/>
            <a:ext cx="3240360" cy="144016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Retângulo 76"/>
          <p:cNvSpPr/>
          <p:nvPr/>
        </p:nvSpPr>
        <p:spPr>
          <a:xfrm>
            <a:off x="2555776" y="3429000"/>
            <a:ext cx="1296144" cy="14401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5" cstate="print"/>
          <a:srcRect l="27102" t="45863" r="29902" b="23230"/>
          <a:stretch>
            <a:fillRect/>
          </a:stretch>
        </p:blipFill>
        <p:spPr bwMode="auto">
          <a:xfrm>
            <a:off x="4015173" y="3573016"/>
            <a:ext cx="51288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Agrupar 14"/>
          <p:cNvGrpSpPr/>
          <p:nvPr/>
        </p:nvGrpSpPr>
        <p:grpSpPr>
          <a:xfrm>
            <a:off x="777278" y="1541394"/>
            <a:ext cx="7700203" cy="2170334"/>
            <a:chOff x="9879330" y="243840"/>
            <a:chExt cx="8772773" cy="1854482"/>
          </a:xfrm>
        </p:grpSpPr>
        <p:cxnSp>
          <p:nvCxnSpPr>
            <p:cNvPr id="80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12"/>
            <p:cNvCxnSpPr/>
            <p:nvPr/>
          </p:nvCxnSpPr>
          <p:spPr>
            <a:xfrm flipH="1">
              <a:off x="10039351" y="843280"/>
              <a:ext cx="8612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>
              <a:off x="18640803" y="843280"/>
              <a:ext cx="0" cy="12550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448890"/>
            <a:ext cx="1043608" cy="409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31"/>
          <p:cNvGrpSpPr/>
          <p:nvPr/>
        </p:nvGrpSpPr>
        <p:grpSpPr>
          <a:xfrm>
            <a:off x="-684584" y="260648"/>
            <a:ext cx="10996346" cy="1583302"/>
            <a:chOff x="2321754" y="4213861"/>
            <a:chExt cx="6003096" cy="648264"/>
          </a:xfrm>
        </p:grpSpPr>
        <p:sp>
          <p:nvSpPr>
            <p:cNvPr id="6" name="Paralelogramo 28"/>
            <p:cNvSpPr/>
            <p:nvPr/>
          </p:nvSpPr>
          <p:spPr>
            <a:xfrm>
              <a:off x="2321754" y="4213861"/>
              <a:ext cx="5576086" cy="648264"/>
            </a:xfrm>
            <a:prstGeom prst="parallelogram">
              <a:avLst>
                <a:gd name="adj" fmla="val 98773"/>
              </a:avLst>
            </a:prstGeom>
            <a:solidFill>
              <a:srgbClr val="043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Paralelogramo 29"/>
            <p:cNvSpPr/>
            <p:nvPr/>
          </p:nvSpPr>
          <p:spPr>
            <a:xfrm>
              <a:off x="7315390" y="4213861"/>
              <a:ext cx="772713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Paralelogramo 30"/>
            <p:cNvSpPr/>
            <p:nvPr/>
          </p:nvSpPr>
          <p:spPr>
            <a:xfrm>
              <a:off x="7500175" y="4213861"/>
              <a:ext cx="824675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14"/>
          <p:cNvGrpSpPr/>
          <p:nvPr/>
        </p:nvGrpSpPr>
        <p:grpSpPr>
          <a:xfrm>
            <a:off x="755576" y="1412776"/>
            <a:ext cx="7700203" cy="2170334"/>
            <a:chOff x="9879330" y="243840"/>
            <a:chExt cx="8772773" cy="1854482"/>
          </a:xfrm>
        </p:grpSpPr>
        <p:cxnSp>
          <p:nvCxnSpPr>
            <p:cNvPr id="13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2"/>
            <p:cNvCxnSpPr/>
            <p:nvPr/>
          </p:nvCxnSpPr>
          <p:spPr>
            <a:xfrm flipH="1">
              <a:off x="10039351" y="843280"/>
              <a:ext cx="8612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8640803" y="843280"/>
              <a:ext cx="0" cy="12550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21"/>
          <p:cNvGrpSpPr/>
          <p:nvPr/>
        </p:nvGrpSpPr>
        <p:grpSpPr>
          <a:xfrm>
            <a:off x="683568" y="1196752"/>
            <a:ext cx="209569" cy="279425"/>
            <a:chOff x="8209280" y="942340"/>
            <a:chExt cx="238760" cy="238760"/>
          </a:xfrm>
        </p:grpSpPr>
        <p:sp>
          <p:nvSpPr>
            <p:cNvPr id="18" name="Elipse 17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546652" y="652875"/>
            <a:ext cx="604405" cy="341935"/>
            <a:chOff x="728870" y="834045"/>
            <a:chExt cx="686242" cy="291173"/>
          </a:xfrm>
        </p:grpSpPr>
        <p:grpSp>
          <p:nvGrpSpPr>
            <p:cNvPr id="8" name="Agrupar 49"/>
            <p:cNvGrpSpPr/>
            <p:nvPr/>
          </p:nvGrpSpPr>
          <p:grpSpPr>
            <a:xfrm>
              <a:off x="1153258" y="889340"/>
              <a:ext cx="261854" cy="235878"/>
              <a:chOff x="8926684" y="3754761"/>
              <a:chExt cx="277368" cy="249853"/>
            </a:xfrm>
          </p:grpSpPr>
          <p:sp>
            <p:nvSpPr>
              <p:cNvPr id="31" name="Elipse 46"/>
              <p:cNvSpPr/>
              <p:nvPr/>
            </p:nvSpPr>
            <p:spPr>
              <a:xfrm>
                <a:off x="8971388" y="3788655"/>
                <a:ext cx="187960" cy="1879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CaixaDeTexto 48"/>
              <p:cNvSpPr txBox="1"/>
              <p:nvPr/>
            </p:nvSpPr>
            <p:spPr>
              <a:xfrm>
                <a:off x="8926684" y="3754761"/>
                <a:ext cx="277368" cy="2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11" name="Agrupar 64"/>
            <p:cNvGrpSpPr/>
            <p:nvPr/>
          </p:nvGrpSpPr>
          <p:grpSpPr>
            <a:xfrm>
              <a:off x="981446" y="921322"/>
              <a:ext cx="177447" cy="177446"/>
              <a:chOff x="8518786" y="2003913"/>
              <a:chExt cx="151623" cy="151622"/>
            </a:xfrm>
          </p:grpSpPr>
          <p:sp>
            <p:nvSpPr>
              <p:cNvPr id="34" name="Elipse 51"/>
              <p:cNvSpPr/>
              <p:nvPr/>
            </p:nvSpPr>
            <p:spPr>
              <a:xfrm>
                <a:off x="8518786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Retângulo 63"/>
              <p:cNvSpPr/>
              <p:nvPr/>
            </p:nvSpPr>
            <p:spPr>
              <a:xfrm>
                <a:off x="8553497" y="2056865"/>
                <a:ext cx="82200" cy="4571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2" name="Agrupar 66"/>
            <p:cNvGrpSpPr/>
            <p:nvPr/>
          </p:nvGrpSpPr>
          <p:grpSpPr>
            <a:xfrm>
              <a:off x="728870" y="834045"/>
              <a:ext cx="261854" cy="264724"/>
              <a:chOff x="8302967" y="1929337"/>
              <a:chExt cx="223746" cy="226198"/>
            </a:xfrm>
          </p:grpSpPr>
          <p:sp>
            <p:nvSpPr>
              <p:cNvPr id="37" name="Elipse 59"/>
              <p:cNvSpPr/>
              <p:nvPr/>
            </p:nvSpPr>
            <p:spPr>
              <a:xfrm>
                <a:off x="8337811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CaixaDeTexto 65"/>
              <p:cNvSpPr txBox="1"/>
              <p:nvPr/>
            </p:nvSpPr>
            <p:spPr>
              <a:xfrm>
                <a:off x="8302967" y="1929337"/>
                <a:ext cx="223746" cy="22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sp>
        <p:nvSpPr>
          <p:cNvPr id="45" name="CaixaDeTexto 49"/>
          <p:cNvSpPr txBox="1"/>
          <p:nvPr/>
        </p:nvSpPr>
        <p:spPr>
          <a:xfrm>
            <a:off x="4932040" y="404664"/>
            <a:ext cx="36004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spc="3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 relacionada a condição no mercado de trabalho</a:t>
            </a:r>
            <a:endParaRPr lang="pt-BR" sz="1400" spc="3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CaixaDeTexto 115"/>
          <p:cNvSpPr txBox="1"/>
          <p:nvPr/>
        </p:nvSpPr>
        <p:spPr>
          <a:xfrm>
            <a:off x="539552" y="5949280"/>
            <a:ext cx="7632848" cy="47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IBGE, Diretoria de Pesquisas , Coordenação de trabalho e rendimento, Pesquisa Nacional de Saúde, 2013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Gráfico 9.</a:t>
            </a:r>
            <a:endParaRPr lang="pt-BR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67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69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pic>
        <p:nvPicPr>
          <p:cNvPr id="75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047" y="6381328"/>
            <a:ext cx="1215953" cy="476672"/>
          </a:xfrm>
          <a:prstGeom prst="rect">
            <a:avLst/>
          </a:prstGeom>
          <a:noFill/>
        </p:spPr>
      </p:pic>
      <p:graphicFrame>
        <p:nvGraphicFramePr>
          <p:cNvPr id="76" name="Gráfico 75"/>
          <p:cNvGraphicFramePr/>
          <p:nvPr/>
        </p:nvGraphicFramePr>
        <p:xfrm>
          <a:off x="395536" y="2132856"/>
          <a:ext cx="79208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CaixaDeTexto 48"/>
          <p:cNvSpPr txBox="1"/>
          <p:nvPr/>
        </p:nvSpPr>
        <p:spPr>
          <a:xfrm>
            <a:off x="3563888" y="908720"/>
            <a:ext cx="4809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6000" b="1" spc="14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sz="6000" b="1" spc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ENÁRIO</a:t>
            </a:r>
            <a:endParaRPr lang="pt-BR" sz="6000" b="1" spc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1187624" y="1988840"/>
            <a:ext cx="504056" cy="2664296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31"/>
          <p:cNvGrpSpPr/>
          <p:nvPr/>
        </p:nvGrpSpPr>
        <p:grpSpPr>
          <a:xfrm>
            <a:off x="-684584" y="260648"/>
            <a:ext cx="10996346" cy="1583302"/>
            <a:chOff x="2321754" y="4213861"/>
            <a:chExt cx="6003096" cy="648264"/>
          </a:xfrm>
        </p:grpSpPr>
        <p:sp>
          <p:nvSpPr>
            <p:cNvPr id="6" name="Paralelogramo 28"/>
            <p:cNvSpPr/>
            <p:nvPr/>
          </p:nvSpPr>
          <p:spPr>
            <a:xfrm>
              <a:off x="2321754" y="4213861"/>
              <a:ext cx="5576086" cy="648264"/>
            </a:xfrm>
            <a:prstGeom prst="parallelogram">
              <a:avLst>
                <a:gd name="adj" fmla="val 98773"/>
              </a:avLst>
            </a:prstGeom>
            <a:solidFill>
              <a:srgbClr val="043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Paralelogramo 29"/>
            <p:cNvSpPr/>
            <p:nvPr/>
          </p:nvSpPr>
          <p:spPr>
            <a:xfrm>
              <a:off x="7315390" y="4213861"/>
              <a:ext cx="772713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Paralelogramo 30"/>
            <p:cNvSpPr/>
            <p:nvPr/>
          </p:nvSpPr>
          <p:spPr>
            <a:xfrm>
              <a:off x="7500175" y="4213861"/>
              <a:ext cx="824675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14"/>
          <p:cNvGrpSpPr/>
          <p:nvPr/>
        </p:nvGrpSpPr>
        <p:grpSpPr>
          <a:xfrm>
            <a:off x="755576" y="1412776"/>
            <a:ext cx="7700203" cy="2170334"/>
            <a:chOff x="9879330" y="243840"/>
            <a:chExt cx="8772773" cy="1854482"/>
          </a:xfrm>
        </p:grpSpPr>
        <p:cxnSp>
          <p:nvCxnSpPr>
            <p:cNvPr id="13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2"/>
            <p:cNvCxnSpPr/>
            <p:nvPr/>
          </p:nvCxnSpPr>
          <p:spPr>
            <a:xfrm flipH="1">
              <a:off x="10039351" y="843280"/>
              <a:ext cx="8612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8640803" y="843280"/>
              <a:ext cx="0" cy="12550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21"/>
          <p:cNvGrpSpPr/>
          <p:nvPr/>
        </p:nvGrpSpPr>
        <p:grpSpPr>
          <a:xfrm>
            <a:off x="683568" y="1196752"/>
            <a:ext cx="209569" cy="279425"/>
            <a:chOff x="8209280" y="942340"/>
            <a:chExt cx="238760" cy="238760"/>
          </a:xfrm>
        </p:grpSpPr>
        <p:sp>
          <p:nvSpPr>
            <p:cNvPr id="18" name="Elipse 17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546652" y="652875"/>
            <a:ext cx="604405" cy="341935"/>
            <a:chOff x="728870" y="834045"/>
            <a:chExt cx="686242" cy="291173"/>
          </a:xfrm>
        </p:grpSpPr>
        <p:grpSp>
          <p:nvGrpSpPr>
            <p:cNvPr id="7" name="Agrupar 49"/>
            <p:cNvGrpSpPr/>
            <p:nvPr/>
          </p:nvGrpSpPr>
          <p:grpSpPr>
            <a:xfrm>
              <a:off x="1153258" y="889340"/>
              <a:ext cx="261854" cy="235878"/>
              <a:chOff x="8926684" y="3754761"/>
              <a:chExt cx="277368" cy="249853"/>
            </a:xfrm>
          </p:grpSpPr>
          <p:sp>
            <p:nvSpPr>
              <p:cNvPr id="31" name="Elipse 46"/>
              <p:cNvSpPr/>
              <p:nvPr/>
            </p:nvSpPr>
            <p:spPr>
              <a:xfrm>
                <a:off x="8971388" y="3788655"/>
                <a:ext cx="187960" cy="1879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CaixaDeTexto 48"/>
              <p:cNvSpPr txBox="1"/>
              <p:nvPr/>
            </p:nvSpPr>
            <p:spPr>
              <a:xfrm>
                <a:off x="8926684" y="3754761"/>
                <a:ext cx="277368" cy="2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8" name="Agrupar 64"/>
            <p:cNvGrpSpPr/>
            <p:nvPr/>
          </p:nvGrpSpPr>
          <p:grpSpPr>
            <a:xfrm>
              <a:off x="981446" y="921322"/>
              <a:ext cx="177447" cy="177446"/>
              <a:chOff x="8518786" y="2003913"/>
              <a:chExt cx="151623" cy="151622"/>
            </a:xfrm>
          </p:grpSpPr>
          <p:sp>
            <p:nvSpPr>
              <p:cNvPr id="34" name="Elipse 51"/>
              <p:cNvSpPr/>
              <p:nvPr/>
            </p:nvSpPr>
            <p:spPr>
              <a:xfrm>
                <a:off x="8518786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Retângulo 63"/>
              <p:cNvSpPr/>
              <p:nvPr/>
            </p:nvSpPr>
            <p:spPr>
              <a:xfrm>
                <a:off x="8553497" y="2056865"/>
                <a:ext cx="82200" cy="4571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1" name="Agrupar 66"/>
            <p:cNvGrpSpPr/>
            <p:nvPr/>
          </p:nvGrpSpPr>
          <p:grpSpPr>
            <a:xfrm>
              <a:off x="728870" y="834045"/>
              <a:ext cx="261854" cy="264724"/>
              <a:chOff x="8302967" y="1929337"/>
              <a:chExt cx="223746" cy="226198"/>
            </a:xfrm>
          </p:grpSpPr>
          <p:sp>
            <p:nvSpPr>
              <p:cNvPr id="37" name="Elipse 59"/>
              <p:cNvSpPr/>
              <p:nvPr/>
            </p:nvSpPr>
            <p:spPr>
              <a:xfrm>
                <a:off x="8337811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CaixaDeTexto 65"/>
              <p:cNvSpPr txBox="1"/>
              <p:nvPr/>
            </p:nvSpPr>
            <p:spPr>
              <a:xfrm>
                <a:off x="8302967" y="1929337"/>
                <a:ext cx="223746" cy="22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sp>
        <p:nvSpPr>
          <p:cNvPr id="45" name="CaixaDeTexto 49"/>
          <p:cNvSpPr txBox="1"/>
          <p:nvPr/>
        </p:nvSpPr>
        <p:spPr>
          <a:xfrm>
            <a:off x="4932040" y="404664"/>
            <a:ext cx="36004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spc="3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 relacionada a condição no mercado de trabalho</a:t>
            </a:r>
            <a:endParaRPr lang="pt-BR" sz="1400" spc="3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CaixaDeTexto 115"/>
          <p:cNvSpPr txBox="1"/>
          <p:nvPr/>
        </p:nvSpPr>
        <p:spPr>
          <a:xfrm>
            <a:off x="539552" y="5949280"/>
            <a:ext cx="763284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200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Vigitel</a:t>
            </a: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2015</a:t>
            </a:r>
            <a:endParaRPr lang="pt-BR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67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69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pic>
        <p:nvPicPr>
          <p:cNvPr id="75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047" y="6381328"/>
            <a:ext cx="1215953" cy="476672"/>
          </a:xfrm>
          <a:prstGeom prst="rect">
            <a:avLst/>
          </a:prstGeom>
          <a:noFill/>
        </p:spPr>
      </p:pic>
      <p:sp>
        <p:nvSpPr>
          <p:cNvPr id="77" name="CaixaDeTexto 48"/>
          <p:cNvSpPr txBox="1"/>
          <p:nvPr/>
        </p:nvSpPr>
        <p:spPr>
          <a:xfrm>
            <a:off x="3563888" y="908720"/>
            <a:ext cx="4809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6000" b="1" spc="14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sz="6000" b="1" spc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ENÁRIO</a:t>
            </a:r>
            <a:endParaRPr lang="pt-BR" sz="6000" b="1" spc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4483" t="22988" r="28879" b="28736"/>
          <a:stretch>
            <a:fillRect/>
          </a:stretch>
        </p:blipFill>
        <p:spPr bwMode="auto">
          <a:xfrm>
            <a:off x="467544" y="2204864"/>
            <a:ext cx="4032448" cy="332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tângulo 35"/>
          <p:cNvSpPr/>
          <p:nvPr/>
        </p:nvSpPr>
        <p:spPr>
          <a:xfrm>
            <a:off x="1043608" y="2276872"/>
            <a:ext cx="3240360" cy="216024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1547664" y="3212976"/>
            <a:ext cx="288032" cy="100811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de seta reta 40"/>
          <p:cNvCxnSpPr/>
          <p:nvPr/>
        </p:nvCxnSpPr>
        <p:spPr>
          <a:xfrm>
            <a:off x="1691680" y="4221088"/>
            <a:ext cx="93610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987824" y="594928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Média: 30,1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0" y="5589240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Consumo recomendado </a:t>
            </a:r>
            <a:r>
              <a:rPr lang="pt-BR" b="1" dirty="0" smtClean="0"/>
              <a:t>diário </a:t>
            </a:r>
            <a:r>
              <a:rPr lang="pt-BR" b="1" dirty="0" smtClean="0"/>
              <a:t>de frutas e hortaliças</a:t>
            </a:r>
            <a:endParaRPr lang="pt-BR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5364088" y="4149080"/>
            <a:ext cx="2386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média de 39,6 para </a:t>
            </a:r>
          </a:p>
          <a:p>
            <a:r>
              <a:rPr lang="pt-BR" dirty="0" smtClean="0"/>
              <a:t>pessoas com ocupação </a:t>
            </a:r>
            <a:endParaRPr lang="pt-BR" dirty="0"/>
          </a:p>
        </p:txBody>
      </p:sp>
      <p:pic>
        <p:nvPicPr>
          <p:cNvPr id="1028" name="Picture 4" descr="Resultado de imagem para ponto de atenç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276872"/>
            <a:ext cx="1884809" cy="1933138"/>
          </a:xfrm>
          <a:prstGeom prst="rect">
            <a:avLst/>
          </a:prstGeom>
          <a:noFill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 l="27102" t="45863" r="29902" b="23230"/>
          <a:stretch>
            <a:fillRect/>
          </a:stretch>
        </p:blipFill>
        <p:spPr bwMode="auto">
          <a:xfrm>
            <a:off x="5938483" y="4869160"/>
            <a:ext cx="320551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Elipse 53"/>
          <p:cNvSpPr/>
          <p:nvPr/>
        </p:nvSpPr>
        <p:spPr>
          <a:xfrm>
            <a:off x="6732240" y="5445224"/>
            <a:ext cx="216024" cy="576064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de seta reta 57"/>
          <p:cNvCxnSpPr/>
          <p:nvPr/>
        </p:nvCxnSpPr>
        <p:spPr>
          <a:xfrm flipH="1" flipV="1">
            <a:off x="6516216" y="4797152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31"/>
          <p:cNvGrpSpPr/>
          <p:nvPr/>
        </p:nvGrpSpPr>
        <p:grpSpPr>
          <a:xfrm>
            <a:off x="-684584" y="260648"/>
            <a:ext cx="10996346" cy="1583302"/>
            <a:chOff x="2321754" y="4213861"/>
            <a:chExt cx="6003096" cy="648264"/>
          </a:xfrm>
        </p:grpSpPr>
        <p:sp>
          <p:nvSpPr>
            <p:cNvPr id="6" name="Paralelogramo 28"/>
            <p:cNvSpPr/>
            <p:nvPr/>
          </p:nvSpPr>
          <p:spPr>
            <a:xfrm>
              <a:off x="2321754" y="4213861"/>
              <a:ext cx="5576086" cy="648264"/>
            </a:xfrm>
            <a:prstGeom prst="parallelogram">
              <a:avLst>
                <a:gd name="adj" fmla="val 98773"/>
              </a:avLst>
            </a:prstGeom>
            <a:solidFill>
              <a:srgbClr val="043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Paralelogramo 29"/>
            <p:cNvSpPr/>
            <p:nvPr/>
          </p:nvSpPr>
          <p:spPr>
            <a:xfrm>
              <a:off x="7315390" y="4213861"/>
              <a:ext cx="772713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Paralelogramo 30"/>
            <p:cNvSpPr/>
            <p:nvPr/>
          </p:nvSpPr>
          <p:spPr>
            <a:xfrm>
              <a:off x="7500175" y="4213861"/>
              <a:ext cx="824675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14"/>
          <p:cNvGrpSpPr/>
          <p:nvPr/>
        </p:nvGrpSpPr>
        <p:grpSpPr>
          <a:xfrm>
            <a:off x="755576" y="1412776"/>
            <a:ext cx="7700203" cy="2170334"/>
            <a:chOff x="9879330" y="243840"/>
            <a:chExt cx="8772773" cy="1854482"/>
          </a:xfrm>
        </p:grpSpPr>
        <p:cxnSp>
          <p:nvCxnSpPr>
            <p:cNvPr id="13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2"/>
            <p:cNvCxnSpPr/>
            <p:nvPr/>
          </p:nvCxnSpPr>
          <p:spPr>
            <a:xfrm flipH="1">
              <a:off x="10039351" y="843280"/>
              <a:ext cx="8612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8640803" y="843280"/>
              <a:ext cx="0" cy="12550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21"/>
          <p:cNvGrpSpPr/>
          <p:nvPr/>
        </p:nvGrpSpPr>
        <p:grpSpPr>
          <a:xfrm>
            <a:off x="683568" y="1196752"/>
            <a:ext cx="209569" cy="279425"/>
            <a:chOff x="8209280" y="942340"/>
            <a:chExt cx="238760" cy="238760"/>
          </a:xfrm>
        </p:grpSpPr>
        <p:sp>
          <p:nvSpPr>
            <p:cNvPr id="18" name="Elipse 17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546652" y="652875"/>
            <a:ext cx="604405" cy="341935"/>
            <a:chOff x="728870" y="834045"/>
            <a:chExt cx="686242" cy="291173"/>
          </a:xfrm>
        </p:grpSpPr>
        <p:grpSp>
          <p:nvGrpSpPr>
            <p:cNvPr id="7" name="Agrupar 49"/>
            <p:cNvGrpSpPr/>
            <p:nvPr/>
          </p:nvGrpSpPr>
          <p:grpSpPr>
            <a:xfrm>
              <a:off x="1153258" y="889340"/>
              <a:ext cx="261854" cy="235878"/>
              <a:chOff x="8926684" y="3754761"/>
              <a:chExt cx="277368" cy="249853"/>
            </a:xfrm>
          </p:grpSpPr>
          <p:sp>
            <p:nvSpPr>
              <p:cNvPr id="31" name="Elipse 46"/>
              <p:cNvSpPr/>
              <p:nvPr/>
            </p:nvSpPr>
            <p:spPr>
              <a:xfrm>
                <a:off x="8971388" y="3788655"/>
                <a:ext cx="187960" cy="1879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CaixaDeTexto 48"/>
              <p:cNvSpPr txBox="1"/>
              <p:nvPr/>
            </p:nvSpPr>
            <p:spPr>
              <a:xfrm>
                <a:off x="8926684" y="3754761"/>
                <a:ext cx="277368" cy="2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8" name="Agrupar 64"/>
            <p:cNvGrpSpPr/>
            <p:nvPr/>
          </p:nvGrpSpPr>
          <p:grpSpPr>
            <a:xfrm>
              <a:off x="981446" y="921322"/>
              <a:ext cx="177447" cy="177446"/>
              <a:chOff x="8518786" y="2003913"/>
              <a:chExt cx="151623" cy="151622"/>
            </a:xfrm>
          </p:grpSpPr>
          <p:sp>
            <p:nvSpPr>
              <p:cNvPr id="34" name="Elipse 51"/>
              <p:cNvSpPr/>
              <p:nvPr/>
            </p:nvSpPr>
            <p:spPr>
              <a:xfrm>
                <a:off x="8518786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Retângulo 63"/>
              <p:cNvSpPr/>
              <p:nvPr/>
            </p:nvSpPr>
            <p:spPr>
              <a:xfrm>
                <a:off x="8553497" y="2056865"/>
                <a:ext cx="82200" cy="4571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1" name="Agrupar 66"/>
            <p:cNvGrpSpPr/>
            <p:nvPr/>
          </p:nvGrpSpPr>
          <p:grpSpPr>
            <a:xfrm>
              <a:off x="728870" y="834045"/>
              <a:ext cx="261854" cy="264724"/>
              <a:chOff x="8302967" y="1929337"/>
              <a:chExt cx="223746" cy="226198"/>
            </a:xfrm>
          </p:grpSpPr>
          <p:sp>
            <p:nvSpPr>
              <p:cNvPr id="37" name="Elipse 59"/>
              <p:cNvSpPr/>
              <p:nvPr/>
            </p:nvSpPr>
            <p:spPr>
              <a:xfrm>
                <a:off x="8337811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CaixaDeTexto 65"/>
              <p:cNvSpPr txBox="1"/>
              <p:nvPr/>
            </p:nvSpPr>
            <p:spPr>
              <a:xfrm>
                <a:off x="8302967" y="1929337"/>
                <a:ext cx="223746" cy="22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sp>
        <p:nvSpPr>
          <p:cNvPr id="45" name="CaixaDeTexto 49"/>
          <p:cNvSpPr txBox="1"/>
          <p:nvPr/>
        </p:nvSpPr>
        <p:spPr>
          <a:xfrm>
            <a:off x="4932040" y="404664"/>
            <a:ext cx="36004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spc="3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 relacionada a condição no mercado de trabalho</a:t>
            </a:r>
            <a:endParaRPr lang="pt-BR" sz="1400" spc="3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CaixaDeTexto 115"/>
          <p:cNvSpPr txBox="1"/>
          <p:nvPr/>
        </p:nvSpPr>
        <p:spPr>
          <a:xfrm>
            <a:off x="539552" y="5949280"/>
            <a:ext cx="763284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SAEVP/SESI, 2015. Elaboração UNIEPRO, CNI 2016</a:t>
            </a:r>
            <a:endParaRPr lang="pt-BR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67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69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pic>
        <p:nvPicPr>
          <p:cNvPr id="75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047" y="6381328"/>
            <a:ext cx="1215953" cy="476672"/>
          </a:xfrm>
          <a:prstGeom prst="rect">
            <a:avLst/>
          </a:prstGeom>
          <a:noFill/>
        </p:spPr>
      </p:pic>
      <p:sp>
        <p:nvSpPr>
          <p:cNvPr id="77" name="CaixaDeTexto 48"/>
          <p:cNvSpPr txBox="1"/>
          <p:nvPr/>
        </p:nvSpPr>
        <p:spPr>
          <a:xfrm>
            <a:off x="3563888" y="908720"/>
            <a:ext cx="4809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6000" b="1" spc="14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sz="6000" b="1" spc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ENÁRIO</a:t>
            </a:r>
            <a:endParaRPr lang="pt-BR" sz="6000" b="1" spc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330562"/>
              </p:ext>
            </p:extLst>
          </p:nvPr>
        </p:nvGraphicFramePr>
        <p:xfrm>
          <a:off x="899592" y="2348880"/>
          <a:ext cx="6912768" cy="349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CaixaDeTexto 45"/>
          <p:cNvSpPr txBox="1"/>
          <p:nvPr/>
        </p:nvSpPr>
        <p:spPr>
          <a:xfrm>
            <a:off x="6732240" y="4941168"/>
            <a:ext cx="2411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Amostra pesquisa:</a:t>
            </a:r>
          </a:p>
          <a:p>
            <a:r>
              <a:rPr lang="pt-BR" dirty="0" smtClean="0"/>
              <a:t>84.194 trabalhadores</a:t>
            </a:r>
          </a:p>
          <a:p>
            <a:r>
              <a:rPr lang="pt-BR" dirty="0" smtClean="0"/>
              <a:t>845 empresas</a:t>
            </a:r>
          </a:p>
          <a:p>
            <a:r>
              <a:rPr lang="pt-BR" sz="1400" dirty="0" smtClean="0"/>
              <a:t>Ciclo 2014/2015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31"/>
          <p:cNvGrpSpPr/>
          <p:nvPr/>
        </p:nvGrpSpPr>
        <p:grpSpPr>
          <a:xfrm>
            <a:off x="-324544" y="260648"/>
            <a:ext cx="10996346" cy="1583302"/>
            <a:chOff x="2321754" y="4213861"/>
            <a:chExt cx="6003096" cy="648264"/>
          </a:xfrm>
        </p:grpSpPr>
        <p:sp>
          <p:nvSpPr>
            <p:cNvPr id="6" name="Paralelogramo 28"/>
            <p:cNvSpPr/>
            <p:nvPr/>
          </p:nvSpPr>
          <p:spPr>
            <a:xfrm>
              <a:off x="2321754" y="4213861"/>
              <a:ext cx="5576086" cy="648264"/>
            </a:xfrm>
            <a:prstGeom prst="parallelogram">
              <a:avLst>
                <a:gd name="adj" fmla="val 98773"/>
              </a:avLst>
            </a:prstGeom>
            <a:solidFill>
              <a:srgbClr val="043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Paralelogramo 29"/>
            <p:cNvSpPr/>
            <p:nvPr/>
          </p:nvSpPr>
          <p:spPr>
            <a:xfrm>
              <a:off x="7315390" y="4213861"/>
              <a:ext cx="772713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Paralelogramo 30"/>
            <p:cNvSpPr/>
            <p:nvPr/>
          </p:nvSpPr>
          <p:spPr>
            <a:xfrm>
              <a:off x="7500175" y="4213861"/>
              <a:ext cx="824675" cy="648264"/>
            </a:xfrm>
            <a:prstGeom prst="parallelogram">
              <a:avLst>
                <a:gd name="adj" fmla="val 98773"/>
              </a:avLst>
            </a:prstGeom>
            <a:solidFill>
              <a:srgbClr val="043CA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Agrupar 14"/>
          <p:cNvGrpSpPr/>
          <p:nvPr/>
        </p:nvGrpSpPr>
        <p:grpSpPr>
          <a:xfrm>
            <a:off x="755576" y="1268760"/>
            <a:ext cx="7700203" cy="2170334"/>
            <a:chOff x="9879330" y="243840"/>
            <a:chExt cx="8772773" cy="1854482"/>
          </a:xfrm>
        </p:grpSpPr>
        <p:cxnSp>
          <p:nvCxnSpPr>
            <p:cNvPr id="13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2"/>
            <p:cNvCxnSpPr/>
            <p:nvPr/>
          </p:nvCxnSpPr>
          <p:spPr>
            <a:xfrm flipH="1">
              <a:off x="10039351" y="843280"/>
              <a:ext cx="8612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8640803" y="843280"/>
              <a:ext cx="0" cy="12550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21"/>
          <p:cNvGrpSpPr/>
          <p:nvPr/>
        </p:nvGrpSpPr>
        <p:grpSpPr>
          <a:xfrm>
            <a:off x="683568" y="1196752"/>
            <a:ext cx="209569" cy="279425"/>
            <a:chOff x="8209280" y="942340"/>
            <a:chExt cx="238760" cy="238760"/>
          </a:xfrm>
        </p:grpSpPr>
        <p:sp>
          <p:nvSpPr>
            <p:cNvPr id="18" name="Elipse 17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971600" y="548680"/>
            <a:ext cx="604405" cy="341935"/>
            <a:chOff x="728870" y="834045"/>
            <a:chExt cx="686242" cy="291173"/>
          </a:xfrm>
        </p:grpSpPr>
        <p:grpSp>
          <p:nvGrpSpPr>
            <p:cNvPr id="7" name="Agrupar 49"/>
            <p:cNvGrpSpPr/>
            <p:nvPr/>
          </p:nvGrpSpPr>
          <p:grpSpPr>
            <a:xfrm>
              <a:off x="1153258" y="889340"/>
              <a:ext cx="261854" cy="235878"/>
              <a:chOff x="8926684" y="3754761"/>
              <a:chExt cx="277368" cy="249853"/>
            </a:xfrm>
          </p:grpSpPr>
          <p:sp>
            <p:nvSpPr>
              <p:cNvPr id="31" name="Elipse 46"/>
              <p:cNvSpPr/>
              <p:nvPr/>
            </p:nvSpPr>
            <p:spPr>
              <a:xfrm>
                <a:off x="8971388" y="3788655"/>
                <a:ext cx="187960" cy="1879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CaixaDeTexto 48"/>
              <p:cNvSpPr txBox="1"/>
              <p:nvPr/>
            </p:nvSpPr>
            <p:spPr>
              <a:xfrm>
                <a:off x="8926684" y="3754761"/>
                <a:ext cx="277368" cy="2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8" name="Agrupar 64"/>
            <p:cNvGrpSpPr/>
            <p:nvPr/>
          </p:nvGrpSpPr>
          <p:grpSpPr>
            <a:xfrm>
              <a:off x="981446" y="921322"/>
              <a:ext cx="177447" cy="177446"/>
              <a:chOff x="8518786" y="2003913"/>
              <a:chExt cx="151623" cy="151622"/>
            </a:xfrm>
          </p:grpSpPr>
          <p:sp>
            <p:nvSpPr>
              <p:cNvPr id="34" name="Elipse 51"/>
              <p:cNvSpPr/>
              <p:nvPr/>
            </p:nvSpPr>
            <p:spPr>
              <a:xfrm>
                <a:off x="8518786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Retângulo 63"/>
              <p:cNvSpPr/>
              <p:nvPr/>
            </p:nvSpPr>
            <p:spPr>
              <a:xfrm>
                <a:off x="8553497" y="2056865"/>
                <a:ext cx="82200" cy="4571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1" name="Agrupar 66"/>
            <p:cNvGrpSpPr/>
            <p:nvPr/>
          </p:nvGrpSpPr>
          <p:grpSpPr>
            <a:xfrm>
              <a:off x="728870" y="834045"/>
              <a:ext cx="261854" cy="264724"/>
              <a:chOff x="8302967" y="1929337"/>
              <a:chExt cx="223746" cy="226198"/>
            </a:xfrm>
          </p:grpSpPr>
          <p:sp>
            <p:nvSpPr>
              <p:cNvPr id="37" name="Elipse 59"/>
              <p:cNvSpPr/>
              <p:nvPr/>
            </p:nvSpPr>
            <p:spPr>
              <a:xfrm>
                <a:off x="8337811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CaixaDeTexto 65"/>
              <p:cNvSpPr txBox="1"/>
              <p:nvPr/>
            </p:nvSpPr>
            <p:spPr>
              <a:xfrm>
                <a:off x="8302967" y="1929337"/>
                <a:ext cx="223746" cy="22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sp>
        <p:nvSpPr>
          <p:cNvPr id="45" name="CaixaDeTexto 49"/>
          <p:cNvSpPr txBox="1"/>
          <p:nvPr/>
        </p:nvSpPr>
        <p:spPr>
          <a:xfrm>
            <a:off x="3491880" y="404664"/>
            <a:ext cx="504056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spc="3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Ambiente de trabalho saudável e saúde integral do trabalhador</a:t>
            </a:r>
            <a:endParaRPr lang="pt-BR" sz="1400" spc="3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67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69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pic>
        <p:nvPicPr>
          <p:cNvPr id="75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047" y="6381328"/>
            <a:ext cx="1215953" cy="476672"/>
          </a:xfrm>
          <a:prstGeom prst="rect">
            <a:avLst/>
          </a:prstGeom>
          <a:noFill/>
        </p:spPr>
      </p:pic>
      <p:sp>
        <p:nvSpPr>
          <p:cNvPr id="77" name="CaixaDeTexto 48"/>
          <p:cNvSpPr txBox="1"/>
          <p:nvPr/>
        </p:nvSpPr>
        <p:spPr>
          <a:xfrm>
            <a:off x="1763688" y="836712"/>
            <a:ext cx="7095212" cy="10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6000" b="1" spc="14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sz="6000" b="1" spc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EFERÊNCIAS</a:t>
            </a:r>
            <a:endParaRPr lang="pt-BR" sz="6000" b="1" spc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204864"/>
            <a:ext cx="3710108" cy="3384376"/>
          </a:xfrm>
          <a:prstGeom prst="rect">
            <a:avLst/>
          </a:prstGeom>
        </p:spPr>
      </p:pic>
      <p:pic>
        <p:nvPicPr>
          <p:cNvPr id="47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132856"/>
            <a:ext cx="4748803" cy="3672408"/>
          </a:xfrm>
          <a:prstGeom prst="rect">
            <a:avLst/>
          </a:prstGeom>
        </p:spPr>
      </p:pic>
      <p:sp>
        <p:nvSpPr>
          <p:cNvPr id="48" name="Elipse 47"/>
          <p:cNvSpPr/>
          <p:nvPr/>
        </p:nvSpPr>
        <p:spPr>
          <a:xfrm rot="20033336">
            <a:off x="7068661" y="2672912"/>
            <a:ext cx="570203" cy="157160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2" name="Conector de seta reta 51"/>
          <p:cNvCxnSpPr/>
          <p:nvPr/>
        </p:nvCxnSpPr>
        <p:spPr>
          <a:xfrm flipH="1">
            <a:off x="2771800" y="2420888"/>
            <a:ext cx="576064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H="1">
            <a:off x="3707904" y="3573016"/>
            <a:ext cx="576064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/>
          <p:cNvSpPr/>
          <p:nvPr/>
        </p:nvSpPr>
        <p:spPr>
          <a:xfrm>
            <a:off x="691952" y="5669632"/>
            <a:ext cx="251189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OMS, Ambiente de trabalho saudável 2010 (WHO)</a:t>
            </a:r>
            <a:endParaRPr lang="pt-BR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5004048" y="5877272"/>
            <a:ext cx="3528392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HARVARD / NIOSH – SAFEWELL: INTEGRATED WORKER HEALTH</a:t>
            </a:r>
            <a:endParaRPr lang="pt-BR" sz="1200" i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911613" y="4289327"/>
            <a:ext cx="733773" cy="1023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78"/>
          <p:cNvGrpSpPr/>
          <p:nvPr/>
        </p:nvGrpSpPr>
        <p:grpSpPr>
          <a:xfrm>
            <a:off x="1331640" y="1052736"/>
            <a:ext cx="6264696" cy="5616624"/>
            <a:chOff x="3534937" y="10715"/>
            <a:chExt cx="8392202" cy="6858000"/>
          </a:xfrm>
        </p:grpSpPr>
        <p:sp>
          <p:nvSpPr>
            <p:cNvPr id="13" name="Elipse 12"/>
            <p:cNvSpPr/>
            <p:nvPr/>
          </p:nvSpPr>
          <p:spPr>
            <a:xfrm>
              <a:off x="3534937" y="10715"/>
              <a:ext cx="7984273" cy="68580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8286375" y="3898372"/>
              <a:ext cx="1925346" cy="438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dirty="0" smtClean="0">
                  <a:solidFill>
                    <a:schemeClr val="bg1"/>
                  </a:solidFill>
                </a:rPr>
                <a:t>- Projetos para Proteções </a:t>
              </a:r>
              <a:r>
                <a:rPr lang="pt-BR" sz="1000" dirty="0">
                  <a:solidFill>
                    <a:schemeClr val="bg1"/>
                  </a:solidFill>
                </a:rPr>
                <a:t>Coletivas</a:t>
              </a:r>
            </a:p>
          </p:txBody>
        </p:sp>
        <p:grpSp>
          <p:nvGrpSpPr>
            <p:cNvPr id="3" name="Grupo 11"/>
            <p:cNvGrpSpPr/>
            <p:nvPr/>
          </p:nvGrpSpPr>
          <p:grpSpPr>
            <a:xfrm>
              <a:off x="3821035" y="196067"/>
              <a:ext cx="7322260" cy="6558891"/>
              <a:chOff x="2300487" y="201143"/>
              <a:chExt cx="7718612" cy="6642848"/>
            </a:xfrm>
          </p:grpSpPr>
          <p:sp>
            <p:nvSpPr>
              <p:cNvPr id="7" name="Fluxograma: Conector 6"/>
              <p:cNvSpPr/>
              <p:nvPr/>
            </p:nvSpPr>
            <p:spPr>
              <a:xfrm>
                <a:off x="2300487" y="201143"/>
                <a:ext cx="7718612" cy="6642848"/>
              </a:xfrm>
              <a:prstGeom prst="flowChartConnector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59000">
                    <a:srgbClr val="002060"/>
                  </a:gs>
                  <a:gs pos="36000">
                    <a:schemeClr val="accent1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" name="Fluxograma: Conector 5"/>
              <p:cNvSpPr/>
              <p:nvPr/>
            </p:nvSpPr>
            <p:spPr>
              <a:xfrm>
                <a:off x="3848254" y="1549249"/>
                <a:ext cx="4716479" cy="3969057"/>
              </a:xfrm>
              <a:prstGeom prst="flowChartConnector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>
                      <a:lumMod val="75000"/>
                    </a:schemeClr>
                  </a:gs>
                  <a:gs pos="35000">
                    <a:schemeClr val="accent1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" name="Fluxograma: Conector 3"/>
              <p:cNvSpPr/>
              <p:nvPr/>
            </p:nvSpPr>
            <p:spPr>
              <a:xfrm>
                <a:off x="5309190" y="2829277"/>
                <a:ext cx="1902811" cy="1595011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150" b="1" dirty="0" smtClean="0"/>
                  <a:t>Competitividade e inserção global da indústria brasileira </a:t>
                </a:r>
                <a:endParaRPr lang="pt-BR" sz="1150" b="1" dirty="0"/>
              </a:p>
            </p:txBody>
          </p:sp>
          <p:cxnSp>
            <p:nvCxnSpPr>
              <p:cNvPr id="11" name="Conector reto 10"/>
              <p:cNvCxnSpPr/>
              <p:nvPr/>
            </p:nvCxnSpPr>
            <p:spPr>
              <a:xfrm flipV="1">
                <a:off x="6532423" y="1954050"/>
                <a:ext cx="793911" cy="8119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>
                <a:stCxn id="4" idx="2"/>
                <a:endCxn id="6" idx="2"/>
              </p:cNvCxnSpPr>
              <p:nvPr/>
            </p:nvCxnSpPr>
            <p:spPr>
              <a:xfrm flipH="1" flipV="1">
                <a:off x="3848254" y="3533778"/>
                <a:ext cx="1460936" cy="930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H="1">
                <a:off x="5408578" y="4308526"/>
                <a:ext cx="422085" cy="108600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6750879" y="4237360"/>
                <a:ext cx="537297" cy="10587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tângulo 25"/>
              <p:cNvSpPr/>
              <p:nvPr/>
            </p:nvSpPr>
            <p:spPr>
              <a:xfrm>
                <a:off x="6924778" y="2266106"/>
                <a:ext cx="1351252" cy="955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Consultoria no desenvolvimento e na gestão  dos Programas Legais de  SST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4311049" y="4049484"/>
                <a:ext cx="1336654" cy="61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Serviços para Promoção da Saúde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5617914" y="4612655"/>
                <a:ext cx="1472002" cy="61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Educação Continuada em Qualidade de Vida</a:t>
                </a:r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5517385" y="1609073"/>
                <a:ext cx="1293428" cy="78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FFFF00"/>
                    </a:solidFill>
                  </a:rPr>
                  <a:t>Soluções </a:t>
                </a:r>
                <a:r>
                  <a:rPr lang="pt-BR" sz="1000" b="1" dirty="0" smtClean="0">
                    <a:solidFill>
                      <a:srgbClr val="FFFF00"/>
                    </a:solidFill>
                  </a:rPr>
                  <a:t>setoriais      ou </a:t>
                </a:r>
                <a:r>
                  <a:rPr lang="pt-BR" sz="1000" b="1" dirty="0">
                    <a:solidFill>
                      <a:srgbClr val="FFFF00"/>
                    </a:solidFill>
                  </a:rPr>
                  <a:t>para cadeia de </a:t>
                </a:r>
                <a:r>
                  <a:rPr lang="pt-BR" sz="1000" b="1" dirty="0" smtClean="0">
                    <a:solidFill>
                      <a:srgbClr val="FFFF00"/>
                    </a:solidFill>
                  </a:rPr>
                  <a:t>   fornecedores </a:t>
                </a:r>
                <a:r>
                  <a:rPr lang="pt-BR" sz="1000" b="1" dirty="0">
                    <a:solidFill>
                      <a:srgbClr val="FFFF00"/>
                    </a:solidFill>
                  </a:rPr>
                  <a:t>da indústria</a:t>
                </a:r>
              </a:p>
            </p:txBody>
          </p:sp>
          <p:cxnSp>
            <p:nvCxnSpPr>
              <p:cNvPr id="45" name="Conector reto 44"/>
              <p:cNvCxnSpPr/>
              <p:nvPr/>
            </p:nvCxnSpPr>
            <p:spPr>
              <a:xfrm flipH="1" flipV="1">
                <a:off x="5131884" y="1932307"/>
                <a:ext cx="647263" cy="8337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tângulo 45"/>
              <p:cNvSpPr/>
              <p:nvPr/>
            </p:nvSpPr>
            <p:spPr>
              <a:xfrm>
                <a:off x="4210521" y="2359968"/>
                <a:ext cx="1296501" cy="78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FFFF00"/>
                    </a:solidFill>
                  </a:rPr>
                  <a:t>Consultoria para Gestão de SST e Promoção da Saúde</a:t>
                </a:r>
              </a:p>
            </p:txBody>
          </p:sp>
          <p:cxnSp>
            <p:nvCxnSpPr>
              <p:cNvPr id="22" name="Conector reto 21"/>
              <p:cNvCxnSpPr>
                <a:stCxn id="4" idx="6"/>
                <a:endCxn id="6" idx="6"/>
              </p:cNvCxnSpPr>
              <p:nvPr/>
            </p:nvCxnSpPr>
            <p:spPr>
              <a:xfrm flipV="1">
                <a:off x="7212000" y="3533778"/>
                <a:ext cx="1352732" cy="930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tângulo 60"/>
              <p:cNvSpPr/>
              <p:nvPr/>
            </p:nvSpPr>
            <p:spPr>
              <a:xfrm>
                <a:off x="6801395" y="4146741"/>
                <a:ext cx="1381053" cy="443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Serviços Técnicos em   SST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4" name="Retângulo 13"/>
            <p:cNvSpPr/>
            <p:nvPr/>
          </p:nvSpPr>
          <p:spPr>
            <a:xfrm rot="18320870">
              <a:off x="3516692" y="1514451"/>
              <a:ext cx="1219528" cy="352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1600" dirty="0" smtClean="0">
                  <a:ln w="0"/>
                  <a:solidFill>
                    <a:schemeClr val="accent6"/>
                  </a:solidFill>
                </a:rPr>
                <a:t>SESI VIVA +</a:t>
              </a:r>
              <a:endParaRPr lang="pt-BR" sz="1600" b="0" cap="none" spc="0" dirty="0">
                <a:ln w="0"/>
                <a:solidFill>
                  <a:schemeClr val="accent6"/>
                </a:solidFill>
                <a:effectLst/>
              </a:endParaRPr>
            </a:p>
          </p:txBody>
        </p:sp>
        <p:grpSp>
          <p:nvGrpSpPr>
            <p:cNvPr id="5" name="Grupo 20"/>
            <p:cNvGrpSpPr/>
            <p:nvPr/>
          </p:nvGrpSpPr>
          <p:grpSpPr>
            <a:xfrm rot="2784162">
              <a:off x="10417243" y="677129"/>
              <a:ext cx="1122306" cy="998233"/>
              <a:chOff x="2049973" y="4334193"/>
              <a:chExt cx="1069738" cy="1035027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2049973" y="4334193"/>
                <a:ext cx="1069738" cy="10350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3" name="Imagem 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63" t="11151" r="45922" b="71000"/>
              <a:stretch/>
            </p:blipFill>
            <p:spPr>
              <a:xfrm>
                <a:off x="2221313" y="4461730"/>
                <a:ext cx="646118" cy="62507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4" name="Retângulo 63"/>
              <p:cNvSpPr/>
              <p:nvPr/>
            </p:nvSpPr>
            <p:spPr>
              <a:xfrm>
                <a:off x="2131074" y="4388278"/>
                <a:ext cx="924683" cy="2490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b="1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Rede </a:t>
                </a:r>
                <a:r>
                  <a:rPr lang="pt-BR" sz="600" b="1" dirty="0" smtClean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Social / Portal</a:t>
                </a:r>
                <a:endParaRPr lang="pt-BR" sz="600" dirty="0">
                  <a:solidFill>
                    <a:srgbClr val="565656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  <p:sp>
            <p:nvSpPr>
              <p:cNvPr id="65" name="Retângulo 64"/>
              <p:cNvSpPr/>
              <p:nvPr/>
            </p:nvSpPr>
            <p:spPr>
              <a:xfrm>
                <a:off x="2154849" y="5003578"/>
                <a:ext cx="787123" cy="2490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Milhões de trabalhadores</a:t>
                </a:r>
              </a:p>
            </p:txBody>
          </p:sp>
        </p:grpSp>
        <p:grpSp>
          <p:nvGrpSpPr>
            <p:cNvPr id="9" name="Grupo 31"/>
            <p:cNvGrpSpPr/>
            <p:nvPr/>
          </p:nvGrpSpPr>
          <p:grpSpPr>
            <a:xfrm rot="7490179">
              <a:off x="10830880" y="4884167"/>
              <a:ext cx="1014673" cy="1177844"/>
              <a:chOff x="1368169" y="4289324"/>
              <a:chExt cx="1014673" cy="1177844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1368169" y="4289324"/>
                <a:ext cx="1014673" cy="1177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6" name="Imagem 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4979" y="4405566"/>
                <a:ext cx="541785" cy="651071"/>
              </a:xfrm>
              <a:prstGeom prst="rect">
                <a:avLst/>
              </a:prstGeom>
            </p:spPr>
          </p:pic>
          <p:sp>
            <p:nvSpPr>
              <p:cNvPr id="67" name="CaixaDeTexto 66"/>
              <p:cNvSpPr txBox="1"/>
              <p:nvPr/>
            </p:nvSpPr>
            <p:spPr>
              <a:xfrm>
                <a:off x="1448957" y="5049765"/>
                <a:ext cx="868820" cy="352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ctr">
                  <a:lnSpc>
                    <a:spcPct val="75000"/>
                  </a:lnSpc>
                  <a:spcAft>
                    <a:spcPts val="270"/>
                  </a:spcAft>
                  <a:defRPr sz="1300" b="1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defRPr>
                </a:lvl1pPr>
              </a:lstStyle>
              <a:p>
                <a:r>
                  <a:rPr lang="pt-BR" sz="600" dirty="0" smtClean="0"/>
                  <a:t>Sistema SST e </a:t>
                </a:r>
              </a:p>
              <a:p>
                <a:r>
                  <a:rPr lang="pt-BR" sz="600" dirty="0" smtClean="0"/>
                  <a:t>Promoção à Saúde -  </a:t>
                </a:r>
                <a:r>
                  <a:rPr lang="pt-BR" sz="600" dirty="0"/>
                  <a:t>S5</a:t>
                </a:r>
              </a:p>
            </p:txBody>
          </p:sp>
        </p:grpSp>
        <p:sp>
          <p:nvSpPr>
            <p:cNvPr id="35" name="Retângulo 34"/>
            <p:cNvSpPr/>
            <p:nvPr/>
          </p:nvSpPr>
          <p:spPr>
            <a:xfrm rot="13747455">
              <a:off x="3581393" y="5291379"/>
              <a:ext cx="1048214" cy="898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Grupo 32"/>
            <p:cNvGrpSpPr/>
            <p:nvPr/>
          </p:nvGrpSpPr>
          <p:grpSpPr>
            <a:xfrm rot="13747455">
              <a:off x="3676853" y="5281021"/>
              <a:ext cx="793561" cy="860300"/>
              <a:chOff x="1306420" y="4470854"/>
              <a:chExt cx="793561" cy="860300"/>
            </a:xfrm>
          </p:grpSpPr>
          <p:pic>
            <p:nvPicPr>
              <p:cNvPr id="68" name="Imagem 6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37" t="82546" r="9051" b="9054"/>
              <a:stretch/>
            </p:blipFill>
            <p:spPr>
              <a:xfrm>
                <a:off x="1318411" y="5109120"/>
                <a:ext cx="716113" cy="222034"/>
              </a:xfrm>
              <a:prstGeom prst="rect">
                <a:avLst/>
              </a:prstGeom>
            </p:spPr>
          </p:pic>
          <p:sp>
            <p:nvSpPr>
              <p:cNvPr id="69" name="Retângulo 68"/>
              <p:cNvSpPr/>
              <p:nvPr/>
            </p:nvSpPr>
            <p:spPr>
              <a:xfrm>
                <a:off x="1306420" y="4942532"/>
                <a:ext cx="793561" cy="240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b="1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Rede de </a:t>
                </a:r>
                <a:r>
                  <a:rPr lang="pt-BR" sz="600" b="1" dirty="0" smtClean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Fornecedores</a:t>
                </a:r>
                <a:endParaRPr lang="pt-BR" sz="600" b="1" dirty="0">
                  <a:solidFill>
                    <a:srgbClr val="565656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120" y="4470854"/>
                <a:ext cx="570162" cy="429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7" name="CaixaDeTexto 76"/>
            <p:cNvSpPr txBox="1"/>
            <p:nvPr/>
          </p:nvSpPr>
          <p:spPr>
            <a:xfrm>
              <a:off x="4965426" y="1122823"/>
              <a:ext cx="4410760" cy="404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Produtos e Serviços de Qualidade de Vida 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5632988" y="5663931"/>
              <a:ext cx="4100735" cy="83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</a:rPr>
                <a:t>Produtos e Serviços de Qualidade de Vida 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0" y="1"/>
            <a:ext cx="9144000" cy="1211164"/>
            <a:chOff x="0" y="2244290"/>
            <a:chExt cx="9144000" cy="1211164"/>
          </a:xfrm>
        </p:grpSpPr>
        <p:sp>
          <p:nvSpPr>
            <p:cNvPr id="40" name="Pentágono 39"/>
            <p:cNvSpPr/>
            <p:nvPr/>
          </p:nvSpPr>
          <p:spPr>
            <a:xfrm>
              <a:off x="0" y="2244290"/>
              <a:ext cx="9144000" cy="1196752"/>
            </a:xfrm>
            <a:prstGeom prst="homePlate">
              <a:avLst/>
            </a:prstGeom>
            <a:solidFill>
              <a:srgbClr val="0C1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cxnSp>
          <p:nvCxnSpPr>
            <p:cNvPr id="42" name="Conector reto 41"/>
            <p:cNvCxnSpPr/>
            <p:nvPr/>
          </p:nvCxnSpPr>
          <p:spPr>
            <a:xfrm>
              <a:off x="2915816" y="3081001"/>
              <a:ext cx="878436" cy="0"/>
            </a:xfrm>
            <a:prstGeom prst="line">
              <a:avLst/>
            </a:prstGeom>
            <a:ln>
              <a:solidFill>
                <a:srgbClr val="EBA5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tângulo 42"/>
            <p:cNvSpPr/>
            <p:nvPr/>
          </p:nvSpPr>
          <p:spPr>
            <a:xfrm>
              <a:off x="1619672" y="2432929"/>
              <a:ext cx="59046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rgbClr val="EBA521"/>
                  </a:solidFill>
                  <a:latin typeface="Century Gothic" panose="020B0502020202020204" pitchFamily="34" charset="0"/>
                </a:rPr>
                <a:t>Melhoria de estilo de vida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1600" b="1" dirty="0">
                  <a:solidFill>
                    <a:srgbClr val="EBA521"/>
                  </a:solidFill>
                  <a:latin typeface="Century Gothic" panose="020B0502020202020204" pitchFamily="34" charset="0"/>
                </a:rPr>
                <a:t>Redução de acidentes, doenças e fatores de riscos</a:t>
              </a:r>
            </a:p>
          </p:txBody>
        </p:sp>
        <p:grpSp>
          <p:nvGrpSpPr>
            <p:cNvPr id="44" name="Group 18"/>
            <p:cNvGrpSpPr>
              <a:grpSpLocks noChangeAspect="1"/>
            </p:cNvGrpSpPr>
            <p:nvPr/>
          </p:nvGrpSpPr>
          <p:grpSpPr bwMode="auto">
            <a:xfrm>
              <a:off x="420688" y="2345791"/>
              <a:ext cx="1109663" cy="1109663"/>
              <a:chOff x="265" y="1656"/>
              <a:chExt cx="699" cy="699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auto">
              <a:xfrm>
                <a:off x="265" y="1656"/>
                <a:ext cx="699" cy="699"/>
              </a:xfrm>
              <a:prstGeom prst="ellipse">
                <a:avLst/>
              </a:prstGeom>
              <a:solidFill>
                <a:srgbClr val="0069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463" y="1744"/>
                <a:ext cx="499" cy="608"/>
              </a:xfrm>
              <a:custGeom>
                <a:avLst/>
                <a:gdLst>
                  <a:gd name="T0" fmla="*/ 138 w 357"/>
                  <a:gd name="T1" fmla="*/ 435 h 435"/>
                  <a:gd name="T2" fmla="*/ 357 w 357"/>
                  <a:gd name="T3" fmla="*/ 204 h 435"/>
                  <a:gd name="T4" fmla="*/ 189 w 357"/>
                  <a:gd name="T5" fmla="*/ 35 h 435"/>
                  <a:gd name="T6" fmla="*/ 186 w 357"/>
                  <a:gd name="T7" fmla="*/ 39 h 435"/>
                  <a:gd name="T8" fmla="*/ 147 w 357"/>
                  <a:gd name="T9" fmla="*/ 0 h 435"/>
                  <a:gd name="T10" fmla="*/ 125 w 357"/>
                  <a:gd name="T11" fmla="*/ 105 h 435"/>
                  <a:gd name="T12" fmla="*/ 83 w 357"/>
                  <a:gd name="T13" fmla="*/ 63 h 435"/>
                  <a:gd name="T14" fmla="*/ 0 w 357"/>
                  <a:gd name="T15" fmla="*/ 146 h 435"/>
                  <a:gd name="T16" fmla="*/ 45 w 357"/>
                  <a:gd name="T17" fmla="*/ 191 h 435"/>
                  <a:gd name="T18" fmla="*/ 12 w 357"/>
                  <a:gd name="T19" fmla="*/ 223 h 435"/>
                  <a:gd name="T20" fmla="*/ 57 w 357"/>
                  <a:gd name="T21" fmla="*/ 268 h 435"/>
                  <a:gd name="T22" fmla="*/ 30 w 357"/>
                  <a:gd name="T23" fmla="*/ 295 h 435"/>
                  <a:gd name="T24" fmla="*/ 76 w 357"/>
                  <a:gd name="T25" fmla="*/ 340 h 435"/>
                  <a:gd name="T26" fmla="*/ 70 w 357"/>
                  <a:gd name="T27" fmla="*/ 367 h 435"/>
                  <a:gd name="T28" fmla="*/ 138 w 357"/>
                  <a:gd name="T29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7" h="435">
                    <a:moveTo>
                      <a:pt x="138" y="435"/>
                    </a:moveTo>
                    <a:cubicBezTo>
                      <a:pt x="257" y="421"/>
                      <a:pt x="349" y="324"/>
                      <a:pt x="357" y="204"/>
                    </a:cubicBezTo>
                    <a:cubicBezTo>
                      <a:pt x="189" y="35"/>
                      <a:pt x="189" y="35"/>
                      <a:pt x="189" y="35"/>
                    </a:cubicBezTo>
                    <a:cubicBezTo>
                      <a:pt x="186" y="39"/>
                      <a:pt x="186" y="39"/>
                      <a:pt x="186" y="39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25" y="105"/>
                      <a:pt x="125" y="105"/>
                      <a:pt x="125" y="10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12" y="223"/>
                      <a:pt x="12" y="223"/>
                      <a:pt x="12" y="223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30" y="295"/>
                      <a:pt x="30" y="295"/>
                      <a:pt x="30" y="295"/>
                    </a:cubicBezTo>
                    <a:cubicBezTo>
                      <a:pt x="76" y="340"/>
                      <a:pt x="76" y="340"/>
                      <a:pt x="76" y="340"/>
                    </a:cubicBezTo>
                    <a:cubicBezTo>
                      <a:pt x="70" y="367"/>
                      <a:pt x="70" y="367"/>
                      <a:pt x="70" y="367"/>
                    </a:cubicBezTo>
                    <a:lnTo>
                      <a:pt x="138" y="435"/>
                    </a:lnTo>
                    <a:close/>
                  </a:path>
                </a:pathLst>
              </a:custGeom>
              <a:solidFill>
                <a:srgbClr val="0054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535" y="2179"/>
                <a:ext cx="174" cy="60"/>
              </a:xfrm>
              <a:custGeom>
                <a:avLst/>
                <a:gdLst>
                  <a:gd name="T0" fmla="*/ 0 w 125"/>
                  <a:gd name="T1" fmla="*/ 0 h 43"/>
                  <a:gd name="T2" fmla="*/ 0 w 125"/>
                  <a:gd name="T3" fmla="*/ 12 h 43"/>
                  <a:gd name="T4" fmla="*/ 12 w 125"/>
                  <a:gd name="T5" fmla="*/ 22 h 43"/>
                  <a:gd name="T6" fmla="*/ 113 w 125"/>
                  <a:gd name="T7" fmla="*/ 22 h 43"/>
                  <a:gd name="T8" fmla="*/ 125 w 125"/>
                  <a:gd name="T9" fmla="*/ 12 h 43"/>
                  <a:gd name="T10" fmla="*/ 125 w 125"/>
                  <a:gd name="T11" fmla="*/ 0 h 43"/>
                  <a:gd name="T12" fmla="*/ 0 w 125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43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5"/>
                      <a:pt x="8" y="18"/>
                      <a:pt x="12" y="22"/>
                    </a:cubicBezTo>
                    <a:cubicBezTo>
                      <a:pt x="30" y="43"/>
                      <a:pt x="96" y="43"/>
                      <a:pt x="113" y="22"/>
                    </a:cubicBezTo>
                    <a:cubicBezTo>
                      <a:pt x="117" y="18"/>
                      <a:pt x="121" y="15"/>
                      <a:pt x="125" y="12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48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2"/>
              <p:cNvSpPr>
                <a:spLocks/>
              </p:cNvSpPr>
              <p:nvPr/>
            </p:nvSpPr>
            <p:spPr bwMode="auto">
              <a:xfrm>
                <a:off x="461" y="1891"/>
                <a:ext cx="322" cy="316"/>
              </a:xfrm>
              <a:custGeom>
                <a:avLst/>
                <a:gdLst>
                  <a:gd name="T0" fmla="*/ 223 w 231"/>
                  <a:gd name="T1" fmla="*/ 57 h 226"/>
                  <a:gd name="T2" fmla="*/ 212 w 231"/>
                  <a:gd name="T3" fmla="*/ 60 h 226"/>
                  <a:gd name="T4" fmla="*/ 208 w 231"/>
                  <a:gd name="T5" fmla="*/ 68 h 226"/>
                  <a:gd name="T6" fmla="*/ 208 w 231"/>
                  <a:gd name="T7" fmla="*/ 68 h 226"/>
                  <a:gd name="T8" fmla="*/ 208 w 231"/>
                  <a:gd name="T9" fmla="*/ 68 h 226"/>
                  <a:gd name="T10" fmla="*/ 204 w 231"/>
                  <a:gd name="T11" fmla="*/ 68 h 226"/>
                  <a:gd name="T12" fmla="*/ 187 w 231"/>
                  <a:gd name="T13" fmla="*/ 0 h 226"/>
                  <a:gd name="T14" fmla="*/ 44 w 231"/>
                  <a:gd name="T15" fmla="*/ 0 h 226"/>
                  <a:gd name="T16" fmla="*/ 27 w 231"/>
                  <a:gd name="T17" fmla="*/ 68 h 226"/>
                  <a:gd name="T18" fmla="*/ 23 w 231"/>
                  <a:gd name="T19" fmla="*/ 68 h 226"/>
                  <a:gd name="T20" fmla="*/ 23 w 231"/>
                  <a:gd name="T21" fmla="*/ 68 h 226"/>
                  <a:gd name="T22" fmla="*/ 23 w 231"/>
                  <a:gd name="T23" fmla="*/ 68 h 226"/>
                  <a:gd name="T24" fmla="*/ 19 w 231"/>
                  <a:gd name="T25" fmla="*/ 60 h 226"/>
                  <a:gd name="T26" fmla="*/ 8 w 231"/>
                  <a:gd name="T27" fmla="*/ 57 h 226"/>
                  <a:gd name="T28" fmla="*/ 4 w 231"/>
                  <a:gd name="T29" fmla="*/ 89 h 226"/>
                  <a:gd name="T30" fmla="*/ 17 w 231"/>
                  <a:gd name="T31" fmla="*/ 119 h 226"/>
                  <a:gd name="T32" fmla="*/ 23 w 231"/>
                  <a:gd name="T33" fmla="*/ 114 h 226"/>
                  <a:gd name="T34" fmla="*/ 23 w 231"/>
                  <a:gd name="T35" fmla="*/ 169 h 226"/>
                  <a:gd name="T36" fmla="*/ 65 w 231"/>
                  <a:gd name="T37" fmla="*/ 216 h 226"/>
                  <a:gd name="T38" fmla="*/ 166 w 231"/>
                  <a:gd name="T39" fmla="*/ 216 h 226"/>
                  <a:gd name="T40" fmla="*/ 208 w 231"/>
                  <a:gd name="T41" fmla="*/ 169 h 226"/>
                  <a:gd name="T42" fmla="*/ 208 w 231"/>
                  <a:gd name="T43" fmla="*/ 114 h 226"/>
                  <a:gd name="T44" fmla="*/ 214 w 231"/>
                  <a:gd name="T45" fmla="*/ 119 h 226"/>
                  <a:gd name="T46" fmla="*/ 227 w 231"/>
                  <a:gd name="T47" fmla="*/ 89 h 226"/>
                  <a:gd name="T48" fmla="*/ 223 w 231"/>
                  <a:gd name="T49" fmla="*/ 57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1" h="226">
                    <a:moveTo>
                      <a:pt x="223" y="57"/>
                    </a:moveTo>
                    <a:cubicBezTo>
                      <a:pt x="218" y="56"/>
                      <a:pt x="215" y="57"/>
                      <a:pt x="212" y="60"/>
                    </a:cubicBezTo>
                    <a:cubicBezTo>
                      <a:pt x="211" y="64"/>
                      <a:pt x="209" y="66"/>
                      <a:pt x="208" y="6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4" y="68"/>
                      <a:pt x="204" y="68"/>
                      <a:pt x="204" y="68"/>
                    </a:cubicBezTo>
                    <a:cubicBezTo>
                      <a:pt x="204" y="68"/>
                      <a:pt x="212" y="19"/>
                      <a:pt x="18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19" y="19"/>
                      <a:pt x="27" y="68"/>
                      <a:pt x="27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2" y="66"/>
                      <a:pt x="20" y="64"/>
                      <a:pt x="19" y="60"/>
                    </a:cubicBezTo>
                    <a:cubicBezTo>
                      <a:pt x="16" y="57"/>
                      <a:pt x="13" y="56"/>
                      <a:pt x="8" y="57"/>
                    </a:cubicBezTo>
                    <a:cubicBezTo>
                      <a:pt x="0" y="59"/>
                      <a:pt x="4" y="89"/>
                      <a:pt x="4" y="89"/>
                    </a:cubicBezTo>
                    <a:cubicBezTo>
                      <a:pt x="4" y="89"/>
                      <a:pt x="9" y="120"/>
                      <a:pt x="17" y="119"/>
                    </a:cubicBezTo>
                    <a:cubicBezTo>
                      <a:pt x="19" y="119"/>
                      <a:pt x="22" y="117"/>
                      <a:pt x="23" y="114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23" y="193"/>
                      <a:pt x="49" y="198"/>
                      <a:pt x="65" y="216"/>
                    </a:cubicBezTo>
                    <a:cubicBezTo>
                      <a:pt x="73" y="226"/>
                      <a:pt x="158" y="226"/>
                      <a:pt x="166" y="216"/>
                    </a:cubicBezTo>
                    <a:cubicBezTo>
                      <a:pt x="182" y="198"/>
                      <a:pt x="208" y="193"/>
                      <a:pt x="208" y="169"/>
                    </a:cubicBezTo>
                    <a:cubicBezTo>
                      <a:pt x="208" y="114"/>
                      <a:pt x="208" y="114"/>
                      <a:pt x="208" y="114"/>
                    </a:cubicBezTo>
                    <a:cubicBezTo>
                      <a:pt x="209" y="117"/>
                      <a:pt x="212" y="119"/>
                      <a:pt x="214" y="119"/>
                    </a:cubicBezTo>
                    <a:cubicBezTo>
                      <a:pt x="222" y="120"/>
                      <a:pt x="227" y="89"/>
                      <a:pt x="227" y="89"/>
                    </a:cubicBezTo>
                    <a:cubicBezTo>
                      <a:pt x="227" y="89"/>
                      <a:pt x="231" y="59"/>
                      <a:pt x="223" y="57"/>
                    </a:cubicBezTo>
                    <a:close/>
                  </a:path>
                </a:pathLst>
              </a:custGeom>
              <a:solidFill>
                <a:srgbClr val="FBB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3"/>
              <p:cNvSpPr>
                <a:spLocks/>
              </p:cNvSpPr>
              <p:nvPr/>
            </p:nvSpPr>
            <p:spPr bwMode="auto">
              <a:xfrm>
                <a:off x="718" y="1895"/>
                <a:ext cx="46" cy="111"/>
              </a:xfrm>
              <a:custGeom>
                <a:avLst/>
                <a:gdLst>
                  <a:gd name="T0" fmla="*/ 0 w 33"/>
                  <a:gd name="T1" fmla="*/ 11 h 79"/>
                  <a:gd name="T2" fmla="*/ 16 w 33"/>
                  <a:gd name="T3" fmla="*/ 79 h 79"/>
                  <a:gd name="T4" fmla="*/ 20 w 33"/>
                  <a:gd name="T5" fmla="*/ 79 h 79"/>
                  <a:gd name="T6" fmla="*/ 20 w 33"/>
                  <a:gd name="T7" fmla="*/ 79 h 79"/>
                  <a:gd name="T8" fmla="*/ 25 w 33"/>
                  <a:gd name="T9" fmla="*/ 71 h 79"/>
                  <a:gd name="T10" fmla="*/ 25 w 33"/>
                  <a:gd name="T11" fmla="*/ 4 h 79"/>
                  <a:gd name="T12" fmla="*/ 13 w 33"/>
                  <a:gd name="T13" fmla="*/ 1 h 79"/>
                  <a:gd name="T14" fmla="*/ 0 w 33"/>
                  <a:gd name="T15" fmla="*/ 1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79">
                    <a:moveTo>
                      <a:pt x="0" y="11"/>
                    </a:moveTo>
                    <a:cubicBezTo>
                      <a:pt x="24" y="30"/>
                      <a:pt x="16" y="79"/>
                      <a:pt x="16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2" y="77"/>
                      <a:pt x="23" y="75"/>
                      <a:pt x="25" y="71"/>
                    </a:cubicBezTo>
                    <a:cubicBezTo>
                      <a:pt x="30" y="57"/>
                      <a:pt x="33" y="13"/>
                      <a:pt x="25" y="4"/>
                    </a:cubicBezTo>
                    <a:cubicBezTo>
                      <a:pt x="21" y="0"/>
                      <a:pt x="17" y="0"/>
                      <a:pt x="13" y="1"/>
                    </a:cubicBezTo>
                    <a:cubicBezTo>
                      <a:pt x="6" y="4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3D3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"/>
              <p:cNvSpPr>
                <a:spLocks/>
              </p:cNvSpPr>
              <p:nvPr/>
            </p:nvSpPr>
            <p:spPr bwMode="auto">
              <a:xfrm>
                <a:off x="480" y="1895"/>
                <a:ext cx="46" cy="111"/>
              </a:xfrm>
              <a:custGeom>
                <a:avLst/>
                <a:gdLst>
                  <a:gd name="T0" fmla="*/ 13 w 33"/>
                  <a:gd name="T1" fmla="*/ 79 h 79"/>
                  <a:gd name="T2" fmla="*/ 17 w 33"/>
                  <a:gd name="T3" fmla="*/ 79 h 79"/>
                  <a:gd name="T4" fmla="*/ 33 w 33"/>
                  <a:gd name="T5" fmla="*/ 11 h 79"/>
                  <a:gd name="T6" fmla="*/ 20 w 33"/>
                  <a:gd name="T7" fmla="*/ 1 h 79"/>
                  <a:gd name="T8" fmla="*/ 8 w 33"/>
                  <a:gd name="T9" fmla="*/ 4 h 79"/>
                  <a:gd name="T10" fmla="*/ 8 w 33"/>
                  <a:gd name="T11" fmla="*/ 71 h 79"/>
                  <a:gd name="T12" fmla="*/ 13 w 33"/>
                  <a:gd name="T13" fmla="*/ 79 h 79"/>
                  <a:gd name="T14" fmla="*/ 13 w 33"/>
                  <a:gd name="T1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79">
                    <a:moveTo>
                      <a:pt x="13" y="79"/>
                    </a:moveTo>
                    <a:cubicBezTo>
                      <a:pt x="17" y="79"/>
                      <a:pt x="17" y="79"/>
                      <a:pt x="17" y="79"/>
                    </a:cubicBezTo>
                    <a:cubicBezTo>
                      <a:pt x="17" y="79"/>
                      <a:pt x="9" y="30"/>
                      <a:pt x="33" y="11"/>
                    </a:cubicBezTo>
                    <a:cubicBezTo>
                      <a:pt x="33" y="11"/>
                      <a:pt x="27" y="4"/>
                      <a:pt x="20" y="1"/>
                    </a:cubicBezTo>
                    <a:cubicBezTo>
                      <a:pt x="16" y="0"/>
                      <a:pt x="12" y="0"/>
                      <a:pt x="8" y="4"/>
                    </a:cubicBezTo>
                    <a:cubicBezTo>
                      <a:pt x="0" y="13"/>
                      <a:pt x="3" y="57"/>
                      <a:pt x="8" y="71"/>
                    </a:cubicBezTo>
                    <a:cubicBezTo>
                      <a:pt x="10" y="75"/>
                      <a:pt x="11" y="77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lose/>
                  </a:path>
                </a:pathLst>
              </a:custGeom>
              <a:solidFill>
                <a:srgbClr val="3D3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5"/>
              <p:cNvSpPr>
                <a:spLocks/>
              </p:cNvSpPr>
              <p:nvPr/>
            </p:nvSpPr>
            <p:spPr bwMode="auto">
              <a:xfrm>
                <a:off x="535" y="2187"/>
                <a:ext cx="174" cy="95"/>
              </a:xfrm>
              <a:custGeom>
                <a:avLst/>
                <a:gdLst>
                  <a:gd name="T0" fmla="*/ 113 w 125"/>
                  <a:gd name="T1" fmla="*/ 10 h 68"/>
                  <a:gd name="T2" fmla="*/ 12 w 125"/>
                  <a:gd name="T3" fmla="*/ 10 h 68"/>
                  <a:gd name="T4" fmla="*/ 0 w 125"/>
                  <a:gd name="T5" fmla="*/ 0 h 68"/>
                  <a:gd name="T6" fmla="*/ 0 w 125"/>
                  <a:gd name="T7" fmla="*/ 5 h 68"/>
                  <a:gd name="T8" fmla="*/ 63 w 125"/>
                  <a:gd name="T9" fmla="*/ 68 h 68"/>
                  <a:gd name="T10" fmla="*/ 125 w 125"/>
                  <a:gd name="T11" fmla="*/ 5 h 68"/>
                  <a:gd name="T12" fmla="*/ 125 w 125"/>
                  <a:gd name="T13" fmla="*/ 0 h 68"/>
                  <a:gd name="T14" fmla="*/ 113 w 125"/>
                  <a:gd name="T15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68">
                    <a:moveTo>
                      <a:pt x="113" y="10"/>
                    </a:moveTo>
                    <a:cubicBezTo>
                      <a:pt x="95" y="31"/>
                      <a:pt x="29" y="31"/>
                      <a:pt x="12" y="10"/>
                    </a:cubicBezTo>
                    <a:cubicBezTo>
                      <a:pt x="8" y="6"/>
                      <a:pt x="4" y="3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0"/>
                      <a:pt x="28" y="68"/>
                      <a:pt x="63" y="68"/>
                    </a:cubicBezTo>
                    <a:cubicBezTo>
                      <a:pt x="97" y="68"/>
                      <a:pt x="125" y="40"/>
                      <a:pt x="125" y="5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1" y="3"/>
                      <a:pt x="117" y="7"/>
                      <a:pt x="113" y="10"/>
                    </a:cubicBezTo>
                    <a:close/>
                  </a:path>
                </a:pathLst>
              </a:custGeom>
              <a:solidFill>
                <a:srgbClr val="FBB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470" y="1735"/>
                <a:ext cx="305" cy="177"/>
              </a:xfrm>
              <a:custGeom>
                <a:avLst/>
                <a:gdLst>
                  <a:gd name="T0" fmla="*/ 146 w 218"/>
                  <a:gd name="T1" fmla="*/ 18 h 127"/>
                  <a:gd name="T2" fmla="*/ 146 w 218"/>
                  <a:gd name="T3" fmla="*/ 17 h 127"/>
                  <a:gd name="T4" fmla="*/ 136 w 218"/>
                  <a:gd name="T5" fmla="*/ 3 h 127"/>
                  <a:gd name="T6" fmla="*/ 109 w 218"/>
                  <a:gd name="T7" fmla="*/ 0 h 127"/>
                  <a:gd name="T8" fmla="*/ 82 w 218"/>
                  <a:gd name="T9" fmla="*/ 3 h 127"/>
                  <a:gd name="T10" fmla="*/ 72 w 218"/>
                  <a:gd name="T11" fmla="*/ 17 h 127"/>
                  <a:gd name="T12" fmla="*/ 72 w 218"/>
                  <a:gd name="T13" fmla="*/ 18 h 127"/>
                  <a:gd name="T14" fmla="*/ 0 w 218"/>
                  <a:gd name="T15" fmla="*/ 127 h 127"/>
                  <a:gd name="T16" fmla="*/ 0 w 218"/>
                  <a:gd name="T17" fmla="*/ 127 h 127"/>
                  <a:gd name="T18" fmla="*/ 109 w 218"/>
                  <a:gd name="T19" fmla="*/ 127 h 127"/>
                  <a:gd name="T20" fmla="*/ 218 w 218"/>
                  <a:gd name="T21" fmla="*/ 127 h 127"/>
                  <a:gd name="T22" fmla="*/ 218 w 218"/>
                  <a:gd name="T23" fmla="*/ 127 h 127"/>
                  <a:gd name="T24" fmla="*/ 146 w 218"/>
                  <a:gd name="T25" fmla="*/ 1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8" h="127">
                    <a:moveTo>
                      <a:pt x="146" y="18"/>
                    </a:moveTo>
                    <a:cubicBezTo>
                      <a:pt x="146" y="17"/>
                      <a:pt x="146" y="17"/>
                      <a:pt x="146" y="17"/>
                    </a:cubicBezTo>
                    <a:cubicBezTo>
                      <a:pt x="146" y="11"/>
                      <a:pt x="142" y="5"/>
                      <a:pt x="136" y="3"/>
                    </a:cubicBezTo>
                    <a:cubicBezTo>
                      <a:pt x="127" y="1"/>
                      <a:pt x="118" y="0"/>
                      <a:pt x="109" y="0"/>
                    </a:cubicBezTo>
                    <a:cubicBezTo>
                      <a:pt x="100" y="0"/>
                      <a:pt x="91" y="1"/>
                      <a:pt x="82" y="3"/>
                    </a:cubicBezTo>
                    <a:cubicBezTo>
                      <a:pt x="76" y="5"/>
                      <a:pt x="72" y="11"/>
                      <a:pt x="72" y="17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30" y="34"/>
                      <a:pt x="0" y="76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8" y="76"/>
                      <a:pt x="188" y="34"/>
                      <a:pt x="14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7"/>
              <p:cNvSpPr>
                <a:spLocks/>
              </p:cNvSpPr>
              <p:nvPr/>
            </p:nvSpPr>
            <p:spPr bwMode="auto">
              <a:xfrm>
                <a:off x="558" y="1760"/>
                <a:ext cx="13" cy="116"/>
              </a:xfrm>
              <a:custGeom>
                <a:avLst/>
                <a:gdLst>
                  <a:gd name="T0" fmla="*/ 9 w 9"/>
                  <a:gd name="T1" fmla="*/ 82 h 83"/>
                  <a:gd name="T2" fmla="*/ 9 w 9"/>
                  <a:gd name="T3" fmla="*/ 0 h 83"/>
                  <a:gd name="T4" fmla="*/ 0 w 9"/>
                  <a:gd name="T5" fmla="*/ 3 h 83"/>
                  <a:gd name="T6" fmla="*/ 7 w 9"/>
                  <a:gd name="T7" fmla="*/ 82 h 83"/>
                  <a:gd name="T8" fmla="*/ 9 w 9"/>
                  <a:gd name="T9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3">
                    <a:moveTo>
                      <a:pt x="9" y="82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2"/>
                      <a:pt x="0" y="3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7" y="83"/>
                      <a:pt x="9" y="83"/>
                      <a:pt x="9" y="82"/>
                    </a:cubicBezTo>
                    <a:close/>
                  </a:path>
                </a:pathLst>
              </a:custGeom>
              <a:solidFill>
                <a:srgbClr val="BF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8"/>
              <p:cNvSpPr>
                <a:spLocks/>
              </p:cNvSpPr>
              <p:nvPr/>
            </p:nvSpPr>
            <p:spPr bwMode="auto">
              <a:xfrm>
                <a:off x="674" y="1760"/>
                <a:ext cx="13" cy="116"/>
              </a:xfrm>
              <a:custGeom>
                <a:avLst/>
                <a:gdLst>
                  <a:gd name="T0" fmla="*/ 9 w 9"/>
                  <a:gd name="T1" fmla="*/ 3 h 83"/>
                  <a:gd name="T2" fmla="*/ 0 w 9"/>
                  <a:gd name="T3" fmla="*/ 0 h 83"/>
                  <a:gd name="T4" fmla="*/ 0 w 9"/>
                  <a:gd name="T5" fmla="*/ 82 h 83"/>
                  <a:gd name="T6" fmla="*/ 2 w 9"/>
                  <a:gd name="T7" fmla="*/ 82 h 83"/>
                  <a:gd name="T8" fmla="*/ 9 w 9"/>
                  <a:gd name="T9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3">
                    <a:moveTo>
                      <a:pt x="9" y="3"/>
                    </a:moveTo>
                    <a:cubicBezTo>
                      <a:pt x="6" y="2"/>
                      <a:pt x="3" y="1"/>
                      <a:pt x="0" y="0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2" y="83"/>
                      <a:pt x="2" y="82"/>
                    </a:cubicBez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BF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9"/>
              <p:cNvSpPr>
                <a:spLocks/>
              </p:cNvSpPr>
              <p:nvPr/>
            </p:nvSpPr>
            <p:spPr bwMode="auto">
              <a:xfrm>
                <a:off x="461" y="1912"/>
                <a:ext cx="162" cy="39"/>
              </a:xfrm>
              <a:custGeom>
                <a:avLst/>
                <a:gdLst>
                  <a:gd name="T0" fmla="*/ 116 w 116"/>
                  <a:gd name="T1" fmla="*/ 0 h 28"/>
                  <a:gd name="T2" fmla="*/ 7 w 116"/>
                  <a:gd name="T3" fmla="*/ 0 h 28"/>
                  <a:gd name="T4" fmla="*/ 0 w 116"/>
                  <a:gd name="T5" fmla="*/ 7 h 28"/>
                  <a:gd name="T6" fmla="*/ 0 w 116"/>
                  <a:gd name="T7" fmla="*/ 21 h 28"/>
                  <a:gd name="T8" fmla="*/ 7 w 116"/>
                  <a:gd name="T9" fmla="*/ 28 h 28"/>
                  <a:gd name="T10" fmla="*/ 25 w 116"/>
                  <a:gd name="T11" fmla="*/ 28 h 28"/>
                  <a:gd name="T12" fmla="*/ 116 w 116"/>
                  <a:gd name="T13" fmla="*/ 28 h 28"/>
                  <a:gd name="T14" fmla="*/ 116 w 116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8">
                    <a:moveTo>
                      <a:pt x="11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5"/>
                      <a:pt x="3" y="28"/>
                      <a:pt x="7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116" y="28"/>
                      <a:pt x="116" y="28"/>
                      <a:pt x="116" y="28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BF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30"/>
              <p:cNvSpPr>
                <a:spLocks/>
              </p:cNvSpPr>
              <p:nvPr/>
            </p:nvSpPr>
            <p:spPr bwMode="auto">
              <a:xfrm>
                <a:off x="623" y="1912"/>
                <a:ext cx="162" cy="39"/>
              </a:xfrm>
              <a:custGeom>
                <a:avLst/>
                <a:gdLst>
                  <a:gd name="T0" fmla="*/ 109 w 116"/>
                  <a:gd name="T1" fmla="*/ 0 h 28"/>
                  <a:gd name="T2" fmla="*/ 0 w 116"/>
                  <a:gd name="T3" fmla="*/ 0 h 28"/>
                  <a:gd name="T4" fmla="*/ 0 w 116"/>
                  <a:gd name="T5" fmla="*/ 28 h 28"/>
                  <a:gd name="T6" fmla="*/ 91 w 116"/>
                  <a:gd name="T7" fmla="*/ 28 h 28"/>
                  <a:gd name="T8" fmla="*/ 109 w 116"/>
                  <a:gd name="T9" fmla="*/ 28 h 28"/>
                  <a:gd name="T10" fmla="*/ 116 w 116"/>
                  <a:gd name="T11" fmla="*/ 21 h 28"/>
                  <a:gd name="T12" fmla="*/ 116 w 116"/>
                  <a:gd name="T13" fmla="*/ 7 h 28"/>
                  <a:gd name="T14" fmla="*/ 109 w 116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28">
                    <a:moveTo>
                      <a:pt x="10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109" y="28"/>
                      <a:pt x="109" y="28"/>
                      <a:pt x="109" y="28"/>
                    </a:cubicBezTo>
                    <a:cubicBezTo>
                      <a:pt x="113" y="28"/>
                      <a:pt x="116" y="25"/>
                      <a:pt x="116" y="21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6" y="3"/>
                      <a:pt x="113" y="0"/>
                      <a:pt x="109" y="0"/>
                    </a:cubicBezTo>
                    <a:close/>
                  </a:path>
                </a:pathLst>
              </a:custGeom>
              <a:solidFill>
                <a:srgbClr val="BF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1"/>
              <p:cNvSpPr>
                <a:spLocks/>
              </p:cNvSpPr>
              <p:nvPr/>
            </p:nvSpPr>
            <p:spPr bwMode="auto">
              <a:xfrm>
                <a:off x="623" y="1951"/>
                <a:ext cx="127" cy="55"/>
              </a:xfrm>
              <a:custGeom>
                <a:avLst/>
                <a:gdLst>
                  <a:gd name="T0" fmla="*/ 0 w 91"/>
                  <a:gd name="T1" fmla="*/ 39 h 39"/>
                  <a:gd name="T2" fmla="*/ 91 w 91"/>
                  <a:gd name="T3" fmla="*/ 0 h 39"/>
                  <a:gd name="T4" fmla="*/ 0 w 91"/>
                  <a:gd name="T5" fmla="*/ 0 h 39"/>
                  <a:gd name="T6" fmla="*/ 0 w 91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39">
                    <a:moveTo>
                      <a:pt x="0" y="39"/>
                    </a:moveTo>
                    <a:cubicBezTo>
                      <a:pt x="50" y="39"/>
                      <a:pt x="91" y="27"/>
                      <a:pt x="9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2"/>
              <p:cNvSpPr>
                <a:spLocks/>
              </p:cNvSpPr>
              <p:nvPr/>
            </p:nvSpPr>
            <p:spPr bwMode="auto">
              <a:xfrm flipH="1" flipV="1">
                <a:off x="512" y="1947"/>
                <a:ext cx="54" cy="36"/>
              </a:xfrm>
              <a:custGeom>
                <a:avLst/>
                <a:gdLst>
                  <a:gd name="T0" fmla="*/ 0 w 91"/>
                  <a:gd name="T1" fmla="*/ 0 h 39"/>
                  <a:gd name="T2" fmla="*/ 91 w 91"/>
                  <a:gd name="T3" fmla="*/ 39 h 39"/>
                  <a:gd name="T4" fmla="*/ 91 w 91"/>
                  <a:gd name="T5" fmla="*/ 0 h 39"/>
                  <a:gd name="T6" fmla="*/ 0 w 91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39">
                    <a:moveTo>
                      <a:pt x="0" y="0"/>
                    </a:moveTo>
                    <a:cubicBezTo>
                      <a:pt x="0" y="27"/>
                      <a:pt x="41" y="39"/>
                      <a:pt x="91" y="39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71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6001" y="6232022"/>
            <a:ext cx="1115616" cy="43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6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911613" y="4289327"/>
            <a:ext cx="733773" cy="1023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78"/>
          <p:cNvGrpSpPr/>
          <p:nvPr/>
        </p:nvGrpSpPr>
        <p:grpSpPr>
          <a:xfrm>
            <a:off x="683568" y="404664"/>
            <a:ext cx="7344816" cy="6192688"/>
            <a:chOff x="3534937" y="10715"/>
            <a:chExt cx="8392202" cy="6858000"/>
          </a:xfrm>
        </p:grpSpPr>
        <p:sp>
          <p:nvSpPr>
            <p:cNvPr id="13" name="Elipse 12"/>
            <p:cNvSpPr/>
            <p:nvPr/>
          </p:nvSpPr>
          <p:spPr>
            <a:xfrm>
              <a:off x="3534937" y="10715"/>
              <a:ext cx="7984273" cy="68580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8286375" y="3898372"/>
              <a:ext cx="1925346" cy="438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dirty="0" smtClean="0">
                  <a:solidFill>
                    <a:schemeClr val="bg1"/>
                  </a:solidFill>
                </a:rPr>
                <a:t>- Projetos para Proteções </a:t>
              </a:r>
              <a:r>
                <a:rPr lang="pt-BR" sz="1000" dirty="0">
                  <a:solidFill>
                    <a:schemeClr val="bg1"/>
                  </a:solidFill>
                </a:rPr>
                <a:t>Coletivas</a:t>
              </a:r>
            </a:p>
          </p:txBody>
        </p:sp>
        <p:grpSp>
          <p:nvGrpSpPr>
            <p:cNvPr id="3" name="Grupo 11"/>
            <p:cNvGrpSpPr/>
            <p:nvPr/>
          </p:nvGrpSpPr>
          <p:grpSpPr>
            <a:xfrm>
              <a:off x="3894595" y="200722"/>
              <a:ext cx="7322260" cy="6558891"/>
              <a:chOff x="2378029" y="205858"/>
              <a:chExt cx="7718612" cy="6642848"/>
            </a:xfrm>
          </p:grpSpPr>
          <p:sp>
            <p:nvSpPr>
              <p:cNvPr id="7" name="Fluxograma: Conector 6"/>
              <p:cNvSpPr/>
              <p:nvPr/>
            </p:nvSpPr>
            <p:spPr>
              <a:xfrm>
                <a:off x="2378029" y="205858"/>
                <a:ext cx="7718612" cy="6642848"/>
              </a:xfrm>
              <a:prstGeom prst="flowChartConnector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59000">
                    <a:srgbClr val="002060"/>
                  </a:gs>
                  <a:gs pos="36000">
                    <a:schemeClr val="accent1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" name="Fluxograma: Conector 5"/>
              <p:cNvSpPr/>
              <p:nvPr/>
            </p:nvSpPr>
            <p:spPr>
              <a:xfrm>
                <a:off x="4138097" y="1632839"/>
                <a:ext cx="4202676" cy="3909233"/>
              </a:xfrm>
              <a:prstGeom prst="flowChartConnector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>
                      <a:lumMod val="75000"/>
                    </a:schemeClr>
                  </a:gs>
                  <a:gs pos="35000">
                    <a:schemeClr val="accent1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" name="Fluxograma: Conector 3"/>
              <p:cNvSpPr/>
              <p:nvPr/>
            </p:nvSpPr>
            <p:spPr>
              <a:xfrm>
                <a:off x="5309190" y="2648651"/>
                <a:ext cx="1902811" cy="1775638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150" b="1" dirty="0" smtClean="0"/>
                  <a:t>Competitividade e inserção global da indústria brasileira </a:t>
                </a:r>
                <a:endParaRPr lang="pt-BR" sz="1150" b="1" dirty="0"/>
              </a:p>
            </p:txBody>
          </p:sp>
          <p:cxnSp>
            <p:nvCxnSpPr>
              <p:cNvPr id="11" name="Conector reto 10"/>
              <p:cNvCxnSpPr/>
              <p:nvPr/>
            </p:nvCxnSpPr>
            <p:spPr>
              <a:xfrm flipV="1">
                <a:off x="6532423" y="1954050"/>
                <a:ext cx="793911" cy="8119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>
                <a:stCxn id="4" idx="2"/>
                <a:endCxn id="6" idx="2"/>
              </p:cNvCxnSpPr>
              <p:nvPr/>
            </p:nvCxnSpPr>
            <p:spPr>
              <a:xfrm flipH="1">
                <a:off x="4138097" y="3536471"/>
                <a:ext cx="1171094" cy="509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H="1">
                <a:off x="5408578" y="4308526"/>
                <a:ext cx="422085" cy="108600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6750879" y="4237360"/>
                <a:ext cx="537297" cy="10587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tângulo 25"/>
              <p:cNvSpPr/>
              <p:nvPr/>
            </p:nvSpPr>
            <p:spPr>
              <a:xfrm>
                <a:off x="6808586" y="2302918"/>
                <a:ext cx="1351251" cy="955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Consultoria no desenvolvimento e na gestão  dos Programas Legais de  SST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4289506" y="4164923"/>
                <a:ext cx="1336654" cy="61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Serviços para Promoção da Saúde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5606470" y="4723779"/>
                <a:ext cx="1472002" cy="61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Educação Continuada em Qualidade de Vida</a:t>
                </a:r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5495910" y="1725665"/>
                <a:ext cx="1293428" cy="78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FFFF00"/>
                    </a:solidFill>
                  </a:rPr>
                  <a:t>Soluções </a:t>
                </a:r>
                <a:r>
                  <a:rPr lang="pt-BR" sz="1000" b="1" dirty="0" smtClean="0">
                    <a:solidFill>
                      <a:srgbClr val="FFFF00"/>
                    </a:solidFill>
                  </a:rPr>
                  <a:t>setoriais      ou </a:t>
                </a:r>
                <a:r>
                  <a:rPr lang="pt-BR" sz="1000" b="1" dirty="0">
                    <a:solidFill>
                      <a:srgbClr val="FFFF00"/>
                    </a:solidFill>
                  </a:rPr>
                  <a:t>para cadeia de </a:t>
                </a:r>
                <a:r>
                  <a:rPr lang="pt-BR" sz="1000" b="1" dirty="0" smtClean="0">
                    <a:solidFill>
                      <a:srgbClr val="FFFF00"/>
                    </a:solidFill>
                  </a:rPr>
                  <a:t>   fornecedores </a:t>
                </a:r>
                <a:r>
                  <a:rPr lang="pt-BR" sz="1000" b="1" dirty="0">
                    <a:solidFill>
                      <a:srgbClr val="FFFF00"/>
                    </a:solidFill>
                  </a:rPr>
                  <a:t>da indústria</a:t>
                </a:r>
              </a:p>
            </p:txBody>
          </p:sp>
          <p:cxnSp>
            <p:nvCxnSpPr>
              <p:cNvPr id="45" name="Conector reto 44"/>
              <p:cNvCxnSpPr/>
              <p:nvPr/>
            </p:nvCxnSpPr>
            <p:spPr>
              <a:xfrm flipH="1" flipV="1">
                <a:off x="5131884" y="1932307"/>
                <a:ext cx="647263" cy="8337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tângulo 45"/>
              <p:cNvSpPr/>
              <p:nvPr/>
            </p:nvSpPr>
            <p:spPr>
              <a:xfrm>
                <a:off x="4368493" y="2408517"/>
                <a:ext cx="1296500" cy="78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FFFF00"/>
                    </a:solidFill>
                  </a:rPr>
                  <a:t>Consultoria para Gestão de SST e Promoção da Saúde</a:t>
                </a:r>
              </a:p>
            </p:txBody>
          </p:sp>
          <p:cxnSp>
            <p:nvCxnSpPr>
              <p:cNvPr id="22" name="Conector reto 21"/>
              <p:cNvCxnSpPr>
                <a:stCxn id="4" idx="6"/>
                <a:endCxn id="6" idx="6"/>
              </p:cNvCxnSpPr>
              <p:nvPr/>
            </p:nvCxnSpPr>
            <p:spPr>
              <a:xfrm>
                <a:off x="7212001" y="3536471"/>
                <a:ext cx="1128771" cy="509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tângulo 60"/>
              <p:cNvSpPr/>
              <p:nvPr/>
            </p:nvSpPr>
            <p:spPr>
              <a:xfrm>
                <a:off x="6801395" y="4146741"/>
                <a:ext cx="1381053" cy="443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Serviços Técnicos em   SST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4" name="Retângulo 13"/>
            <p:cNvSpPr/>
            <p:nvPr/>
          </p:nvSpPr>
          <p:spPr>
            <a:xfrm rot="18320870">
              <a:off x="3516692" y="1514451"/>
              <a:ext cx="1219528" cy="352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1600" dirty="0" smtClean="0">
                  <a:ln w="0"/>
                  <a:solidFill>
                    <a:schemeClr val="accent6"/>
                  </a:solidFill>
                </a:rPr>
                <a:t>SESI VIVA +</a:t>
              </a:r>
              <a:endParaRPr lang="pt-BR" sz="1600" b="0" cap="none" spc="0" dirty="0">
                <a:ln w="0"/>
                <a:solidFill>
                  <a:schemeClr val="accent6"/>
                </a:solidFill>
                <a:effectLst/>
              </a:endParaRPr>
            </a:p>
          </p:txBody>
        </p:sp>
        <p:grpSp>
          <p:nvGrpSpPr>
            <p:cNvPr id="5" name="Grupo 20"/>
            <p:cNvGrpSpPr/>
            <p:nvPr/>
          </p:nvGrpSpPr>
          <p:grpSpPr>
            <a:xfrm rot="2784162">
              <a:off x="10417243" y="677129"/>
              <a:ext cx="1122306" cy="998233"/>
              <a:chOff x="2049973" y="4334193"/>
              <a:chExt cx="1069738" cy="1035027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2049973" y="4334193"/>
                <a:ext cx="1069738" cy="10350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3" name="Imagem 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63" t="11151" r="45922" b="71000"/>
              <a:stretch/>
            </p:blipFill>
            <p:spPr>
              <a:xfrm>
                <a:off x="2221313" y="4461730"/>
                <a:ext cx="646118" cy="62507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4" name="Retângulo 63"/>
              <p:cNvSpPr/>
              <p:nvPr/>
            </p:nvSpPr>
            <p:spPr>
              <a:xfrm>
                <a:off x="2131074" y="4388278"/>
                <a:ext cx="924683" cy="2490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b="1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Rede </a:t>
                </a:r>
                <a:r>
                  <a:rPr lang="pt-BR" sz="600" b="1" dirty="0" smtClean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Social / Portal</a:t>
                </a:r>
                <a:endParaRPr lang="pt-BR" sz="600" dirty="0">
                  <a:solidFill>
                    <a:srgbClr val="565656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  <p:sp>
            <p:nvSpPr>
              <p:cNvPr id="65" name="Retângulo 64"/>
              <p:cNvSpPr/>
              <p:nvPr/>
            </p:nvSpPr>
            <p:spPr>
              <a:xfrm>
                <a:off x="2154849" y="5003578"/>
                <a:ext cx="787123" cy="2490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Milhões de trabalhadores</a:t>
                </a:r>
              </a:p>
            </p:txBody>
          </p:sp>
        </p:grpSp>
        <p:grpSp>
          <p:nvGrpSpPr>
            <p:cNvPr id="9" name="Grupo 31"/>
            <p:cNvGrpSpPr/>
            <p:nvPr/>
          </p:nvGrpSpPr>
          <p:grpSpPr>
            <a:xfrm rot="7490179">
              <a:off x="10830880" y="4884167"/>
              <a:ext cx="1014673" cy="1177844"/>
              <a:chOff x="1368169" y="4289324"/>
              <a:chExt cx="1014673" cy="1177844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1368169" y="4289324"/>
                <a:ext cx="1014673" cy="1177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6" name="Imagem 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4979" y="4405566"/>
                <a:ext cx="541785" cy="651071"/>
              </a:xfrm>
              <a:prstGeom prst="rect">
                <a:avLst/>
              </a:prstGeom>
            </p:spPr>
          </p:pic>
          <p:sp>
            <p:nvSpPr>
              <p:cNvPr id="67" name="CaixaDeTexto 66"/>
              <p:cNvSpPr txBox="1"/>
              <p:nvPr/>
            </p:nvSpPr>
            <p:spPr>
              <a:xfrm>
                <a:off x="1448957" y="5049765"/>
                <a:ext cx="868820" cy="352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ctr">
                  <a:lnSpc>
                    <a:spcPct val="75000"/>
                  </a:lnSpc>
                  <a:spcAft>
                    <a:spcPts val="270"/>
                  </a:spcAft>
                  <a:defRPr sz="1300" b="1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defRPr>
                </a:lvl1pPr>
              </a:lstStyle>
              <a:p>
                <a:r>
                  <a:rPr lang="pt-BR" sz="600" dirty="0" smtClean="0"/>
                  <a:t>Sistema SST e </a:t>
                </a:r>
              </a:p>
              <a:p>
                <a:r>
                  <a:rPr lang="pt-BR" sz="600" dirty="0" smtClean="0"/>
                  <a:t>Promoção à Saúde -  </a:t>
                </a:r>
                <a:r>
                  <a:rPr lang="pt-BR" sz="600" dirty="0"/>
                  <a:t>S5</a:t>
                </a:r>
              </a:p>
            </p:txBody>
          </p:sp>
        </p:grpSp>
        <p:sp>
          <p:nvSpPr>
            <p:cNvPr id="35" name="Retângulo 34"/>
            <p:cNvSpPr/>
            <p:nvPr/>
          </p:nvSpPr>
          <p:spPr>
            <a:xfrm rot="13747455">
              <a:off x="3581393" y="5291379"/>
              <a:ext cx="1048214" cy="898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Grupo 32"/>
            <p:cNvGrpSpPr/>
            <p:nvPr/>
          </p:nvGrpSpPr>
          <p:grpSpPr>
            <a:xfrm rot="13747455">
              <a:off x="3676853" y="5281021"/>
              <a:ext cx="793561" cy="860300"/>
              <a:chOff x="1306420" y="4470854"/>
              <a:chExt cx="793561" cy="860300"/>
            </a:xfrm>
          </p:grpSpPr>
          <p:pic>
            <p:nvPicPr>
              <p:cNvPr id="68" name="Imagem 6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37" t="82546" r="9051" b="9054"/>
              <a:stretch/>
            </p:blipFill>
            <p:spPr>
              <a:xfrm>
                <a:off x="1318411" y="5109120"/>
                <a:ext cx="716113" cy="222034"/>
              </a:xfrm>
              <a:prstGeom prst="rect">
                <a:avLst/>
              </a:prstGeom>
            </p:spPr>
          </p:pic>
          <p:sp>
            <p:nvSpPr>
              <p:cNvPr id="69" name="Retângulo 68"/>
              <p:cNvSpPr/>
              <p:nvPr/>
            </p:nvSpPr>
            <p:spPr>
              <a:xfrm>
                <a:off x="1306420" y="4942532"/>
                <a:ext cx="793561" cy="240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b="1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Rede de </a:t>
                </a:r>
                <a:r>
                  <a:rPr lang="pt-BR" sz="600" b="1" dirty="0" smtClean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Fornecedores</a:t>
                </a:r>
                <a:endParaRPr lang="pt-BR" sz="600" b="1" dirty="0">
                  <a:solidFill>
                    <a:srgbClr val="565656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120" y="4470854"/>
                <a:ext cx="570162" cy="429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7" name="CaixaDeTexto 76"/>
            <p:cNvSpPr txBox="1"/>
            <p:nvPr/>
          </p:nvSpPr>
          <p:spPr>
            <a:xfrm>
              <a:off x="5520016" y="1071357"/>
              <a:ext cx="4410760" cy="404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Produtos e Serviços de Qualidade de Vida 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5440870" y="5579149"/>
              <a:ext cx="4410760" cy="404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Produtos e Serviços de Qualidade de Vida 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Seta para a direita 38"/>
          <p:cNvSpPr/>
          <p:nvPr/>
        </p:nvSpPr>
        <p:spPr>
          <a:xfrm>
            <a:off x="93069" y="2797909"/>
            <a:ext cx="8922118" cy="1512168"/>
          </a:xfrm>
          <a:prstGeom prst="rightArrow">
            <a:avLst/>
          </a:prstGeom>
          <a:solidFill>
            <a:schemeClr val="accent3">
              <a:alpha val="94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AÇÕES NA TEMÁTICA DE ALIMENTAÇÃO E NUTRIÇÃO</a:t>
            </a:r>
            <a:endParaRPr lang="pt-BR" sz="2400" b="1" dirty="0"/>
          </a:p>
        </p:txBody>
      </p:sp>
      <p:pic>
        <p:nvPicPr>
          <p:cNvPr id="40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6001" y="6232022"/>
            <a:ext cx="1115616" cy="43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6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/>
          <p:cNvSpPr/>
          <p:nvPr/>
        </p:nvSpPr>
        <p:spPr>
          <a:xfrm>
            <a:off x="911613" y="4289327"/>
            <a:ext cx="733773" cy="1023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78"/>
          <p:cNvGrpSpPr/>
          <p:nvPr/>
        </p:nvGrpSpPr>
        <p:grpSpPr>
          <a:xfrm>
            <a:off x="683568" y="404664"/>
            <a:ext cx="7344816" cy="6192688"/>
            <a:chOff x="3534937" y="10715"/>
            <a:chExt cx="8392202" cy="6858000"/>
          </a:xfrm>
        </p:grpSpPr>
        <p:sp>
          <p:nvSpPr>
            <p:cNvPr id="13" name="Elipse 12"/>
            <p:cNvSpPr/>
            <p:nvPr/>
          </p:nvSpPr>
          <p:spPr>
            <a:xfrm>
              <a:off x="3534937" y="10715"/>
              <a:ext cx="7984273" cy="685800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8286375" y="3898372"/>
              <a:ext cx="1925346" cy="438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dirty="0" smtClean="0">
                  <a:solidFill>
                    <a:schemeClr val="bg1"/>
                  </a:solidFill>
                </a:rPr>
                <a:t>- Projetos para Proteções </a:t>
              </a:r>
              <a:r>
                <a:rPr lang="pt-BR" sz="1000" dirty="0">
                  <a:solidFill>
                    <a:schemeClr val="bg1"/>
                  </a:solidFill>
                </a:rPr>
                <a:t>Coletivas</a:t>
              </a:r>
            </a:p>
          </p:txBody>
        </p:sp>
        <p:grpSp>
          <p:nvGrpSpPr>
            <p:cNvPr id="3" name="Grupo 11"/>
            <p:cNvGrpSpPr/>
            <p:nvPr/>
          </p:nvGrpSpPr>
          <p:grpSpPr>
            <a:xfrm>
              <a:off x="3894595" y="200722"/>
              <a:ext cx="7322260" cy="6558891"/>
              <a:chOff x="2378029" y="205858"/>
              <a:chExt cx="7718612" cy="6642848"/>
            </a:xfrm>
          </p:grpSpPr>
          <p:sp>
            <p:nvSpPr>
              <p:cNvPr id="7" name="Fluxograma: Conector 6"/>
              <p:cNvSpPr/>
              <p:nvPr/>
            </p:nvSpPr>
            <p:spPr>
              <a:xfrm>
                <a:off x="2378029" y="205858"/>
                <a:ext cx="7718612" cy="6642848"/>
              </a:xfrm>
              <a:prstGeom prst="flowChartConnector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59000">
                    <a:srgbClr val="002060"/>
                  </a:gs>
                  <a:gs pos="36000">
                    <a:schemeClr val="accent1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" name="Fluxograma: Conector 5"/>
              <p:cNvSpPr/>
              <p:nvPr/>
            </p:nvSpPr>
            <p:spPr>
              <a:xfrm>
                <a:off x="4138097" y="1632839"/>
                <a:ext cx="4202676" cy="3909233"/>
              </a:xfrm>
              <a:prstGeom prst="flowChartConnector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57000">
                    <a:schemeClr val="accent1">
                      <a:lumMod val="75000"/>
                    </a:schemeClr>
                  </a:gs>
                  <a:gs pos="35000">
                    <a:schemeClr val="accent1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" name="Fluxograma: Conector 3"/>
              <p:cNvSpPr/>
              <p:nvPr/>
            </p:nvSpPr>
            <p:spPr>
              <a:xfrm>
                <a:off x="5309190" y="2648651"/>
                <a:ext cx="1902811" cy="1775638"/>
              </a:xfrm>
              <a:prstGeom prst="flowChartConnec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1150" b="1" dirty="0" smtClean="0"/>
                  <a:t>Competitividade e inserção global da indústria brasileira </a:t>
                </a:r>
                <a:endParaRPr lang="pt-BR" sz="1150" b="1" dirty="0"/>
              </a:p>
            </p:txBody>
          </p:sp>
          <p:cxnSp>
            <p:nvCxnSpPr>
              <p:cNvPr id="11" name="Conector reto 10"/>
              <p:cNvCxnSpPr/>
              <p:nvPr/>
            </p:nvCxnSpPr>
            <p:spPr>
              <a:xfrm flipV="1">
                <a:off x="6532423" y="1954050"/>
                <a:ext cx="793911" cy="8119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>
                <a:stCxn id="4" idx="2"/>
                <a:endCxn id="6" idx="2"/>
              </p:cNvCxnSpPr>
              <p:nvPr/>
            </p:nvCxnSpPr>
            <p:spPr>
              <a:xfrm flipH="1">
                <a:off x="4138097" y="3536471"/>
                <a:ext cx="1171094" cy="509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H="1">
                <a:off x="5408578" y="4308526"/>
                <a:ext cx="422085" cy="108600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6750879" y="4237360"/>
                <a:ext cx="537297" cy="10587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tângulo 25"/>
              <p:cNvSpPr/>
              <p:nvPr/>
            </p:nvSpPr>
            <p:spPr>
              <a:xfrm>
                <a:off x="6808586" y="2302918"/>
                <a:ext cx="1351251" cy="955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Consultoria no desenvolvimento e na gestão  dos Programas Legais de  SST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4289506" y="4164923"/>
                <a:ext cx="1336654" cy="61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Serviços para Promoção da Saúde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5606470" y="4723779"/>
                <a:ext cx="1472002" cy="61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Educação Continuada em Qualidade de Vida</a:t>
                </a:r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5495910" y="1725665"/>
                <a:ext cx="1293428" cy="78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FFFF00"/>
                    </a:solidFill>
                  </a:rPr>
                  <a:t>Soluções </a:t>
                </a:r>
                <a:r>
                  <a:rPr lang="pt-BR" sz="1000" b="1" dirty="0" smtClean="0">
                    <a:solidFill>
                      <a:srgbClr val="FFFF00"/>
                    </a:solidFill>
                  </a:rPr>
                  <a:t>setoriais      ou </a:t>
                </a:r>
                <a:r>
                  <a:rPr lang="pt-BR" sz="1000" b="1" dirty="0">
                    <a:solidFill>
                      <a:srgbClr val="FFFF00"/>
                    </a:solidFill>
                  </a:rPr>
                  <a:t>para cadeia de </a:t>
                </a:r>
                <a:r>
                  <a:rPr lang="pt-BR" sz="1000" b="1" dirty="0" smtClean="0">
                    <a:solidFill>
                      <a:srgbClr val="FFFF00"/>
                    </a:solidFill>
                  </a:rPr>
                  <a:t>   fornecedores </a:t>
                </a:r>
                <a:r>
                  <a:rPr lang="pt-BR" sz="1000" b="1" dirty="0">
                    <a:solidFill>
                      <a:srgbClr val="FFFF00"/>
                    </a:solidFill>
                  </a:rPr>
                  <a:t>da indústria</a:t>
                </a:r>
              </a:p>
            </p:txBody>
          </p:sp>
          <p:cxnSp>
            <p:nvCxnSpPr>
              <p:cNvPr id="45" name="Conector reto 44"/>
              <p:cNvCxnSpPr/>
              <p:nvPr/>
            </p:nvCxnSpPr>
            <p:spPr>
              <a:xfrm flipH="1" flipV="1">
                <a:off x="5131884" y="1932307"/>
                <a:ext cx="647263" cy="8337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tângulo 45"/>
              <p:cNvSpPr/>
              <p:nvPr/>
            </p:nvSpPr>
            <p:spPr>
              <a:xfrm>
                <a:off x="4368493" y="2408517"/>
                <a:ext cx="1296500" cy="78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>
                    <a:solidFill>
                      <a:srgbClr val="FFFF00"/>
                    </a:solidFill>
                  </a:rPr>
                  <a:t>Consultoria para Gestão de SST e Promoção da Saúde</a:t>
                </a:r>
              </a:p>
            </p:txBody>
          </p:sp>
          <p:cxnSp>
            <p:nvCxnSpPr>
              <p:cNvPr id="22" name="Conector reto 21"/>
              <p:cNvCxnSpPr>
                <a:stCxn id="4" idx="6"/>
                <a:endCxn id="6" idx="6"/>
              </p:cNvCxnSpPr>
              <p:nvPr/>
            </p:nvCxnSpPr>
            <p:spPr>
              <a:xfrm>
                <a:off x="7212001" y="3536471"/>
                <a:ext cx="1128771" cy="509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tângulo 60"/>
              <p:cNvSpPr/>
              <p:nvPr/>
            </p:nvSpPr>
            <p:spPr>
              <a:xfrm>
                <a:off x="6801395" y="4146741"/>
                <a:ext cx="1381053" cy="443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FFFF00"/>
                    </a:solidFill>
                  </a:rPr>
                  <a:t>Serviços Técnicos em   SST</a:t>
                </a:r>
                <a:endParaRPr lang="pt-BR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4" name="Retângulo 13"/>
            <p:cNvSpPr/>
            <p:nvPr/>
          </p:nvSpPr>
          <p:spPr>
            <a:xfrm rot="18320870">
              <a:off x="3516692" y="1514451"/>
              <a:ext cx="1219528" cy="35229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1600" dirty="0" smtClean="0">
                  <a:ln w="0"/>
                  <a:solidFill>
                    <a:schemeClr val="accent6"/>
                  </a:solidFill>
                </a:rPr>
                <a:t>SESI VIVA +</a:t>
              </a:r>
              <a:endParaRPr lang="pt-BR" sz="1600" b="0" cap="none" spc="0" dirty="0">
                <a:ln w="0"/>
                <a:solidFill>
                  <a:schemeClr val="accent6"/>
                </a:solidFill>
                <a:effectLst/>
              </a:endParaRPr>
            </a:p>
          </p:txBody>
        </p:sp>
        <p:grpSp>
          <p:nvGrpSpPr>
            <p:cNvPr id="5" name="Grupo 20"/>
            <p:cNvGrpSpPr/>
            <p:nvPr/>
          </p:nvGrpSpPr>
          <p:grpSpPr>
            <a:xfrm rot="2784162">
              <a:off x="10417243" y="677129"/>
              <a:ext cx="1122306" cy="998233"/>
              <a:chOff x="2049973" y="4334193"/>
              <a:chExt cx="1069738" cy="1035027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2049973" y="4334193"/>
                <a:ext cx="1069738" cy="10350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3" name="Imagem 6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63" t="11151" r="45922" b="71000"/>
              <a:stretch/>
            </p:blipFill>
            <p:spPr>
              <a:xfrm>
                <a:off x="2221313" y="4461730"/>
                <a:ext cx="646118" cy="62507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4" name="Retângulo 63"/>
              <p:cNvSpPr/>
              <p:nvPr/>
            </p:nvSpPr>
            <p:spPr>
              <a:xfrm>
                <a:off x="2131074" y="4388278"/>
                <a:ext cx="924683" cy="2490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b="1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Rede </a:t>
                </a:r>
                <a:r>
                  <a:rPr lang="pt-BR" sz="600" b="1" dirty="0" smtClean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Social / Portal</a:t>
                </a:r>
                <a:endParaRPr lang="pt-BR" sz="600" dirty="0">
                  <a:solidFill>
                    <a:srgbClr val="565656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  <p:sp>
            <p:nvSpPr>
              <p:cNvPr id="65" name="Retângulo 64"/>
              <p:cNvSpPr/>
              <p:nvPr/>
            </p:nvSpPr>
            <p:spPr>
              <a:xfrm>
                <a:off x="2154849" y="5003578"/>
                <a:ext cx="787123" cy="24905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Milhões de trabalhadores</a:t>
                </a:r>
              </a:p>
            </p:txBody>
          </p:sp>
        </p:grpSp>
        <p:grpSp>
          <p:nvGrpSpPr>
            <p:cNvPr id="9" name="Grupo 31"/>
            <p:cNvGrpSpPr/>
            <p:nvPr/>
          </p:nvGrpSpPr>
          <p:grpSpPr>
            <a:xfrm rot="7490179">
              <a:off x="10830880" y="4884167"/>
              <a:ext cx="1014673" cy="1177844"/>
              <a:chOff x="1368169" y="4289324"/>
              <a:chExt cx="1014673" cy="1177844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1368169" y="4289324"/>
                <a:ext cx="1014673" cy="11778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66" name="Imagem 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4979" y="4405566"/>
                <a:ext cx="541785" cy="651071"/>
              </a:xfrm>
              <a:prstGeom prst="rect">
                <a:avLst/>
              </a:prstGeom>
            </p:spPr>
          </p:pic>
          <p:sp>
            <p:nvSpPr>
              <p:cNvPr id="67" name="CaixaDeTexto 66"/>
              <p:cNvSpPr txBox="1"/>
              <p:nvPr/>
            </p:nvSpPr>
            <p:spPr>
              <a:xfrm>
                <a:off x="1448957" y="5049765"/>
                <a:ext cx="868820" cy="352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pt-BR"/>
                </a:defPPr>
                <a:lvl1pPr algn="ctr">
                  <a:lnSpc>
                    <a:spcPct val="75000"/>
                  </a:lnSpc>
                  <a:spcAft>
                    <a:spcPts val="270"/>
                  </a:spcAft>
                  <a:defRPr sz="1300" b="1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defRPr>
                </a:lvl1pPr>
              </a:lstStyle>
              <a:p>
                <a:r>
                  <a:rPr lang="pt-BR" sz="600" dirty="0" smtClean="0"/>
                  <a:t>Sistema SST e </a:t>
                </a:r>
              </a:p>
              <a:p>
                <a:r>
                  <a:rPr lang="pt-BR" sz="600" dirty="0" smtClean="0"/>
                  <a:t>Promoção à Saúde -  </a:t>
                </a:r>
                <a:r>
                  <a:rPr lang="pt-BR" sz="600" dirty="0"/>
                  <a:t>S5</a:t>
                </a:r>
              </a:p>
            </p:txBody>
          </p:sp>
        </p:grpSp>
        <p:sp>
          <p:nvSpPr>
            <p:cNvPr id="35" name="Retângulo 34"/>
            <p:cNvSpPr/>
            <p:nvPr/>
          </p:nvSpPr>
          <p:spPr>
            <a:xfrm rot="13747455">
              <a:off x="3581393" y="5291379"/>
              <a:ext cx="1048214" cy="898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Grupo 32"/>
            <p:cNvGrpSpPr/>
            <p:nvPr/>
          </p:nvGrpSpPr>
          <p:grpSpPr>
            <a:xfrm rot="13747455">
              <a:off x="3676853" y="5281021"/>
              <a:ext cx="793561" cy="860300"/>
              <a:chOff x="1306420" y="4470854"/>
              <a:chExt cx="793561" cy="860300"/>
            </a:xfrm>
          </p:grpSpPr>
          <p:pic>
            <p:nvPicPr>
              <p:cNvPr id="68" name="Imagem 6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37" t="82546" r="9051" b="9054"/>
              <a:stretch/>
            </p:blipFill>
            <p:spPr>
              <a:xfrm>
                <a:off x="1318411" y="5109120"/>
                <a:ext cx="716113" cy="222034"/>
              </a:xfrm>
              <a:prstGeom prst="rect">
                <a:avLst/>
              </a:prstGeom>
            </p:spPr>
          </p:pic>
          <p:sp>
            <p:nvSpPr>
              <p:cNvPr id="69" name="Retângulo 68"/>
              <p:cNvSpPr/>
              <p:nvPr/>
            </p:nvSpPr>
            <p:spPr>
              <a:xfrm>
                <a:off x="1306420" y="4942532"/>
                <a:ext cx="793561" cy="240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75000"/>
                  </a:lnSpc>
                  <a:spcAft>
                    <a:spcPts val="270"/>
                  </a:spcAft>
                  <a:defRPr/>
                </a:pPr>
                <a:r>
                  <a:rPr lang="pt-BR" sz="600" b="1" dirty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Rede de </a:t>
                </a:r>
                <a:r>
                  <a:rPr lang="pt-BR" sz="600" b="1" dirty="0" smtClean="0">
                    <a:solidFill>
                      <a:srgbClr val="565656"/>
                    </a:solidFill>
                    <a:latin typeface="Century Gothic" panose="020B0502020202020204" pitchFamily="34" charset="0"/>
                    <a:cs typeface="Arial" charset="0"/>
                  </a:rPr>
                  <a:t>Fornecedores</a:t>
                </a:r>
                <a:endParaRPr lang="pt-BR" sz="600" b="1" dirty="0">
                  <a:solidFill>
                    <a:srgbClr val="565656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120" y="4470854"/>
                <a:ext cx="570162" cy="429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7" name="CaixaDeTexto 76"/>
            <p:cNvSpPr txBox="1"/>
            <p:nvPr/>
          </p:nvSpPr>
          <p:spPr>
            <a:xfrm>
              <a:off x="5520016" y="1071357"/>
              <a:ext cx="4410760" cy="404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Produtos e Serviços de Qualidade de Vida 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5440870" y="5579149"/>
              <a:ext cx="4410760" cy="404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Produtos e Serviços de Qualidade de Vida 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Elipse 39"/>
          <p:cNvSpPr/>
          <p:nvPr/>
        </p:nvSpPr>
        <p:spPr>
          <a:xfrm rot="20668991">
            <a:off x="2339752" y="2492896"/>
            <a:ext cx="1440160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 cmpd="sng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 rot="20668991">
            <a:off x="2429088" y="3965929"/>
            <a:ext cx="1440160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 cmpd="sng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 rot="20668991">
            <a:off x="3653224" y="4469986"/>
            <a:ext cx="1440160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 cmpd="sng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6001" y="6232022"/>
            <a:ext cx="1115616" cy="43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6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763688" cy="6858000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239674" y="1002700"/>
            <a:ext cx="162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_  X</a:t>
            </a:r>
          </a:p>
        </p:txBody>
      </p:sp>
      <p:sp>
        <p:nvSpPr>
          <p:cNvPr id="12" name="CaixaDeTexto 11"/>
          <p:cNvSpPr txBox="1"/>
          <p:nvPr/>
        </p:nvSpPr>
        <p:spPr>
          <a:xfrm rot="5400000">
            <a:off x="-1759006" y="2703222"/>
            <a:ext cx="4445576" cy="1432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8000" b="1" dirty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8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GENDA</a:t>
            </a:r>
            <a:endParaRPr lang="pt-BR" sz="8000" b="1" dirty="0">
              <a:solidFill>
                <a:srgbClr val="DBD61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Agrupar 103"/>
          <p:cNvGrpSpPr/>
          <p:nvPr/>
        </p:nvGrpSpPr>
        <p:grpSpPr>
          <a:xfrm>
            <a:off x="827584" y="5517232"/>
            <a:ext cx="822722" cy="1063626"/>
            <a:chOff x="4763" y="-1588"/>
            <a:chExt cx="1096963" cy="1063626"/>
          </a:xfrm>
          <a:solidFill>
            <a:schemeClr val="bg1"/>
          </a:solidFill>
        </p:grpSpPr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4763" y="923925"/>
              <a:ext cx="1096963" cy="138113"/>
            </a:xfrm>
            <a:custGeom>
              <a:avLst/>
              <a:gdLst>
                <a:gd name="T0" fmla="*/ 642 w 691"/>
                <a:gd name="T1" fmla="*/ 87 h 87"/>
                <a:gd name="T2" fmla="*/ 49 w 691"/>
                <a:gd name="T3" fmla="*/ 87 h 87"/>
                <a:gd name="T4" fmla="*/ 0 w 691"/>
                <a:gd name="T5" fmla="*/ 38 h 87"/>
                <a:gd name="T6" fmla="*/ 0 w 691"/>
                <a:gd name="T7" fmla="*/ 0 h 87"/>
                <a:gd name="T8" fmla="*/ 275 w 691"/>
                <a:gd name="T9" fmla="*/ 0 h 87"/>
                <a:gd name="T10" fmla="*/ 297 w 691"/>
                <a:gd name="T11" fmla="*/ 22 h 87"/>
                <a:gd name="T12" fmla="*/ 394 w 691"/>
                <a:gd name="T13" fmla="*/ 22 h 87"/>
                <a:gd name="T14" fmla="*/ 416 w 691"/>
                <a:gd name="T15" fmla="*/ 0 h 87"/>
                <a:gd name="T16" fmla="*/ 691 w 691"/>
                <a:gd name="T17" fmla="*/ 0 h 87"/>
                <a:gd name="T18" fmla="*/ 691 w 691"/>
                <a:gd name="T19" fmla="*/ 38 h 87"/>
                <a:gd name="T20" fmla="*/ 642 w 691"/>
                <a:gd name="T21" fmla="*/ 87 h 87"/>
                <a:gd name="T22" fmla="*/ 59 w 691"/>
                <a:gd name="T23" fmla="*/ 65 h 87"/>
                <a:gd name="T24" fmla="*/ 631 w 691"/>
                <a:gd name="T25" fmla="*/ 65 h 87"/>
                <a:gd name="T26" fmla="*/ 669 w 691"/>
                <a:gd name="T27" fmla="*/ 27 h 87"/>
                <a:gd name="T28" fmla="*/ 669 w 691"/>
                <a:gd name="T29" fmla="*/ 22 h 87"/>
                <a:gd name="T30" fmla="*/ 426 w 691"/>
                <a:gd name="T31" fmla="*/ 22 h 87"/>
                <a:gd name="T32" fmla="*/ 405 w 691"/>
                <a:gd name="T33" fmla="*/ 44 h 87"/>
                <a:gd name="T34" fmla="*/ 286 w 691"/>
                <a:gd name="T35" fmla="*/ 44 h 87"/>
                <a:gd name="T36" fmla="*/ 264 w 691"/>
                <a:gd name="T37" fmla="*/ 22 h 87"/>
                <a:gd name="T38" fmla="*/ 22 w 691"/>
                <a:gd name="T39" fmla="*/ 22 h 87"/>
                <a:gd name="T40" fmla="*/ 22 w 691"/>
                <a:gd name="T41" fmla="*/ 27 h 87"/>
                <a:gd name="T42" fmla="*/ 59 w 691"/>
                <a:gd name="T43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1" h="87">
                  <a:moveTo>
                    <a:pt x="642" y="87"/>
                  </a:moveTo>
                  <a:lnTo>
                    <a:pt x="49" y="87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97" y="22"/>
                  </a:lnTo>
                  <a:lnTo>
                    <a:pt x="394" y="22"/>
                  </a:lnTo>
                  <a:lnTo>
                    <a:pt x="416" y="0"/>
                  </a:lnTo>
                  <a:lnTo>
                    <a:pt x="691" y="0"/>
                  </a:lnTo>
                  <a:lnTo>
                    <a:pt x="691" y="38"/>
                  </a:lnTo>
                  <a:lnTo>
                    <a:pt x="642" y="87"/>
                  </a:lnTo>
                  <a:close/>
                  <a:moveTo>
                    <a:pt x="59" y="65"/>
                  </a:moveTo>
                  <a:lnTo>
                    <a:pt x="631" y="65"/>
                  </a:lnTo>
                  <a:lnTo>
                    <a:pt x="669" y="27"/>
                  </a:lnTo>
                  <a:lnTo>
                    <a:pt x="669" y="22"/>
                  </a:lnTo>
                  <a:lnTo>
                    <a:pt x="426" y="22"/>
                  </a:lnTo>
                  <a:lnTo>
                    <a:pt x="405" y="44"/>
                  </a:lnTo>
                  <a:lnTo>
                    <a:pt x="286" y="44"/>
                  </a:lnTo>
                  <a:lnTo>
                    <a:pt x="264" y="22"/>
                  </a:lnTo>
                  <a:lnTo>
                    <a:pt x="22" y="22"/>
                  </a:lnTo>
                  <a:lnTo>
                    <a:pt x="22" y="27"/>
                  </a:lnTo>
                  <a:lnTo>
                    <a:pt x="5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Rectangle 36"/>
            <p:cNvSpPr>
              <a:spLocks noChangeArrowheads="1"/>
            </p:cNvSpPr>
            <p:nvPr/>
          </p:nvSpPr>
          <p:spPr bwMode="auto">
            <a:xfrm>
              <a:off x="466726" y="855663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Rectangle 37"/>
            <p:cNvSpPr>
              <a:spLocks noChangeArrowheads="1"/>
            </p:cNvSpPr>
            <p:nvPr/>
          </p:nvSpPr>
          <p:spPr bwMode="auto">
            <a:xfrm>
              <a:off x="398463" y="855663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536576" y="855663"/>
              <a:ext cx="333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604838" y="855663"/>
              <a:ext cx="333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673101" y="855663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Freeform 41"/>
            <p:cNvSpPr>
              <a:spLocks/>
            </p:cNvSpPr>
            <p:nvPr/>
          </p:nvSpPr>
          <p:spPr bwMode="auto">
            <a:xfrm>
              <a:off x="536576" y="204788"/>
              <a:ext cx="393700" cy="617538"/>
            </a:xfrm>
            <a:custGeom>
              <a:avLst/>
              <a:gdLst>
                <a:gd name="T0" fmla="*/ 21 w 248"/>
                <a:gd name="T1" fmla="*/ 389 h 389"/>
                <a:gd name="T2" fmla="*/ 0 w 248"/>
                <a:gd name="T3" fmla="*/ 389 h 389"/>
                <a:gd name="T4" fmla="*/ 0 w 248"/>
                <a:gd name="T5" fmla="*/ 0 h 389"/>
                <a:gd name="T6" fmla="*/ 248 w 248"/>
                <a:gd name="T7" fmla="*/ 0 h 389"/>
                <a:gd name="T8" fmla="*/ 248 w 248"/>
                <a:gd name="T9" fmla="*/ 21 h 389"/>
                <a:gd name="T10" fmla="*/ 21 w 248"/>
                <a:gd name="T11" fmla="*/ 21 h 389"/>
                <a:gd name="T12" fmla="*/ 21 w 248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389">
                  <a:moveTo>
                    <a:pt x="21" y="389"/>
                  </a:moveTo>
                  <a:lnTo>
                    <a:pt x="0" y="389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21"/>
                  </a:lnTo>
                  <a:lnTo>
                    <a:pt x="21" y="21"/>
                  </a:lnTo>
                  <a:lnTo>
                    <a:pt x="21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466726" y="-1588"/>
              <a:ext cx="395288" cy="68263"/>
            </a:xfrm>
            <a:custGeom>
              <a:avLst/>
              <a:gdLst>
                <a:gd name="T0" fmla="*/ 22 w 249"/>
                <a:gd name="T1" fmla="*/ 43 h 43"/>
                <a:gd name="T2" fmla="*/ 0 w 249"/>
                <a:gd name="T3" fmla="*/ 43 h 43"/>
                <a:gd name="T4" fmla="*/ 0 w 249"/>
                <a:gd name="T5" fmla="*/ 0 h 43"/>
                <a:gd name="T6" fmla="*/ 249 w 249"/>
                <a:gd name="T7" fmla="*/ 0 h 43"/>
                <a:gd name="T8" fmla="*/ 249 w 249"/>
                <a:gd name="T9" fmla="*/ 22 h 43"/>
                <a:gd name="T10" fmla="*/ 22 w 249"/>
                <a:gd name="T11" fmla="*/ 22 h 43"/>
                <a:gd name="T12" fmla="*/ 22 w 249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43">
                  <a:moveTo>
                    <a:pt x="22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249" y="0"/>
                  </a:lnTo>
                  <a:lnTo>
                    <a:pt x="249" y="22"/>
                  </a:lnTo>
                  <a:lnTo>
                    <a:pt x="22" y="22"/>
                  </a:lnTo>
                  <a:lnTo>
                    <a:pt x="2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466726" y="169863"/>
              <a:ext cx="34925" cy="65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44"/>
            <p:cNvSpPr>
              <a:spLocks/>
            </p:cNvSpPr>
            <p:nvPr/>
          </p:nvSpPr>
          <p:spPr bwMode="auto">
            <a:xfrm>
              <a:off x="673101" y="547688"/>
              <a:ext cx="103188" cy="274638"/>
            </a:xfrm>
            <a:custGeom>
              <a:avLst/>
              <a:gdLst>
                <a:gd name="T0" fmla="*/ 22 w 65"/>
                <a:gd name="T1" fmla="*/ 173 h 173"/>
                <a:gd name="T2" fmla="*/ 0 w 65"/>
                <a:gd name="T3" fmla="*/ 173 h 173"/>
                <a:gd name="T4" fmla="*/ 0 w 65"/>
                <a:gd name="T5" fmla="*/ 0 h 173"/>
                <a:gd name="T6" fmla="*/ 65 w 65"/>
                <a:gd name="T7" fmla="*/ 0 h 173"/>
                <a:gd name="T8" fmla="*/ 65 w 65"/>
                <a:gd name="T9" fmla="*/ 21 h 173"/>
                <a:gd name="T10" fmla="*/ 22 w 65"/>
                <a:gd name="T11" fmla="*/ 21 h 173"/>
                <a:gd name="T12" fmla="*/ 22 w 65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73">
                  <a:moveTo>
                    <a:pt x="22" y="173"/>
                  </a:moveTo>
                  <a:lnTo>
                    <a:pt x="0" y="173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21"/>
                  </a:lnTo>
                  <a:lnTo>
                    <a:pt x="22" y="21"/>
                  </a:lnTo>
                  <a:lnTo>
                    <a:pt x="2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Freeform 45"/>
            <p:cNvSpPr>
              <a:spLocks/>
            </p:cNvSpPr>
            <p:nvPr/>
          </p:nvSpPr>
          <p:spPr bwMode="auto">
            <a:xfrm>
              <a:off x="244476" y="101600"/>
              <a:ext cx="393700" cy="68263"/>
            </a:xfrm>
            <a:custGeom>
              <a:avLst/>
              <a:gdLst>
                <a:gd name="T0" fmla="*/ 248 w 248"/>
                <a:gd name="T1" fmla="*/ 43 h 43"/>
                <a:gd name="T2" fmla="*/ 227 w 248"/>
                <a:gd name="T3" fmla="*/ 43 h 43"/>
                <a:gd name="T4" fmla="*/ 227 w 248"/>
                <a:gd name="T5" fmla="*/ 22 h 43"/>
                <a:gd name="T6" fmla="*/ 0 w 248"/>
                <a:gd name="T7" fmla="*/ 22 h 43"/>
                <a:gd name="T8" fmla="*/ 0 w 248"/>
                <a:gd name="T9" fmla="*/ 0 h 43"/>
                <a:gd name="T10" fmla="*/ 248 w 248"/>
                <a:gd name="T11" fmla="*/ 0 h 43"/>
                <a:gd name="T12" fmla="*/ 248 w 24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43">
                  <a:moveTo>
                    <a:pt x="248" y="43"/>
                  </a:moveTo>
                  <a:lnTo>
                    <a:pt x="227" y="43"/>
                  </a:lnTo>
                  <a:lnTo>
                    <a:pt x="227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604838" y="273050"/>
              <a:ext cx="33338" cy="549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47"/>
            <p:cNvSpPr>
              <a:spLocks/>
            </p:cNvSpPr>
            <p:nvPr/>
          </p:nvSpPr>
          <p:spPr bwMode="auto">
            <a:xfrm>
              <a:off x="211138" y="479425"/>
              <a:ext cx="222250" cy="342900"/>
            </a:xfrm>
            <a:custGeom>
              <a:avLst/>
              <a:gdLst>
                <a:gd name="T0" fmla="*/ 140 w 140"/>
                <a:gd name="T1" fmla="*/ 216 h 216"/>
                <a:gd name="T2" fmla="*/ 118 w 140"/>
                <a:gd name="T3" fmla="*/ 216 h 216"/>
                <a:gd name="T4" fmla="*/ 118 w 140"/>
                <a:gd name="T5" fmla="*/ 21 h 216"/>
                <a:gd name="T6" fmla="*/ 0 w 140"/>
                <a:gd name="T7" fmla="*/ 21 h 216"/>
                <a:gd name="T8" fmla="*/ 0 w 140"/>
                <a:gd name="T9" fmla="*/ 0 h 216"/>
                <a:gd name="T10" fmla="*/ 140 w 140"/>
                <a:gd name="T11" fmla="*/ 0 h 216"/>
                <a:gd name="T12" fmla="*/ 140 w 140"/>
                <a:gd name="T1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16">
                  <a:moveTo>
                    <a:pt x="140" y="216"/>
                  </a:moveTo>
                  <a:lnTo>
                    <a:pt x="118" y="216"/>
                  </a:lnTo>
                  <a:lnTo>
                    <a:pt x="11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107951" y="101600"/>
              <a:ext cx="333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" name="Rectangle 49"/>
            <p:cNvSpPr>
              <a:spLocks noChangeArrowheads="1"/>
            </p:cNvSpPr>
            <p:nvPr/>
          </p:nvSpPr>
          <p:spPr bwMode="auto">
            <a:xfrm>
              <a:off x="176213" y="101600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" name="Rectangle 50"/>
            <p:cNvSpPr>
              <a:spLocks noChangeArrowheads="1"/>
            </p:cNvSpPr>
            <p:nvPr/>
          </p:nvSpPr>
          <p:spPr bwMode="auto">
            <a:xfrm>
              <a:off x="895351" y="-1588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Rectangle 51"/>
            <p:cNvSpPr>
              <a:spLocks noChangeArrowheads="1"/>
            </p:cNvSpPr>
            <p:nvPr/>
          </p:nvSpPr>
          <p:spPr bwMode="auto">
            <a:xfrm>
              <a:off x="963613" y="-1588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52"/>
            <p:cNvSpPr>
              <a:spLocks/>
            </p:cNvSpPr>
            <p:nvPr/>
          </p:nvSpPr>
          <p:spPr bwMode="auto">
            <a:xfrm>
              <a:off x="107951" y="341313"/>
              <a:ext cx="890588" cy="549275"/>
            </a:xfrm>
            <a:custGeom>
              <a:avLst/>
              <a:gdLst>
                <a:gd name="T0" fmla="*/ 208 w 208"/>
                <a:gd name="T1" fmla="*/ 128 h 128"/>
                <a:gd name="T2" fmla="*/ 148 w 208"/>
                <a:gd name="T3" fmla="*/ 128 h 128"/>
                <a:gd name="T4" fmla="*/ 148 w 208"/>
                <a:gd name="T5" fmla="*/ 120 h 128"/>
                <a:gd name="T6" fmla="*/ 200 w 208"/>
                <a:gd name="T7" fmla="*/ 120 h 128"/>
                <a:gd name="T8" fmla="*/ 200 w 208"/>
                <a:gd name="T9" fmla="*/ 16 h 128"/>
                <a:gd name="T10" fmla="*/ 192 w 208"/>
                <a:gd name="T11" fmla="*/ 8 h 128"/>
                <a:gd name="T12" fmla="*/ 16 w 208"/>
                <a:gd name="T13" fmla="*/ 8 h 128"/>
                <a:gd name="T14" fmla="*/ 8 w 208"/>
                <a:gd name="T15" fmla="*/ 16 h 128"/>
                <a:gd name="T16" fmla="*/ 8 w 208"/>
                <a:gd name="T17" fmla="*/ 120 h 128"/>
                <a:gd name="T18" fmla="*/ 60 w 208"/>
                <a:gd name="T19" fmla="*/ 120 h 128"/>
                <a:gd name="T20" fmla="*/ 60 w 208"/>
                <a:gd name="T21" fmla="*/ 128 h 128"/>
                <a:gd name="T22" fmla="*/ 0 w 208"/>
                <a:gd name="T23" fmla="*/ 128 h 128"/>
                <a:gd name="T24" fmla="*/ 0 w 208"/>
                <a:gd name="T25" fmla="*/ 16 h 128"/>
                <a:gd name="T26" fmla="*/ 16 w 208"/>
                <a:gd name="T27" fmla="*/ 0 h 128"/>
                <a:gd name="T28" fmla="*/ 192 w 208"/>
                <a:gd name="T29" fmla="*/ 0 h 128"/>
                <a:gd name="T30" fmla="*/ 208 w 208"/>
                <a:gd name="T31" fmla="*/ 16 h 128"/>
                <a:gd name="T32" fmla="*/ 208 w 208"/>
                <a:gd name="T3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128">
                  <a:moveTo>
                    <a:pt x="208" y="128"/>
                  </a:moveTo>
                  <a:cubicBezTo>
                    <a:pt x="148" y="128"/>
                    <a:pt x="148" y="128"/>
                    <a:pt x="148" y="128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2"/>
                    <a:pt x="196" y="8"/>
                    <a:pt x="19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01" y="0"/>
                    <a:pt x="208" y="7"/>
                    <a:pt x="208" y="16"/>
                  </a:cubicBezTo>
                  <a:lnTo>
                    <a:pt x="20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" name="Agrupar 104"/>
          <p:cNvGrpSpPr/>
          <p:nvPr/>
        </p:nvGrpSpPr>
        <p:grpSpPr>
          <a:xfrm>
            <a:off x="971600" y="5085184"/>
            <a:ext cx="148620" cy="196096"/>
            <a:chOff x="3417998" y="4751163"/>
            <a:chExt cx="198160" cy="196096"/>
          </a:xfrm>
        </p:grpSpPr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3423159" y="4756323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3544944" y="4878109"/>
              <a:ext cx="71214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5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5"/>
                    <a:pt x="21" y="25"/>
                    <a:pt x="19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3417998" y="4875012"/>
              <a:ext cx="71214" cy="69150"/>
            </a:xfrm>
            <a:custGeom>
              <a:avLst/>
              <a:gdLst>
                <a:gd name="T0" fmla="*/ 7 w 26"/>
                <a:gd name="T1" fmla="*/ 25 h 25"/>
                <a:gd name="T2" fmla="*/ 3 w 26"/>
                <a:gd name="T3" fmla="*/ 23 h 25"/>
                <a:gd name="T4" fmla="*/ 3 w 26"/>
                <a:gd name="T5" fmla="*/ 15 h 25"/>
                <a:gd name="T6" fmla="*/ 16 w 26"/>
                <a:gd name="T7" fmla="*/ 2 h 25"/>
                <a:gd name="T8" fmla="*/ 24 w 26"/>
                <a:gd name="T9" fmla="*/ 2 h 25"/>
                <a:gd name="T10" fmla="*/ 24 w 26"/>
                <a:gd name="T11" fmla="*/ 10 h 25"/>
                <a:gd name="T12" fmla="*/ 11 w 26"/>
                <a:gd name="T13" fmla="*/ 23 h 25"/>
                <a:gd name="T14" fmla="*/ 7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7" y="25"/>
                  </a:moveTo>
                  <a:cubicBezTo>
                    <a:pt x="6" y="25"/>
                    <a:pt x="4" y="24"/>
                    <a:pt x="3" y="23"/>
                  </a:cubicBezTo>
                  <a:cubicBezTo>
                    <a:pt x="0" y="21"/>
                    <a:pt x="0" y="17"/>
                    <a:pt x="3" y="1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4"/>
                    <a:pt x="26" y="8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9" y="25"/>
                    <a:pt x="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3541848" y="4751163"/>
              <a:ext cx="72245" cy="71214"/>
            </a:xfrm>
            <a:custGeom>
              <a:avLst/>
              <a:gdLst>
                <a:gd name="T0" fmla="*/ 6 w 26"/>
                <a:gd name="T1" fmla="*/ 26 h 26"/>
                <a:gd name="T2" fmla="*/ 2 w 26"/>
                <a:gd name="T3" fmla="*/ 24 h 26"/>
                <a:gd name="T4" fmla="*/ 2 w 26"/>
                <a:gd name="T5" fmla="*/ 16 h 26"/>
                <a:gd name="T6" fmla="*/ 15 w 26"/>
                <a:gd name="T7" fmla="*/ 3 h 26"/>
                <a:gd name="T8" fmla="*/ 23 w 26"/>
                <a:gd name="T9" fmla="*/ 3 h 26"/>
                <a:gd name="T10" fmla="*/ 23 w 26"/>
                <a:gd name="T11" fmla="*/ 11 h 26"/>
                <a:gd name="T12" fmla="*/ 10 w 26"/>
                <a:gd name="T13" fmla="*/ 24 h 26"/>
                <a:gd name="T14" fmla="*/ 6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6" y="5"/>
                    <a:pt x="26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1" name="Retângulo 110"/>
          <p:cNvSpPr/>
          <p:nvPr/>
        </p:nvSpPr>
        <p:spPr>
          <a:xfrm rot="2700000">
            <a:off x="1142877" y="4925121"/>
            <a:ext cx="229616" cy="172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12" name="Retângulo 111"/>
          <p:cNvSpPr/>
          <p:nvPr/>
        </p:nvSpPr>
        <p:spPr>
          <a:xfrm rot="2700000">
            <a:off x="1344874" y="5256368"/>
            <a:ext cx="111473" cy="836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755576" y="4653136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5" name="Forma Livre: Forma 114"/>
          <p:cNvSpPr/>
          <p:nvPr/>
        </p:nvSpPr>
        <p:spPr>
          <a:xfrm>
            <a:off x="2559947" y="1682496"/>
            <a:ext cx="294894" cy="3931920"/>
          </a:xfrm>
          <a:custGeom>
            <a:avLst/>
            <a:gdLst>
              <a:gd name="connsiteX0" fmla="*/ 384048 w 384048"/>
              <a:gd name="connsiteY0" fmla="*/ 0 h 3931920"/>
              <a:gd name="connsiteX1" fmla="*/ 0 w 384048"/>
              <a:gd name="connsiteY1" fmla="*/ 0 h 3931920"/>
              <a:gd name="connsiteX2" fmla="*/ 0 w 384048"/>
              <a:gd name="connsiteY2" fmla="*/ 3931920 h 3931920"/>
              <a:gd name="connsiteX3" fmla="*/ 377952 w 384048"/>
              <a:gd name="connsiteY3" fmla="*/ 3931920 h 3931920"/>
              <a:gd name="connsiteX0" fmla="*/ 384048 w 384048"/>
              <a:gd name="connsiteY0" fmla="*/ 0 h 3931920"/>
              <a:gd name="connsiteX1" fmla="*/ 0 w 384048"/>
              <a:gd name="connsiteY1" fmla="*/ 0 h 3931920"/>
              <a:gd name="connsiteX2" fmla="*/ 0 w 384048"/>
              <a:gd name="connsiteY2" fmla="*/ 3931920 h 3931920"/>
              <a:gd name="connsiteX3" fmla="*/ 383032 w 384048"/>
              <a:gd name="connsiteY3" fmla="*/ 3931920 h 3931920"/>
              <a:gd name="connsiteX0" fmla="*/ 384048 w 393192"/>
              <a:gd name="connsiteY0" fmla="*/ 0 h 3931920"/>
              <a:gd name="connsiteX1" fmla="*/ 0 w 393192"/>
              <a:gd name="connsiteY1" fmla="*/ 0 h 3931920"/>
              <a:gd name="connsiteX2" fmla="*/ 0 w 393192"/>
              <a:gd name="connsiteY2" fmla="*/ 3931920 h 3931920"/>
              <a:gd name="connsiteX3" fmla="*/ 393192 w 393192"/>
              <a:gd name="connsiteY3" fmla="*/ 3931920 h 3931920"/>
              <a:gd name="connsiteX0" fmla="*/ 386588 w 393192"/>
              <a:gd name="connsiteY0" fmla="*/ 0 h 3931920"/>
              <a:gd name="connsiteX1" fmla="*/ 0 w 393192"/>
              <a:gd name="connsiteY1" fmla="*/ 0 h 3931920"/>
              <a:gd name="connsiteX2" fmla="*/ 0 w 393192"/>
              <a:gd name="connsiteY2" fmla="*/ 3931920 h 3931920"/>
              <a:gd name="connsiteX3" fmla="*/ 393192 w 393192"/>
              <a:gd name="connsiteY3" fmla="*/ 3931920 h 3931920"/>
              <a:gd name="connsiteX0" fmla="*/ 391668 w 393192"/>
              <a:gd name="connsiteY0" fmla="*/ 0 h 3931920"/>
              <a:gd name="connsiteX1" fmla="*/ 0 w 393192"/>
              <a:gd name="connsiteY1" fmla="*/ 0 h 3931920"/>
              <a:gd name="connsiteX2" fmla="*/ 0 w 393192"/>
              <a:gd name="connsiteY2" fmla="*/ 3931920 h 3931920"/>
              <a:gd name="connsiteX3" fmla="*/ 393192 w 393192"/>
              <a:gd name="connsiteY3" fmla="*/ 393192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92" h="3931920">
                <a:moveTo>
                  <a:pt x="391668" y="0"/>
                </a:moveTo>
                <a:lnTo>
                  <a:pt x="0" y="0"/>
                </a:lnTo>
                <a:lnTo>
                  <a:pt x="0" y="3931920"/>
                </a:lnTo>
                <a:lnTo>
                  <a:pt x="393192" y="393192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Freeform 20"/>
          <p:cNvSpPr>
            <a:spLocks noEditPoints="1"/>
          </p:cNvSpPr>
          <p:nvPr/>
        </p:nvSpPr>
        <p:spPr bwMode="auto">
          <a:xfrm>
            <a:off x="1979712" y="6093296"/>
            <a:ext cx="144749" cy="192999"/>
          </a:xfrm>
          <a:custGeom>
            <a:avLst/>
            <a:gdLst>
              <a:gd name="T0" fmla="*/ 35 w 70"/>
              <a:gd name="T1" fmla="*/ 70 h 70"/>
              <a:gd name="T2" fmla="*/ 0 w 70"/>
              <a:gd name="T3" fmla="*/ 35 h 70"/>
              <a:gd name="T4" fmla="*/ 35 w 70"/>
              <a:gd name="T5" fmla="*/ 0 h 70"/>
              <a:gd name="T6" fmla="*/ 70 w 70"/>
              <a:gd name="T7" fmla="*/ 35 h 70"/>
              <a:gd name="T8" fmla="*/ 35 w 70"/>
              <a:gd name="T9" fmla="*/ 70 h 70"/>
              <a:gd name="T10" fmla="*/ 35 w 70"/>
              <a:gd name="T11" fmla="*/ 12 h 70"/>
              <a:gd name="T12" fmla="*/ 12 w 70"/>
              <a:gd name="T13" fmla="*/ 35 h 70"/>
              <a:gd name="T14" fmla="*/ 35 w 70"/>
              <a:gd name="T15" fmla="*/ 58 h 70"/>
              <a:gd name="T16" fmla="*/ 58 w 70"/>
              <a:gd name="T17" fmla="*/ 35 h 70"/>
              <a:gd name="T18" fmla="*/ 35 w 70"/>
              <a:gd name="T19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70">
                <a:moveTo>
                  <a:pt x="35" y="70"/>
                </a:moveTo>
                <a:cubicBezTo>
                  <a:pt x="16" y="70"/>
                  <a:pt x="0" y="54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54" y="0"/>
                  <a:pt x="70" y="16"/>
                  <a:pt x="70" y="35"/>
                </a:cubicBezTo>
                <a:cubicBezTo>
                  <a:pt x="70" y="54"/>
                  <a:pt x="54" y="70"/>
                  <a:pt x="35" y="70"/>
                </a:cubicBezTo>
                <a:close/>
                <a:moveTo>
                  <a:pt x="35" y="12"/>
                </a:moveTo>
                <a:cubicBezTo>
                  <a:pt x="22" y="12"/>
                  <a:pt x="12" y="22"/>
                  <a:pt x="12" y="35"/>
                </a:cubicBezTo>
                <a:cubicBezTo>
                  <a:pt x="12" y="47"/>
                  <a:pt x="22" y="58"/>
                  <a:pt x="35" y="58"/>
                </a:cubicBezTo>
                <a:cubicBezTo>
                  <a:pt x="48" y="58"/>
                  <a:pt x="58" y="47"/>
                  <a:pt x="58" y="35"/>
                </a:cubicBezTo>
                <a:cubicBezTo>
                  <a:pt x="58" y="22"/>
                  <a:pt x="48" y="12"/>
                  <a:pt x="35" y="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" name="Agrupar 138"/>
          <p:cNvGrpSpPr/>
          <p:nvPr/>
        </p:nvGrpSpPr>
        <p:grpSpPr>
          <a:xfrm>
            <a:off x="2051720" y="6309320"/>
            <a:ext cx="149393" cy="196096"/>
            <a:chOff x="4529547" y="5295068"/>
            <a:chExt cx="199191" cy="196096"/>
          </a:xfrm>
          <a:solidFill>
            <a:schemeClr val="bg1">
              <a:lumMod val="65000"/>
            </a:schemeClr>
          </a:solidFill>
        </p:grpSpPr>
        <p:sp>
          <p:nvSpPr>
            <p:cNvPr id="140" name="Freeform 33"/>
            <p:cNvSpPr>
              <a:spLocks/>
            </p:cNvSpPr>
            <p:nvPr/>
          </p:nvSpPr>
          <p:spPr bwMode="auto">
            <a:xfrm>
              <a:off x="4535740" y="5298164"/>
              <a:ext cx="71214" cy="71214"/>
            </a:xfrm>
            <a:custGeom>
              <a:avLst/>
              <a:gdLst>
                <a:gd name="T0" fmla="*/ 19 w 26"/>
                <a:gd name="T1" fmla="*/ 26 h 26"/>
                <a:gd name="T2" fmla="*/ 15 w 26"/>
                <a:gd name="T3" fmla="*/ 24 h 26"/>
                <a:gd name="T4" fmla="*/ 2 w 26"/>
                <a:gd name="T5" fmla="*/ 11 h 26"/>
                <a:gd name="T6" fmla="*/ 2 w 26"/>
                <a:gd name="T7" fmla="*/ 3 h 26"/>
                <a:gd name="T8" fmla="*/ 10 w 26"/>
                <a:gd name="T9" fmla="*/ 3 h 26"/>
                <a:gd name="T10" fmla="*/ 23 w 26"/>
                <a:gd name="T11" fmla="*/ 16 h 26"/>
                <a:gd name="T12" fmla="*/ 23 w 26"/>
                <a:gd name="T13" fmla="*/ 24 h 26"/>
                <a:gd name="T14" fmla="*/ 19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19" y="26"/>
                  </a:moveTo>
                  <a:cubicBezTo>
                    <a:pt x="17" y="26"/>
                    <a:pt x="16" y="25"/>
                    <a:pt x="15" y="2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8"/>
                    <a:pt x="26" y="22"/>
                    <a:pt x="23" y="24"/>
                  </a:cubicBezTo>
                  <a:cubicBezTo>
                    <a:pt x="22" y="25"/>
                    <a:pt x="21" y="26"/>
                    <a:pt x="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4656493" y="5422014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0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Freeform 35"/>
            <p:cNvSpPr>
              <a:spLocks/>
            </p:cNvSpPr>
            <p:nvPr/>
          </p:nvSpPr>
          <p:spPr bwMode="auto">
            <a:xfrm>
              <a:off x="4529547" y="5416854"/>
              <a:ext cx="72245" cy="71214"/>
            </a:xfrm>
            <a:custGeom>
              <a:avLst/>
              <a:gdLst>
                <a:gd name="T0" fmla="*/ 7 w 26"/>
                <a:gd name="T1" fmla="*/ 26 h 26"/>
                <a:gd name="T2" fmla="*/ 3 w 26"/>
                <a:gd name="T3" fmla="*/ 24 h 26"/>
                <a:gd name="T4" fmla="*/ 3 w 26"/>
                <a:gd name="T5" fmla="*/ 15 h 26"/>
                <a:gd name="T6" fmla="*/ 15 w 26"/>
                <a:gd name="T7" fmla="*/ 3 h 26"/>
                <a:gd name="T8" fmla="*/ 24 w 26"/>
                <a:gd name="T9" fmla="*/ 3 h 26"/>
                <a:gd name="T10" fmla="*/ 24 w 26"/>
                <a:gd name="T11" fmla="*/ 11 h 26"/>
                <a:gd name="T12" fmla="*/ 11 w 26"/>
                <a:gd name="T13" fmla="*/ 24 h 26"/>
                <a:gd name="T14" fmla="*/ 7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7" y="26"/>
                  </a:moveTo>
                  <a:cubicBezTo>
                    <a:pt x="5" y="26"/>
                    <a:pt x="4" y="25"/>
                    <a:pt x="3" y="24"/>
                  </a:cubicBezTo>
                  <a:cubicBezTo>
                    <a:pt x="0" y="22"/>
                    <a:pt x="0" y="18"/>
                    <a:pt x="3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0"/>
                    <a:pt x="22" y="0"/>
                    <a:pt x="24" y="3"/>
                  </a:cubicBezTo>
                  <a:cubicBezTo>
                    <a:pt x="26" y="5"/>
                    <a:pt x="26" y="9"/>
                    <a:pt x="24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9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4654428" y="5295068"/>
              <a:ext cx="68117" cy="71214"/>
            </a:xfrm>
            <a:custGeom>
              <a:avLst/>
              <a:gdLst>
                <a:gd name="T0" fmla="*/ 6 w 25"/>
                <a:gd name="T1" fmla="*/ 26 h 26"/>
                <a:gd name="T2" fmla="*/ 2 w 25"/>
                <a:gd name="T3" fmla="*/ 24 h 26"/>
                <a:gd name="T4" fmla="*/ 2 w 25"/>
                <a:gd name="T5" fmla="*/ 15 h 26"/>
                <a:gd name="T6" fmla="*/ 15 w 25"/>
                <a:gd name="T7" fmla="*/ 3 h 26"/>
                <a:gd name="T8" fmla="*/ 23 w 25"/>
                <a:gd name="T9" fmla="*/ 3 h 26"/>
                <a:gd name="T10" fmla="*/ 23 w 25"/>
                <a:gd name="T11" fmla="*/ 11 h 26"/>
                <a:gd name="T12" fmla="*/ 10 w 25"/>
                <a:gd name="T13" fmla="*/ 24 h 26"/>
                <a:gd name="T14" fmla="*/ 6 w 2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1"/>
                    <a:pt x="0" y="18"/>
                    <a:pt x="2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5" y="5"/>
                    <a:pt x="25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0" name="CaixaDeTexto 149"/>
          <p:cNvSpPr txBox="1"/>
          <p:nvPr/>
        </p:nvSpPr>
        <p:spPr>
          <a:xfrm>
            <a:off x="8460432" y="476672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grpSp>
        <p:nvGrpSpPr>
          <p:cNvPr id="13" name="Agrupar 150"/>
          <p:cNvGrpSpPr/>
          <p:nvPr/>
        </p:nvGrpSpPr>
        <p:grpSpPr>
          <a:xfrm>
            <a:off x="8388424" y="332656"/>
            <a:ext cx="149393" cy="196096"/>
            <a:chOff x="4529547" y="5295068"/>
            <a:chExt cx="199191" cy="196096"/>
          </a:xfrm>
          <a:solidFill>
            <a:schemeClr val="bg1">
              <a:lumMod val="65000"/>
            </a:schemeClr>
          </a:solidFill>
        </p:grpSpPr>
        <p:sp>
          <p:nvSpPr>
            <p:cNvPr id="152" name="Freeform 33"/>
            <p:cNvSpPr>
              <a:spLocks/>
            </p:cNvSpPr>
            <p:nvPr/>
          </p:nvSpPr>
          <p:spPr bwMode="auto">
            <a:xfrm>
              <a:off x="4535740" y="5298164"/>
              <a:ext cx="71214" cy="71214"/>
            </a:xfrm>
            <a:custGeom>
              <a:avLst/>
              <a:gdLst>
                <a:gd name="T0" fmla="*/ 19 w 26"/>
                <a:gd name="T1" fmla="*/ 26 h 26"/>
                <a:gd name="T2" fmla="*/ 15 w 26"/>
                <a:gd name="T3" fmla="*/ 24 h 26"/>
                <a:gd name="T4" fmla="*/ 2 w 26"/>
                <a:gd name="T5" fmla="*/ 11 h 26"/>
                <a:gd name="T6" fmla="*/ 2 w 26"/>
                <a:gd name="T7" fmla="*/ 3 h 26"/>
                <a:gd name="T8" fmla="*/ 10 w 26"/>
                <a:gd name="T9" fmla="*/ 3 h 26"/>
                <a:gd name="T10" fmla="*/ 23 w 26"/>
                <a:gd name="T11" fmla="*/ 16 h 26"/>
                <a:gd name="T12" fmla="*/ 23 w 26"/>
                <a:gd name="T13" fmla="*/ 24 h 26"/>
                <a:gd name="T14" fmla="*/ 19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19" y="26"/>
                  </a:moveTo>
                  <a:cubicBezTo>
                    <a:pt x="17" y="26"/>
                    <a:pt x="16" y="25"/>
                    <a:pt x="15" y="2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8"/>
                    <a:pt x="26" y="22"/>
                    <a:pt x="23" y="24"/>
                  </a:cubicBezTo>
                  <a:cubicBezTo>
                    <a:pt x="22" y="25"/>
                    <a:pt x="21" y="26"/>
                    <a:pt x="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34"/>
            <p:cNvSpPr>
              <a:spLocks/>
            </p:cNvSpPr>
            <p:nvPr/>
          </p:nvSpPr>
          <p:spPr bwMode="auto">
            <a:xfrm>
              <a:off x="4656493" y="5422014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0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35"/>
            <p:cNvSpPr>
              <a:spLocks/>
            </p:cNvSpPr>
            <p:nvPr/>
          </p:nvSpPr>
          <p:spPr bwMode="auto">
            <a:xfrm>
              <a:off x="4529547" y="5416854"/>
              <a:ext cx="72245" cy="71214"/>
            </a:xfrm>
            <a:custGeom>
              <a:avLst/>
              <a:gdLst>
                <a:gd name="T0" fmla="*/ 7 w 26"/>
                <a:gd name="T1" fmla="*/ 26 h 26"/>
                <a:gd name="T2" fmla="*/ 3 w 26"/>
                <a:gd name="T3" fmla="*/ 24 h 26"/>
                <a:gd name="T4" fmla="*/ 3 w 26"/>
                <a:gd name="T5" fmla="*/ 15 h 26"/>
                <a:gd name="T6" fmla="*/ 15 w 26"/>
                <a:gd name="T7" fmla="*/ 3 h 26"/>
                <a:gd name="T8" fmla="*/ 24 w 26"/>
                <a:gd name="T9" fmla="*/ 3 h 26"/>
                <a:gd name="T10" fmla="*/ 24 w 26"/>
                <a:gd name="T11" fmla="*/ 11 h 26"/>
                <a:gd name="T12" fmla="*/ 11 w 26"/>
                <a:gd name="T13" fmla="*/ 24 h 26"/>
                <a:gd name="T14" fmla="*/ 7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7" y="26"/>
                  </a:moveTo>
                  <a:cubicBezTo>
                    <a:pt x="5" y="26"/>
                    <a:pt x="4" y="25"/>
                    <a:pt x="3" y="24"/>
                  </a:cubicBezTo>
                  <a:cubicBezTo>
                    <a:pt x="0" y="22"/>
                    <a:pt x="0" y="18"/>
                    <a:pt x="3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0"/>
                    <a:pt x="22" y="0"/>
                    <a:pt x="24" y="3"/>
                  </a:cubicBezTo>
                  <a:cubicBezTo>
                    <a:pt x="26" y="5"/>
                    <a:pt x="26" y="9"/>
                    <a:pt x="24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9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Freeform 36"/>
            <p:cNvSpPr>
              <a:spLocks/>
            </p:cNvSpPr>
            <p:nvPr/>
          </p:nvSpPr>
          <p:spPr bwMode="auto">
            <a:xfrm>
              <a:off x="4654428" y="5295068"/>
              <a:ext cx="68117" cy="71214"/>
            </a:xfrm>
            <a:custGeom>
              <a:avLst/>
              <a:gdLst>
                <a:gd name="T0" fmla="*/ 6 w 25"/>
                <a:gd name="T1" fmla="*/ 26 h 26"/>
                <a:gd name="T2" fmla="*/ 2 w 25"/>
                <a:gd name="T3" fmla="*/ 24 h 26"/>
                <a:gd name="T4" fmla="*/ 2 w 25"/>
                <a:gd name="T5" fmla="*/ 15 h 26"/>
                <a:gd name="T6" fmla="*/ 15 w 25"/>
                <a:gd name="T7" fmla="*/ 3 h 26"/>
                <a:gd name="T8" fmla="*/ 23 w 25"/>
                <a:gd name="T9" fmla="*/ 3 h 26"/>
                <a:gd name="T10" fmla="*/ 23 w 25"/>
                <a:gd name="T11" fmla="*/ 11 h 26"/>
                <a:gd name="T12" fmla="*/ 10 w 25"/>
                <a:gd name="T13" fmla="*/ 24 h 26"/>
                <a:gd name="T14" fmla="*/ 6 w 2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1"/>
                    <a:pt x="0" y="18"/>
                    <a:pt x="2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5" y="5"/>
                    <a:pt x="25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7" name="Elipse 76"/>
          <p:cNvSpPr/>
          <p:nvPr/>
        </p:nvSpPr>
        <p:spPr>
          <a:xfrm>
            <a:off x="1763688" y="1556792"/>
            <a:ext cx="5040313" cy="504031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8" name="Retângulo 6"/>
          <p:cNvSpPr>
            <a:spLocks noChangeArrowheads="1"/>
          </p:cNvSpPr>
          <p:nvPr/>
        </p:nvSpPr>
        <p:spPr bwMode="auto">
          <a:xfrm>
            <a:off x="2627784" y="2060848"/>
            <a:ext cx="3312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REGULADORES/FINANCIADORES/INFLUENCIADORES</a:t>
            </a:r>
          </a:p>
          <a:p>
            <a:pPr algn="ctr"/>
            <a:r>
              <a:rPr lang="pt-BR" b="1" dirty="0" smtClean="0"/>
              <a:t>Entidades Públicas e Privadas</a:t>
            </a:r>
            <a:endParaRPr lang="pt-BR" b="1" dirty="0"/>
          </a:p>
        </p:txBody>
      </p:sp>
      <p:sp>
        <p:nvSpPr>
          <p:cNvPr id="79" name="Elipse 78"/>
          <p:cNvSpPr/>
          <p:nvPr/>
        </p:nvSpPr>
        <p:spPr>
          <a:xfrm>
            <a:off x="2339752" y="2924944"/>
            <a:ext cx="3960440" cy="36851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0" name="Retângulo 11"/>
          <p:cNvSpPr>
            <a:spLocks noChangeArrowheads="1"/>
          </p:cNvSpPr>
          <p:nvPr/>
        </p:nvSpPr>
        <p:spPr bwMode="auto">
          <a:xfrm>
            <a:off x="2843808" y="3356992"/>
            <a:ext cx="3096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SETORES/SEGMENTOS INDUSTRIAIS</a:t>
            </a:r>
          </a:p>
          <a:p>
            <a:pPr algn="ctr"/>
            <a:r>
              <a:rPr lang="pt-BR" sz="1400" b="1" dirty="0" smtClean="0"/>
              <a:t>Entidades de Representação Empresarial</a:t>
            </a:r>
            <a:endParaRPr lang="pt-BR" sz="1400" b="1" dirty="0"/>
          </a:p>
        </p:txBody>
      </p:sp>
      <p:sp>
        <p:nvSpPr>
          <p:cNvPr id="81" name="Elipse 80"/>
          <p:cNvSpPr/>
          <p:nvPr/>
        </p:nvSpPr>
        <p:spPr>
          <a:xfrm>
            <a:off x="3203848" y="4077072"/>
            <a:ext cx="2304256" cy="232536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GESTORES E ESPECIALISTAS EM SST (SST + PS)</a:t>
            </a:r>
          </a:p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</a:rPr>
              <a:t>Associações de Profissionais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Seta para a direita 81"/>
          <p:cNvSpPr/>
          <p:nvPr/>
        </p:nvSpPr>
        <p:spPr>
          <a:xfrm>
            <a:off x="6012160" y="2492896"/>
            <a:ext cx="1224136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Seta para a direita 82"/>
          <p:cNvSpPr/>
          <p:nvPr/>
        </p:nvSpPr>
        <p:spPr>
          <a:xfrm>
            <a:off x="6012160" y="4149080"/>
            <a:ext cx="1224136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Seta para a direita 83"/>
          <p:cNvSpPr/>
          <p:nvPr/>
        </p:nvSpPr>
        <p:spPr>
          <a:xfrm>
            <a:off x="5220072" y="5877272"/>
            <a:ext cx="2016224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CaixaDeTexto 84"/>
          <p:cNvSpPr txBox="1"/>
          <p:nvPr/>
        </p:nvSpPr>
        <p:spPr>
          <a:xfrm>
            <a:off x="7236296" y="1268760"/>
            <a:ext cx="1763688" cy="2031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 BID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 ANS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 INSS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 SEBRAE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. </a:t>
            </a:r>
            <a:r>
              <a:rPr lang="pt-BR" dirty="0" smtClean="0">
                <a:latin typeface="Calibri" pitchFamily="34" charset="0"/>
              </a:rPr>
              <a:t>FIOH</a:t>
            </a:r>
          </a:p>
          <a:p>
            <a:r>
              <a:rPr lang="pt-BR" dirty="0" smtClean="0">
                <a:latin typeface="Calibri" pitchFamily="34" charset="0"/>
                <a:cs typeface="Arial" charset="0"/>
              </a:rPr>
              <a:t>. NIOSH</a:t>
            </a:r>
          </a:p>
          <a:p>
            <a:r>
              <a:rPr lang="pt-BR" dirty="0" smtClean="0">
                <a:latin typeface="Calibri" pitchFamily="34" charset="0"/>
              </a:rPr>
              <a:t>. OMS</a:t>
            </a:r>
            <a:endParaRPr lang="pt-BR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7188869" y="3717032"/>
            <a:ext cx="1847627" cy="14773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pt-BR" dirty="0" smtClean="0"/>
              <a:t>. CBIC</a:t>
            </a:r>
          </a:p>
          <a:p>
            <a:r>
              <a:rPr lang="pt-BR" dirty="0" smtClean="0"/>
              <a:t>. ABPA</a:t>
            </a:r>
          </a:p>
          <a:p>
            <a:r>
              <a:rPr lang="pt-BR" dirty="0" smtClean="0"/>
              <a:t>. IBRAM</a:t>
            </a:r>
          </a:p>
          <a:p>
            <a:r>
              <a:rPr lang="pt-BR" dirty="0" smtClean="0"/>
              <a:t>. CNI/GDA</a:t>
            </a:r>
          </a:p>
          <a:p>
            <a:endParaRPr lang="pt-BR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7188870" y="5517232"/>
            <a:ext cx="1847626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pt-BR" dirty="0" smtClean="0"/>
              <a:t>. ABQV</a:t>
            </a:r>
          </a:p>
          <a:p>
            <a:r>
              <a:rPr lang="pt-BR" dirty="0" smtClean="0"/>
              <a:t>. ANAMT</a:t>
            </a:r>
          </a:p>
          <a:p>
            <a:r>
              <a:rPr lang="pt-BR" dirty="0" smtClean="0"/>
              <a:t>. ABRH</a:t>
            </a:r>
          </a:p>
          <a:p>
            <a:r>
              <a:rPr lang="pt-BR" dirty="0" smtClean="0"/>
              <a:t>. AAPSA</a:t>
            </a:r>
            <a:endParaRPr lang="pt-BR" dirty="0"/>
          </a:p>
        </p:txBody>
      </p:sp>
      <p:sp>
        <p:nvSpPr>
          <p:cNvPr id="57" name="CaixaDeTexto 115"/>
          <p:cNvSpPr txBox="1"/>
          <p:nvPr/>
        </p:nvSpPr>
        <p:spPr>
          <a:xfrm>
            <a:off x="1907704" y="260648"/>
            <a:ext cx="42484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b="1" i="1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Articulação e acordos de cooperação</a:t>
            </a:r>
            <a:r>
              <a:rPr lang="pt-BR" b="1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b="1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/>
          <p:nvPr/>
        </p:nvSpPr>
        <p:spPr>
          <a:xfrm>
            <a:off x="3451473" y="1815875"/>
            <a:ext cx="2483768" cy="2931312"/>
          </a:xfrm>
          <a:prstGeom prst="ellipse">
            <a:avLst/>
          </a:prstGeom>
          <a:solidFill>
            <a:srgbClr val="043C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Fortalecimento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cidadania</a:t>
            </a:r>
            <a:r>
              <a:rPr lang="en-US" dirty="0" smtClean="0"/>
              <a:t> </a:t>
            </a:r>
            <a:r>
              <a:rPr lang="en-US" dirty="0" err="1" smtClean="0"/>
              <a:t>alimentar</a:t>
            </a:r>
            <a:endParaRPr lang="en-US" dirty="0"/>
          </a:p>
        </p:txBody>
      </p:sp>
      <p:grpSp>
        <p:nvGrpSpPr>
          <p:cNvPr id="3" name="Group 105"/>
          <p:cNvGrpSpPr/>
          <p:nvPr/>
        </p:nvGrpSpPr>
        <p:grpSpPr>
          <a:xfrm>
            <a:off x="174253" y="5940344"/>
            <a:ext cx="8862585" cy="461665"/>
            <a:chOff x="277792" y="6102646"/>
            <a:chExt cx="11816780" cy="461665"/>
          </a:xfrm>
        </p:grpSpPr>
        <p:cxnSp>
          <p:nvCxnSpPr>
            <p:cNvPr id="107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119" name="CaixaDeTexto 115"/>
          <p:cNvSpPr txBox="1"/>
          <p:nvPr/>
        </p:nvSpPr>
        <p:spPr>
          <a:xfrm>
            <a:off x="6760570" y="2724562"/>
            <a:ext cx="15796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pt-BR" sz="1500" b="1" i="1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8" name="Conector reto 33"/>
          <p:cNvCxnSpPr/>
          <p:nvPr/>
        </p:nvCxnSpPr>
        <p:spPr>
          <a:xfrm>
            <a:off x="5796136" y="3212976"/>
            <a:ext cx="88898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33"/>
          <p:cNvCxnSpPr/>
          <p:nvPr/>
        </p:nvCxnSpPr>
        <p:spPr>
          <a:xfrm>
            <a:off x="2699792" y="3140968"/>
            <a:ext cx="88898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047" y="6381328"/>
            <a:ext cx="1215953" cy="476672"/>
          </a:xfrm>
          <a:prstGeom prst="rect">
            <a:avLst/>
          </a:prstGeom>
          <a:noFill/>
        </p:spPr>
      </p:pic>
      <p:sp>
        <p:nvSpPr>
          <p:cNvPr id="149" name="Retângulo: Cantos Arredondados 9"/>
          <p:cNvSpPr/>
          <p:nvPr/>
        </p:nvSpPr>
        <p:spPr>
          <a:xfrm>
            <a:off x="1763688" y="332656"/>
            <a:ext cx="5882640" cy="564803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que tem sido realizado  na temática de segurança alimentar no ambiente de trabalho</a:t>
            </a:r>
            <a:endParaRPr lang="pt-BR" dirty="0"/>
          </a:p>
        </p:txBody>
      </p:sp>
      <p:sp>
        <p:nvSpPr>
          <p:cNvPr id="150" name="Oval 104"/>
          <p:cNvSpPr/>
          <p:nvPr/>
        </p:nvSpPr>
        <p:spPr>
          <a:xfrm>
            <a:off x="6603846" y="1737502"/>
            <a:ext cx="2412776" cy="2931312"/>
          </a:xfrm>
          <a:prstGeom prst="ellipse">
            <a:avLst/>
          </a:prstGeom>
          <a:solidFill>
            <a:srgbClr val="043C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/>
              <a:t>Promoção</a:t>
            </a:r>
            <a:r>
              <a:rPr lang="en-US" sz="2900" dirty="0" smtClean="0"/>
              <a:t> </a:t>
            </a:r>
            <a:r>
              <a:rPr lang="en-US" sz="2900" dirty="0" err="1" smtClean="0"/>
              <a:t>da</a:t>
            </a:r>
            <a:r>
              <a:rPr lang="en-US" sz="2900" dirty="0" smtClean="0"/>
              <a:t> </a:t>
            </a:r>
            <a:r>
              <a:rPr lang="en-US" sz="2900" dirty="0" err="1" smtClean="0"/>
              <a:t>saúde</a:t>
            </a:r>
            <a:endParaRPr lang="en-US" sz="2900" dirty="0"/>
          </a:p>
        </p:txBody>
      </p:sp>
      <p:sp>
        <p:nvSpPr>
          <p:cNvPr id="151" name="Oval 104"/>
          <p:cNvSpPr/>
          <p:nvPr/>
        </p:nvSpPr>
        <p:spPr>
          <a:xfrm>
            <a:off x="421058" y="1815875"/>
            <a:ext cx="2273442" cy="2931312"/>
          </a:xfrm>
          <a:prstGeom prst="ellipse">
            <a:avLst/>
          </a:prstGeom>
          <a:solidFill>
            <a:srgbClr val="043C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Educação</a:t>
            </a:r>
            <a:endParaRPr lang="en-US" sz="2400" dirty="0" smtClean="0"/>
          </a:p>
          <a:p>
            <a:pPr algn="ctr"/>
            <a:r>
              <a:rPr lang="en-US" sz="2400" dirty="0" err="1" smtClean="0"/>
              <a:t>alimentar</a:t>
            </a:r>
            <a:r>
              <a:rPr lang="en-US" sz="2400" dirty="0" smtClean="0"/>
              <a:t> e </a:t>
            </a:r>
            <a:r>
              <a:rPr lang="en-US" sz="2400" dirty="0" err="1" smtClean="0"/>
              <a:t>nutricional</a:t>
            </a:r>
            <a:endParaRPr lang="en-US" sz="2400" dirty="0"/>
          </a:p>
        </p:txBody>
      </p:sp>
      <p:grpSp>
        <p:nvGrpSpPr>
          <p:cNvPr id="13" name="Group 724"/>
          <p:cNvGrpSpPr/>
          <p:nvPr/>
        </p:nvGrpSpPr>
        <p:grpSpPr>
          <a:xfrm>
            <a:off x="7810234" y="585887"/>
            <a:ext cx="1010238" cy="1151615"/>
            <a:chOff x="6543676" y="7829550"/>
            <a:chExt cx="971550" cy="1065213"/>
          </a:xfrm>
          <a:solidFill>
            <a:srgbClr val="043CAC"/>
          </a:solidFill>
        </p:grpSpPr>
        <p:sp>
          <p:nvSpPr>
            <p:cNvPr id="14" name="Freeform 113"/>
            <p:cNvSpPr>
              <a:spLocks/>
            </p:cNvSpPr>
            <p:nvPr/>
          </p:nvSpPr>
          <p:spPr bwMode="auto">
            <a:xfrm>
              <a:off x="6662738" y="8007350"/>
              <a:ext cx="169863" cy="322263"/>
            </a:xfrm>
            <a:custGeom>
              <a:avLst/>
              <a:gdLst>
                <a:gd name="T0" fmla="*/ 7 w 40"/>
                <a:gd name="T1" fmla="*/ 76 h 76"/>
                <a:gd name="T2" fmla="*/ 0 w 40"/>
                <a:gd name="T3" fmla="*/ 69 h 76"/>
                <a:gd name="T4" fmla="*/ 0 w 40"/>
                <a:gd name="T5" fmla="*/ 61 h 76"/>
                <a:gd name="T6" fmla="*/ 28 w 40"/>
                <a:gd name="T7" fmla="*/ 3 h 76"/>
                <a:gd name="T8" fmla="*/ 38 w 40"/>
                <a:gd name="T9" fmla="*/ 4 h 76"/>
                <a:gd name="T10" fmla="*/ 37 w 40"/>
                <a:gd name="T11" fmla="*/ 14 h 76"/>
                <a:gd name="T12" fmla="*/ 14 w 40"/>
                <a:gd name="T13" fmla="*/ 61 h 76"/>
                <a:gd name="T14" fmla="*/ 14 w 40"/>
                <a:gd name="T15" fmla="*/ 68 h 76"/>
                <a:gd name="T16" fmla="*/ 8 w 40"/>
                <a:gd name="T17" fmla="*/ 76 h 76"/>
                <a:gd name="T18" fmla="*/ 7 w 40"/>
                <a:gd name="T1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76">
                  <a:moveTo>
                    <a:pt x="7" y="76"/>
                  </a:moveTo>
                  <a:cubicBezTo>
                    <a:pt x="4" y="76"/>
                    <a:pt x="1" y="73"/>
                    <a:pt x="0" y="69"/>
                  </a:cubicBezTo>
                  <a:cubicBezTo>
                    <a:pt x="0" y="67"/>
                    <a:pt x="0" y="64"/>
                    <a:pt x="0" y="61"/>
                  </a:cubicBezTo>
                  <a:cubicBezTo>
                    <a:pt x="0" y="39"/>
                    <a:pt x="10" y="17"/>
                    <a:pt x="28" y="3"/>
                  </a:cubicBezTo>
                  <a:cubicBezTo>
                    <a:pt x="31" y="0"/>
                    <a:pt x="35" y="1"/>
                    <a:pt x="38" y="4"/>
                  </a:cubicBezTo>
                  <a:cubicBezTo>
                    <a:pt x="40" y="7"/>
                    <a:pt x="40" y="11"/>
                    <a:pt x="37" y="14"/>
                  </a:cubicBezTo>
                  <a:cubicBezTo>
                    <a:pt x="22" y="25"/>
                    <a:pt x="14" y="43"/>
                    <a:pt x="14" y="61"/>
                  </a:cubicBezTo>
                  <a:cubicBezTo>
                    <a:pt x="14" y="63"/>
                    <a:pt x="14" y="66"/>
                    <a:pt x="14" y="68"/>
                  </a:cubicBezTo>
                  <a:cubicBezTo>
                    <a:pt x="15" y="72"/>
                    <a:pt x="12" y="75"/>
                    <a:pt x="8" y="76"/>
                  </a:cubicBezTo>
                  <a:cubicBezTo>
                    <a:pt x="8" y="76"/>
                    <a:pt x="8" y="76"/>
                    <a:pt x="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14"/>
            <p:cNvSpPr>
              <a:spLocks/>
            </p:cNvSpPr>
            <p:nvPr/>
          </p:nvSpPr>
          <p:spPr bwMode="auto">
            <a:xfrm>
              <a:off x="6799263" y="8326438"/>
              <a:ext cx="423863" cy="233363"/>
            </a:xfrm>
            <a:custGeom>
              <a:avLst/>
              <a:gdLst>
                <a:gd name="T0" fmla="*/ 72 w 100"/>
                <a:gd name="T1" fmla="*/ 0 h 55"/>
                <a:gd name="T2" fmla="*/ 28 w 100"/>
                <a:gd name="T3" fmla="*/ 0 h 55"/>
                <a:gd name="T4" fmla="*/ 0 w 100"/>
                <a:gd name="T5" fmla="*/ 28 h 55"/>
                <a:gd name="T6" fmla="*/ 0 w 100"/>
                <a:gd name="T7" fmla="*/ 47 h 55"/>
                <a:gd name="T8" fmla="*/ 14 w 100"/>
                <a:gd name="T9" fmla="*/ 55 h 55"/>
                <a:gd name="T10" fmla="*/ 14 w 100"/>
                <a:gd name="T11" fmla="*/ 28 h 55"/>
                <a:gd name="T12" fmla="*/ 28 w 100"/>
                <a:gd name="T13" fmla="*/ 14 h 55"/>
                <a:gd name="T14" fmla="*/ 72 w 100"/>
                <a:gd name="T15" fmla="*/ 14 h 55"/>
                <a:gd name="T16" fmla="*/ 86 w 100"/>
                <a:gd name="T17" fmla="*/ 28 h 55"/>
                <a:gd name="T18" fmla="*/ 86 w 100"/>
                <a:gd name="T19" fmla="*/ 48 h 55"/>
                <a:gd name="T20" fmla="*/ 100 w 100"/>
                <a:gd name="T21" fmla="*/ 35 h 55"/>
                <a:gd name="T22" fmla="*/ 100 w 100"/>
                <a:gd name="T23" fmla="*/ 28 h 55"/>
                <a:gd name="T24" fmla="*/ 72 w 100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55">
                  <a:moveTo>
                    <a:pt x="7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50"/>
                    <a:pt x="9" y="53"/>
                    <a:pt x="14" y="55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0"/>
                    <a:pt x="20" y="14"/>
                    <a:pt x="28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80" y="14"/>
                    <a:pt x="86" y="20"/>
                    <a:pt x="86" y="2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92" y="44"/>
                    <a:pt x="96" y="40"/>
                    <a:pt x="100" y="35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13"/>
                    <a:pt x="88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6543676" y="7829550"/>
              <a:ext cx="971550" cy="1065213"/>
            </a:xfrm>
            <a:custGeom>
              <a:avLst/>
              <a:gdLst>
                <a:gd name="T0" fmla="*/ 222 w 229"/>
                <a:gd name="T1" fmla="*/ 204 h 251"/>
                <a:gd name="T2" fmla="*/ 188 w 229"/>
                <a:gd name="T3" fmla="*/ 162 h 251"/>
                <a:gd name="T4" fmla="*/ 207 w 229"/>
                <a:gd name="T5" fmla="*/ 103 h 251"/>
                <a:gd name="T6" fmla="*/ 103 w 229"/>
                <a:gd name="T7" fmla="*/ 0 h 251"/>
                <a:gd name="T8" fmla="*/ 0 w 229"/>
                <a:gd name="T9" fmla="*/ 103 h 251"/>
                <a:gd name="T10" fmla="*/ 103 w 229"/>
                <a:gd name="T11" fmla="*/ 206 h 251"/>
                <a:gd name="T12" fmla="*/ 143 w 229"/>
                <a:gd name="T13" fmla="*/ 198 h 251"/>
                <a:gd name="T14" fmla="*/ 177 w 229"/>
                <a:gd name="T15" fmla="*/ 240 h 251"/>
                <a:gd name="T16" fmla="*/ 201 w 229"/>
                <a:gd name="T17" fmla="*/ 250 h 251"/>
                <a:gd name="T18" fmla="*/ 217 w 229"/>
                <a:gd name="T19" fmla="*/ 244 h 251"/>
                <a:gd name="T20" fmla="*/ 218 w 229"/>
                <a:gd name="T21" fmla="*/ 243 h 251"/>
                <a:gd name="T22" fmla="*/ 228 w 229"/>
                <a:gd name="T23" fmla="*/ 224 h 251"/>
                <a:gd name="T24" fmla="*/ 222 w 229"/>
                <a:gd name="T25" fmla="*/ 204 h 251"/>
                <a:gd name="T26" fmla="*/ 14 w 229"/>
                <a:gd name="T27" fmla="*/ 103 h 251"/>
                <a:gd name="T28" fmla="*/ 103 w 229"/>
                <a:gd name="T29" fmla="*/ 14 h 251"/>
                <a:gd name="T30" fmla="*/ 193 w 229"/>
                <a:gd name="T31" fmla="*/ 103 h 251"/>
                <a:gd name="T32" fmla="*/ 103 w 229"/>
                <a:gd name="T33" fmla="*/ 192 h 251"/>
                <a:gd name="T34" fmla="*/ 14 w 229"/>
                <a:gd name="T35" fmla="*/ 103 h 251"/>
                <a:gd name="T36" fmla="*/ 214 w 229"/>
                <a:gd name="T37" fmla="*/ 223 h 251"/>
                <a:gd name="T38" fmla="*/ 209 w 229"/>
                <a:gd name="T39" fmla="*/ 232 h 251"/>
                <a:gd name="T40" fmla="*/ 207 w 229"/>
                <a:gd name="T41" fmla="*/ 233 h 251"/>
                <a:gd name="T42" fmla="*/ 200 w 229"/>
                <a:gd name="T43" fmla="*/ 236 h 251"/>
                <a:gd name="T44" fmla="*/ 188 w 229"/>
                <a:gd name="T45" fmla="*/ 231 h 251"/>
                <a:gd name="T46" fmla="*/ 156 w 229"/>
                <a:gd name="T47" fmla="*/ 192 h 251"/>
                <a:gd name="T48" fmla="*/ 179 w 229"/>
                <a:gd name="T49" fmla="*/ 174 h 251"/>
                <a:gd name="T50" fmla="*/ 211 w 229"/>
                <a:gd name="T51" fmla="*/ 213 h 251"/>
                <a:gd name="T52" fmla="*/ 214 w 229"/>
                <a:gd name="T53" fmla="*/ 22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9" h="251">
                  <a:moveTo>
                    <a:pt x="222" y="204"/>
                  </a:moveTo>
                  <a:cubicBezTo>
                    <a:pt x="188" y="162"/>
                    <a:pt x="188" y="162"/>
                    <a:pt x="188" y="162"/>
                  </a:cubicBezTo>
                  <a:cubicBezTo>
                    <a:pt x="200" y="145"/>
                    <a:pt x="207" y="125"/>
                    <a:pt x="207" y="103"/>
                  </a:cubicBezTo>
                  <a:cubicBezTo>
                    <a:pt x="207" y="46"/>
                    <a:pt x="160" y="0"/>
                    <a:pt x="103" y="0"/>
                  </a:cubicBezTo>
                  <a:cubicBezTo>
                    <a:pt x="47" y="0"/>
                    <a:pt x="0" y="46"/>
                    <a:pt x="0" y="103"/>
                  </a:cubicBezTo>
                  <a:cubicBezTo>
                    <a:pt x="0" y="160"/>
                    <a:pt x="47" y="206"/>
                    <a:pt x="103" y="206"/>
                  </a:cubicBezTo>
                  <a:cubicBezTo>
                    <a:pt x="118" y="206"/>
                    <a:pt x="131" y="204"/>
                    <a:pt x="143" y="198"/>
                  </a:cubicBezTo>
                  <a:cubicBezTo>
                    <a:pt x="177" y="240"/>
                    <a:pt x="177" y="240"/>
                    <a:pt x="177" y="240"/>
                  </a:cubicBezTo>
                  <a:cubicBezTo>
                    <a:pt x="183" y="247"/>
                    <a:pt x="192" y="251"/>
                    <a:pt x="201" y="250"/>
                  </a:cubicBezTo>
                  <a:cubicBezTo>
                    <a:pt x="207" y="250"/>
                    <a:pt x="212" y="248"/>
                    <a:pt x="217" y="244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24" y="238"/>
                    <a:pt x="227" y="231"/>
                    <a:pt x="228" y="224"/>
                  </a:cubicBezTo>
                  <a:cubicBezTo>
                    <a:pt x="229" y="217"/>
                    <a:pt x="227" y="209"/>
                    <a:pt x="222" y="204"/>
                  </a:cubicBezTo>
                  <a:close/>
                  <a:moveTo>
                    <a:pt x="14" y="103"/>
                  </a:moveTo>
                  <a:cubicBezTo>
                    <a:pt x="14" y="54"/>
                    <a:pt x="54" y="14"/>
                    <a:pt x="103" y="14"/>
                  </a:cubicBezTo>
                  <a:cubicBezTo>
                    <a:pt x="153" y="14"/>
                    <a:pt x="193" y="54"/>
                    <a:pt x="193" y="103"/>
                  </a:cubicBezTo>
                  <a:cubicBezTo>
                    <a:pt x="193" y="152"/>
                    <a:pt x="153" y="192"/>
                    <a:pt x="103" y="192"/>
                  </a:cubicBezTo>
                  <a:cubicBezTo>
                    <a:pt x="54" y="192"/>
                    <a:pt x="14" y="152"/>
                    <a:pt x="14" y="103"/>
                  </a:cubicBezTo>
                  <a:close/>
                  <a:moveTo>
                    <a:pt x="214" y="223"/>
                  </a:moveTo>
                  <a:cubicBezTo>
                    <a:pt x="213" y="226"/>
                    <a:pt x="212" y="229"/>
                    <a:pt x="209" y="232"/>
                  </a:cubicBezTo>
                  <a:cubicBezTo>
                    <a:pt x="207" y="233"/>
                    <a:pt x="207" y="233"/>
                    <a:pt x="207" y="233"/>
                  </a:cubicBezTo>
                  <a:cubicBezTo>
                    <a:pt x="205" y="235"/>
                    <a:pt x="203" y="236"/>
                    <a:pt x="200" y="236"/>
                  </a:cubicBezTo>
                  <a:cubicBezTo>
                    <a:pt x="196" y="236"/>
                    <a:pt x="191" y="234"/>
                    <a:pt x="188" y="231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65" y="187"/>
                    <a:pt x="172" y="181"/>
                    <a:pt x="179" y="174"/>
                  </a:cubicBezTo>
                  <a:cubicBezTo>
                    <a:pt x="211" y="213"/>
                    <a:pt x="211" y="213"/>
                    <a:pt x="211" y="213"/>
                  </a:cubicBezTo>
                  <a:cubicBezTo>
                    <a:pt x="213" y="215"/>
                    <a:pt x="214" y="219"/>
                    <a:pt x="214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16"/>
            <p:cNvSpPr>
              <a:spLocks noEditPoints="1"/>
            </p:cNvSpPr>
            <p:nvPr/>
          </p:nvSpPr>
          <p:spPr bwMode="auto">
            <a:xfrm>
              <a:off x="6870701" y="7999413"/>
              <a:ext cx="279400" cy="276225"/>
            </a:xfrm>
            <a:custGeom>
              <a:avLst/>
              <a:gdLst>
                <a:gd name="T0" fmla="*/ 33 w 66"/>
                <a:gd name="T1" fmla="*/ 0 h 65"/>
                <a:gd name="T2" fmla="*/ 0 w 66"/>
                <a:gd name="T3" fmla="*/ 32 h 65"/>
                <a:gd name="T4" fmla="*/ 33 w 66"/>
                <a:gd name="T5" fmla="*/ 65 h 65"/>
                <a:gd name="T6" fmla="*/ 66 w 66"/>
                <a:gd name="T7" fmla="*/ 32 h 65"/>
                <a:gd name="T8" fmla="*/ 33 w 66"/>
                <a:gd name="T9" fmla="*/ 0 h 65"/>
                <a:gd name="T10" fmla="*/ 33 w 66"/>
                <a:gd name="T11" fmla="*/ 51 h 65"/>
                <a:gd name="T12" fmla="*/ 14 w 66"/>
                <a:gd name="T13" fmla="*/ 32 h 65"/>
                <a:gd name="T14" fmla="*/ 33 w 66"/>
                <a:gd name="T15" fmla="*/ 14 h 65"/>
                <a:gd name="T16" fmla="*/ 52 w 66"/>
                <a:gd name="T17" fmla="*/ 32 h 65"/>
                <a:gd name="T18" fmla="*/ 33 w 66"/>
                <a:gd name="T19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5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5"/>
                    <a:pt x="33" y="65"/>
                  </a:cubicBezTo>
                  <a:cubicBezTo>
                    <a:pt x="51" y="65"/>
                    <a:pt x="66" y="51"/>
                    <a:pt x="66" y="32"/>
                  </a:cubicBezTo>
                  <a:cubicBezTo>
                    <a:pt x="66" y="14"/>
                    <a:pt x="51" y="0"/>
                    <a:pt x="33" y="0"/>
                  </a:cubicBezTo>
                  <a:close/>
                  <a:moveTo>
                    <a:pt x="33" y="51"/>
                  </a:moveTo>
                  <a:cubicBezTo>
                    <a:pt x="22" y="51"/>
                    <a:pt x="14" y="43"/>
                    <a:pt x="14" y="32"/>
                  </a:cubicBezTo>
                  <a:cubicBezTo>
                    <a:pt x="14" y="22"/>
                    <a:pt x="22" y="14"/>
                    <a:pt x="33" y="14"/>
                  </a:cubicBezTo>
                  <a:cubicBezTo>
                    <a:pt x="43" y="14"/>
                    <a:pt x="52" y="22"/>
                    <a:pt x="52" y="32"/>
                  </a:cubicBezTo>
                  <a:cubicBezTo>
                    <a:pt x="52" y="43"/>
                    <a:pt x="43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8" name="Triângulo Retângulo 1"/>
          <p:cNvSpPr/>
          <p:nvPr/>
        </p:nvSpPr>
        <p:spPr>
          <a:xfrm flipH="1">
            <a:off x="691951" y="844422"/>
            <a:ext cx="447472" cy="447472"/>
          </a:xfrm>
          <a:prstGeom prst="rtTriangle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 rot="2700000">
            <a:off x="1107978" y="432007"/>
            <a:ext cx="229616" cy="172212"/>
          </a:xfrm>
          <a:prstGeom prst="rect">
            <a:avLst/>
          </a:prstGeom>
          <a:noFill/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18501" y="164536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ECC52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728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50" grpId="0" animBg="1"/>
      <p:bldP spid="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33"/>
          <p:cNvCxnSpPr/>
          <p:nvPr/>
        </p:nvCxnSpPr>
        <p:spPr>
          <a:xfrm>
            <a:off x="4644008" y="3717032"/>
            <a:ext cx="0" cy="873760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39"/>
          <p:cNvSpPr txBox="1"/>
          <p:nvPr/>
        </p:nvSpPr>
        <p:spPr>
          <a:xfrm>
            <a:off x="3580983" y="1756863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6" name="Retângulo 40"/>
          <p:cNvSpPr/>
          <p:nvPr/>
        </p:nvSpPr>
        <p:spPr>
          <a:xfrm rot="2700000">
            <a:off x="5371151" y="1803066"/>
            <a:ext cx="229616" cy="172212"/>
          </a:xfrm>
          <a:prstGeom prst="rect">
            <a:avLst/>
          </a:prstGeom>
          <a:noFill/>
          <a:ln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43"/>
          <p:cNvSpPr txBox="1"/>
          <p:nvPr/>
        </p:nvSpPr>
        <p:spPr>
          <a:xfrm>
            <a:off x="4063723" y="1226800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9" name="CaixaDeTexto 44"/>
          <p:cNvSpPr txBox="1"/>
          <p:nvPr/>
        </p:nvSpPr>
        <p:spPr>
          <a:xfrm>
            <a:off x="4802906" y="1170145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30" name="CaixaDeTexto 45"/>
          <p:cNvSpPr txBox="1"/>
          <p:nvPr/>
        </p:nvSpPr>
        <p:spPr>
          <a:xfrm>
            <a:off x="4568429" y="1579284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31" name="Forma Livre: Forma 68"/>
          <p:cNvSpPr/>
          <p:nvPr/>
        </p:nvSpPr>
        <p:spPr>
          <a:xfrm>
            <a:off x="3903550" y="251951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513"/>
          <p:cNvSpPr>
            <a:spLocks/>
          </p:cNvSpPr>
          <p:nvPr/>
        </p:nvSpPr>
        <p:spPr bwMode="auto">
          <a:xfrm>
            <a:off x="4252380" y="3417377"/>
            <a:ext cx="189380" cy="248622"/>
          </a:xfrm>
          <a:custGeom>
            <a:avLst/>
            <a:gdLst>
              <a:gd name="T0" fmla="*/ 99 w 195"/>
              <a:gd name="T1" fmla="*/ 0 h 192"/>
              <a:gd name="T2" fmla="*/ 0 w 195"/>
              <a:gd name="T3" fmla="*/ 96 h 192"/>
              <a:gd name="T4" fmla="*/ 99 w 195"/>
              <a:gd name="T5" fmla="*/ 192 h 192"/>
              <a:gd name="T6" fmla="*/ 195 w 195"/>
              <a:gd name="T7" fmla="*/ 96 h 192"/>
              <a:gd name="T8" fmla="*/ 99 w 195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2">
                <a:moveTo>
                  <a:pt x="99" y="0"/>
                </a:moveTo>
                <a:lnTo>
                  <a:pt x="0" y="96"/>
                </a:lnTo>
                <a:lnTo>
                  <a:pt x="99" y="192"/>
                </a:lnTo>
                <a:lnTo>
                  <a:pt x="195" y="96"/>
                </a:lnTo>
                <a:lnTo>
                  <a:pt x="99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514"/>
          <p:cNvSpPr>
            <a:spLocks/>
          </p:cNvSpPr>
          <p:nvPr/>
        </p:nvSpPr>
        <p:spPr bwMode="auto">
          <a:xfrm>
            <a:off x="5544121" y="3190589"/>
            <a:ext cx="186467" cy="248622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2">
                <a:moveTo>
                  <a:pt x="96" y="0"/>
                </a:moveTo>
                <a:lnTo>
                  <a:pt x="0" y="96"/>
                </a:lnTo>
                <a:lnTo>
                  <a:pt x="96" y="192"/>
                </a:lnTo>
                <a:lnTo>
                  <a:pt x="192" y="96"/>
                </a:lnTo>
                <a:lnTo>
                  <a:pt x="96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Oval 515"/>
          <p:cNvSpPr>
            <a:spLocks noChangeArrowheads="1"/>
          </p:cNvSpPr>
          <p:nvPr/>
        </p:nvSpPr>
        <p:spPr bwMode="auto">
          <a:xfrm>
            <a:off x="4981709" y="3704846"/>
            <a:ext cx="74288" cy="1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Oval 516"/>
          <p:cNvSpPr>
            <a:spLocks noChangeArrowheads="1"/>
          </p:cNvSpPr>
          <p:nvPr/>
        </p:nvSpPr>
        <p:spPr bwMode="auto">
          <a:xfrm>
            <a:off x="3760444" y="3172641"/>
            <a:ext cx="119456" cy="1579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Oval 517"/>
          <p:cNvSpPr>
            <a:spLocks noChangeArrowheads="1"/>
          </p:cNvSpPr>
          <p:nvPr/>
        </p:nvSpPr>
        <p:spPr bwMode="auto">
          <a:xfrm>
            <a:off x="4272878" y="4143819"/>
            <a:ext cx="76100" cy="1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524"/>
          <p:cNvSpPr>
            <a:spLocks noEditPoints="1"/>
          </p:cNvSpPr>
          <p:nvPr/>
        </p:nvSpPr>
        <p:spPr bwMode="auto">
          <a:xfrm>
            <a:off x="3707904" y="1485377"/>
            <a:ext cx="2016224" cy="1749418"/>
          </a:xfrm>
          <a:custGeom>
            <a:avLst/>
            <a:gdLst>
              <a:gd name="T0" fmla="*/ 609 w 754"/>
              <a:gd name="T1" fmla="*/ 506 h 506"/>
              <a:gd name="T2" fmla="*/ 145 w 754"/>
              <a:gd name="T3" fmla="*/ 506 h 506"/>
              <a:gd name="T4" fmla="*/ 0 w 754"/>
              <a:gd name="T5" fmla="*/ 351 h 506"/>
              <a:gd name="T6" fmla="*/ 105 w 754"/>
              <a:gd name="T7" fmla="*/ 202 h 506"/>
              <a:gd name="T8" fmla="*/ 235 w 754"/>
              <a:gd name="T9" fmla="*/ 78 h 506"/>
              <a:gd name="T10" fmla="*/ 298 w 754"/>
              <a:gd name="T11" fmla="*/ 95 h 506"/>
              <a:gd name="T12" fmla="*/ 441 w 754"/>
              <a:gd name="T13" fmla="*/ 0 h 506"/>
              <a:gd name="T14" fmla="*/ 601 w 754"/>
              <a:gd name="T15" fmla="*/ 171 h 506"/>
              <a:gd name="T16" fmla="*/ 599 w 754"/>
              <a:gd name="T17" fmla="*/ 196 h 506"/>
              <a:gd name="T18" fmla="*/ 609 w 754"/>
              <a:gd name="T19" fmla="*/ 196 h 506"/>
              <a:gd name="T20" fmla="*/ 754 w 754"/>
              <a:gd name="T21" fmla="*/ 351 h 506"/>
              <a:gd name="T22" fmla="*/ 609 w 754"/>
              <a:gd name="T23" fmla="*/ 506 h 506"/>
              <a:gd name="T24" fmla="*/ 235 w 754"/>
              <a:gd name="T25" fmla="*/ 94 h 506"/>
              <a:gd name="T26" fmla="*/ 120 w 754"/>
              <a:gd name="T27" fmla="*/ 209 h 506"/>
              <a:gd name="T28" fmla="*/ 114 w 754"/>
              <a:gd name="T29" fmla="*/ 216 h 506"/>
              <a:gd name="T30" fmla="*/ 16 w 754"/>
              <a:gd name="T31" fmla="*/ 351 h 506"/>
              <a:gd name="T32" fmla="*/ 145 w 754"/>
              <a:gd name="T33" fmla="*/ 490 h 506"/>
              <a:gd name="T34" fmla="*/ 609 w 754"/>
              <a:gd name="T35" fmla="*/ 490 h 506"/>
              <a:gd name="T36" fmla="*/ 738 w 754"/>
              <a:gd name="T37" fmla="*/ 351 h 506"/>
              <a:gd name="T38" fmla="*/ 609 w 754"/>
              <a:gd name="T39" fmla="*/ 212 h 506"/>
              <a:gd name="T40" fmla="*/ 591 w 754"/>
              <a:gd name="T41" fmla="*/ 213 h 506"/>
              <a:gd name="T42" fmla="*/ 584 w 754"/>
              <a:gd name="T43" fmla="*/ 211 h 506"/>
              <a:gd name="T44" fmla="*/ 582 w 754"/>
              <a:gd name="T45" fmla="*/ 204 h 506"/>
              <a:gd name="T46" fmla="*/ 585 w 754"/>
              <a:gd name="T47" fmla="*/ 171 h 506"/>
              <a:gd name="T48" fmla="*/ 441 w 754"/>
              <a:gd name="T49" fmla="*/ 16 h 506"/>
              <a:gd name="T50" fmla="*/ 309 w 754"/>
              <a:gd name="T51" fmla="*/ 110 h 506"/>
              <a:gd name="T52" fmla="*/ 303 w 754"/>
              <a:gd name="T53" fmla="*/ 114 h 506"/>
              <a:gd name="T54" fmla="*/ 297 w 754"/>
              <a:gd name="T55" fmla="*/ 113 h 506"/>
              <a:gd name="T56" fmla="*/ 235 w 754"/>
              <a:gd name="T57" fmla="*/ 9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54" h="506">
                <a:moveTo>
                  <a:pt x="609" y="506"/>
                </a:moveTo>
                <a:cubicBezTo>
                  <a:pt x="145" y="506"/>
                  <a:pt x="145" y="506"/>
                  <a:pt x="145" y="506"/>
                </a:cubicBezTo>
                <a:cubicBezTo>
                  <a:pt x="65" y="506"/>
                  <a:pt x="0" y="436"/>
                  <a:pt x="0" y="351"/>
                </a:cubicBezTo>
                <a:cubicBezTo>
                  <a:pt x="0" y="281"/>
                  <a:pt x="43" y="221"/>
                  <a:pt x="105" y="202"/>
                </a:cubicBezTo>
                <a:cubicBezTo>
                  <a:pt x="112" y="132"/>
                  <a:pt x="169" y="78"/>
                  <a:pt x="235" y="78"/>
                </a:cubicBezTo>
                <a:cubicBezTo>
                  <a:pt x="257" y="78"/>
                  <a:pt x="278" y="84"/>
                  <a:pt x="298" y="95"/>
                </a:cubicBezTo>
                <a:cubicBezTo>
                  <a:pt x="325" y="37"/>
                  <a:pt x="380" y="0"/>
                  <a:pt x="441" y="0"/>
                </a:cubicBezTo>
                <a:cubicBezTo>
                  <a:pt x="529" y="0"/>
                  <a:pt x="601" y="77"/>
                  <a:pt x="601" y="171"/>
                </a:cubicBezTo>
                <a:cubicBezTo>
                  <a:pt x="601" y="180"/>
                  <a:pt x="600" y="188"/>
                  <a:pt x="599" y="196"/>
                </a:cubicBezTo>
                <a:cubicBezTo>
                  <a:pt x="603" y="196"/>
                  <a:pt x="606" y="196"/>
                  <a:pt x="609" y="196"/>
                </a:cubicBezTo>
                <a:cubicBezTo>
                  <a:pt x="689" y="196"/>
                  <a:pt x="754" y="265"/>
                  <a:pt x="754" y="351"/>
                </a:cubicBezTo>
                <a:cubicBezTo>
                  <a:pt x="754" y="436"/>
                  <a:pt x="689" y="506"/>
                  <a:pt x="609" y="506"/>
                </a:cubicBezTo>
                <a:close/>
                <a:moveTo>
                  <a:pt x="235" y="94"/>
                </a:moveTo>
                <a:cubicBezTo>
                  <a:pt x="175" y="94"/>
                  <a:pt x="125" y="144"/>
                  <a:pt x="120" y="209"/>
                </a:cubicBezTo>
                <a:cubicBezTo>
                  <a:pt x="120" y="212"/>
                  <a:pt x="118" y="215"/>
                  <a:pt x="114" y="216"/>
                </a:cubicBezTo>
                <a:cubicBezTo>
                  <a:pt x="56" y="231"/>
                  <a:pt x="16" y="287"/>
                  <a:pt x="16" y="351"/>
                </a:cubicBezTo>
                <a:cubicBezTo>
                  <a:pt x="16" y="427"/>
                  <a:pt x="74" y="490"/>
                  <a:pt x="145" y="490"/>
                </a:cubicBezTo>
                <a:cubicBezTo>
                  <a:pt x="609" y="490"/>
                  <a:pt x="609" y="490"/>
                  <a:pt x="609" y="490"/>
                </a:cubicBezTo>
                <a:cubicBezTo>
                  <a:pt x="680" y="490"/>
                  <a:pt x="738" y="427"/>
                  <a:pt x="738" y="351"/>
                </a:cubicBezTo>
                <a:cubicBezTo>
                  <a:pt x="738" y="274"/>
                  <a:pt x="680" y="212"/>
                  <a:pt x="609" y="212"/>
                </a:cubicBezTo>
                <a:cubicBezTo>
                  <a:pt x="603" y="212"/>
                  <a:pt x="597" y="212"/>
                  <a:pt x="591" y="213"/>
                </a:cubicBezTo>
                <a:cubicBezTo>
                  <a:pt x="588" y="214"/>
                  <a:pt x="586" y="213"/>
                  <a:pt x="584" y="211"/>
                </a:cubicBezTo>
                <a:cubicBezTo>
                  <a:pt x="582" y="209"/>
                  <a:pt x="581" y="206"/>
                  <a:pt x="582" y="204"/>
                </a:cubicBezTo>
                <a:cubicBezTo>
                  <a:pt x="584" y="193"/>
                  <a:pt x="585" y="182"/>
                  <a:pt x="585" y="171"/>
                </a:cubicBezTo>
                <a:cubicBezTo>
                  <a:pt x="585" y="86"/>
                  <a:pt x="520" y="16"/>
                  <a:pt x="441" y="16"/>
                </a:cubicBezTo>
                <a:cubicBezTo>
                  <a:pt x="383" y="16"/>
                  <a:pt x="331" y="53"/>
                  <a:pt x="309" y="110"/>
                </a:cubicBezTo>
                <a:cubicBezTo>
                  <a:pt x="308" y="112"/>
                  <a:pt x="306" y="114"/>
                  <a:pt x="303" y="114"/>
                </a:cubicBezTo>
                <a:cubicBezTo>
                  <a:pt x="301" y="115"/>
                  <a:pt x="299" y="115"/>
                  <a:pt x="297" y="113"/>
                </a:cubicBezTo>
                <a:cubicBezTo>
                  <a:pt x="278" y="101"/>
                  <a:pt x="257" y="94"/>
                  <a:pt x="235" y="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" name="Group 52"/>
          <p:cNvGrpSpPr/>
          <p:nvPr/>
        </p:nvGrpSpPr>
        <p:grpSpPr>
          <a:xfrm flipH="1">
            <a:off x="4572000" y="3212976"/>
            <a:ext cx="360040" cy="1800200"/>
            <a:chOff x="5720467" y="2341247"/>
            <a:chExt cx="444265" cy="1997148"/>
          </a:xfrm>
        </p:grpSpPr>
        <p:cxnSp>
          <p:nvCxnSpPr>
            <p:cNvPr id="51" name="Conector reto 18"/>
            <p:cNvCxnSpPr/>
            <p:nvPr/>
          </p:nvCxnSpPr>
          <p:spPr>
            <a:xfrm flipH="1">
              <a:off x="6164732" y="2341247"/>
              <a:ext cx="0" cy="19971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18"/>
            <p:cNvCxnSpPr/>
            <p:nvPr/>
          </p:nvCxnSpPr>
          <p:spPr>
            <a:xfrm flipH="1">
              <a:off x="5720467" y="4338395"/>
              <a:ext cx="44426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riângulo Retângulo 1"/>
          <p:cNvSpPr/>
          <p:nvPr/>
        </p:nvSpPr>
        <p:spPr>
          <a:xfrm>
            <a:off x="4644008" y="4725144"/>
            <a:ext cx="139688" cy="186251"/>
          </a:xfrm>
          <a:prstGeom prst="rtTriangle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oup 72"/>
          <p:cNvGrpSpPr/>
          <p:nvPr/>
        </p:nvGrpSpPr>
        <p:grpSpPr>
          <a:xfrm>
            <a:off x="1691680" y="2492896"/>
            <a:ext cx="2015355" cy="2458993"/>
            <a:chOff x="1840036" y="3166555"/>
            <a:chExt cx="2687140" cy="2458993"/>
          </a:xfrm>
        </p:grpSpPr>
        <p:sp>
          <p:nvSpPr>
            <p:cNvPr id="19" name="Triângulo Retângulo 1"/>
            <p:cNvSpPr/>
            <p:nvPr/>
          </p:nvSpPr>
          <p:spPr>
            <a:xfrm flipH="1">
              <a:off x="2264862" y="5315322"/>
              <a:ext cx="236582" cy="236582"/>
            </a:xfrm>
            <a:prstGeom prst="rtTriangle">
              <a:avLst/>
            </a:prstGeom>
            <a:solidFill>
              <a:srgbClr val="ECC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oup 7"/>
            <p:cNvGrpSpPr/>
            <p:nvPr/>
          </p:nvGrpSpPr>
          <p:grpSpPr>
            <a:xfrm flipV="1">
              <a:off x="2567148" y="3166555"/>
              <a:ext cx="1960028" cy="2458993"/>
              <a:chOff x="1294892" y="665501"/>
              <a:chExt cx="1960028" cy="2458993"/>
            </a:xfrm>
          </p:grpSpPr>
          <p:cxnSp>
            <p:nvCxnSpPr>
              <p:cNvPr id="44" name="Conector reto 16"/>
              <p:cNvCxnSpPr/>
              <p:nvPr/>
            </p:nvCxnSpPr>
            <p:spPr>
              <a:xfrm>
                <a:off x="1299351" y="665501"/>
                <a:ext cx="0" cy="22740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17"/>
              <p:cNvCxnSpPr/>
              <p:nvPr/>
            </p:nvCxnSpPr>
            <p:spPr>
              <a:xfrm flipH="1" flipV="1">
                <a:off x="1294892" y="2931652"/>
                <a:ext cx="192914" cy="19284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18"/>
              <p:cNvCxnSpPr/>
              <p:nvPr/>
            </p:nvCxnSpPr>
            <p:spPr>
              <a:xfrm flipH="1" flipV="1">
                <a:off x="1482168" y="3123876"/>
                <a:ext cx="1772752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Conector reto 18"/>
            <p:cNvCxnSpPr/>
            <p:nvPr/>
          </p:nvCxnSpPr>
          <p:spPr>
            <a:xfrm flipH="1">
              <a:off x="1840036" y="5623585"/>
              <a:ext cx="74050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3"/>
          <p:cNvGrpSpPr/>
          <p:nvPr/>
        </p:nvGrpSpPr>
        <p:grpSpPr>
          <a:xfrm flipH="1">
            <a:off x="5652120" y="2348880"/>
            <a:ext cx="1944216" cy="1944216"/>
            <a:chOff x="1937478" y="3166555"/>
            <a:chExt cx="2569611" cy="2458993"/>
          </a:xfrm>
        </p:grpSpPr>
        <p:sp>
          <p:nvSpPr>
            <p:cNvPr id="75" name="Triângulo Retângulo 1"/>
            <p:cNvSpPr/>
            <p:nvPr/>
          </p:nvSpPr>
          <p:spPr>
            <a:xfrm flipH="1">
              <a:off x="2264862" y="5315322"/>
              <a:ext cx="236582" cy="236582"/>
            </a:xfrm>
            <a:prstGeom prst="rtTriangle">
              <a:avLst/>
            </a:prstGeom>
            <a:solidFill>
              <a:srgbClr val="ECC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oup 75"/>
            <p:cNvGrpSpPr/>
            <p:nvPr/>
          </p:nvGrpSpPr>
          <p:grpSpPr>
            <a:xfrm flipV="1">
              <a:off x="2567148" y="3166555"/>
              <a:ext cx="1939941" cy="2458993"/>
              <a:chOff x="1294892" y="665501"/>
              <a:chExt cx="1939941" cy="2458993"/>
            </a:xfrm>
          </p:grpSpPr>
          <p:cxnSp>
            <p:nvCxnSpPr>
              <p:cNvPr id="78" name="Conector reto 16"/>
              <p:cNvCxnSpPr/>
              <p:nvPr/>
            </p:nvCxnSpPr>
            <p:spPr>
              <a:xfrm>
                <a:off x="1299351" y="665501"/>
                <a:ext cx="0" cy="22740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to 17"/>
              <p:cNvCxnSpPr/>
              <p:nvPr/>
            </p:nvCxnSpPr>
            <p:spPr>
              <a:xfrm flipH="1" flipV="1">
                <a:off x="1294892" y="2931652"/>
                <a:ext cx="192914" cy="19284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to 18"/>
              <p:cNvCxnSpPr/>
              <p:nvPr/>
            </p:nvCxnSpPr>
            <p:spPr>
              <a:xfrm flipH="1" flipV="1">
                <a:off x="1482168" y="3123876"/>
                <a:ext cx="1752665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ector reto 18"/>
            <p:cNvCxnSpPr/>
            <p:nvPr/>
          </p:nvCxnSpPr>
          <p:spPr>
            <a:xfrm flipH="1">
              <a:off x="1937478" y="5623585"/>
              <a:ext cx="64305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Freeform 513"/>
          <p:cNvSpPr>
            <a:spLocks/>
          </p:cNvSpPr>
          <p:nvPr/>
        </p:nvSpPr>
        <p:spPr bwMode="auto">
          <a:xfrm>
            <a:off x="4957725" y="2630396"/>
            <a:ext cx="126509" cy="166084"/>
          </a:xfrm>
          <a:custGeom>
            <a:avLst/>
            <a:gdLst>
              <a:gd name="T0" fmla="*/ 99 w 195"/>
              <a:gd name="T1" fmla="*/ 0 h 192"/>
              <a:gd name="T2" fmla="*/ 0 w 195"/>
              <a:gd name="T3" fmla="*/ 96 h 192"/>
              <a:gd name="T4" fmla="*/ 99 w 195"/>
              <a:gd name="T5" fmla="*/ 192 h 192"/>
              <a:gd name="T6" fmla="*/ 195 w 195"/>
              <a:gd name="T7" fmla="*/ 96 h 192"/>
              <a:gd name="T8" fmla="*/ 99 w 195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2">
                <a:moveTo>
                  <a:pt x="99" y="0"/>
                </a:moveTo>
                <a:lnTo>
                  <a:pt x="0" y="96"/>
                </a:lnTo>
                <a:lnTo>
                  <a:pt x="99" y="192"/>
                </a:lnTo>
                <a:lnTo>
                  <a:pt x="195" y="96"/>
                </a:lnTo>
                <a:lnTo>
                  <a:pt x="99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76" name="Conector reto 33"/>
          <p:cNvCxnSpPr/>
          <p:nvPr/>
        </p:nvCxnSpPr>
        <p:spPr>
          <a:xfrm>
            <a:off x="2108401" y="3060361"/>
            <a:ext cx="0" cy="489315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to 33"/>
          <p:cNvCxnSpPr/>
          <p:nvPr/>
        </p:nvCxnSpPr>
        <p:spPr>
          <a:xfrm>
            <a:off x="7236296" y="3429000"/>
            <a:ext cx="0" cy="489315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tângulo 41"/>
          <p:cNvSpPr/>
          <p:nvPr/>
        </p:nvSpPr>
        <p:spPr>
          <a:xfrm rot="2700000">
            <a:off x="4398244" y="1556078"/>
            <a:ext cx="111473" cy="83605"/>
          </a:xfrm>
          <a:prstGeom prst="rect">
            <a:avLst/>
          </a:prstGeom>
          <a:noFill/>
          <a:ln w="28575"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Retângulo: Cantos Arredondados 9"/>
          <p:cNvSpPr/>
          <p:nvPr/>
        </p:nvSpPr>
        <p:spPr>
          <a:xfrm>
            <a:off x="563279" y="341922"/>
            <a:ext cx="7965077" cy="752260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CaixaDeTexto 217"/>
          <p:cNvSpPr txBox="1"/>
          <p:nvPr/>
        </p:nvSpPr>
        <p:spPr>
          <a:xfrm>
            <a:off x="827584" y="332656"/>
            <a:ext cx="551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SEGURANÇA ALIMENTAR</a:t>
            </a:r>
          </a:p>
          <a:p>
            <a:r>
              <a:rPr lang="pt-BR" sz="2400" spc="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NUTRICIONAL</a:t>
            </a:r>
            <a:endParaRPr lang="pt-BR" sz="2400" spc="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CaixaDeTexto 217"/>
          <p:cNvSpPr txBox="1"/>
          <p:nvPr/>
        </p:nvSpPr>
        <p:spPr>
          <a:xfrm>
            <a:off x="841757" y="1191447"/>
            <a:ext cx="322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spc="3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 e princípios</a:t>
            </a:r>
            <a:endParaRPr lang="pt-BR" i="1" spc="3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186"/>
          <p:cNvGrpSpPr/>
          <p:nvPr/>
        </p:nvGrpSpPr>
        <p:grpSpPr>
          <a:xfrm>
            <a:off x="281415" y="6093296"/>
            <a:ext cx="8862585" cy="461665"/>
            <a:chOff x="277792" y="6102646"/>
            <a:chExt cx="11816780" cy="461665"/>
          </a:xfrm>
        </p:grpSpPr>
        <p:cxnSp>
          <p:nvCxnSpPr>
            <p:cNvPr id="188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10" name="Group 587"/>
          <p:cNvGrpSpPr/>
          <p:nvPr/>
        </p:nvGrpSpPr>
        <p:grpSpPr>
          <a:xfrm>
            <a:off x="1115616" y="4437112"/>
            <a:ext cx="576064" cy="504056"/>
            <a:chOff x="10958513" y="211138"/>
            <a:chExt cx="1136650" cy="1060450"/>
          </a:xfrm>
          <a:solidFill>
            <a:schemeClr val="bg1">
              <a:lumMod val="85000"/>
            </a:schemeClr>
          </a:solidFill>
        </p:grpSpPr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11361738" y="381000"/>
              <a:ext cx="279400" cy="330200"/>
            </a:xfrm>
            <a:custGeom>
              <a:avLst/>
              <a:gdLst>
                <a:gd name="T0" fmla="*/ 24 w 66"/>
                <a:gd name="T1" fmla="*/ 78 h 78"/>
                <a:gd name="T2" fmla="*/ 24 w 66"/>
                <a:gd name="T3" fmla="*/ 78 h 78"/>
                <a:gd name="T4" fmla="*/ 28 w 66"/>
                <a:gd name="T5" fmla="*/ 61 h 78"/>
                <a:gd name="T6" fmla="*/ 39 w 66"/>
                <a:gd name="T7" fmla="*/ 46 h 78"/>
                <a:gd name="T8" fmla="*/ 50 w 66"/>
                <a:gd name="T9" fmla="*/ 35 h 78"/>
                <a:gd name="T10" fmla="*/ 52 w 66"/>
                <a:gd name="T11" fmla="*/ 27 h 78"/>
                <a:gd name="T12" fmla="*/ 46 w 66"/>
                <a:gd name="T13" fmla="*/ 16 h 78"/>
                <a:gd name="T14" fmla="*/ 33 w 66"/>
                <a:gd name="T15" fmla="*/ 12 h 78"/>
                <a:gd name="T16" fmla="*/ 19 w 66"/>
                <a:gd name="T17" fmla="*/ 17 h 78"/>
                <a:gd name="T18" fmla="*/ 14 w 66"/>
                <a:gd name="T19" fmla="*/ 27 h 78"/>
                <a:gd name="T20" fmla="*/ 0 w 66"/>
                <a:gd name="T21" fmla="*/ 27 h 78"/>
                <a:gd name="T22" fmla="*/ 9 w 66"/>
                <a:gd name="T23" fmla="*/ 8 h 78"/>
                <a:gd name="T24" fmla="*/ 34 w 66"/>
                <a:gd name="T25" fmla="*/ 0 h 78"/>
                <a:gd name="T26" fmla="*/ 51 w 66"/>
                <a:gd name="T27" fmla="*/ 3 h 78"/>
                <a:gd name="T28" fmla="*/ 62 w 66"/>
                <a:gd name="T29" fmla="*/ 14 h 78"/>
                <a:gd name="T30" fmla="*/ 66 w 66"/>
                <a:gd name="T31" fmla="*/ 28 h 78"/>
                <a:gd name="T32" fmla="*/ 65 w 66"/>
                <a:gd name="T33" fmla="*/ 36 h 78"/>
                <a:gd name="T34" fmla="*/ 60 w 66"/>
                <a:gd name="T35" fmla="*/ 44 h 78"/>
                <a:gd name="T36" fmla="*/ 52 w 66"/>
                <a:gd name="T37" fmla="*/ 52 h 78"/>
                <a:gd name="T38" fmla="*/ 43 w 66"/>
                <a:gd name="T39" fmla="*/ 61 h 78"/>
                <a:gd name="T40" fmla="*/ 40 w 66"/>
                <a:gd name="T41" fmla="*/ 69 h 78"/>
                <a:gd name="T42" fmla="*/ 38 w 66"/>
                <a:gd name="T43" fmla="*/ 78 h 78"/>
                <a:gd name="T44" fmla="*/ 24 w 66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78">
                  <a:moveTo>
                    <a:pt x="24" y="78"/>
                  </a:moveTo>
                  <a:cubicBezTo>
                    <a:pt x="24" y="78"/>
                    <a:pt x="24" y="78"/>
                    <a:pt x="24" y="78"/>
                  </a:cubicBezTo>
                  <a:cubicBezTo>
                    <a:pt x="24" y="72"/>
                    <a:pt x="25" y="66"/>
                    <a:pt x="28" y="61"/>
                  </a:cubicBezTo>
                  <a:cubicBezTo>
                    <a:pt x="30" y="56"/>
                    <a:pt x="34" y="51"/>
                    <a:pt x="39" y="46"/>
                  </a:cubicBezTo>
                  <a:cubicBezTo>
                    <a:pt x="47" y="39"/>
                    <a:pt x="49" y="37"/>
                    <a:pt x="50" y="35"/>
                  </a:cubicBezTo>
                  <a:cubicBezTo>
                    <a:pt x="51" y="33"/>
                    <a:pt x="52" y="30"/>
                    <a:pt x="52" y="27"/>
                  </a:cubicBezTo>
                  <a:cubicBezTo>
                    <a:pt x="52" y="23"/>
                    <a:pt x="50" y="19"/>
                    <a:pt x="46" y="16"/>
                  </a:cubicBezTo>
                  <a:cubicBezTo>
                    <a:pt x="43" y="13"/>
                    <a:pt x="39" y="12"/>
                    <a:pt x="33" y="12"/>
                  </a:cubicBezTo>
                  <a:cubicBezTo>
                    <a:pt x="28" y="12"/>
                    <a:pt x="23" y="14"/>
                    <a:pt x="19" y="17"/>
                  </a:cubicBezTo>
                  <a:cubicBezTo>
                    <a:pt x="16" y="20"/>
                    <a:pt x="14" y="23"/>
                    <a:pt x="1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0"/>
                    <a:pt x="4" y="13"/>
                    <a:pt x="9" y="8"/>
                  </a:cubicBezTo>
                  <a:cubicBezTo>
                    <a:pt x="15" y="3"/>
                    <a:pt x="24" y="0"/>
                    <a:pt x="34" y="0"/>
                  </a:cubicBezTo>
                  <a:cubicBezTo>
                    <a:pt x="41" y="0"/>
                    <a:pt x="46" y="1"/>
                    <a:pt x="51" y="3"/>
                  </a:cubicBezTo>
                  <a:cubicBezTo>
                    <a:pt x="56" y="6"/>
                    <a:pt x="59" y="9"/>
                    <a:pt x="62" y="14"/>
                  </a:cubicBezTo>
                  <a:cubicBezTo>
                    <a:pt x="65" y="18"/>
                    <a:pt x="66" y="23"/>
                    <a:pt x="66" y="28"/>
                  </a:cubicBezTo>
                  <a:cubicBezTo>
                    <a:pt x="66" y="30"/>
                    <a:pt x="66" y="33"/>
                    <a:pt x="65" y="36"/>
                  </a:cubicBezTo>
                  <a:cubicBezTo>
                    <a:pt x="64" y="38"/>
                    <a:pt x="62" y="41"/>
                    <a:pt x="60" y="44"/>
                  </a:cubicBezTo>
                  <a:cubicBezTo>
                    <a:pt x="60" y="45"/>
                    <a:pt x="58" y="47"/>
                    <a:pt x="52" y="52"/>
                  </a:cubicBezTo>
                  <a:cubicBezTo>
                    <a:pt x="46" y="58"/>
                    <a:pt x="44" y="60"/>
                    <a:pt x="43" y="61"/>
                  </a:cubicBezTo>
                  <a:cubicBezTo>
                    <a:pt x="42" y="63"/>
                    <a:pt x="41" y="66"/>
                    <a:pt x="40" y="69"/>
                  </a:cubicBezTo>
                  <a:cubicBezTo>
                    <a:pt x="39" y="71"/>
                    <a:pt x="39" y="74"/>
                    <a:pt x="38" y="78"/>
                  </a:cubicBezTo>
                  <a:lnTo>
                    <a:pt x="2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Oval 92"/>
            <p:cNvSpPr>
              <a:spLocks noChangeArrowheads="1"/>
            </p:cNvSpPr>
            <p:nvPr/>
          </p:nvSpPr>
          <p:spPr bwMode="auto">
            <a:xfrm>
              <a:off x="11458576" y="758825"/>
              <a:ext cx="73025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10958513" y="211138"/>
              <a:ext cx="1136650" cy="1060450"/>
            </a:xfrm>
            <a:custGeom>
              <a:avLst/>
              <a:gdLst>
                <a:gd name="T0" fmla="*/ 199 w 268"/>
                <a:gd name="T1" fmla="*/ 21 h 250"/>
                <a:gd name="T2" fmla="*/ 127 w 268"/>
                <a:gd name="T3" fmla="*/ 0 h 250"/>
                <a:gd name="T4" fmla="*/ 57 w 268"/>
                <a:gd name="T5" fmla="*/ 20 h 250"/>
                <a:gd name="T6" fmla="*/ 31 w 268"/>
                <a:gd name="T7" fmla="*/ 94 h 250"/>
                <a:gd name="T8" fmla="*/ 29 w 268"/>
                <a:gd name="T9" fmla="*/ 111 h 250"/>
                <a:gd name="T10" fmla="*/ 4 w 268"/>
                <a:gd name="T11" fmla="*/ 141 h 250"/>
                <a:gd name="T12" fmla="*/ 3 w 268"/>
                <a:gd name="T13" fmla="*/ 143 h 250"/>
                <a:gd name="T14" fmla="*/ 4 w 268"/>
                <a:gd name="T15" fmla="*/ 156 h 250"/>
                <a:gd name="T16" fmla="*/ 15 w 268"/>
                <a:gd name="T17" fmla="*/ 162 h 250"/>
                <a:gd name="T18" fmla="*/ 27 w 268"/>
                <a:gd name="T19" fmla="*/ 165 h 250"/>
                <a:gd name="T20" fmla="*/ 32 w 268"/>
                <a:gd name="T21" fmla="*/ 181 h 250"/>
                <a:gd name="T22" fmla="*/ 31 w 268"/>
                <a:gd name="T23" fmla="*/ 201 h 250"/>
                <a:gd name="T24" fmla="*/ 36 w 268"/>
                <a:gd name="T25" fmla="*/ 230 h 250"/>
                <a:gd name="T26" fmla="*/ 38 w 268"/>
                <a:gd name="T27" fmla="*/ 231 h 250"/>
                <a:gd name="T28" fmla="*/ 38 w 268"/>
                <a:gd name="T29" fmla="*/ 231 h 250"/>
                <a:gd name="T30" fmla="*/ 56 w 268"/>
                <a:gd name="T31" fmla="*/ 234 h 250"/>
                <a:gd name="T32" fmla="*/ 90 w 268"/>
                <a:gd name="T33" fmla="*/ 230 h 250"/>
                <a:gd name="T34" fmla="*/ 94 w 268"/>
                <a:gd name="T35" fmla="*/ 250 h 250"/>
                <a:gd name="T36" fmla="*/ 109 w 268"/>
                <a:gd name="T37" fmla="*/ 250 h 250"/>
                <a:gd name="T38" fmla="*/ 99 w 268"/>
                <a:gd name="T39" fmla="*/ 217 h 250"/>
                <a:gd name="T40" fmla="*/ 93 w 268"/>
                <a:gd name="T41" fmla="*/ 215 h 250"/>
                <a:gd name="T42" fmla="*/ 56 w 268"/>
                <a:gd name="T43" fmla="*/ 220 h 250"/>
                <a:gd name="T44" fmla="*/ 45 w 268"/>
                <a:gd name="T45" fmla="*/ 218 h 250"/>
                <a:gd name="T46" fmla="*/ 44 w 268"/>
                <a:gd name="T47" fmla="*/ 218 h 250"/>
                <a:gd name="T48" fmla="*/ 44 w 268"/>
                <a:gd name="T49" fmla="*/ 205 h 250"/>
                <a:gd name="T50" fmla="*/ 44 w 268"/>
                <a:gd name="T51" fmla="*/ 204 h 250"/>
                <a:gd name="T52" fmla="*/ 46 w 268"/>
                <a:gd name="T53" fmla="*/ 189 h 250"/>
                <a:gd name="T54" fmla="*/ 60 w 268"/>
                <a:gd name="T55" fmla="*/ 189 h 250"/>
                <a:gd name="T56" fmla="*/ 61 w 268"/>
                <a:gd name="T57" fmla="*/ 189 h 250"/>
                <a:gd name="T58" fmla="*/ 68 w 268"/>
                <a:gd name="T59" fmla="*/ 182 h 250"/>
                <a:gd name="T60" fmla="*/ 61 w 268"/>
                <a:gd name="T61" fmla="*/ 175 h 250"/>
                <a:gd name="T62" fmla="*/ 45 w 268"/>
                <a:gd name="T63" fmla="*/ 175 h 250"/>
                <a:gd name="T64" fmla="*/ 38 w 268"/>
                <a:gd name="T65" fmla="*/ 155 h 250"/>
                <a:gd name="T66" fmla="*/ 33 w 268"/>
                <a:gd name="T67" fmla="*/ 152 h 250"/>
                <a:gd name="T68" fmla="*/ 18 w 268"/>
                <a:gd name="T69" fmla="*/ 148 h 250"/>
                <a:gd name="T70" fmla="*/ 17 w 268"/>
                <a:gd name="T71" fmla="*/ 148 h 250"/>
                <a:gd name="T72" fmla="*/ 16 w 268"/>
                <a:gd name="T73" fmla="*/ 148 h 250"/>
                <a:gd name="T74" fmla="*/ 40 w 268"/>
                <a:gd name="T75" fmla="*/ 120 h 250"/>
                <a:gd name="T76" fmla="*/ 41 w 268"/>
                <a:gd name="T77" fmla="*/ 119 h 250"/>
                <a:gd name="T78" fmla="*/ 45 w 268"/>
                <a:gd name="T79" fmla="*/ 93 h 250"/>
                <a:gd name="T80" fmla="*/ 45 w 268"/>
                <a:gd name="T81" fmla="*/ 92 h 250"/>
                <a:gd name="T82" fmla="*/ 64 w 268"/>
                <a:gd name="T83" fmla="*/ 32 h 250"/>
                <a:gd name="T84" fmla="*/ 127 w 268"/>
                <a:gd name="T85" fmla="*/ 14 h 250"/>
                <a:gd name="T86" fmla="*/ 191 w 268"/>
                <a:gd name="T87" fmla="*/ 32 h 250"/>
                <a:gd name="T88" fmla="*/ 211 w 268"/>
                <a:gd name="T89" fmla="*/ 144 h 250"/>
                <a:gd name="T90" fmla="*/ 189 w 268"/>
                <a:gd name="T91" fmla="*/ 197 h 250"/>
                <a:gd name="T92" fmla="*/ 189 w 268"/>
                <a:gd name="T93" fmla="*/ 198 h 250"/>
                <a:gd name="T94" fmla="*/ 193 w 268"/>
                <a:gd name="T95" fmla="*/ 250 h 250"/>
                <a:gd name="T96" fmla="*/ 207 w 268"/>
                <a:gd name="T97" fmla="*/ 250 h 250"/>
                <a:gd name="T98" fmla="*/ 203 w 268"/>
                <a:gd name="T99" fmla="*/ 199 h 250"/>
                <a:gd name="T100" fmla="*/ 222 w 268"/>
                <a:gd name="T101" fmla="*/ 152 h 250"/>
                <a:gd name="T102" fmla="*/ 223 w 268"/>
                <a:gd name="T103" fmla="*/ 152 h 250"/>
                <a:gd name="T104" fmla="*/ 199 w 268"/>
                <a:gd name="T105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" h="250">
                  <a:moveTo>
                    <a:pt x="199" y="21"/>
                  </a:moveTo>
                  <a:cubicBezTo>
                    <a:pt x="198" y="20"/>
                    <a:pt x="169" y="0"/>
                    <a:pt x="127" y="0"/>
                  </a:cubicBezTo>
                  <a:cubicBezTo>
                    <a:pt x="103" y="0"/>
                    <a:pt x="79" y="7"/>
                    <a:pt x="57" y="20"/>
                  </a:cubicBezTo>
                  <a:cubicBezTo>
                    <a:pt x="56" y="20"/>
                    <a:pt x="20" y="40"/>
                    <a:pt x="31" y="94"/>
                  </a:cubicBezTo>
                  <a:cubicBezTo>
                    <a:pt x="31" y="101"/>
                    <a:pt x="30" y="109"/>
                    <a:pt x="29" y="11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42"/>
                    <a:pt x="3" y="142"/>
                    <a:pt x="3" y="143"/>
                  </a:cubicBezTo>
                  <a:cubicBezTo>
                    <a:pt x="2" y="144"/>
                    <a:pt x="0" y="150"/>
                    <a:pt x="4" y="156"/>
                  </a:cubicBezTo>
                  <a:cubicBezTo>
                    <a:pt x="6" y="158"/>
                    <a:pt x="9" y="162"/>
                    <a:pt x="1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9" y="169"/>
                    <a:pt x="32" y="176"/>
                    <a:pt x="32" y="181"/>
                  </a:cubicBezTo>
                  <a:cubicBezTo>
                    <a:pt x="33" y="189"/>
                    <a:pt x="31" y="199"/>
                    <a:pt x="31" y="201"/>
                  </a:cubicBezTo>
                  <a:cubicBezTo>
                    <a:pt x="28" y="209"/>
                    <a:pt x="26" y="222"/>
                    <a:pt x="36" y="230"/>
                  </a:cubicBezTo>
                  <a:cubicBezTo>
                    <a:pt x="37" y="230"/>
                    <a:pt x="37" y="230"/>
                    <a:pt x="38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40" y="232"/>
                    <a:pt x="45" y="234"/>
                    <a:pt x="56" y="234"/>
                  </a:cubicBezTo>
                  <a:cubicBezTo>
                    <a:pt x="65" y="234"/>
                    <a:pt x="77" y="233"/>
                    <a:pt x="90" y="230"/>
                  </a:cubicBezTo>
                  <a:cubicBezTo>
                    <a:pt x="92" y="233"/>
                    <a:pt x="93" y="239"/>
                    <a:pt x="94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6" y="227"/>
                    <a:pt x="102" y="219"/>
                    <a:pt x="99" y="217"/>
                  </a:cubicBezTo>
                  <a:cubicBezTo>
                    <a:pt x="97" y="215"/>
                    <a:pt x="95" y="215"/>
                    <a:pt x="93" y="215"/>
                  </a:cubicBezTo>
                  <a:cubicBezTo>
                    <a:pt x="78" y="218"/>
                    <a:pt x="65" y="220"/>
                    <a:pt x="56" y="220"/>
                  </a:cubicBezTo>
                  <a:cubicBezTo>
                    <a:pt x="48" y="220"/>
                    <a:pt x="46" y="219"/>
                    <a:pt x="45" y="218"/>
                  </a:cubicBezTo>
                  <a:cubicBezTo>
                    <a:pt x="44" y="218"/>
                    <a:pt x="44" y="218"/>
                    <a:pt x="44" y="218"/>
                  </a:cubicBezTo>
                  <a:cubicBezTo>
                    <a:pt x="41" y="215"/>
                    <a:pt x="43" y="207"/>
                    <a:pt x="44" y="205"/>
                  </a:cubicBezTo>
                  <a:cubicBezTo>
                    <a:pt x="44" y="205"/>
                    <a:pt x="44" y="205"/>
                    <a:pt x="44" y="204"/>
                  </a:cubicBezTo>
                  <a:cubicBezTo>
                    <a:pt x="44" y="204"/>
                    <a:pt x="46" y="197"/>
                    <a:pt x="46" y="18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4" y="189"/>
                    <a:pt x="68" y="186"/>
                    <a:pt x="68" y="182"/>
                  </a:cubicBezTo>
                  <a:cubicBezTo>
                    <a:pt x="68" y="178"/>
                    <a:pt x="65" y="175"/>
                    <a:pt x="61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3" y="165"/>
                    <a:pt x="39" y="156"/>
                    <a:pt x="38" y="155"/>
                  </a:cubicBezTo>
                  <a:cubicBezTo>
                    <a:pt x="37" y="153"/>
                    <a:pt x="35" y="152"/>
                    <a:pt x="33" y="152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7" y="148"/>
                    <a:pt x="16" y="148"/>
                    <a:pt x="16" y="148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5" y="112"/>
                    <a:pt x="45" y="98"/>
                    <a:pt x="45" y="93"/>
                  </a:cubicBezTo>
                  <a:cubicBezTo>
                    <a:pt x="45" y="93"/>
                    <a:pt x="45" y="92"/>
                    <a:pt x="45" y="92"/>
                  </a:cubicBezTo>
                  <a:cubicBezTo>
                    <a:pt x="36" y="48"/>
                    <a:pt x="63" y="33"/>
                    <a:pt x="64" y="32"/>
                  </a:cubicBezTo>
                  <a:cubicBezTo>
                    <a:pt x="84" y="20"/>
                    <a:pt x="106" y="14"/>
                    <a:pt x="127" y="14"/>
                  </a:cubicBezTo>
                  <a:cubicBezTo>
                    <a:pt x="165" y="14"/>
                    <a:pt x="191" y="32"/>
                    <a:pt x="191" y="32"/>
                  </a:cubicBezTo>
                  <a:cubicBezTo>
                    <a:pt x="249" y="75"/>
                    <a:pt x="213" y="139"/>
                    <a:pt x="211" y="144"/>
                  </a:cubicBezTo>
                  <a:cubicBezTo>
                    <a:pt x="197" y="16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8" y="217"/>
                    <a:pt x="191" y="237"/>
                    <a:pt x="193" y="250"/>
                  </a:cubicBezTo>
                  <a:cubicBezTo>
                    <a:pt x="207" y="250"/>
                    <a:pt x="207" y="250"/>
                    <a:pt x="207" y="250"/>
                  </a:cubicBezTo>
                  <a:cubicBezTo>
                    <a:pt x="205" y="239"/>
                    <a:pt x="202" y="218"/>
                    <a:pt x="203" y="199"/>
                  </a:cubicBezTo>
                  <a:cubicBezTo>
                    <a:pt x="204" y="195"/>
                    <a:pt x="211" y="169"/>
                    <a:pt x="222" y="152"/>
                  </a:cubicBezTo>
                  <a:cubicBezTo>
                    <a:pt x="222" y="152"/>
                    <a:pt x="223" y="152"/>
                    <a:pt x="223" y="152"/>
                  </a:cubicBezTo>
                  <a:cubicBezTo>
                    <a:pt x="223" y="151"/>
                    <a:pt x="268" y="72"/>
                    <a:pt x="19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1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381328"/>
            <a:ext cx="1115616" cy="437338"/>
          </a:xfrm>
          <a:prstGeom prst="rect">
            <a:avLst/>
          </a:prstGeom>
          <a:noFill/>
        </p:spPr>
      </p:pic>
      <p:sp>
        <p:nvSpPr>
          <p:cNvPr id="157" name="CaixaDeTexto 156"/>
          <p:cNvSpPr txBox="1"/>
          <p:nvPr/>
        </p:nvSpPr>
        <p:spPr>
          <a:xfrm>
            <a:off x="4283968" y="213285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</a:t>
            </a:r>
          </a:p>
        </p:txBody>
      </p:sp>
      <p:grpSp>
        <p:nvGrpSpPr>
          <p:cNvPr id="73" name="Group 663"/>
          <p:cNvGrpSpPr/>
          <p:nvPr/>
        </p:nvGrpSpPr>
        <p:grpSpPr>
          <a:xfrm>
            <a:off x="5148064" y="4509120"/>
            <a:ext cx="576064" cy="504056"/>
            <a:chOff x="10928351" y="2025650"/>
            <a:chExt cx="1073150" cy="1077913"/>
          </a:xfrm>
          <a:solidFill>
            <a:schemeClr val="bg1">
              <a:lumMod val="85000"/>
            </a:schemeClr>
          </a:solidFill>
        </p:grpSpPr>
        <p:sp>
          <p:nvSpPr>
            <p:cNvPr id="74" name="Freeform 100"/>
            <p:cNvSpPr>
              <a:spLocks/>
            </p:cNvSpPr>
            <p:nvPr/>
          </p:nvSpPr>
          <p:spPr bwMode="auto">
            <a:xfrm>
              <a:off x="11250613" y="2322513"/>
              <a:ext cx="428625" cy="187325"/>
            </a:xfrm>
            <a:custGeom>
              <a:avLst/>
              <a:gdLst>
                <a:gd name="T0" fmla="*/ 14 w 101"/>
                <a:gd name="T1" fmla="*/ 28 h 44"/>
                <a:gd name="T2" fmla="*/ 28 w 101"/>
                <a:gd name="T3" fmla="*/ 14 h 44"/>
                <a:gd name="T4" fmla="*/ 73 w 101"/>
                <a:gd name="T5" fmla="*/ 14 h 44"/>
                <a:gd name="T6" fmla="*/ 87 w 101"/>
                <a:gd name="T7" fmla="*/ 28 h 44"/>
                <a:gd name="T8" fmla="*/ 87 w 101"/>
                <a:gd name="T9" fmla="*/ 44 h 44"/>
                <a:gd name="T10" fmla="*/ 101 w 101"/>
                <a:gd name="T11" fmla="*/ 44 h 44"/>
                <a:gd name="T12" fmla="*/ 101 w 101"/>
                <a:gd name="T13" fmla="*/ 28 h 44"/>
                <a:gd name="T14" fmla="*/ 73 w 101"/>
                <a:gd name="T15" fmla="*/ 0 h 44"/>
                <a:gd name="T16" fmla="*/ 28 w 101"/>
                <a:gd name="T17" fmla="*/ 0 h 44"/>
                <a:gd name="T18" fmla="*/ 0 w 101"/>
                <a:gd name="T19" fmla="*/ 28 h 44"/>
                <a:gd name="T20" fmla="*/ 0 w 101"/>
                <a:gd name="T21" fmla="*/ 44 h 44"/>
                <a:gd name="T22" fmla="*/ 14 w 101"/>
                <a:gd name="T23" fmla="*/ 44 h 44"/>
                <a:gd name="T24" fmla="*/ 14 w 101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4">
                  <a:moveTo>
                    <a:pt x="14" y="28"/>
                  </a:moveTo>
                  <a:cubicBezTo>
                    <a:pt x="14" y="20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0"/>
                    <a:pt x="87" y="28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2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101"/>
            <p:cNvSpPr>
              <a:spLocks/>
            </p:cNvSpPr>
            <p:nvPr/>
          </p:nvSpPr>
          <p:spPr bwMode="auto">
            <a:xfrm>
              <a:off x="10928351" y="2908300"/>
              <a:ext cx="428625" cy="195263"/>
            </a:xfrm>
            <a:custGeom>
              <a:avLst/>
              <a:gdLst>
                <a:gd name="T0" fmla="*/ 14 w 101"/>
                <a:gd name="T1" fmla="*/ 28 h 46"/>
                <a:gd name="T2" fmla="*/ 28 w 101"/>
                <a:gd name="T3" fmla="*/ 14 h 46"/>
                <a:gd name="T4" fmla="*/ 73 w 101"/>
                <a:gd name="T5" fmla="*/ 14 h 46"/>
                <a:gd name="T6" fmla="*/ 87 w 101"/>
                <a:gd name="T7" fmla="*/ 28 h 46"/>
                <a:gd name="T8" fmla="*/ 87 w 101"/>
                <a:gd name="T9" fmla="*/ 46 h 46"/>
                <a:gd name="T10" fmla="*/ 101 w 101"/>
                <a:gd name="T11" fmla="*/ 46 h 46"/>
                <a:gd name="T12" fmla="*/ 101 w 101"/>
                <a:gd name="T13" fmla="*/ 28 h 46"/>
                <a:gd name="T14" fmla="*/ 73 w 101"/>
                <a:gd name="T15" fmla="*/ 0 h 46"/>
                <a:gd name="T16" fmla="*/ 28 w 101"/>
                <a:gd name="T17" fmla="*/ 0 h 46"/>
                <a:gd name="T18" fmla="*/ 0 w 101"/>
                <a:gd name="T19" fmla="*/ 28 h 46"/>
                <a:gd name="T20" fmla="*/ 0 w 101"/>
                <a:gd name="T21" fmla="*/ 46 h 46"/>
                <a:gd name="T22" fmla="*/ 14 w 101"/>
                <a:gd name="T23" fmla="*/ 46 h 46"/>
                <a:gd name="T24" fmla="*/ 14 w 101"/>
                <a:gd name="T25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6">
                  <a:moveTo>
                    <a:pt x="14" y="28"/>
                  </a:moveTo>
                  <a:cubicBezTo>
                    <a:pt x="14" y="21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1"/>
                    <a:pt x="87" y="28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3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Freeform 102"/>
            <p:cNvSpPr>
              <a:spLocks/>
            </p:cNvSpPr>
            <p:nvPr/>
          </p:nvSpPr>
          <p:spPr bwMode="auto">
            <a:xfrm>
              <a:off x="11318876" y="2497138"/>
              <a:ext cx="296863" cy="284163"/>
            </a:xfrm>
            <a:custGeom>
              <a:avLst/>
              <a:gdLst>
                <a:gd name="T0" fmla="*/ 69 w 70"/>
                <a:gd name="T1" fmla="*/ 57 h 67"/>
                <a:gd name="T2" fmla="*/ 66 w 70"/>
                <a:gd name="T3" fmla="*/ 53 h 67"/>
                <a:gd name="T4" fmla="*/ 42 w 70"/>
                <a:gd name="T5" fmla="*/ 36 h 67"/>
                <a:gd name="T6" fmla="*/ 42 w 70"/>
                <a:gd name="T7" fmla="*/ 35 h 67"/>
                <a:gd name="T8" fmla="*/ 42 w 70"/>
                <a:gd name="T9" fmla="*/ 7 h 67"/>
                <a:gd name="T10" fmla="*/ 35 w 70"/>
                <a:gd name="T11" fmla="*/ 0 h 67"/>
                <a:gd name="T12" fmla="*/ 28 w 70"/>
                <a:gd name="T13" fmla="*/ 7 h 67"/>
                <a:gd name="T14" fmla="*/ 28 w 70"/>
                <a:gd name="T15" fmla="*/ 35 h 67"/>
                <a:gd name="T16" fmla="*/ 27 w 70"/>
                <a:gd name="T17" fmla="*/ 36 h 67"/>
                <a:gd name="T18" fmla="*/ 3 w 70"/>
                <a:gd name="T19" fmla="*/ 53 h 67"/>
                <a:gd name="T20" fmla="*/ 0 w 70"/>
                <a:gd name="T21" fmla="*/ 57 h 67"/>
                <a:gd name="T22" fmla="*/ 1 w 70"/>
                <a:gd name="T23" fmla="*/ 63 h 67"/>
                <a:gd name="T24" fmla="*/ 11 w 70"/>
                <a:gd name="T25" fmla="*/ 65 h 67"/>
                <a:gd name="T26" fmla="*/ 34 w 70"/>
                <a:gd name="T27" fmla="*/ 48 h 67"/>
                <a:gd name="T28" fmla="*/ 35 w 70"/>
                <a:gd name="T29" fmla="*/ 48 h 67"/>
                <a:gd name="T30" fmla="*/ 59 w 70"/>
                <a:gd name="T31" fmla="*/ 65 h 67"/>
                <a:gd name="T32" fmla="*/ 63 w 70"/>
                <a:gd name="T33" fmla="*/ 66 h 67"/>
                <a:gd name="T34" fmla="*/ 69 w 70"/>
                <a:gd name="T35" fmla="*/ 63 h 67"/>
                <a:gd name="T36" fmla="*/ 69 w 70"/>
                <a:gd name="T37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67">
                  <a:moveTo>
                    <a:pt x="69" y="57"/>
                  </a:moveTo>
                  <a:cubicBezTo>
                    <a:pt x="69" y="56"/>
                    <a:pt x="68" y="54"/>
                    <a:pt x="66" y="5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3"/>
                    <a:pt x="38" y="0"/>
                    <a:pt x="35" y="0"/>
                  </a:cubicBezTo>
                  <a:cubicBezTo>
                    <a:pt x="31" y="0"/>
                    <a:pt x="28" y="3"/>
                    <a:pt x="28" y="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6"/>
                    <a:pt x="28" y="36"/>
                    <a:pt x="27" y="3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4"/>
                    <a:pt x="1" y="56"/>
                    <a:pt x="0" y="57"/>
                  </a:cubicBezTo>
                  <a:cubicBezTo>
                    <a:pt x="0" y="59"/>
                    <a:pt x="0" y="61"/>
                    <a:pt x="1" y="63"/>
                  </a:cubicBezTo>
                  <a:cubicBezTo>
                    <a:pt x="3" y="66"/>
                    <a:pt x="7" y="67"/>
                    <a:pt x="1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0" y="65"/>
                    <a:pt x="61" y="66"/>
                    <a:pt x="63" y="66"/>
                  </a:cubicBezTo>
                  <a:cubicBezTo>
                    <a:pt x="65" y="66"/>
                    <a:pt x="67" y="65"/>
                    <a:pt x="69" y="63"/>
                  </a:cubicBezTo>
                  <a:cubicBezTo>
                    <a:pt x="70" y="61"/>
                    <a:pt x="70" y="59"/>
                    <a:pt x="6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Freeform 103"/>
            <p:cNvSpPr>
              <a:spLocks/>
            </p:cNvSpPr>
            <p:nvPr/>
          </p:nvSpPr>
          <p:spPr bwMode="auto">
            <a:xfrm>
              <a:off x="11572876" y="2908300"/>
              <a:ext cx="428625" cy="195263"/>
            </a:xfrm>
            <a:custGeom>
              <a:avLst/>
              <a:gdLst>
                <a:gd name="T0" fmla="*/ 14 w 101"/>
                <a:gd name="T1" fmla="*/ 28 h 46"/>
                <a:gd name="T2" fmla="*/ 28 w 101"/>
                <a:gd name="T3" fmla="*/ 14 h 46"/>
                <a:gd name="T4" fmla="*/ 73 w 101"/>
                <a:gd name="T5" fmla="*/ 14 h 46"/>
                <a:gd name="T6" fmla="*/ 87 w 101"/>
                <a:gd name="T7" fmla="*/ 28 h 46"/>
                <a:gd name="T8" fmla="*/ 87 w 101"/>
                <a:gd name="T9" fmla="*/ 46 h 46"/>
                <a:gd name="T10" fmla="*/ 101 w 101"/>
                <a:gd name="T11" fmla="*/ 46 h 46"/>
                <a:gd name="T12" fmla="*/ 101 w 101"/>
                <a:gd name="T13" fmla="*/ 28 h 46"/>
                <a:gd name="T14" fmla="*/ 73 w 101"/>
                <a:gd name="T15" fmla="*/ 0 h 46"/>
                <a:gd name="T16" fmla="*/ 28 w 101"/>
                <a:gd name="T17" fmla="*/ 0 h 46"/>
                <a:gd name="T18" fmla="*/ 0 w 101"/>
                <a:gd name="T19" fmla="*/ 28 h 46"/>
                <a:gd name="T20" fmla="*/ 0 w 101"/>
                <a:gd name="T21" fmla="*/ 46 h 46"/>
                <a:gd name="T22" fmla="*/ 14 w 101"/>
                <a:gd name="T23" fmla="*/ 46 h 46"/>
                <a:gd name="T24" fmla="*/ 14 w 101"/>
                <a:gd name="T25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6">
                  <a:moveTo>
                    <a:pt x="14" y="28"/>
                  </a:moveTo>
                  <a:cubicBezTo>
                    <a:pt x="14" y="21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1"/>
                    <a:pt x="87" y="28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3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104"/>
            <p:cNvSpPr>
              <a:spLocks noEditPoints="1"/>
            </p:cNvSpPr>
            <p:nvPr/>
          </p:nvSpPr>
          <p:spPr bwMode="auto">
            <a:xfrm>
              <a:off x="11341101" y="2025650"/>
              <a:ext cx="246063" cy="2460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44 h 58"/>
                <a:gd name="T12" fmla="*/ 14 w 58"/>
                <a:gd name="T13" fmla="*/ 29 h 58"/>
                <a:gd name="T14" fmla="*/ 29 w 58"/>
                <a:gd name="T15" fmla="*/ 14 h 58"/>
                <a:gd name="T16" fmla="*/ 44 w 58"/>
                <a:gd name="T17" fmla="*/ 29 h 58"/>
                <a:gd name="T18" fmla="*/ 29 w 58"/>
                <a:gd name="T1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44"/>
                  </a:move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" name="Freeform 105"/>
            <p:cNvSpPr>
              <a:spLocks noEditPoints="1"/>
            </p:cNvSpPr>
            <p:nvPr/>
          </p:nvSpPr>
          <p:spPr bwMode="auto">
            <a:xfrm>
              <a:off x="11663363" y="2614613"/>
              <a:ext cx="246063" cy="2460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44 h 58"/>
                <a:gd name="T12" fmla="*/ 14 w 58"/>
                <a:gd name="T13" fmla="*/ 29 h 58"/>
                <a:gd name="T14" fmla="*/ 29 w 58"/>
                <a:gd name="T15" fmla="*/ 14 h 58"/>
                <a:gd name="T16" fmla="*/ 44 w 58"/>
                <a:gd name="T17" fmla="*/ 29 h 58"/>
                <a:gd name="T18" fmla="*/ 29 w 58"/>
                <a:gd name="T1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44"/>
                  </a:move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" name="Freeform 106"/>
            <p:cNvSpPr>
              <a:spLocks noEditPoints="1"/>
            </p:cNvSpPr>
            <p:nvPr/>
          </p:nvSpPr>
          <p:spPr bwMode="auto">
            <a:xfrm>
              <a:off x="11018838" y="2614613"/>
              <a:ext cx="244475" cy="246063"/>
            </a:xfrm>
            <a:custGeom>
              <a:avLst/>
              <a:gdLst>
                <a:gd name="T0" fmla="*/ 29 w 58"/>
                <a:gd name="T1" fmla="*/ 58 h 58"/>
                <a:gd name="T2" fmla="*/ 58 w 58"/>
                <a:gd name="T3" fmla="*/ 29 h 58"/>
                <a:gd name="T4" fmla="*/ 29 w 58"/>
                <a:gd name="T5" fmla="*/ 0 h 58"/>
                <a:gd name="T6" fmla="*/ 0 w 58"/>
                <a:gd name="T7" fmla="*/ 29 h 58"/>
                <a:gd name="T8" fmla="*/ 29 w 58"/>
                <a:gd name="T9" fmla="*/ 58 h 58"/>
                <a:gd name="T10" fmla="*/ 29 w 58"/>
                <a:gd name="T11" fmla="*/ 14 h 58"/>
                <a:gd name="T12" fmla="*/ 44 w 58"/>
                <a:gd name="T13" fmla="*/ 29 h 58"/>
                <a:gd name="T14" fmla="*/ 29 w 58"/>
                <a:gd name="T15" fmla="*/ 44 h 58"/>
                <a:gd name="T16" fmla="*/ 14 w 58"/>
                <a:gd name="T17" fmla="*/ 29 h 58"/>
                <a:gd name="T18" fmla="*/ 29 w 58"/>
                <a:gd name="T1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  <a:moveTo>
                    <a:pt x="29" y="14"/>
                  </a:move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7" name="Group 162"/>
          <p:cNvGrpSpPr/>
          <p:nvPr/>
        </p:nvGrpSpPr>
        <p:grpSpPr>
          <a:xfrm>
            <a:off x="7740352" y="3717032"/>
            <a:ext cx="454751" cy="530985"/>
            <a:chOff x="5208588" y="930276"/>
            <a:chExt cx="1085850" cy="950912"/>
          </a:xfrm>
          <a:solidFill>
            <a:schemeClr val="bg1">
              <a:lumMod val="75000"/>
            </a:schemeClr>
          </a:solidFill>
        </p:grpSpPr>
        <p:sp>
          <p:nvSpPr>
            <p:cNvPr id="88" name="Freeform 285"/>
            <p:cNvSpPr>
              <a:spLocks noEditPoints="1"/>
            </p:cNvSpPr>
            <p:nvPr/>
          </p:nvSpPr>
          <p:spPr bwMode="auto">
            <a:xfrm>
              <a:off x="5886450" y="930276"/>
              <a:ext cx="238125" cy="238125"/>
            </a:xfrm>
            <a:custGeom>
              <a:avLst/>
              <a:gdLst>
                <a:gd name="T0" fmla="*/ 20 w 56"/>
                <a:gd name="T1" fmla="*/ 56 h 56"/>
                <a:gd name="T2" fmla="*/ 0 w 56"/>
                <a:gd name="T3" fmla="*/ 36 h 56"/>
                <a:gd name="T4" fmla="*/ 52 w 56"/>
                <a:gd name="T5" fmla="*/ 0 h 56"/>
                <a:gd name="T6" fmla="*/ 56 w 56"/>
                <a:gd name="T7" fmla="*/ 0 h 56"/>
                <a:gd name="T8" fmla="*/ 56 w 56"/>
                <a:gd name="T9" fmla="*/ 4 h 56"/>
                <a:gd name="T10" fmla="*/ 20 w 56"/>
                <a:gd name="T11" fmla="*/ 56 h 56"/>
                <a:gd name="T12" fmla="*/ 48 w 56"/>
                <a:gd name="T13" fmla="*/ 8 h 56"/>
                <a:gd name="T14" fmla="*/ 8 w 56"/>
                <a:gd name="T15" fmla="*/ 36 h 56"/>
                <a:gd name="T16" fmla="*/ 20 w 56"/>
                <a:gd name="T17" fmla="*/ 48 h 56"/>
                <a:gd name="T18" fmla="*/ 4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0" y="56"/>
                  </a:moveTo>
                  <a:cubicBezTo>
                    <a:pt x="10" y="56"/>
                    <a:pt x="0" y="46"/>
                    <a:pt x="0" y="36"/>
                  </a:cubicBezTo>
                  <a:cubicBezTo>
                    <a:pt x="0" y="19"/>
                    <a:pt x="23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33"/>
                    <a:pt x="37" y="56"/>
                    <a:pt x="20" y="56"/>
                  </a:cubicBezTo>
                  <a:close/>
                  <a:moveTo>
                    <a:pt x="48" y="8"/>
                  </a:moveTo>
                  <a:cubicBezTo>
                    <a:pt x="25" y="10"/>
                    <a:pt x="8" y="25"/>
                    <a:pt x="8" y="36"/>
                  </a:cubicBezTo>
                  <a:cubicBezTo>
                    <a:pt x="8" y="42"/>
                    <a:pt x="14" y="48"/>
                    <a:pt x="20" y="48"/>
                  </a:cubicBezTo>
                  <a:cubicBezTo>
                    <a:pt x="31" y="48"/>
                    <a:pt x="46" y="32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286"/>
            <p:cNvSpPr>
              <a:spLocks noEditPoints="1"/>
            </p:cNvSpPr>
            <p:nvPr/>
          </p:nvSpPr>
          <p:spPr bwMode="auto">
            <a:xfrm>
              <a:off x="5548313" y="1066801"/>
              <a:ext cx="236537" cy="238125"/>
            </a:xfrm>
            <a:custGeom>
              <a:avLst/>
              <a:gdLst>
                <a:gd name="T0" fmla="*/ 36 w 56"/>
                <a:gd name="T1" fmla="*/ 56 h 56"/>
                <a:gd name="T2" fmla="*/ 0 w 56"/>
                <a:gd name="T3" fmla="*/ 4 h 56"/>
                <a:gd name="T4" fmla="*/ 0 w 56"/>
                <a:gd name="T5" fmla="*/ 0 h 56"/>
                <a:gd name="T6" fmla="*/ 4 w 56"/>
                <a:gd name="T7" fmla="*/ 0 h 56"/>
                <a:gd name="T8" fmla="*/ 56 w 56"/>
                <a:gd name="T9" fmla="*/ 36 h 56"/>
                <a:gd name="T10" fmla="*/ 36 w 56"/>
                <a:gd name="T11" fmla="*/ 56 h 56"/>
                <a:gd name="T12" fmla="*/ 8 w 56"/>
                <a:gd name="T13" fmla="*/ 8 h 56"/>
                <a:gd name="T14" fmla="*/ 36 w 56"/>
                <a:gd name="T15" fmla="*/ 48 h 56"/>
                <a:gd name="T16" fmla="*/ 48 w 56"/>
                <a:gd name="T17" fmla="*/ 36 h 56"/>
                <a:gd name="T18" fmla="*/ 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36" y="56"/>
                  </a:moveTo>
                  <a:cubicBezTo>
                    <a:pt x="19" y="56"/>
                    <a:pt x="0" y="33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3" y="0"/>
                    <a:pt x="56" y="19"/>
                    <a:pt x="56" y="36"/>
                  </a:cubicBezTo>
                  <a:cubicBezTo>
                    <a:pt x="56" y="46"/>
                    <a:pt x="46" y="56"/>
                    <a:pt x="36" y="56"/>
                  </a:cubicBezTo>
                  <a:close/>
                  <a:moveTo>
                    <a:pt x="8" y="8"/>
                  </a:moveTo>
                  <a:cubicBezTo>
                    <a:pt x="10" y="32"/>
                    <a:pt x="25" y="48"/>
                    <a:pt x="36" y="48"/>
                  </a:cubicBezTo>
                  <a:cubicBezTo>
                    <a:pt x="42" y="48"/>
                    <a:pt x="48" y="42"/>
                    <a:pt x="48" y="36"/>
                  </a:cubicBezTo>
                  <a:cubicBezTo>
                    <a:pt x="48" y="25"/>
                    <a:pt x="32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Rectangle 287"/>
            <p:cNvSpPr>
              <a:spLocks noChangeArrowheads="1"/>
            </p:cNvSpPr>
            <p:nvPr/>
          </p:nvSpPr>
          <p:spPr bwMode="auto">
            <a:xfrm>
              <a:off x="5819775" y="1084263"/>
              <a:ext cx="33337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288"/>
            <p:cNvSpPr>
              <a:spLocks/>
            </p:cNvSpPr>
            <p:nvPr/>
          </p:nvSpPr>
          <p:spPr bwMode="auto">
            <a:xfrm>
              <a:off x="5819775" y="1071563"/>
              <a:ext cx="165100" cy="198438"/>
            </a:xfrm>
            <a:custGeom>
              <a:avLst/>
              <a:gdLst>
                <a:gd name="T0" fmla="*/ 8 w 39"/>
                <a:gd name="T1" fmla="*/ 47 h 47"/>
                <a:gd name="T2" fmla="*/ 0 w 39"/>
                <a:gd name="T3" fmla="*/ 47 h 47"/>
                <a:gd name="T4" fmla="*/ 9 w 39"/>
                <a:gd name="T5" fmla="*/ 24 h 47"/>
                <a:gd name="T6" fmla="*/ 33 w 39"/>
                <a:gd name="T7" fmla="*/ 0 h 47"/>
                <a:gd name="T8" fmla="*/ 39 w 39"/>
                <a:gd name="T9" fmla="*/ 6 h 47"/>
                <a:gd name="T10" fmla="*/ 15 w 39"/>
                <a:gd name="T11" fmla="*/ 30 h 47"/>
                <a:gd name="T12" fmla="*/ 8 w 39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7">
                  <a:moveTo>
                    <a:pt x="8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3"/>
                    <a:pt x="9" y="25"/>
                    <a:pt x="9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8" y="3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Freeform 289"/>
            <p:cNvSpPr>
              <a:spLocks/>
            </p:cNvSpPr>
            <p:nvPr/>
          </p:nvSpPr>
          <p:spPr bwMode="auto">
            <a:xfrm>
              <a:off x="5688013" y="1206501"/>
              <a:ext cx="165100" cy="200025"/>
            </a:xfrm>
            <a:custGeom>
              <a:avLst/>
              <a:gdLst>
                <a:gd name="T0" fmla="*/ 39 w 39"/>
                <a:gd name="T1" fmla="*/ 47 h 47"/>
                <a:gd name="T2" fmla="*/ 31 w 39"/>
                <a:gd name="T3" fmla="*/ 47 h 47"/>
                <a:gd name="T4" fmla="*/ 24 w 39"/>
                <a:gd name="T5" fmla="*/ 30 h 47"/>
                <a:gd name="T6" fmla="*/ 0 w 39"/>
                <a:gd name="T7" fmla="*/ 6 h 47"/>
                <a:gd name="T8" fmla="*/ 6 w 39"/>
                <a:gd name="T9" fmla="*/ 0 h 47"/>
                <a:gd name="T10" fmla="*/ 30 w 39"/>
                <a:gd name="T11" fmla="*/ 24 h 47"/>
                <a:gd name="T12" fmla="*/ 39 w 39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7">
                  <a:moveTo>
                    <a:pt x="39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37"/>
                    <a:pt x="24" y="30"/>
                    <a:pt x="24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9" y="33"/>
                    <a:pt x="3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290"/>
            <p:cNvSpPr>
              <a:spLocks/>
            </p:cNvSpPr>
            <p:nvPr/>
          </p:nvSpPr>
          <p:spPr bwMode="auto">
            <a:xfrm>
              <a:off x="5637213" y="1422401"/>
              <a:ext cx="452437" cy="187325"/>
            </a:xfrm>
            <a:custGeom>
              <a:avLst/>
              <a:gdLst>
                <a:gd name="T0" fmla="*/ 107 w 107"/>
                <a:gd name="T1" fmla="*/ 44 h 44"/>
                <a:gd name="T2" fmla="*/ 99 w 107"/>
                <a:gd name="T3" fmla="*/ 44 h 44"/>
                <a:gd name="T4" fmla="*/ 47 w 107"/>
                <a:gd name="T5" fmla="*/ 8 h 44"/>
                <a:gd name="T6" fmla="*/ 6 w 107"/>
                <a:gd name="T7" fmla="*/ 23 h 44"/>
                <a:gd name="T8" fmla="*/ 0 w 107"/>
                <a:gd name="T9" fmla="*/ 17 h 44"/>
                <a:gd name="T10" fmla="*/ 47 w 107"/>
                <a:gd name="T11" fmla="*/ 0 h 44"/>
                <a:gd name="T12" fmla="*/ 107 w 107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4">
                  <a:moveTo>
                    <a:pt x="107" y="44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99" y="24"/>
                    <a:pt x="76" y="8"/>
                    <a:pt x="47" y="8"/>
                  </a:cubicBezTo>
                  <a:cubicBezTo>
                    <a:pt x="31" y="8"/>
                    <a:pt x="16" y="14"/>
                    <a:pt x="6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6"/>
                    <a:pt x="29" y="0"/>
                    <a:pt x="47" y="0"/>
                  </a:cubicBezTo>
                  <a:cubicBezTo>
                    <a:pt x="80" y="0"/>
                    <a:pt x="107" y="20"/>
                    <a:pt x="10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Freeform 291"/>
            <p:cNvSpPr>
              <a:spLocks/>
            </p:cNvSpPr>
            <p:nvPr/>
          </p:nvSpPr>
          <p:spPr bwMode="auto">
            <a:xfrm>
              <a:off x="5429250" y="1473201"/>
              <a:ext cx="558800" cy="238125"/>
            </a:xfrm>
            <a:custGeom>
              <a:avLst/>
              <a:gdLst>
                <a:gd name="T0" fmla="*/ 64 w 132"/>
                <a:gd name="T1" fmla="*/ 56 h 56"/>
                <a:gd name="T2" fmla="*/ 56 w 132"/>
                <a:gd name="T3" fmla="*/ 56 h 56"/>
                <a:gd name="T4" fmla="*/ 72 w 132"/>
                <a:gd name="T5" fmla="*/ 40 h 56"/>
                <a:gd name="T6" fmla="*/ 116 w 132"/>
                <a:gd name="T7" fmla="*/ 40 h 56"/>
                <a:gd name="T8" fmla="*/ 124 w 132"/>
                <a:gd name="T9" fmla="*/ 32 h 56"/>
                <a:gd name="T10" fmla="*/ 116 w 132"/>
                <a:gd name="T11" fmla="*/ 24 h 56"/>
                <a:gd name="T12" fmla="*/ 79 w 132"/>
                <a:gd name="T13" fmla="*/ 24 h 56"/>
                <a:gd name="T14" fmla="*/ 35 w 132"/>
                <a:gd name="T15" fmla="*/ 8 h 56"/>
                <a:gd name="T16" fmla="*/ 0 w 132"/>
                <a:gd name="T17" fmla="*/ 8 h 56"/>
                <a:gd name="T18" fmla="*/ 0 w 132"/>
                <a:gd name="T19" fmla="*/ 0 h 56"/>
                <a:gd name="T20" fmla="*/ 37 w 132"/>
                <a:gd name="T21" fmla="*/ 0 h 56"/>
                <a:gd name="T22" fmla="*/ 81 w 132"/>
                <a:gd name="T23" fmla="*/ 16 h 56"/>
                <a:gd name="T24" fmla="*/ 116 w 132"/>
                <a:gd name="T25" fmla="*/ 16 h 56"/>
                <a:gd name="T26" fmla="*/ 132 w 132"/>
                <a:gd name="T27" fmla="*/ 32 h 56"/>
                <a:gd name="T28" fmla="*/ 116 w 132"/>
                <a:gd name="T29" fmla="*/ 48 h 56"/>
                <a:gd name="T30" fmla="*/ 72 w 132"/>
                <a:gd name="T31" fmla="*/ 48 h 56"/>
                <a:gd name="T32" fmla="*/ 64 w 132"/>
                <a:gd name="T3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56">
                  <a:moveTo>
                    <a:pt x="64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47"/>
                    <a:pt x="63" y="40"/>
                    <a:pt x="72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0" y="40"/>
                    <a:pt x="124" y="36"/>
                    <a:pt x="124" y="32"/>
                  </a:cubicBezTo>
                  <a:cubicBezTo>
                    <a:pt x="124" y="28"/>
                    <a:pt x="120" y="24"/>
                    <a:pt x="116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5" y="16"/>
                    <a:pt x="132" y="23"/>
                    <a:pt x="132" y="32"/>
                  </a:cubicBezTo>
                  <a:cubicBezTo>
                    <a:pt x="132" y="41"/>
                    <a:pt x="125" y="48"/>
                    <a:pt x="116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8" y="48"/>
                    <a:pt x="64" y="52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292"/>
            <p:cNvSpPr>
              <a:spLocks/>
            </p:cNvSpPr>
            <p:nvPr/>
          </p:nvSpPr>
          <p:spPr bwMode="auto">
            <a:xfrm>
              <a:off x="5446713" y="1541463"/>
              <a:ext cx="847725" cy="339725"/>
            </a:xfrm>
            <a:custGeom>
              <a:avLst/>
              <a:gdLst>
                <a:gd name="T0" fmla="*/ 93 w 200"/>
                <a:gd name="T1" fmla="*/ 80 h 80"/>
                <a:gd name="T2" fmla="*/ 83 w 200"/>
                <a:gd name="T3" fmla="*/ 80 h 80"/>
                <a:gd name="T4" fmla="*/ 15 w 200"/>
                <a:gd name="T5" fmla="*/ 56 h 80"/>
                <a:gd name="T6" fmla="*/ 0 w 200"/>
                <a:gd name="T7" fmla="*/ 56 h 80"/>
                <a:gd name="T8" fmla="*/ 0 w 200"/>
                <a:gd name="T9" fmla="*/ 48 h 80"/>
                <a:gd name="T10" fmla="*/ 17 w 200"/>
                <a:gd name="T11" fmla="*/ 48 h 80"/>
                <a:gd name="T12" fmla="*/ 85 w 200"/>
                <a:gd name="T13" fmla="*/ 72 h 80"/>
                <a:gd name="T14" fmla="*/ 91 w 200"/>
                <a:gd name="T15" fmla="*/ 72 h 80"/>
                <a:gd name="T16" fmla="*/ 190 w 200"/>
                <a:gd name="T17" fmla="*/ 21 h 80"/>
                <a:gd name="T18" fmla="*/ 192 w 200"/>
                <a:gd name="T19" fmla="*/ 16 h 80"/>
                <a:gd name="T20" fmla="*/ 185 w 200"/>
                <a:gd name="T21" fmla="*/ 8 h 80"/>
                <a:gd name="T22" fmla="*/ 121 w 200"/>
                <a:gd name="T23" fmla="*/ 28 h 80"/>
                <a:gd name="T24" fmla="*/ 119 w 200"/>
                <a:gd name="T25" fmla="*/ 20 h 80"/>
                <a:gd name="T26" fmla="*/ 184 w 200"/>
                <a:gd name="T27" fmla="*/ 0 h 80"/>
                <a:gd name="T28" fmla="*/ 200 w 200"/>
                <a:gd name="T29" fmla="*/ 16 h 80"/>
                <a:gd name="T30" fmla="*/ 195 w 200"/>
                <a:gd name="T31" fmla="*/ 27 h 80"/>
                <a:gd name="T32" fmla="*/ 194 w 200"/>
                <a:gd name="T33" fmla="*/ 28 h 80"/>
                <a:gd name="T34" fmla="*/ 93 w 200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80">
                  <a:moveTo>
                    <a:pt x="93" y="80"/>
                  </a:moveTo>
                  <a:cubicBezTo>
                    <a:pt x="83" y="80"/>
                    <a:pt x="83" y="80"/>
                    <a:pt x="83" y="80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1" y="20"/>
                    <a:pt x="192" y="17"/>
                    <a:pt x="192" y="16"/>
                  </a:cubicBezTo>
                  <a:cubicBezTo>
                    <a:pt x="192" y="12"/>
                    <a:pt x="189" y="8"/>
                    <a:pt x="185" y="8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3" y="0"/>
                    <a:pt x="200" y="7"/>
                    <a:pt x="200" y="16"/>
                  </a:cubicBezTo>
                  <a:cubicBezTo>
                    <a:pt x="200" y="21"/>
                    <a:pt x="195" y="26"/>
                    <a:pt x="195" y="27"/>
                  </a:cubicBezTo>
                  <a:cubicBezTo>
                    <a:pt x="194" y="28"/>
                    <a:pt x="194" y="28"/>
                    <a:pt x="194" y="28"/>
                  </a:cubicBezTo>
                  <a:lnTo>
                    <a:pt x="9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Rectangle 293"/>
            <p:cNvSpPr>
              <a:spLocks noChangeArrowheads="1"/>
            </p:cNvSpPr>
            <p:nvPr/>
          </p:nvSpPr>
          <p:spPr bwMode="auto">
            <a:xfrm>
              <a:off x="5345113" y="1711326"/>
              <a:ext cx="33337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Rectangle 294"/>
            <p:cNvSpPr>
              <a:spLocks noChangeArrowheads="1"/>
            </p:cNvSpPr>
            <p:nvPr/>
          </p:nvSpPr>
          <p:spPr bwMode="auto">
            <a:xfrm>
              <a:off x="5276850" y="1711326"/>
              <a:ext cx="33337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295"/>
            <p:cNvSpPr>
              <a:spLocks/>
            </p:cNvSpPr>
            <p:nvPr/>
          </p:nvSpPr>
          <p:spPr bwMode="auto">
            <a:xfrm>
              <a:off x="5208588" y="1439863"/>
              <a:ext cx="238125" cy="373063"/>
            </a:xfrm>
            <a:custGeom>
              <a:avLst/>
              <a:gdLst>
                <a:gd name="T0" fmla="*/ 48 w 56"/>
                <a:gd name="T1" fmla="*/ 88 h 88"/>
                <a:gd name="T2" fmla="*/ 0 w 56"/>
                <a:gd name="T3" fmla="*/ 88 h 88"/>
                <a:gd name="T4" fmla="*/ 0 w 56"/>
                <a:gd name="T5" fmla="*/ 80 h 88"/>
                <a:gd name="T6" fmla="*/ 48 w 56"/>
                <a:gd name="T7" fmla="*/ 80 h 88"/>
                <a:gd name="T8" fmla="*/ 48 w 56"/>
                <a:gd name="T9" fmla="*/ 8 h 88"/>
                <a:gd name="T10" fmla="*/ 0 w 56"/>
                <a:gd name="T11" fmla="*/ 8 h 88"/>
                <a:gd name="T12" fmla="*/ 0 w 56"/>
                <a:gd name="T13" fmla="*/ 0 h 88"/>
                <a:gd name="T14" fmla="*/ 48 w 56"/>
                <a:gd name="T15" fmla="*/ 0 h 88"/>
                <a:gd name="T16" fmla="*/ 56 w 56"/>
                <a:gd name="T17" fmla="*/ 8 h 88"/>
                <a:gd name="T18" fmla="*/ 56 w 56"/>
                <a:gd name="T19" fmla="*/ 80 h 88"/>
                <a:gd name="T20" fmla="*/ 48 w 56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8">
                  <a:moveTo>
                    <a:pt x="4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6" y="4"/>
                    <a:pt x="56" y="8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4"/>
                    <a:pt x="52" y="88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429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/>
          <p:nvPr/>
        </p:nvSpPr>
        <p:spPr>
          <a:xfrm>
            <a:off x="3419872" y="1739069"/>
            <a:ext cx="2273442" cy="2931312"/>
          </a:xfrm>
          <a:prstGeom prst="ellipse">
            <a:avLst/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SESI</a:t>
            </a:r>
          </a:p>
          <a:p>
            <a:pPr algn="ctr"/>
            <a:r>
              <a:rPr lang="en-US" sz="2000" b="1" dirty="0" err="1" smtClean="0"/>
              <a:t>Intervenções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temática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alimentação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nutrição</a:t>
            </a:r>
            <a:endParaRPr lang="en-US" sz="2000" b="1" dirty="0"/>
          </a:p>
        </p:txBody>
      </p:sp>
      <p:grpSp>
        <p:nvGrpSpPr>
          <p:cNvPr id="2" name="Group 105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107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118" name="CaixaDeTexto 115"/>
          <p:cNvSpPr txBox="1"/>
          <p:nvPr/>
        </p:nvSpPr>
        <p:spPr>
          <a:xfrm>
            <a:off x="755576" y="2924944"/>
            <a:ext cx="161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b="1" i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Tecnologias para mudança de comportamento</a:t>
            </a:r>
            <a:endParaRPr lang="pt-BR" sz="15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CaixaDeTexto 115"/>
          <p:cNvSpPr txBox="1"/>
          <p:nvPr/>
        </p:nvSpPr>
        <p:spPr>
          <a:xfrm>
            <a:off x="6760570" y="2724562"/>
            <a:ext cx="15796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pt-BR" sz="1500" b="1" i="1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CaixaDeTexto 115"/>
          <p:cNvSpPr txBox="1"/>
          <p:nvPr/>
        </p:nvSpPr>
        <p:spPr>
          <a:xfrm>
            <a:off x="6732240" y="2780928"/>
            <a:ext cx="155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b="1" i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Atendimento clínico nutricional</a:t>
            </a:r>
            <a:endParaRPr lang="pt-BR" sz="1500" b="1" i="1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CaixaDeTexto 115"/>
          <p:cNvSpPr txBox="1"/>
          <p:nvPr/>
        </p:nvSpPr>
        <p:spPr>
          <a:xfrm>
            <a:off x="1259632" y="4797152"/>
            <a:ext cx="16156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b="1" i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Curso de EAD para difusão do conhecimento</a:t>
            </a:r>
            <a:endParaRPr lang="pt-BR" sz="15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CaixaDeTexto 115"/>
          <p:cNvSpPr txBox="1"/>
          <p:nvPr/>
        </p:nvSpPr>
        <p:spPr>
          <a:xfrm>
            <a:off x="6084168" y="4581128"/>
            <a:ext cx="16697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b="1" i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Consultorias para  refeitórios das industrias </a:t>
            </a:r>
            <a:endParaRPr lang="pt-BR" sz="15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CaixaDeTexto 115"/>
          <p:cNvSpPr txBox="1"/>
          <p:nvPr/>
        </p:nvSpPr>
        <p:spPr>
          <a:xfrm>
            <a:off x="3779912" y="551723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b="1" i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Ações pontuais de sensibilização a  prática alimentar saudável</a:t>
            </a:r>
            <a:endParaRPr lang="pt-BR" sz="15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6" name="Conector reto 33"/>
          <p:cNvCxnSpPr/>
          <p:nvPr/>
        </p:nvCxnSpPr>
        <p:spPr>
          <a:xfrm flipH="1">
            <a:off x="5436096" y="1556792"/>
            <a:ext cx="576064" cy="569865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to 33"/>
          <p:cNvCxnSpPr/>
          <p:nvPr/>
        </p:nvCxnSpPr>
        <p:spPr>
          <a:xfrm flipH="1">
            <a:off x="4572000" y="4765584"/>
            <a:ext cx="8122" cy="607632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33"/>
          <p:cNvCxnSpPr/>
          <p:nvPr/>
        </p:nvCxnSpPr>
        <p:spPr>
          <a:xfrm>
            <a:off x="5724128" y="3140968"/>
            <a:ext cx="88898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to 33"/>
          <p:cNvCxnSpPr/>
          <p:nvPr/>
        </p:nvCxnSpPr>
        <p:spPr>
          <a:xfrm>
            <a:off x="2511229" y="3119840"/>
            <a:ext cx="888989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to 33"/>
          <p:cNvCxnSpPr/>
          <p:nvPr/>
        </p:nvCxnSpPr>
        <p:spPr>
          <a:xfrm>
            <a:off x="3278712" y="1555294"/>
            <a:ext cx="494919" cy="50948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to 33"/>
          <p:cNvCxnSpPr/>
          <p:nvPr/>
        </p:nvCxnSpPr>
        <p:spPr>
          <a:xfrm flipH="1">
            <a:off x="3278712" y="4386984"/>
            <a:ext cx="494919" cy="50948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to 33"/>
          <p:cNvCxnSpPr/>
          <p:nvPr/>
        </p:nvCxnSpPr>
        <p:spPr>
          <a:xfrm>
            <a:off x="5457982" y="4386984"/>
            <a:ext cx="494919" cy="50948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0"/>
          <p:cNvGrpSpPr/>
          <p:nvPr/>
        </p:nvGrpSpPr>
        <p:grpSpPr>
          <a:xfrm>
            <a:off x="251520" y="2780928"/>
            <a:ext cx="362625" cy="640684"/>
            <a:chOff x="282575" y="5789613"/>
            <a:chExt cx="835025" cy="1106488"/>
          </a:xfrm>
          <a:solidFill>
            <a:srgbClr val="00B0F0"/>
          </a:solidFill>
        </p:grpSpPr>
        <p:sp>
          <p:nvSpPr>
            <p:cNvPr id="172" name="Freeform 75"/>
            <p:cNvSpPr>
              <a:spLocks noEditPoints="1"/>
            </p:cNvSpPr>
            <p:nvPr/>
          </p:nvSpPr>
          <p:spPr bwMode="auto">
            <a:xfrm>
              <a:off x="282575" y="5789613"/>
              <a:ext cx="835025" cy="1106488"/>
            </a:xfrm>
            <a:custGeom>
              <a:avLst/>
              <a:gdLst>
                <a:gd name="T0" fmla="*/ 142 w 197"/>
                <a:gd name="T1" fmla="*/ 0 h 261"/>
                <a:gd name="T2" fmla="*/ 44 w 197"/>
                <a:gd name="T3" fmla="*/ 0 h 261"/>
                <a:gd name="T4" fmla="*/ 43 w 197"/>
                <a:gd name="T5" fmla="*/ 0 h 261"/>
                <a:gd name="T6" fmla="*/ 12 w 197"/>
                <a:gd name="T7" fmla="*/ 0 h 261"/>
                <a:gd name="T8" fmla="*/ 0 w 197"/>
                <a:gd name="T9" fmla="*/ 13 h 261"/>
                <a:gd name="T10" fmla="*/ 0 w 197"/>
                <a:gd name="T11" fmla="*/ 25 h 261"/>
                <a:gd name="T12" fmla="*/ 0 w 197"/>
                <a:gd name="T13" fmla="*/ 26 h 261"/>
                <a:gd name="T14" fmla="*/ 0 w 197"/>
                <a:gd name="T15" fmla="*/ 98 h 261"/>
                <a:gd name="T16" fmla="*/ 19 w 197"/>
                <a:gd name="T17" fmla="*/ 98 h 261"/>
                <a:gd name="T18" fmla="*/ 19 w 197"/>
                <a:gd name="T19" fmla="*/ 127 h 261"/>
                <a:gd name="T20" fmla="*/ 0 w 197"/>
                <a:gd name="T21" fmla="*/ 127 h 261"/>
                <a:gd name="T22" fmla="*/ 0 w 197"/>
                <a:gd name="T23" fmla="*/ 236 h 261"/>
                <a:gd name="T24" fmla="*/ 0 w 197"/>
                <a:gd name="T25" fmla="*/ 237 h 261"/>
                <a:gd name="T26" fmla="*/ 0 w 197"/>
                <a:gd name="T27" fmla="*/ 249 h 261"/>
                <a:gd name="T28" fmla="*/ 12 w 197"/>
                <a:gd name="T29" fmla="*/ 261 h 261"/>
                <a:gd name="T30" fmla="*/ 24 w 197"/>
                <a:gd name="T31" fmla="*/ 261 h 261"/>
                <a:gd name="T32" fmla="*/ 25 w 197"/>
                <a:gd name="T33" fmla="*/ 261 h 261"/>
                <a:gd name="T34" fmla="*/ 172 w 197"/>
                <a:gd name="T35" fmla="*/ 261 h 261"/>
                <a:gd name="T36" fmla="*/ 172 w 197"/>
                <a:gd name="T37" fmla="*/ 261 h 261"/>
                <a:gd name="T38" fmla="*/ 184 w 197"/>
                <a:gd name="T39" fmla="*/ 261 h 261"/>
                <a:gd name="T40" fmla="*/ 197 w 197"/>
                <a:gd name="T41" fmla="*/ 249 h 261"/>
                <a:gd name="T42" fmla="*/ 197 w 197"/>
                <a:gd name="T43" fmla="*/ 236 h 261"/>
                <a:gd name="T44" fmla="*/ 197 w 197"/>
                <a:gd name="T45" fmla="*/ 226 h 261"/>
                <a:gd name="T46" fmla="*/ 197 w 197"/>
                <a:gd name="T47" fmla="*/ 109 h 261"/>
                <a:gd name="T48" fmla="*/ 197 w 197"/>
                <a:gd name="T49" fmla="*/ 91 h 261"/>
                <a:gd name="T50" fmla="*/ 197 w 197"/>
                <a:gd name="T51" fmla="*/ 55 h 261"/>
                <a:gd name="T52" fmla="*/ 142 w 197"/>
                <a:gd name="T53" fmla="*/ 0 h 261"/>
                <a:gd name="T54" fmla="*/ 183 w 197"/>
                <a:gd name="T55" fmla="*/ 91 h 261"/>
                <a:gd name="T56" fmla="*/ 183 w 197"/>
                <a:gd name="T57" fmla="*/ 109 h 261"/>
                <a:gd name="T58" fmla="*/ 183 w 197"/>
                <a:gd name="T59" fmla="*/ 226 h 261"/>
                <a:gd name="T60" fmla="*/ 183 w 197"/>
                <a:gd name="T61" fmla="*/ 236 h 261"/>
                <a:gd name="T62" fmla="*/ 183 w 197"/>
                <a:gd name="T63" fmla="*/ 247 h 261"/>
                <a:gd name="T64" fmla="*/ 172 w 197"/>
                <a:gd name="T65" fmla="*/ 247 h 261"/>
                <a:gd name="T66" fmla="*/ 171 w 197"/>
                <a:gd name="T67" fmla="*/ 247 h 261"/>
                <a:gd name="T68" fmla="*/ 26 w 197"/>
                <a:gd name="T69" fmla="*/ 247 h 261"/>
                <a:gd name="T70" fmla="*/ 24 w 197"/>
                <a:gd name="T71" fmla="*/ 247 h 261"/>
                <a:gd name="T72" fmla="*/ 14 w 197"/>
                <a:gd name="T73" fmla="*/ 247 h 261"/>
                <a:gd name="T74" fmla="*/ 14 w 197"/>
                <a:gd name="T75" fmla="*/ 237 h 261"/>
                <a:gd name="T76" fmla="*/ 14 w 197"/>
                <a:gd name="T77" fmla="*/ 235 h 261"/>
                <a:gd name="T78" fmla="*/ 14 w 197"/>
                <a:gd name="T79" fmla="*/ 141 h 261"/>
                <a:gd name="T80" fmla="*/ 19 w 197"/>
                <a:gd name="T81" fmla="*/ 141 h 261"/>
                <a:gd name="T82" fmla="*/ 33 w 197"/>
                <a:gd name="T83" fmla="*/ 141 h 261"/>
                <a:gd name="T84" fmla="*/ 33 w 197"/>
                <a:gd name="T85" fmla="*/ 127 h 261"/>
                <a:gd name="T86" fmla="*/ 33 w 197"/>
                <a:gd name="T87" fmla="*/ 98 h 261"/>
                <a:gd name="T88" fmla="*/ 33 w 197"/>
                <a:gd name="T89" fmla="*/ 84 h 261"/>
                <a:gd name="T90" fmla="*/ 19 w 197"/>
                <a:gd name="T91" fmla="*/ 84 h 261"/>
                <a:gd name="T92" fmla="*/ 14 w 197"/>
                <a:gd name="T93" fmla="*/ 84 h 261"/>
                <a:gd name="T94" fmla="*/ 14 w 197"/>
                <a:gd name="T95" fmla="*/ 26 h 261"/>
                <a:gd name="T96" fmla="*/ 14 w 197"/>
                <a:gd name="T97" fmla="*/ 25 h 261"/>
                <a:gd name="T98" fmla="*/ 14 w 197"/>
                <a:gd name="T99" fmla="*/ 14 h 261"/>
                <a:gd name="T100" fmla="*/ 43 w 197"/>
                <a:gd name="T101" fmla="*/ 14 h 261"/>
                <a:gd name="T102" fmla="*/ 43 w 197"/>
                <a:gd name="T103" fmla="*/ 14 h 261"/>
                <a:gd name="T104" fmla="*/ 44 w 197"/>
                <a:gd name="T105" fmla="*/ 14 h 261"/>
                <a:gd name="T106" fmla="*/ 136 w 197"/>
                <a:gd name="T107" fmla="*/ 14 h 261"/>
                <a:gd name="T108" fmla="*/ 183 w 197"/>
                <a:gd name="T109" fmla="*/ 61 h 261"/>
                <a:gd name="T110" fmla="*/ 183 w 197"/>
                <a:gd name="T111" fmla="*/ 9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261">
                  <a:moveTo>
                    <a:pt x="14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56"/>
                    <a:pt x="5" y="261"/>
                    <a:pt x="12" y="261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84" y="261"/>
                    <a:pt x="184" y="261"/>
                    <a:pt x="184" y="261"/>
                  </a:cubicBezTo>
                  <a:cubicBezTo>
                    <a:pt x="191" y="261"/>
                    <a:pt x="197" y="256"/>
                    <a:pt x="197" y="249"/>
                  </a:cubicBezTo>
                  <a:cubicBezTo>
                    <a:pt x="197" y="236"/>
                    <a:pt x="197" y="236"/>
                    <a:pt x="197" y="23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7" y="91"/>
                    <a:pt x="197" y="91"/>
                    <a:pt x="197" y="91"/>
                  </a:cubicBezTo>
                  <a:cubicBezTo>
                    <a:pt x="197" y="55"/>
                    <a:pt x="197" y="55"/>
                    <a:pt x="197" y="55"/>
                  </a:cubicBezTo>
                  <a:lnTo>
                    <a:pt x="142" y="0"/>
                  </a:lnTo>
                  <a:close/>
                  <a:moveTo>
                    <a:pt x="183" y="91"/>
                  </a:moveTo>
                  <a:cubicBezTo>
                    <a:pt x="183" y="109"/>
                    <a:pt x="183" y="109"/>
                    <a:pt x="183" y="109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183" y="247"/>
                    <a:pt x="183" y="247"/>
                    <a:pt x="183" y="247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2" y="247"/>
                    <a:pt x="172" y="247"/>
                    <a:pt x="171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5" y="247"/>
                    <a:pt x="25" y="247"/>
                    <a:pt x="24" y="247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4" y="236"/>
                    <a:pt x="14" y="236"/>
                    <a:pt x="14" y="235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83" y="61"/>
                    <a:pt x="183" y="61"/>
                    <a:pt x="183" y="61"/>
                  </a:cubicBezTo>
                  <a:lnTo>
                    <a:pt x="183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76"/>
            <p:cNvSpPr>
              <a:spLocks noEditPoints="1"/>
            </p:cNvSpPr>
            <p:nvPr/>
          </p:nvSpPr>
          <p:spPr bwMode="auto">
            <a:xfrm>
              <a:off x="406400" y="6472238"/>
              <a:ext cx="588963" cy="288925"/>
            </a:xfrm>
            <a:custGeom>
              <a:avLst/>
              <a:gdLst>
                <a:gd name="T0" fmla="*/ 0 w 371"/>
                <a:gd name="T1" fmla="*/ 182 h 182"/>
                <a:gd name="T2" fmla="*/ 371 w 371"/>
                <a:gd name="T3" fmla="*/ 182 h 182"/>
                <a:gd name="T4" fmla="*/ 371 w 371"/>
                <a:gd name="T5" fmla="*/ 0 h 182"/>
                <a:gd name="T6" fmla="*/ 0 w 371"/>
                <a:gd name="T7" fmla="*/ 0 h 182"/>
                <a:gd name="T8" fmla="*/ 0 w 371"/>
                <a:gd name="T9" fmla="*/ 182 h 182"/>
                <a:gd name="T10" fmla="*/ 37 w 371"/>
                <a:gd name="T11" fmla="*/ 38 h 182"/>
                <a:gd name="T12" fmla="*/ 334 w 371"/>
                <a:gd name="T13" fmla="*/ 38 h 182"/>
                <a:gd name="T14" fmla="*/ 334 w 371"/>
                <a:gd name="T15" fmla="*/ 145 h 182"/>
                <a:gd name="T16" fmla="*/ 37 w 371"/>
                <a:gd name="T17" fmla="*/ 145 h 182"/>
                <a:gd name="T18" fmla="*/ 37 w 371"/>
                <a:gd name="T19" fmla="*/ 3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182">
                  <a:moveTo>
                    <a:pt x="0" y="182"/>
                  </a:moveTo>
                  <a:lnTo>
                    <a:pt x="371" y="182"/>
                  </a:lnTo>
                  <a:lnTo>
                    <a:pt x="371" y="0"/>
                  </a:lnTo>
                  <a:lnTo>
                    <a:pt x="0" y="0"/>
                  </a:lnTo>
                  <a:lnTo>
                    <a:pt x="0" y="182"/>
                  </a:lnTo>
                  <a:close/>
                  <a:moveTo>
                    <a:pt x="37" y="38"/>
                  </a:moveTo>
                  <a:lnTo>
                    <a:pt x="334" y="38"/>
                  </a:lnTo>
                  <a:lnTo>
                    <a:pt x="334" y="145"/>
                  </a:lnTo>
                  <a:lnTo>
                    <a:pt x="37" y="145"/>
                  </a:lnTo>
                  <a:lnTo>
                    <a:pt x="3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Rectangle 77"/>
            <p:cNvSpPr>
              <a:spLocks noChangeArrowheads="1"/>
            </p:cNvSpPr>
            <p:nvPr/>
          </p:nvSpPr>
          <p:spPr bwMode="auto">
            <a:xfrm>
              <a:off x="409575" y="5916613"/>
              <a:ext cx="60325" cy="169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" name="Rectangle 78"/>
            <p:cNvSpPr>
              <a:spLocks noChangeArrowheads="1"/>
            </p:cNvSpPr>
            <p:nvPr/>
          </p:nvSpPr>
          <p:spPr bwMode="auto">
            <a:xfrm>
              <a:off x="769938" y="5916613"/>
              <a:ext cx="60325" cy="169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" name="Rectangle 79"/>
            <p:cNvSpPr>
              <a:spLocks noChangeArrowheads="1"/>
            </p:cNvSpPr>
            <p:nvPr/>
          </p:nvSpPr>
          <p:spPr bwMode="auto">
            <a:xfrm>
              <a:off x="652463" y="5916613"/>
              <a:ext cx="58738" cy="169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" name="Rectangle 80"/>
            <p:cNvSpPr>
              <a:spLocks noChangeArrowheads="1"/>
            </p:cNvSpPr>
            <p:nvPr/>
          </p:nvSpPr>
          <p:spPr bwMode="auto">
            <a:xfrm>
              <a:off x="528638" y="5916613"/>
              <a:ext cx="60325" cy="169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4" name="Group 177"/>
          <p:cNvGrpSpPr/>
          <p:nvPr/>
        </p:nvGrpSpPr>
        <p:grpSpPr>
          <a:xfrm>
            <a:off x="539552" y="4797152"/>
            <a:ext cx="508704" cy="507491"/>
            <a:chOff x="2433638" y="7872413"/>
            <a:chExt cx="1109663" cy="830263"/>
          </a:xfrm>
          <a:solidFill>
            <a:srgbClr val="00B0F0"/>
          </a:solidFill>
        </p:grpSpPr>
        <p:sp>
          <p:nvSpPr>
            <p:cNvPr id="179" name="Oval 22"/>
            <p:cNvSpPr>
              <a:spLocks noChangeArrowheads="1"/>
            </p:cNvSpPr>
            <p:nvPr/>
          </p:nvSpPr>
          <p:spPr bwMode="auto">
            <a:xfrm>
              <a:off x="2551113" y="7974013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Oval 23"/>
            <p:cNvSpPr>
              <a:spLocks noChangeArrowheads="1"/>
            </p:cNvSpPr>
            <p:nvPr/>
          </p:nvSpPr>
          <p:spPr bwMode="auto">
            <a:xfrm>
              <a:off x="2674938" y="7974013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24"/>
            <p:cNvSpPr>
              <a:spLocks noEditPoints="1"/>
            </p:cNvSpPr>
            <p:nvPr/>
          </p:nvSpPr>
          <p:spPr bwMode="auto">
            <a:xfrm>
              <a:off x="2433638" y="7872413"/>
              <a:ext cx="1109663" cy="830263"/>
            </a:xfrm>
            <a:custGeom>
              <a:avLst/>
              <a:gdLst>
                <a:gd name="T0" fmla="*/ 242 w 262"/>
                <a:gd name="T1" fmla="*/ 0 h 196"/>
                <a:gd name="T2" fmla="*/ 20 w 262"/>
                <a:gd name="T3" fmla="*/ 0 h 196"/>
                <a:gd name="T4" fmla="*/ 0 w 262"/>
                <a:gd name="T5" fmla="*/ 20 h 196"/>
                <a:gd name="T6" fmla="*/ 0 w 262"/>
                <a:gd name="T7" fmla="*/ 176 h 196"/>
                <a:gd name="T8" fmla="*/ 20 w 262"/>
                <a:gd name="T9" fmla="*/ 196 h 196"/>
                <a:gd name="T10" fmla="*/ 242 w 262"/>
                <a:gd name="T11" fmla="*/ 196 h 196"/>
                <a:gd name="T12" fmla="*/ 262 w 262"/>
                <a:gd name="T13" fmla="*/ 176 h 196"/>
                <a:gd name="T14" fmla="*/ 262 w 262"/>
                <a:gd name="T15" fmla="*/ 20 h 196"/>
                <a:gd name="T16" fmla="*/ 242 w 262"/>
                <a:gd name="T17" fmla="*/ 0 h 196"/>
                <a:gd name="T18" fmla="*/ 20 w 262"/>
                <a:gd name="T19" fmla="*/ 14 h 196"/>
                <a:gd name="T20" fmla="*/ 242 w 262"/>
                <a:gd name="T21" fmla="*/ 14 h 196"/>
                <a:gd name="T22" fmla="*/ 248 w 262"/>
                <a:gd name="T23" fmla="*/ 20 h 196"/>
                <a:gd name="T24" fmla="*/ 248 w 262"/>
                <a:gd name="T25" fmla="*/ 50 h 196"/>
                <a:gd name="T26" fmla="*/ 14 w 262"/>
                <a:gd name="T27" fmla="*/ 50 h 196"/>
                <a:gd name="T28" fmla="*/ 14 w 262"/>
                <a:gd name="T29" fmla="*/ 20 h 196"/>
                <a:gd name="T30" fmla="*/ 20 w 262"/>
                <a:gd name="T31" fmla="*/ 14 h 196"/>
                <a:gd name="T32" fmla="*/ 242 w 262"/>
                <a:gd name="T33" fmla="*/ 182 h 196"/>
                <a:gd name="T34" fmla="*/ 20 w 262"/>
                <a:gd name="T35" fmla="*/ 182 h 196"/>
                <a:gd name="T36" fmla="*/ 14 w 262"/>
                <a:gd name="T37" fmla="*/ 176 h 196"/>
                <a:gd name="T38" fmla="*/ 14 w 262"/>
                <a:gd name="T39" fmla="*/ 64 h 196"/>
                <a:gd name="T40" fmla="*/ 248 w 262"/>
                <a:gd name="T41" fmla="*/ 64 h 196"/>
                <a:gd name="T42" fmla="*/ 248 w 262"/>
                <a:gd name="T43" fmla="*/ 176 h 196"/>
                <a:gd name="T44" fmla="*/ 242 w 262"/>
                <a:gd name="T45" fmla="*/ 1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196">
                  <a:moveTo>
                    <a:pt x="24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7"/>
                    <a:pt x="9" y="196"/>
                    <a:pt x="20" y="196"/>
                  </a:cubicBezTo>
                  <a:cubicBezTo>
                    <a:pt x="242" y="196"/>
                    <a:pt x="242" y="196"/>
                    <a:pt x="242" y="196"/>
                  </a:cubicBezTo>
                  <a:cubicBezTo>
                    <a:pt x="253" y="196"/>
                    <a:pt x="262" y="187"/>
                    <a:pt x="262" y="176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2" y="9"/>
                    <a:pt x="253" y="0"/>
                    <a:pt x="242" y="0"/>
                  </a:cubicBezTo>
                  <a:close/>
                  <a:moveTo>
                    <a:pt x="20" y="14"/>
                  </a:moveTo>
                  <a:cubicBezTo>
                    <a:pt x="242" y="14"/>
                    <a:pt x="242" y="14"/>
                    <a:pt x="242" y="14"/>
                  </a:cubicBezTo>
                  <a:cubicBezTo>
                    <a:pt x="245" y="14"/>
                    <a:pt x="248" y="17"/>
                    <a:pt x="248" y="20"/>
                  </a:cubicBezTo>
                  <a:cubicBezTo>
                    <a:pt x="248" y="50"/>
                    <a:pt x="248" y="50"/>
                    <a:pt x="248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7"/>
                    <a:pt x="16" y="14"/>
                    <a:pt x="20" y="14"/>
                  </a:cubicBezTo>
                  <a:close/>
                  <a:moveTo>
                    <a:pt x="242" y="182"/>
                  </a:moveTo>
                  <a:cubicBezTo>
                    <a:pt x="20" y="182"/>
                    <a:pt x="20" y="182"/>
                    <a:pt x="20" y="182"/>
                  </a:cubicBezTo>
                  <a:cubicBezTo>
                    <a:pt x="16" y="182"/>
                    <a:pt x="14" y="179"/>
                    <a:pt x="14" y="176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48" y="179"/>
                    <a:pt x="245" y="182"/>
                    <a:pt x="242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25"/>
            <p:cNvSpPr>
              <a:spLocks noEditPoints="1"/>
            </p:cNvSpPr>
            <p:nvPr/>
          </p:nvSpPr>
          <p:spPr bwMode="auto">
            <a:xfrm>
              <a:off x="2852738" y="8207375"/>
              <a:ext cx="327025" cy="373063"/>
            </a:xfrm>
            <a:custGeom>
              <a:avLst/>
              <a:gdLst>
                <a:gd name="T0" fmla="*/ 74 w 77"/>
                <a:gd name="T1" fmla="*/ 38 h 88"/>
                <a:gd name="T2" fmla="*/ 10 w 77"/>
                <a:gd name="T3" fmla="*/ 1 h 88"/>
                <a:gd name="T4" fmla="*/ 3 w 77"/>
                <a:gd name="T5" fmla="*/ 1 h 88"/>
                <a:gd name="T6" fmla="*/ 0 w 77"/>
                <a:gd name="T7" fmla="*/ 7 h 88"/>
                <a:gd name="T8" fmla="*/ 0 w 77"/>
                <a:gd name="T9" fmla="*/ 81 h 88"/>
                <a:gd name="T10" fmla="*/ 3 w 77"/>
                <a:gd name="T11" fmla="*/ 87 h 88"/>
                <a:gd name="T12" fmla="*/ 7 w 77"/>
                <a:gd name="T13" fmla="*/ 88 h 88"/>
                <a:gd name="T14" fmla="*/ 10 w 77"/>
                <a:gd name="T15" fmla="*/ 87 h 88"/>
                <a:gd name="T16" fmla="*/ 74 w 77"/>
                <a:gd name="T17" fmla="*/ 50 h 88"/>
                <a:gd name="T18" fmla="*/ 77 w 77"/>
                <a:gd name="T19" fmla="*/ 44 h 88"/>
                <a:gd name="T20" fmla="*/ 74 w 77"/>
                <a:gd name="T21" fmla="*/ 38 h 88"/>
                <a:gd name="T22" fmla="*/ 14 w 77"/>
                <a:gd name="T23" fmla="*/ 69 h 88"/>
                <a:gd name="T24" fmla="*/ 14 w 77"/>
                <a:gd name="T25" fmla="*/ 19 h 88"/>
                <a:gd name="T26" fmla="*/ 56 w 77"/>
                <a:gd name="T27" fmla="*/ 44 h 88"/>
                <a:gd name="T28" fmla="*/ 14 w 77"/>
                <a:gd name="T29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88">
                  <a:moveTo>
                    <a:pt x="74" y="38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8"/>
                    <a:pt x="5" y="88"/>
                    <a:pt x="7" y="88"/>
                  </a:cubicBezTo>
                  <a:cubicBezTo>
                    <a:pt x="8" y="88"/>
                    <a:pt x="9" y="88"/>
                    <a:pt x="10" y="87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6" y="49"/>
                    <a:pt x="77" y="47"/>
                    <a:pt x="77" y="44"/>
                  </a:cubicBezTo>
                  <a:cubicBezTo>
                    <a:pt x="77" y="42"/>
                    <a:pt x="76" y="39"/>
                    <a:pt x="74" y="38"/>
                  </a:cubicBezTo>
                  <a:close/>
                  <a:moveTo>
                    <a:pt x="14" y="6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56" y="44"/>
                    <a:pt x="56" y="44"/>
                    <a:pt x="56" y="44"/>
                  </a:cubicBezTo>
                  <a:lnTo>
                    <a:pt x="1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" name="Group 182"/>
          <p:cNvGrpSpPr/>
          <p:nvPr/>
        </p:nvGrpSpPr>
        <p:grpSpPr>
          <a:xfrm>
            <a:off x="899592" y="836712"/>
            <a:ext cx="530483" cy="583479"/>
            <a:chOff x="11583988" y="4087813"/>
            <a:chExt cx="1069975" cy="882650"/>
          </a:xfrm>
          <a:solidFill>
            <a:srgbClr val="00B0F0"/>
          </a:solidFill>
        </p:grpSpPr>
        <p:sp>
          <p:nvSpPr>
            <p:cNvPr id="184" name="Rectangle 143"/>
            <p:cNvSpPr>
              <a:spLocks noChangeArrowheads="1"/>
            </p:cNvSpPr>
            <p:nvPr/>
          </p:nvSpPr>
          <p:spPr bwMode="auto">
            <a:xfrm>
              <a:off x="11583988" y="4911725"/>
              <a:ext cx="1069975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Freeform 144"/>
            <p:cNvSpPr>
              <a:spLocks noEditPoints="1"/>
            </p:cNvSpPr>
            <p:nvPr/>
          </p:nvSpPr>
          <p:spPr bwMode="auto">
            <a:xfrm>
              <a:off x="11583988" y="4087813"/>
              <a:ext cx="1069975" cy="755650"/>
            </a:xfrm>
            <a:custGeom>
              <a:avLst/>
              <a:gdLst>
                <a:gd name="T0" fmla="*/ 224 w 252"/>
                <a:gd name="T1" fmla="*/ 0 h 178"/>
                <a:gd name="T2" fmla="*/ 28 w 252"/>
                <a:gd name="T3" fmla="*/ 0 h 178"/>
                <a:gd name="T4" fmla="*/ 0 w 252"/>
                <a:gd name="T5" fmla="*/ 28 h 178"/>
                <a:gd name="T6" fmla="*/ 0 w 252"/>
                <a:gd name="T7" fmla="*/ 150 h 178"/>
                <a:gd name="T8" fmla="*/ 28 w 252"/>
                <a:gd name="T9" fmla="*/ 178 h 178"/>
                <a:gd name="T10" fmla="*/ 224 w 252"/>
                <a:gd name="T11" fmla="*/ 178 h 178"/>
                <a:gd name="T12" fmla="*/ 252 w 252"/>
                <a:gd name="T13" fmla="*/ 150 h 178"/>
                <a:gd name="T14" fmla="*/ 252 w 252"/>
                <a:gd name="T15" fmla="*/ 28 h 178"/>
                <a:gd name="T16" fmla="*/ 224 w 252"/>
                <a:gd name="T17" fmla="*/ 0 h 178"/>
                <a:gd name="T18" fmla="*/ 238 w 252"/>
                <a:gd name="T19" fmla="*/ 150 h 178"/>
                <a:gd name="T20" fmla="*/ 224 w 252"/>
                <a:gd name="T21" fmla="*/ 164 h 178"/>
                <a:gd name="T22" fmla="*/ 28 w 252"/>
                <a:gd name="T23" fmla="*/ 164 h 178"/>
                <a:gd name="T24" fmla="*/ 14 w 252"/>
                <a:gd name="T25" fmla="*/ 150 h 178"/>
                <a:gd name="T26" fmla="*/ 14 w 252"/>
                <a:gd name="T27" fmla="*/ 28 h 178"/>
                <a:gd name="T28" fmla="*/ 28 w 252"/>
                <a:gd name="T29" fmla="*/ 14 h 178"/>
                <a:gd name="T30" fmla="*/ 224 w 252"/>
                <a:gd name="T31" fmla="*/ 14 h 178"/>
                <a:gd name="T32" fmla="*/ 238 w 252"/>
                <a:gd name="T33" fmla="*/ 28 h 178"/>
                <a:gd name="T34" fmla="*/ 238 w 252"/>
                <a:gd name="T3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" h="178">
                  <a:moveTo>
                    <a:pt x="22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65"/>
                    <a:pt x="13" y="178"/>
                    <a:pt x="28" y="178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39" y="178"/>
                    <a:pt x="252" y="165"/>
                    <a:pt x="252" y="150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13"/>
                    <a:pt x="239" y="0"/>
                    <a:pt x="224" y="0"/>
                  </a:cubicBezTo>
                  <a:close/>
                  <a:moveTo>
                    <a:pt x="238" y="150"/>
                  </a:moveTo>
                  <a:cubicBezTo>
                    <a:pt x="238" y="157"/>
                    <a:pt x="231" y="164"/>
                    <a:pt x="224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1" y="164"/>
                    <a:pt x="14" y="157"/>
                    <a:pt x="14" y="15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0"/>
                    <a:pt x="21" y="14"/>
                    <a:pt x="28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31" y="14"/>
                    <a:pt x="238" y="20"/>
                    <a:pt x="238" y="28"/>
                  </a:cubicBezTo>
                  <a:lnTo>
                    <a:pt x="238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Freeform 145"/>
            <p:cNvSpPr>
              <a:spLocks/>
            </p:cNvSpPr>
            <p:nvPr/>
          </p:nvSpPr>
          <p:spPr bwMode="auto">
            <a:xfrm>
              <a:off x="11991975" y="4325938"/>
              <a:ext cx="109538" cy="134938"/>
            </a:xfrm>
            <a:custGeom>
              <a:avLst/>
              <a:gdLst>
                <a:gd name="T0" fmla="*/ 16 w 26"/>
                <a:gd name="T1" fmla="*/ 1 h 32"/>
                <a:gd name="T2" fmla="*/ 1 w 26"/>
                <a:gd name="T3" fmla="*/ 27 h 32"/>
                <a:gd name="T4" fmla="*/ 7 w 26"/>
                <a:gd name="T5" fmla="*/ 32 h 32"/>
                <a:gd name="T6" fmla="*/ 7 w 26"/>
                <a:gd name="T7" fmla="*/ 32 h 32"/>
                <a:gd name="T8" fmla="*/ 13 w 26"/>
                <a:gd name="T9" fmla="*/ 26 h 32"/>
                <a:gd name="T10" fmla="*/ 21 w 26"/>
                <a:gd name="T11" fmla="*/ 12 h 32"/>
                <a:gd name="T12" fmla="*/ 24 w 26"/>
                <a:gd name="T13" fmla="*/ 4 h 32"/>
                <a:gd name="T14" fmla="*/ 16 w 26"/>
                <a:gd name="T1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16" y="1"/>
                  </a:moveTo>
                  <a:cubicBezTo>
                    <a:pt x="7" y="6"/>
                    <a:pt x="0" y="16"/>
                    <a:pt x="1" y="27"/>
                  </a:cubicBezTo>
                  <a:cubicBezTo>
                    <a:pt x="1" y="30"/>
                    <a:pt x="4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0" y="32"/>
                    <a:pt x="13" y="30"/>
                    <a:pt x="13" y="26"/>
                  </a:cubicBezTo>
                  <a:cubicBezTo>
                    <a:pt x="12" y="20"/>
                    <a:pt x="16" y="15"/>
                    <a:pt x="21" y="12"/>
                  </a:cubicBezTo>
                  <a:cubicBezTo>
                    <a:pt x="24" y="11"/>
                    <a:pt x="26" y="7"/>
                    <a:pt x="24" y="4"/>
                  </a:cubicBezTo>
                  <a:cubicBezTo>
                    <a:pt x="23" y="1"/>
                    <a:pt x="19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Freeform 146"/>
            <p:cNvSpPr>
              <a:spLocks noEditPoints="1"/>
            </p:cNvSpPr>
            <p:nvPr/>
          </p:nvSpPr>
          <p:spPr bwMode="auto">
            <a:xfrm>
              <a:off x="11890375" y="4216400"/>
              <a:ext cx="449263" cy="487363"/>
            </a:xfrm>
            <a:custGeom>
              <a:avLst/>
              <a:gdLst>
                <a:gd name="T0" fmla="*/ 103 w 106"/>
                <a:gd name="T1" fmla="*/ 103 h 115"/>
                <a:gd name="T2" fmla="*/ 88 w 106"/>
                <a:gd name="T3" fmla="*/ 85 h 115"/>
                <a:gd name="T4" fmla="*/ 101 w 106"/>
                <a:gd name="T5" fmla="*/ 49 h 115"/>
                <a:gd name="T6" fmla="*/ 49 w 106"/>
                <a:gd name="T7" fmla="*/ 2 h 115"/>
                <a:gd name="T8" fmla="*/ 1 w 106"/>
                <a:gd name="T9" fmla="*/ 54 h 115"/>
                <a:gd name="T10" fmla="*/ 51 w 106"/>
                <a:gd name="T11" fmla="*/ 101 h 115"/>
                <a:gd name="T12" fmla="*/ 54 w 106"/>
                <a:gd name="T13" fmla="*/ 101 h 115"/>
                <a:gd name="T14" fmla="*/ 77 w 106"/>
                <a:gd name="T15" fmla="*/ 94 h 115"/>
                <a:gd name="T16" fmla="*/ 92 w 106"/>
                <a:gd name="T17" fmla="*/ 112 h 115"/>
                <a:gd name="T18" fmla="*/ 98 w 106"/>
                <a:gd name="T19" fmla="*/ 115 h 115"/>
                <a:gd name="T20" fmla="*/ 102 w 106"/>
                <a:gd name="T21" fmla="*/ 113 h 115"/>
                <a:gd name="T22" fmla="*/ 103 w 106"/>
                <a:gd name="T23" fmla="*/ 103 h 115"/>
                <a:gd name="T24" fmla="*/ 53 w 106"/>
                <a:gd name="T25" fmla="*/ 87 h 115"/>
                <a:gd name="T26" fmla="*/ 15 w 106"/>
                <a:gd name="T27" fmla="*/ 53 h 115"/>
                <a:gd name="T28" fmla="*/ 49 w 106"/>
                <a:gd name="T29" fmla="*/ 16 h 115"/>
                <a:gd name="T30" fmla="*/ 51 w 106"/>
                <a:gd name="T31" fmla="*/ 16 h 115"/>
                <a:gd name="T32" fmla="*/ 87 w 106"/>
                <a:gd name="T33" fmla="*/ 50 h 115"/>
                <a:gd name="T34" fmla="*/ 53 w 106"/>
                <a:gd name="T35" fmla="*/ 8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15">
                  <a:moveTo>
                    <a:pt x="103" y="103"/>
                  </a:moveTo>
                  <a:cubicBezTo>
                    <a:pt x="88" y="85"/>
                    <a:pt x="88" y="85"/>
                    <a:pt x="88" y="85"/>
                  </a:cubicBezTo>
                  <a:cubicBezTo>
                    <a:pt x="97" y="76"/>
                    <a:pt x="102" y="63"/>
                    <a:pt x="101" y="49"/>
                  </a:cubicBezTo>
                  <a:cubicBezTo>
                    <a:pt x="100" y="22"/>
                    <a:pt x="76" y="0"/>
                    <a:pt x="49" y="2"/>
                  </a:cubicBezTo>
                  <a:cubicBezTo>
                    <a:pt x="21" y="3"/>
                    <a:pt x="0" y="26"/>
                    <a:pt x="1" y="54"/>
                  </a:cubicBezTo>
                  <a:cubicBezTo>
                    <a:pt x="3" y="81"/>
                    <a:pt x="25" y="101"/>
                    <a:pt x="51" y="101"/>
                  </a:cubicBezTo>
                  <a:cubicBezTo>
                    <a:pt x="52" y="101"/>
                    <a:pt x="53" y="101"/>
                    <a:pt x="54" y="101"/>
                  </a:cubicBezTo>
                  <a:cubicBezTo>
                    <a:pt x="62" y="101"/>
                    <a:pt x="70" y="98"/>
                    <a:pt x="77" y="94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4" y="114"/>
                    <a:pt x="96" y="115"/>
                    <a:pt x="98" y="115"/>
                  </a:cubicBezTo>
                  <a:cubicBezTo>
                    <a:pt x="99" y="115"/>
                    <a:pt x="101" y="114"/>
                    <a:pt x="102" y="113"/>
                  </a:cubicBezTo>
                  <a:cubicBezTo>
                    <a:pt x="105" y="110"/>
                    <a:pt x="106" y="106"/>
                    <a:pt x="103" y="103"/>
                  </a:cubicBezTo>
                  <a:close/>
                  <a:moveTo>
                    <a:pt x="53" y="87"/>
                  </a:moveTo>
                  <a:cubicBezTo>
                    <a:pt x="33" y="88"/>
                    <a:pt x="16" y="73"/>
                    <a:pt x="15" y="53"/>
                  </a:cubicBezTo>
                  <a:cubicBezTo>
                    <a:pt x="14" y="33"/>
                    <a:pt x="30" y="17"/>
                    <a:pt x="49" y="16"/>
                  </a:cubicBezTo>
                  <a:cubicBezTo>
                    <a:pt x="50" y="16"/>
                    <a:pt x="51" y="16"/>
                    <a:pt x="51" y="16"/>
                  </a:cubicBezTo>
                  <a:cubicBezTo>
                    <a:pt x="70" y="16"/>
                    <a:pt x="86" y="31"/>
                    <a:pt x="87" y="50"/>
                  </a:cubicBezTo>
                  <a:cubicBezTo>
                    <a:pt x="88" y="69"/>
                    <a:pt x="73" y="86"/>
                    <a:pt x="5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" name="Group 197"/>
          <p:cNvGrpSpPr/>
          <p:nvPr/>
        </p:nvGrpSpPr>
        <p:grpSpPr>
          <a:xfrm>
            <a:off x="5436096" y="620688"/>
            <a:ext cx="507611" cy="780328"/>
            <a:chOff x="201613" y="5705475"/>
            <a:chExt cx="944563" cy="1089025"/>
          </a:xfrm>
          <a:solidFill>
            <a:srgbClr val="00B0F0"/>
          </a:solidFill>
        </p:grpSpPr>
        <p:sp>
          <p:nvSpPr>
            <p:cNvPr id="199" name="Freeform 63"/>
            <p:cNvSpPr>
              <a:spLocks noEditPoints="1"/>
            </p:cNvSpPr>
            <p:nvPr/>
          </p:nvSpPr>
          <p:spPr bwMode="auto">
            <a:xfrm>
              <a:off x="201613" y="6086475"/>
              <a:ext cx="944563" cy="708025"/>
            </a:xfrm>
            <a:custGeom>
              <a:avLst/>
              <a:gdLst>
                <a:gd name="T0" fmla="*/ 203 w 223"/>
                <a:gd name="T1" fmla="*/ 0 h 167"/>
                <a:gd name="T2" fmla="*/ 194 w 223"/>
                <a:gd name="T3" fmla="*/ 0 h 167"/>
                <a:gd name="T4" fmla="*/ 188 w 223"/>
                <a:gd name="T5" fmla="*/ 14 h 167"/>
                <a:gd name="T6" fmla="*/ 203 w 223"/>
                <a:gd name="T7" fmla="*/ 14 h 167"/>
                <a:gd name="T8" fmla="*/ 209 w 223"/>
                <a:gd name="T9" fmla="*/ 20 h 167"/>
                <a:gd name="T10" fmla="*/ 209 w 223"/>
                <a:gd name="T11" fmla="*/ 49 h 167"/>
                <a:gd name="T12" fmla="*/ 179 w 223"/>
                <a:gd name="T13" fmla="*/ 49 h 167"/>
                <a:gd name="T14" fmla="*/ 179 w 223"/>
                <a:gd name="T15" fmla="*/ 49 h 167"/>
                <a:gd name="T16" fmla="*/ 179 w 223"/>
                <a:gd name="T17" fmla="*/ 49 h 167"/>
                <a:gd name="T18" fmla="*/ 172 w 223"/>
                <a:gd name="T19" fmla="*/ 56 h 167"/>
                <a:gd name="T20" fmla="*/ 172 w 223"/>
                <a:gd name="T21" fmla="*/ 84 h 167"/>
                <a:gd name="T22" fmla="*/ 148 w 223"/>
                <a:gd name="T23" fmla="*/ 84 h 167"/>
                <a:gd name="T24" fmla="*/ 148 w 223"/>
                <a:gd name="T25" fmla="*/ 98 h 167"/>
                <a:gd name="T26" fmla="*/ 172 w 223"/>
                <a:gd name="T27" fmla="*/ 98 h 167"/>
                <a:gd name="T28" fmla="*/ 172 w 223"/>
                <a:gd name="T29" fmla="*/ 153 h 167"/>
                <a:gd name="T30" fmla="*/ 110 w 223"/>
                <a:gd name="T31" fmla="*/ 153 h 167"/>
                <a:gd name="T32" fmla="*/ 110 w 223"/>
                <a:gd name="T33" fmla="*/ 81 h 167"/>
                <a:gd name="T34" fmla="*/ 125 w 223"/>
                <a:gd name="T35" fmla="*/ 67 h 167"/>
                <a:gd name="T36" fmla="*/ 118 w 223"/>
                <a:gd name="T37" fmla="*/ 54 h 167"/>
                <a:gd name="T38" fmla="*/ 98 w 223"/>
                <a:gd name="T39" fmla="*/ 73 h 167"/>
                <a:gd name="T40" fmla="*/ 96 w 223"/>
                <a:gd name="T41" fmla="*/ 79 h 167"/>
                <a:gd name="T42" fmla="*/ 96 w 223"/>
                <a:gd name="T43" fmla="*/ 112 h 167"/>
                <a:gd name="T44" fmla="*/ 60 w 223"/>
                <a:gd name="T45" fmla="*/ 112 h 167"/>
                <a:gd name="T46" fmla="*/ 60 w 223"/>
                <a:gd name="T47" fmla="*/ 50 h 167"/>
                <a:gd name="T48" fmla="*/ 86 w 223"/>
                <a:gd name="T49" fmla="*/ 51 h 167"/>
                <a:gd name="T50" fmla="*/ 86 w 223"/>
                <a:gd name="T51" fmla="*/ 37 h 167"/>
                <a:gd name="T52" fmla="*/ 60 w 223"/>
                <a:gd name="T53" fmla="*/ 36 h 167"/>
                <a:gd name="T54" fmla="*/ 60 w 223"/>
                <a:gd name="T55" fmla="*/ 15 h 167"/>
                <a:gd name="T56" fmla="*/ 60 w 223"/>
                <a:gd name="T57" fmla="*/ 14 h 167"/>
                <a:gd name="T58" fmla="*/ 97 w 223"/>
                <a:gd name="T59" fmla="*/ 14 h 167"/>
                <a:gd name="T60" fmla="*/ 91 w 223"/>
                <a:gd name="T61" fmla="*/ 0 h 167"/>
                <a:gd name="T62" fmla="*/ 20 w 223"/>
                <a:gd name="T63" fmla="*/ 0 h 167"/>
                <a:gd name="T64" fmla="*/ 0 w 223"/>
                <a:gd name="T65" fmla="*/ 20 h 167"/>
                <a:gd name="T66" fmla="*/ 0 w 223"/>
                <a:gd name="T67" fmla="*/ 147 h 167"/>
                <a:gd name="T68" fmla="*/ 20 w 223"/>
                <a:gd name="T69" fmla="*/ 167 h 167"/>
                <a:gd name="T70" fmla="*/ 203 w 223"/>
                <a:gd name="T71" fmla="*/ 167 h 167"/>
                <a:gd name="T72" fmla="*/ 223 w 223"/>
                <a:gd name="T73" fmla="*/ 147 h 167"/>
                <a:gd name="T74" fmla="*/ 223 w 223"/>
                <a:gd name="T75" fmla="*/ 20 h 167"/>
                <a:gd name="T76" fmla="*/ 203 w 223"/>
                <a:gd name="T77" fmla="*/ 0 h 167"/>
                <a:gd name="T78" fmla="*/ 96 w 223"/>
                <a:gd name="T79" fmla="*/ 126 h 167"/>
                <a:gd name="T80" fmla="*/ 96 w 223"/>
                <a:gd name="T81" fmla="*/ 153 h 167"/>
                <a:gd name="T82" fmla="*/ 60 w 223"/>
                <a:gd name="T83" fmla="*/ 153 h 167"/>
                <a:gd name="T84" fmla="*/ 60 w 223"/>
                <a:gd name="T85" fmla="*/ 126 h 167"/>
                <a:gd name="T86" fmla="*/ 96 w 223"/>
                <a:gd name="T87" fmla="*/ 126 h 167"/>
                <a:gd name="T88" fmla="*/ 20 w 223"/>
                <a:gd name="T89" fmla="*/ 14 h 167"/>
                <a:gd name="T90" fmla="*/ 46 w 223"/>
                <a:gd name="T91" fmla="*/ 14 h 167"/>
                <a:gd name="T92" fmla="*/ 46 w 223"/>
                <a:gd name="T93" fmla="*/ 15 h 167"/>
                <a:gd name="T94" fmla="*/ 46 w 223"/>
                <a:gd name="T95" fmla="*/ 36 h 167"/>
                <a:gd name="T96" fmla="*/ 14 w 223"/>
                <a:gd name="T97" fmla="*/ 36 h 167"/>
                <a:gd name="T98" fmla="*/ 14 w 223"/>
                <a:gd name="T99" fmla="*/ 20 h 167"/>
                <a:gd name="T100" fmla="*/ 20 w 223"/>
                <a:gd name="T101" fmla="*/ 14 h 167"/>
                <a:gd name="T102" fmla="*/ 14 w 223"/>
                <a:gd name="T103" fmla="*/ 147 h 167"/>
                <a:gd name="T104" fmla="*/ 14 w 223"/>
                <a:gd name="T105" fmla="*/ 50 h 167"/>
                <a:gd name="T106" fmla="*/ 46 w 223"/>
                <a:gd name="T107" fmla="*/ 50 h 167"/>
                <a:gd name="T108" fmla="*/ 46 w 223"/>
                <a:gd name="T109" fmla="*/ 153 h 167"/>
                <a:gd name="T110" fmla="*/ 20 w 223"/>
                <a:gd name="T111" fmla="*/ 153 h 167"/>
                <a:gd name="T112" fmla="*/ 14 w 223"/>
                <a:gd name="T113" fmla="*/ 147 h 167"/>
                <a:gd name="T114" fmla="*/ 203 w 223"/>
                <a:gd name="T115" fmla="*/ 153 h 167"/>
                <a:gd name="T116" fmla="*/ 186 w 223"/>
                <a:gd name="T117" fmla="*/ 153 h 167"/>
                <a:gd name="T118" fmla="*/ 186 w 223"/>
                <a:gd name="T119" fmla="*/ 63 h 167"/>
                <a:gd name="T120" fmla="*/ 209 w 223"/>
                <a:gd name="T121" fmla="*/ 63 h 167"/>
                <a:gd name="T122" fmla="*/ 209 w 223"/>
                <a:gd name="T123" fmla="*/ 147 h 167"/>
                <a:gd name="T124" fmla="*/ 203 w 223"/>
                <a:gd name="T125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" h="167">
                  <a:moveTo>
                    <a:pt x="203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2" y="5"/>
                    <a:pt x="190" y="10"/>
                    <a:pt x="188" y="14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7" y="14"/>
                    <a:pt x="209" y="17"/>
                    <a:pt x="209" y="2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5" y="49"/>
                    <a:pt x="172" y="52"/>
                    <a:pt x="172" y="56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2" y="153"/>
                    <a:pt x="172" y="153"/>
                    <a:pt x="172" y="15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3" y="64"/>
                    <a:pt x="121" y="59"/>
                    <a:pt x="118" y="5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7" y="75"/>
                    <a:pt x="96" y="77"/>
                    <a:pt x="96" y="79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4"/>
                    <a:pt x="60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0"/>
                    <a:pt x="93" y="5"/>
                    <a:pt x="9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8"/>
                    <a:pt x="9" y="167"/>
                    <a:pt x="20" y="167"/>
                  </a:cubicBezTo>
                  <a:cubicBezTo>
                    <a:pt x="203" y="167"/>
                    <a:pt x="203" y="167"/>
                    <a:pt x="203" y="167"/>
                  </a:cubicBezTo>
                  <a:cubicBezTo>
                    <a:pt x="214" y="167"/>
                    <a:pt x="223" y="158"/>
                    <a:pt x="223" y="147"/>
                  </a:cubicBezTo>
                  <a:cubicBezTo>
                    <a:pt x="223" y="20"/>
                    <a:pt x="223" y="20"/>
                    <a:pt x="223" y="20"/>
                  </a:cubicBezTo>
                  <a:cubicBezTo>
                    <a:pt x="223" y="9"/>
                    <a:pt x="214" y="0"/>
                    <a:pt x="203" y="0"/>
                  </a:cubicBezTo>
                  <a:close/>
                  <a:moveTo>
                    <a:pt x="96" y="126"/>
                  </a:moveTo>
                  <a:cubicBezTo>
                    <a:pt x="96" y="153"/>
                    <a:pt x="96" y="153"/>
                    <a:pt x="96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0" y="126"/>
                    <a:pt x="60" y="126"/>
                    <a:pt x="60" y="126"/>
                  </a:cubicBezTo>
                  <a:lnTo>
                    <a:pt x="96" y="126"/>
                  </a:lnTo>
                  <a:close/>
                  <a:moveTo>
                    <a:pt x="20" y="14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7"/>
                    <a:pt x="17" y="14"/>
                    <a:pt x="20" y="14"/>
                  </a:cubicBezTo>
                  <a:close/>
                  <a:moveTo>
                    <a:pt x="14" y="14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7" y="153"/>
                    <a:pt x="14" y="150"/>
                    <a:pt x="14" y="147"/>
                  </a:cubicBezTo>
                  <a:close/>
                  <a:moveTo>
                    <a:pt x="203" y="153"/>
                  </a:moveTo>
                  <a:cubicBezTo>
                    <a:pt x="186" y="153"/>
                    <a:pt x="186" y="153"/>
                    <a:pt x="186" y="153"/>
                  </a:cubicBezTo>
                  <a:cubicBezTo>
                    <a:pt x="186" y="63"/>
                    <a:pt x="186" y="63"/>
                    <a:pt x="186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09" y="150"/>
                    <a:pt x="207" y="153"/>
                    <a:pt x="203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Freeform 64"/>
            <p:cNvSpPr>
              <a:spLocks noEditPoints="1"/>
            </p:cNvSpPr>
            <p:nvPr/>
          </p:nvSpPr>
          <p:spPr bwMode="auto">
            <a:xfrm>
              <a:off x="587375" y="5705475"/>
              <a:ext cx="436563" cy="665163"/>
            </a:xfrm>
            <a:custGeom>
              <a:avLst/>
              <a:gdLst>
                <a:gd name="T0" fmla="*/ 51 w 103"/>
                <a:gd name="T1" fmla="*/ 157 h 157"/>
                <a:gd name="T2" fmla="*/ 58 w 103"/>
                <a:gd name="T3" fmla="*/ 154 h 157"/>
                <a:gd name="T4" fmla="*/ 103 w 103"/>
                <a:gd name="T5" fmla="*/ 51 h 157"/>
                <a:gd name="T6" fmla="*/ 51 w 103"/>
                <a:gd name="T7" fmla="*/ 0 h 157"/>
                <a:gd name="T8" fmla="*/ 0 w 103"/>
                <a:gd name="T9" fmla="*/ 51 h 157"/>
                <a:gd name="T10" fmla="*/ 45 w 103"/>
                <a:gd name="T11" fmla="*/ 154 h 157"/>
                <a:gd name="T12" fmla="*/ 51 w 103"/>
                <a:gd name="T13" fmla="*/ 157 h 157"/>
                <a:gd name="T14" fmla="*/ 51 w 103"/>
                <a:gd name="T15" fmla="*/ 14 h 157"/>
                <a:gd name="T16" fmla="*/ 89 w 103"/>
                <a:gd name="T17" fmla="*/ 51 h 157"/>
                <a:gd name="T18" fmla="*/ 51 w 103"/>
                <a:gd name="T19" fmla="*/ 136 h 157"/>
                <a:gd name="T20" fmla="*/ 14 w 103"/>
                <a:gd name="T21" fmla="*/ 51 h 157"/>
                <a:gd name="T22" fmla="*/ 51 w 103"/>
                <a:gd name="T23" fmla="*/ 1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57">
                  <a:moveTo>
                    <a:pt x="51" y="157"/>
                  </a:moveTo>
                  <a:cubicBezTo>
                    <a:pt x="54" y="157"/>
                    <a:pt x="56" y="156"/>
                    <a:pt x="58" y="154"/>
                  </a:cubicBezTo>
                  <a:cubicBezTo>
                    <a:pt x="62" y="146"/>
                    <a:pt x="103" y="77"/>
                    <a:pt x="103" y="51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7"/>
                    <a:pt x="41" y="146"/>
                    <a:pt x="45" y="154"/>
                  </a:cubicBezTo>
                  <a:cubicBezTo>
                    <a:pt x="47" y="156"/>
                    <a:pt x="49" y="157"/>
                    <a:pt x="51" y="157"/>
                  </a:cubicBezTo>
                  <a:close/>
                  <a:moveTo>
                    <a:pt x="51" y="14"/>
                  </a:moveTo>
                  <a:cubicBezTo>
                    <a:pt x="72" y="14"/>
                    <a:pt x="89" y="30"/>
                    <a:pt x="89" y="51"/>
                  </a:cubicBezTo>
                  <a:cubicBezTo>
                    <a:pt x="89" y="67"/>
                    <a:pt x="66" y="111"/>
                    <a:pt x="51" y="136"/>
                  </a:cubicBezTo>
                  <a:cubicBezTo>
                    <a:pt x="37" y="111"/>
                    <a:pt x="14" y="67"/>
                    <a:pt x="14" y="51"/>
                  </a:cubicBezTo>
                  <a:cubicBezTo>
                    <a:pt x="14" y="30"/>
                    <a:pt x="31" y="14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" name="Freeform 65"/>
            <p:cNvSpPr>
              <a:spLocks noEditPoints="1"/>
            </p:cNvSpPr>
            <p:nvPr/>
          </p:nvSpPr>
          <p:spPr bwMode="auto">
            <a:xfrm>
              <a:off x="696913" y="5811838"/>
              <a:ext cx="215900" cy="220663"/>
            </a:xfrm>
            <a:custGeom>
              <a:avLst/>
              <a:gdLst>
                <a:gd name="T0" fmla="*/ 51 w 51"/>
                <a:gd name="T1" fmla="*/ 26 h 52"/>
                <a:gd name="T2" fmla="*/ 25 w 51"/>
                <a:gd name="T3" fmla="*/ 0 h 52"/>
                <a:gd name="T4" fmla="*/ 0 w 51"/>
                <a:gd name="T5" fmla="*/ 26 h 52"/>
                <a:gd name="T6" fmla="*/ 25 w 51"/>
                <a:gd name="T7" fmla="*/ 52 h 52"/>
                <a:gd name="T8" fmla="*/ 51 w 51"/>
                <a:gd name="T9" fmla="*/ 26 h 52"/>
                <a:gd name="T10" fmla="*/ 14 w 51"/>
                <a:gd name="T11" fmla="*/ 26 h 52"/>
                <a:gd name="T12" fmla="*/ 25 w 51"/>
                <a:gd name="T13" fmla="*/ 14 h 52"/>
                <a:gd name="T14" fmla="*/ 37 w 51"/>
                <a:gd name="T15" fmla="*/ 26 h 52"/>
                <a:gd name="T16" fmla="*/ 25 w 51"/>
                <a:gd name="T17" fmla="*/ 38 h 52"/>
                <a:gd name="T18" fmla="*/ 14 w 51"/>
                <a:gd name="T1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51" y="26"/>
                  </a:moveTo>
                  <a:cubicBezTo>
                    <a:pt x="51" y="12"/>
                    <a:pt x="40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40" y="52"/>
                    <a:pt x="51" y="40"/>
                    <a:pt x="51" y="26"/>
                  </a:cubicBezTo>
                  <a:close/>
                  <a:moveTo>
                    <a:pt x="14" y="26"/>
                  </a:moveTo>
                  <a:cubicBezTo>
                    <a:pt x="14" y="19"/>
                    <a:pt x="19" y="14"/>
                    <a:pt x="25" y="14"/>
                  </a:cubicBezTo>
                  <a:cubicBezTo>
                    <a:pt x="32" y="14"/>
                    <a:pt x="37" y="19"/>
                    <a:pt x="37" y="26"/>
                  </a:cubicBezTo>
                  <a:cubicBezTo>
                    <a:pt x="37" y="32"/>
                    <a:pt x="32" y="38"/>
                    <a:pt x="25" y="38"/>
                  </a:cubicBezTo>
                  <a:cubicBezTo>
                    <a:pt x="19" y="38"/>
                    <a:pt x="14" y="32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" name="Group 201"/>
          <p:cNvGrpSpPr/>
          <p:nvPr/>
        </p:nvGrpSpPr>
        <p:grpSpPr>
          <a:xfrm>
            <a:off x="8100392" y="4869160"/>
            <a:ext cx="595166" cy="637639"/>
            <a:chOff x="4433888" y="5776913"/>
            <a:chExt cx="1171575" cy="941387"/>
          </a:xfrm>
          <a:solidFill>
            <a:srgbClr val="00B0F0"/>
          </a:solidFill>
        </p:grpSpPr>
        <p:sp>
          <p:nvSpPr>
            <p:cNvPr id="203" name="Oval 47"/>
            <p:cNvSpPr>
              <a:spLocks noChangeArrowheads="1"/>
            </p:cNvSpPr>
            <p:nvPr/>
          </p:nvSpPr>
          <p:spPr bwMode="auto">
            <a:xfrm>
              <a:off x="4527550" y="6134100"/>
              <a:ext cx="7302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" name="Freeform 48"/>
            <p:cNvSpPr>
              <a:spLocks noEditPoints="1"/>
            </p:cNvSpPr>
            <p:nvPr/>
          </p:nvSpPr>
          <p:spPr bwMode="auto">
            <a:xfrm>
              <a:off x="4433888" y="5776913"/>
              <a:ext cx="1044575" cy="781050"/>
            </a:xfrm>
            <a:custGeom>
              <a:avLst/>
              <a:gdLst>
                <a:gd name="T0" fmla="*/ 62 w 246"/>
                <a:gd name="T1" fmla="*/ 170 h 184"/>
                <a:gd name="T2" fmla="*/ 62 w 246"/>
                <a:gd name="T3" fmla="*/ 14 h 184"/>
                <a:gd name="T4" fmla="*/ 226 w 246"/>
                <a:gd name="T5" fmla="*/ 14 h 184"/>
                <a:gd name="T6" fmla="*/ 232 w 246"/>
                <a:gd name="T7" fmla="*/ 20 h 184"/>
                <a:gd name="T8" fmla="*/ 232 w 246"/>
                <a:gd name="T9" fmla="*/ 114 h 184"/>
                <a:gd name="T10" fmla="*/ 246 w 246"/>
                <a:gd name="T11" fmla="*/ 116 h 184"/>
                <a:gd name="T12" fmla="*/ 246 w 246"/>
                <a:gd name="T13" fmla="*/ 20 h 184"/>
                <a:gd name="T14" fmla="*/ 226 w 246"/>
                <a:gd name="T15" fmla="*/ 0 h 184"/>
                <a:gd name="T16" fmla="*/ 20 w 246"/>
                <a:gd name="T17" fmla="*/ 0 h 184"/>
                <a:gd name="T18" fmla="*/ 0 w 246"/>
                <a:gd name="T19" fmla="*/ 20 h 184"/>
                <a:gd name="T20" fmla="*/ 0 w 246"/>
                <a:gd name="T21" fmla="*/ 164 h 184"/>
                <a:gd name="T22" fmla="*/ 20 w 246"/>
                <a:gd name="T23" fmla="*/ 184 h 184"/>
                <a:gd name="T24" fmla="*/ 135 w 246"/>
                <a:gd name="T25" fmla="*/ 184 h 184"/>
                <a:gd name="T26" fmla="*/ 124 w 246"/>
                <a:gd name="T27" fmla="*/ 170 h 184"/>
                <a:gd name="T28" fmla="*/ 62 w 246"/>
                <a:gd name="T29" fmla="*/ 170 h 184"/>
                <a:gd name="T30" fmla="*/ 14 w 246"/>
                <a:gd name="T31" fmla="*/ 164 h 184"/>
                <a:gd name="T32" fmla="*/ 14 w 246"/>
                <a:gd name="T33" fmla="*/ 20 h 184"/>
                <a:gd name="T34" fmla="*/ 20 w 246"/>
                <a:gd name="T35" fmla="*/ 14 h 184"/>
                <a:gd name="T36" fmla="*/ 48 w 246"/>
                <a:gd name="T37" fmla="*/ 14 h 184"/>
                <a:gd name="T38" fmla="*/ 48 w 246"/>
                <a:gd name="T39" fmla="*/ 170 h 184"/>
                <a:gd name="T40" fmla="*/ 20 w 246"/>
                <a:gd name="T41" fmla="*/ 170 h 184"/>
                <a:gd name="T42" fmla="*/ 14 w 246"/>
                <a:gd name="T43" fmla="*/ 1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184">
                  <a:moveTo>
                    <a:pt x="62" y="170"/>
                  </a:moveTo>
                  <a:cubicBezTo>
                    <a:pt x="62" y="14"/>
                    <a:pt x="62" y="14"/>
                    <a:pt x="62" y="14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4"/>
                    <a:pt x="232" y="17"/>
                    <a:pt x="232" y="2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46" y="116"/>
                    <a:pt x="246" y="116"/>
                    <a:pt x="246" y="116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9"/>
                    <a:pt x="237" y="0"/>
                    <a:pt x="2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5"/>
                    <a:pt x="9" y="184"/>
                    <a:pt x="20" y="184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24" y="170"/>
                    <a:pt x="124" y="170"/>
                    <a:pt x="124" y="170"/>
                  </a:cubicBezTo>
                  <a:lnTo>
                    <a:pt x="62" y="170"/>
                  </a:lnTo>
                  <a:close/>
                  <a:moveTo>
                    <a:pt x="14" y="164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7"/>
                    <a:pt x="17" y="14"/>
                    <a:pt x="20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7" y="170"/>
                    <a:pt x="14" y="167"/>
                    <a:pt x="1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auto">
            <a:xfrm>
              <a:off x="4986338" y="6048375"/>
              <a:ext cx="619125" cy="669925"/>
            </a:xfrm>
            <a:custGeom>
              <a:avLst/>
              <a:gdLst>
                <a:gd name="T0" fmla="*/ 125 w 146"/>
                <a:gd name="T1" fmla="*/ 65 h 158"/>
                <a:gd name="T2" fmla="*/ 85 w 146"/>
                <a:gd name="T3" fmla="*/ 58 h 158"/>
                <a:gd name="T4" fmla="*/ 85 w 146"/>
                <a:gd name="T5" fmla="*/ 19 h 158"/>
                <a:gd name="T6" fmla="*/ 66 w 146"/>
                <a:gd name="T7" fmla="*/ 0 h 158"/>
                <a:gd name="T8" fmla="*/ 65 w 146"/>
                <a:gd name="T9" fmla="*/ 0 h 158"/>
                <a:gd name="T10" fmla="*/ 46 w 146"/>
                <a:gd name="T11" fmla="*/ 19 h 158"/>
                <a:gd name="T12" fmla="*/ 46 w 146"/>
                <a:gd name="T13" fmla="*/ 90 h 158"/>
                <a:gd name="T14" fmla="*/ 36 w 146"/>
                <a:gd name="T15" fmla="*/ 80 h 158"/>
                <a:gd name="T16" fmla="*/ 23 w 146"/>
                <a:gd name="T17" fmla="*/ 74 h 158"/>
                <a:gd name="T18" fmla="*/ 9 w 146"/>
                <a:gd name="T19" fmla="*/ 79 h 158"/>
                <a:gd name="T20" fmla="*/ 8 w 146"/>
                <a:gd name="T21" fmla="*/ 81 h 158"/>
                <a:gd name="T22" fmla="*/ 8 w 146"/>
                <a:gd name="T23" fmla="*/ 108 h 158"/>
                <a:gd name="T24" fmla="*/ 56 w 146"/>
                <a:gd name="T25" fmla="*/ 156 h 158"/>
                <a:gd name="T26" fmla="*/ 61 w 146"/>
                <a:gd name="T27" fmla="*/ 158 h 158"/>
                <a:gd name="T28" fmla="*/ 66 w 146"/>
                <a:gd name="T29" fmla="*/ 156 h 158"/>
                <a:gd name="T30" fmla="*/ 66 w 146"/>
                <a:gd name="T31" fmla="*/ 146 h 158"/>
                <a:gd name="T32" fmla="*/ 18 w 146"/>
                <a:gd name="T33" fmla="*/ 98 h 158"/>
                <a:gd name="T34" fmla="*/ 18 w 146"/>
                <a:gd name="T35" fmla="*/ 91 h 158"/>
                <a:gd name="T36" fmla="*/ 19 w 146"/>
                <a:gd name="T37" fmla="*/ 89 h 158"/>
                <a:gd name="T38" fmla="*/ 23 w 146"/>
                <a:gd name="T39" fmla="*/ 88 h 158"/>
                <a:gd name="T40" fmla="*/ 26 w 146"/>
                <a:gd name="T41" fmla="*/ 89 h 158"/>
                <a:gd name="T42" fmla="*/ 43 w 146"/>
                <a:gd name="T43" fmla="*/ 106 h 158"/>
                <a:gd name="T44" fmla="*/ 46 w 146"/>
                <a:gd name="T45" fmla="*/ 108 h 158"/>
                <a:gd name="T46" fmla="*/ 52 w 146"/>
                <a:gd name="T47" fmla="*/ 108 h 158"/>
                <a:gd name="T48" fmla="*/ 59 w 146"/>
                <a:gd name="T49" fmla="*/ 102 h 158"/>
                <a:gd name="T50" fmla="*/ 60 w 146"/>
                <a:gd name="T51" fmla="*/ 96 h 158"/>
                <a:gd name="T52" fmla="*/ 60 w 146"/>
                <a:gd name="T53" fmla="*/ 94 h 158"/>
                <a:gd name="T54" fmla="*/ 60 w 146"/>
                <a:gd name="T55" fmla="*/ 94 h 158"/>
                <a:gd name="T56" fmla="*/ 60 w 146"/>
                <a:gd name="T57" fmla="*/ 94 h 158"/>
                <a:gd name="T58" fmla="*/ 60 w 146"/>
                <a:gd name="T59" fmla="*/ 19 h 158"/>
                <a:gd name="T60" fmla="*/ 65 w 146"/>
                <a:gd name="T61" fmla="*/ 14 h 158"/>
                <a:gd name="T62" fmla="*/ 66 w 146"/>
                <a:gd name="T63" fmla="*/ 14 h 158"/>
                <a:gd name="T64" fmla="*/ 71 w 146"/>
                <a:gd name="T65" fmla="*/ 19 h 158"/>
                <a:gd name="T66" fmla="*/ 71 w 146"/>
                <a:gd name="T67" fmla="*/ 70 h 158"/>
                <a:gd name="T68" fmla="*/ 123 w 146"/>
                <a:gd name="T69" fmla="*/ 78 h 158"/>
                <a:gd name="T70" fmla="*/ 132 w 146"/>
                <a:gd name="T71" fmla="*/ 94 h 158"/>
                <a:gd name="T72" fmla="*/ 128 w 146"/>
                <a:gd name="T73" fmla="*/ 149 h 158"/>
                <a:gd name="T74" fmla="*/ 134 w 146"/>
                <a:gd name="T75" fmla="*/ 156 h 158"/>
                <a:gd name="T76" fmla="*/ 135 w 146"/>
                <a:gd name="T77" fmla="*/ 156 h 158"/>
                <a:gd name="T78" fmla="*/ 142 w 146"/>
                <a:gd name="T79" fmla="*/ 150 h 158"/>
                <a:gd name="T80" fmla="*/ 146 w 146"/>
                <a:gd name="T81" fmla="*/ 95 h 158"/>
                <a:gd name="T82" fmla="*/ 146 w 146"/>
                <a:gd name="T83" fmla="*/ 94 h 158"/>
                <a:gd name="T84" fmla="*/ 125 w 146"/>
                <a:gd name="T85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158">
                  <a:moveTo>
                    <a:pt x="125" y="65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8"/>
                    <a:pt x="77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6" y="8"/>
                    <a:pt x="46" y="1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3" y="76"/>
                    <a:pt x="28" y="74"/>
                    <a:pt x="23" y="74"/>
                  </a:cubicBezTo>
                  <a:cubicBezTo>
                    <a:pt x="18" y="74"/>
                    <a:pt x="13" y="76"/>
                    <a:pt x="9" y="7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0" y="88"/>
                    <a:pt x="0" y="100"/>
                    <a:pt x="8" y="108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7" y="157"/>
                    <a:pt x="59" y="158"/>
                    <a:pt x="61" y="158"/>
                  </a:cubicBezTo>
                  <a:cubicBezTo>
                    <a:pt x="63" y="158"/>
                    <a:pt x="65" y="157"/>
                    <a:pt x="66" y="156"/>
                  </a:cubicBezTo>
                  <a:cubicBezTo>
                    <a:pt x="69" y="153"/>
                    <a:pt x="69" y="149"/>
                    <a:pt x="66" y="146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6"/>
                    <a:pt x="16" y="93"/>
                    <a:pt x="18" y="91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8"/>
                    <a:pt x="21" y="88"/>
                    <a:pt x="23" y="88"/>
                  </a:cubicBezTo>
                  <a:cubicBezTo>
                    <a:pt x="24" y="88"/>
                    <a:pt x="25" y="88"/>
                    <a:pt x="26" y="89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7"/>
                    <a:pt x="45" y="108"/>
                    <a:pt x="46" y="108"/>
                  </a:cubicBezTo>
                  <a:cubicBezTo>
                    <a:pt x="49" y="109"/>
                    <a:pt x="52" y="108"/>
                    <a:pt x="52" y="108"/>
                  </a:cubicBezTo>
                  <a:cubicBezTo>
                    <a:pt x="56" y="108"/>
                    <a:pt x="57" y="105"/>
                    <a:pt x="59" y="102"/>
                  </a:cubicBezTo>
                  <a:cubicBezTo>
                    <a:pt x="59" y="100"/>
                    <a:pt x="60" y="98"/>
                    <a:pt x="60" y="96"/>
                  </a:cubicBezTo>
                  <a:cubicBezTo>
                    <a:pt x="60" y="95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6"/>
                    <a:pt x="62" y="14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9" y="14"/>
                    <a:pt x="71" y="16"/>
                    <a:pt x="71" y="1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32" y="80"/>
                    <a:pt x="132" y="94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7" y="152"/>
                    <a:pt x="130" y="156"/>
                    <a:pt x="134" y="156"/>
                  </a:cubicBezTo>
                  <a:cubicBezTo>
                    <a:pt x="134" y="156"/>
                    <a:pt x="134" y="156"/>
                    <a:pt x="135" y="156"/>
                  </a:cubicBezTo>
                  <a:cubicBezTo>
                    <a:pt x="138" y="156"/>
                    <a:pt x="141" y="153"/>
                    <a:pt x="142" y="150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74"/>
                    <a:pt x="133" y="66"/>
                    <a:pt x="12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auto">
            <a:xfrm>
              <a:off x="4773613" y="5913438"/>
              <a:ext cx="560388" cy="50800"/>
            </a:xfrm>
            <a:custGeom>
              <a:avLst/>
              <a:gdLst>
                <a:gd name="T0" fmla="*/ 132 w 132"/>
                <a:gd name="T1" fmla="*/ 6 h 12"/>
                <a:gd name="T2" fmla="*/ 126 w 132"/>
                <a:gd name="T3" fmla="*/ 0 h 12"/>
                <a:gd name="T4" fmla="*/ 6 w 132"/>
                <a:gd name="T5" fmla="*/ 0 h 12"/>
                <a:gd name="T6" fmla="*/ 0 w 132"/>
                <a:gd name="T7" fmla="*/ 6 h 12"/>
                <a:gd name="T8" fmla="*/ 6 w 132"/>
                <a:gd name="T9" fmla="*/ 12 h 12"/>
                <a:gd name="T10" fmla="*/ 126 w 132"/>
                <a:gd name="T11" fmla="*/ 12 h 12"/>
                <a:gd name="T12" fmla="*/ 132 w 13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32" y="6"/>
                  </a:moveTo>
                  <a:cubicBezTo>
                    <a:pt x="132" y="3"/>
                    <a:pt x="129" y="0"/>
                    <a:pt x="12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9" y="12"/>
                    <a:pt x="132" y="9"/>
                    <a:pt x="1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auto">
            <a:xfrm>
              <a:off x="4773613" y="6027738"/>
              <a:ext cx="403225" cy="50800"/>
            </a:xfrm>
            <a:custGeom>
              <a:avLst/>
              <a:gdLst>
                <a:gd name="T0" fmla="*/ 95 w 95"/>
                <a:gd name="T1" fmla="*/ 0 h 12"/>
                <a:gd name="T2" fmla="*/ 94 w 95"/>
                <a:gd name="T3" fmla="*/ 0 h 12"/>
                <a:gd name="T4" fmla="*/ 6 w 95"/>
                <a:gd name="T5" fmla="*/ 0 h 12"/>
                <a:gd name="T6" fmla="*/ 0 w 95"/>
                <a:gd name="T7" fmla="*/ 6 h 12"/>
                <a:gd name="T8" fmla="*/ 6 w 95"/>
                <a:gd name="T9" fmla="*/ 12 h 12"/>
                <a:gd name="T10" fmla="*/ 86 w 95"/>
                <a:gd name="T11" fmla="*/ 12 h 12"/>
                <a:gd name="T12" fmla="*/ 95 w 9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">
                  <a:moveTo>
                    <a:pt x="95" y="0"/>
                  </a:moveTo>
                  <a:cubicBezTo>
                    <a:pt x="95" y="0"/>
                    <a:pt x="95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8" y="7"/>
                    <a:pt x="92" y="3"/>
                    <a:pt x="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auto">
            <a:xfrm>
              <a:off x="4773613" y="6370638"/>
              <a:ext cx="200025" cy="50800"/>
            </a:xfrm>
            <a:custGeom>
              <a:avLst/>
              <a:gdLst>
                <a:gd name="T0" fmla="*/ 0 w 47"/>
                <a:gd name="T1" fmla="*/ 6 h 12"/>
                <a:gd name="T2" fmla="*/ 6 w 47"/>
                <a:gd name="T3" fmla="*/ 12 h 12"/>
                <a:gd name="T4" fmla="*/ 41 w 47"/>
                <a:gd name="T5" fmla="*/ 12 h 12"/>
                <a:gd name="T6" fmla="*/ 47 w 47"/>
                <a:gd name="T7" fmla="*/ 0 h 12"/>
                <a:gd name="T8" fmla="*/ 6 w 47"/>
                <a:gd name="T9" fmla="*/ 0 h 12"/>
                <a:gd name="T10" fmla="*/ 0 w 47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">
                  <a:moveTo>
                    <a:pt x="0" y="6"/>
                  </a:moveTo>
                  <a:cubicBezTo>
                    <a:pt x="0" y="10"/>
                    <a:pt x="2" y="12"/>
                    <a:pt x="6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8"/>
                    <a:pt x="44" y="4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auto">
            <a:xfrm>
              <a:off x="4773613" y="6142038"/>
              <a:ext cx="352425" cy="50800"/>
            </a:xfrm>
            <a:custGeom>
              <a:avLst/>
              <a:gdLst>
                <a:gd name="T0" fmla="*/ 83 w 83"/>
                <a:gd name="T1" fmla="*/ 0 h 12"/>
                <a:gd name="T2" fmla="*/ 6 w 83"/>
                <a:gd name="T3" fmla="*/ 0 h 12"/>
                <a:gd name="T4" fmla="*/ 0 w 83"/>
                <a:gd name="T5" fmla="*/ 6 h 12"/>
                <a:gd name="T6" fmla="*/ 6 w 83"/>
                <a:gd name="T7" fmla="*/ 12 h 12"/>
                <a:gd name="T8" fmla="*/ 83 w 83"/>
                <a:gd name="T9" fmla="*/ 12 h 12"/>
                <a:gd name="T10" fmla="*/ 83 w 8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">
                  <a:moveTo>
                    <a:pt x="8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auto">
            <a:xfrm>
              <a:off x="4773613" y="6256338"/>
              <a:ext cx="352425" cy="50800"/>
            </a:xfrm>
            <a:custGeom>
              <a:avLst/>
              <a:gdLst>
                <a:gd name="T0" fmla="*/ 83 w 83"/>
                <a:gd name="T1" fmla="*/ 0 h 12"/>
                <a:gd name="T2" fmla="*/ 6 w 83"/>
                <a:gd name="T3" fmla="*/ 0 h 12"/>
                <a:gd name="T4" fmla="*/ 0 w 83"/>
                <a:gd name="T5" fmla="*/ 6 h 12"/>
                <a:gd name="T6" fmla="*/ 6 w 83"/>
                <a:gd name="T7" fmla="*/ 12 h 12"/>
                <a:gd name="T8" fmla="*/ 83 w 83"/>
                <a:gd name="T9" fmla="*/ 12 h 12"/>
                <a:gd name="T10" fmla="*/ 83 w 8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">
                  <a:moveTo>
                    <a:pt x="8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" name="Group 210"/>
          <p:cNvGrpSpPr/>
          <p:nvPr/>
        </p:nvGrpSpPr>
        <p:grpSpPr>
          <a:xfrm>
            <a:off x="3215045" y="5333309"/>
            <a:ext cx="468108" cy="610754"/>
            <a:chOff x="10864850" y="5983288"/>
            <a:chExt cx="962026" cy="941388"/>
          </a:xfrm>
          <a:solidFill>
            <a:srgbClr val="00B0F0"/>
          </a:solidFill>
        </p:grpSpPr>
        <p:sp>
          <p:nvSpPr>
            <p:cNvPr id="212" name="Freeform 160"/>
            <p:cNvSpPr>
              <a:spLocks/>
            </p:cNvSpPr>
            <p:nvPr/>
          </p:nvSpPr>
          <p:spPr bwMode="auto">
            <a:xfrm>
              <a:off x="10864850" y="6323013"/>
              <a:ext cx="185738" cy="601663"/>
            </a:xfrm>
            <a:custGeom>
              <a:avLst/>
              <a:gdLst>
                <a:gd name="T0" fmla="*/ 117 w 117"/>
                <a:gd name="T1" fmla="*/ 379 h 379"/>
                <a:gd name="T2" fmla="*/ 0 w 117"/>
                <a:gd name="T3" fmla="*/ 379 h 379"/>
                <a:gd name="T4" fmla="*/ 0 w 117"/>
                <a:gd name="T5" fmla="*/ 342 h 379"/>
                <a:gd name="T6" fmla="*/ 80 w 117"/>
                <a:gd name="T7" fmla="*/ 342 h 379"/>
                <a:gd name="T8" fmla="*/ 80 w 117"/>
                <a:gd name="T9" fmla="*/ 37 h 379"/>
                <a:gd name="T10" fmla="*/ 2 w 117"/>
                <a:gd name="T11" fmla="*/ 37 h 379"/>
                <a:gd name="T12" fmla="*/ 2 w 117"/>
                <a:gd name="T13" fmla="*/ 0 h 379"/>
                <a:gd name="T14" fmla="*/ 117 w 117"/>
                <a:gd name="T15" fmla="*/ 0 h 379"/>
                <a:gd name="T16" fmla="*/ 117 w 117"/>
                <a:gd name="T1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379">
                  <a:moveTo>
                    <a:pt x="117" y="379"/>
                  </a:moveTo>
                  <a:lnTo>
                    <a:pt x="0" y="379"/>
                  </a:lnTo>
                  <a:lnTo>
                    <a:pt x="0" y="342"/>
                  </a:lnTo>
                  <a:lnTo>
                    <a:pt x="80" y="342"/>
                  </a:lnTo>
                  <a:lnTo>
                    <a:pt x="80" y="37"/>
                  </a:lnTo>
                  <a:lnTo>
                    <a:pt x="2" y="37"/>
                  </a:lnTo>
                  <a:lnTo>
                    <a:pt x="2" y="0"/>
                  </a:lnTo>
                  <a:lnTo>
                    <a:pt x="117" y="0"/>
                  </a:lnTo>
                  <a:lnTo>
                    <a:pt x="117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" name="Freeform 161"/>
            <p:cNvSpPr>
              <a:spLocks/>
            </p:cNvSpPr>
            <p:nvPr/>
          </p:nvSpPr>
          <p:spPr bwMode="auto">
            <a:xfrm>
              <a:off x="11669713" y="6403975"/>
              <a:ext cx="157163" cy="84138"/>
            </a:xfrm>
            <a:custGeom>
              <a:avLst/>
              <a:gdLst>
                <a:gd name="T0" fmla="*/ 20 w 37"/>
                <a:gd name="T1" fmla="*/ 3 h 20"/>
                <a:gd name="T2" fmla="*/ 12 w 37"/>
                <a:gd name="T3" fmla="*/ 6 h 20"/>
                <a:gd name="T4" fmla="*/ 12 w 37"/>
                <a:gd name="T5" fmla="*/ 6 h 20"/>
                <a:gd name="T6" fmla="*/ 7 w 37"/>
                <a:gd name="T7" fmla="*/ 6 h 20"/>
                <a:gd name="T8" fmla="*/ 0 w 37"/>
                <a:gd name="T9" fmla="*/ 13 h 20"/>
                <a:gd name="T10" fmla="*/ 7 w 37"/>
                <a:gd name="T11" fmla="*/ 20 h 20"/>
                <a:gd name="T12" fmla="*/ 13 w 37"/>
                <a:gd name="T13" fmla="*/ 20 h 20"/>
                <a:gd name="T14" fmla="*/ 14 w 37"/>
                <a:gd name="T15" fmla="*/ 20 h 20"/>
                <a:gd name="T16" fmla="*/ 31 w 37"/>
                <a:gd name="T17" fmla="*/ 12 h 20"/>
                <a:gd name="T18" fmla="*/ 37 w 37"/>
                <a:gd name="T19" fmla="*/ 0 h 20"/>
                <a:gd name="T20" fmla="*/ 22 w 37"/>
                <a:gd name="T21" fmla="*/ 0 h 20"/>
                <a:gd name="T22" fmla="*/ 20 w 37"/>
                <a:gd name="T2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0">
                  <a:moveTo>
                    <a:pt x="20" y="3"/>
                  </a:moveTo>
                  <a:cubicBezTo>
                    <a:pt x="19" y="5"/>
                    <a:pt x="16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6"/>
                    <a:pt x="0" y="9"/>
                    <a:pt x="0" y="13"/>
                  </a:cubicBezTo>
                  <a:cubicBezTo>
                    <a:pt x="0" y="17"/>
                    <a:pt x="3" y="20"/>
                    <a:pt x="7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23" y="19"/>
                    <a:pt x="28" y="16"/>
                    <a:pt x="31" y="12"/>
                  </a:cubicBezTo>
                  <a:cubicBezTo>
                    <a:pt x="34" y="9"/>
                    <a:pt x="36" y="4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1" y="2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" name="Freeform 162"/>
            <p:cNvSpPr>
              <a:spLocks/>
            </p:cNvSpPr>
            <p:nvPr/>
          </p:nvSpPr>
          <p:spPr bwMode="auto">
            <a:xfrm>
              <a:off x="11131550" y="6802438"/>
              <a:ext cx="614363" cy="84138"/>
            </a:xfrm>
            <a:custGeom>
              <a:avLst/>
              <a:gdLst>
                <a:gd name="T0" fmla="*/ 118 w 145"/>
                <a:gd name="T1" fmla="*/ 6 h 20"/>
                <a:gd name="T2" fmla="*/ 0 w 145"/>
                <a:gd name="T3" fmla="*/ 6 h 20"/>
                <a:gd name="T4" fmla="*/ 0 w 145"/>
                <a:gd name="T5" fmla="*/ 20 h 20"/>
                <a:gd name="T6" fmla="*/ 118 w 145"/>
                <a:gd name="T7" fmla="*/ 20 h 20"/>
                <a:gd name="T8" fmla="*/ 145 w 145"/>
                <a:gd name="T9" fmla="*/ 0 h 20"/>
                <a:gd name="T10" fmla="*/ 129 w 145"/>
                <a:gd name="T11" fmla="*/ 0 h 20"/>
                <a:gd name="T12" fmla="*/ 118 w 145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0">
                  <a:moveTo>
                    <a:pt x="118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35" y="20"/>
                    <a:pt x="142" y="8"/>
                    <a:pt x="14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8" y="3"/>
                    <a:pt x="124" y="6"/>
                    <a:pt x="1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" name="Freeform 163"/>
            <p:cNvSpPr>
              <a:spLocks/>
            </p:cNvSpPr>
            <p:nvPr/>
          </p:nvSpPr>
          <p:spPr bwMode="auto">
            <a:xfrm>
              <a:off x="11131550" y="5983288"/>
              <a:ext cx="695325" cy="415925"/>
            </a:xfrm>
            <a:custGeom>
              <a:avLst/>
              <a:gdLst>
                <a:gd name="T0" fmla="*/ 67 w 164"/>
                <a:gd name="T1" fmla="*/ 87 h 98"/>
                <a:gd name="T2" fmla="*/ 164 w 164"/>
                <a:gd name="T3" fmla="*/ 87 h 98"/>
                <a:gd name="T4" fmla="*/ 160 w 164"/>
                <a:gd name="T5" fmla="*/ 80 h 98"/>
                <a:gd name="T6" fmla="*/ 147 w 164"/>
                <a:gd name="T7" fmla="*/ 73 h 98"/>
                <a:gd name="T8" fmla="*/ 146 w 164"/>
                <a:gd name="T9" fmla="*/ 73 h 98"/>
                <a:gd name="T10" fmla="*/ 89 w 164"/>
                <a:gd name="T11" fmla="*/ 73 h 98"/>
                <a:gd name="T12" fmla="*/ 93 w 164"/>
                <a:gd name="T13" fmla="*/ 23 h 98"/>
                <a:gd name="T14" fmla="*/ 71 w 164"/>
                <a:gd name="T15" fmla="*/ 0 h 98"/>
                <a:gd name="T16" fmla="*/ 68 w 164"/>
                <a:gd name="T17" fmla="*/ 1 h 98"/>
                <a:gd name="T18" fmla="*/ 46 w 164"/>
                <a:gd name="T19" fmla="*/ 20 h 98"/>
                <a:gd name="T20" fmla="*/ 46 w 164"/>
                <a:gd name="T21" fmla="*/ 20 h 98"/>
                <a:gd name="T22" fmla="*/ 0 w 164"/>
                <a:gd name="T23" fmla="*/ 83 h 98"/>
                <a:gd name="T24" fmla="*/ 0 w 164"/>
                <a:gd name="T25" fmla="*/ 98 h 98"/>
                <a:gd name="T26" fmla="*/ 0 w 164"/>
                <a:gd name="T27" fmla="*/ 98 h 98"/>
                <a:gd name="T28" fmla="*/ 0 w 164"/>
                <a:gd name="T29" fmla="*/ 98 h 98"/>
                <a:gd name="T30" fmla="*/ 60 w 164"/>
                <a:gd name="T31" fmla="*/ 21 h 98"/>
                <a:gd name="T32" fmla="*/ 69 w 164"/>
                <a:gd name="T33" fmla="*/ 15 h 98"/>
                <a:gd name="T34" fmla="*/ 70 w 164"/>
                <a:gd name="T35" fmla="*/ 14 h 98"/>
                <a:gd name="T36" fmla="*/ 71 w 164"/>
                <a:gd name="T37" fmla="*/ 14 h 98"/>
                <a:gd name="T38" fmla="*/ 79 w 164"/>
                <a:gd name="T39" fmla="*/ 25 h 98"/>
                <a:gd name="T40" fmla="*/ 73 w 164"/>
                <a:gd name="T41" fmla="*/ 77 h 98"/>
                <a:gd name="T42" fmla="*/ 67 w 164"/>
                <a:gd name="T43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4" h="98">
                  <a:moveTo>
                    <a:pt x="67" y="87"/>
                  </a:moveTo>
                  <a:cubicBezTo>
                    <a:pt x="164" y="87"/>
                    <a:pt x="164" y="87"/>
                    <a:pt x="164" y="87"/>
                  </a:cubicBezTo>
                  <a:cubicBezTo>
                    <a:pt x="163" y="84"/>
                    <a:pt x="162" y="82"/>
                    <a:pt x="160" y="80"/>
                  </a:cubicBezTo>
                  <a:cubicBezTo>
                    <a:pt x="157" y="76"/>
                    <a:pt x="152" y="73"/>
                    <a:pt x="147" y="7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96" y="51"/>
                    <a:pt x="93" y="24"/>
                    <a:pt x="93" y="23"/>
                  </a:cubicBezTo>
                  <a:cubicBezTo>
                    <a:pt x="91" y="6"/>
                    <a:pt x="81" y="0"/>
                    <a:pt x="71" y="0"/>
                  </a:cubicBezTo>
                  <a:cubicBezTo>
                    <a:pt x="70" y="0"/>
                    <a:pt x="69" y="0"/>
                    <a:pt x="68" y="1"/>
                  </a:cubicBezTo>
                  <a:cubicBezTo>
                    <a:pt x="53" y="1"/>
                    <a:pt x="47" y="12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61"/>
                    <a:pt x="15" y="77"/>
                    <a:pt x="0" y="8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6" y="92"/>
                    <a:pt x="60" y="73"/>
                    <a:pt x="60" y="21"/>
                  </a:cubicBezTo>
                  <a:cubicBezTo>
                    <a:pt x="61" y="18"/>
                    <a:pt x="62" y="15"/>
                    <a:pt x="69" y="15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1" y="14"/>
                    <a:pt x="71" y="14"/>
                  </a:cubicBezTo>
                  <a:cubicBezTo>
                    <a:pt x="74" y="14"/>
                    <a:pt x="78" y="15"/>
                    <a:pt x="79" y="25"/>
                  </a:cubicBezTo>
                  <a:cubicBezTo>
                    <a:pt x="79" y="25"/>
                    <a:pt x="83" y="57"/>
                    <a:pt x="73" y="77"/>
                  </a:cubicBezTo>
                  <a:lnTo>
                    <a:pt x="67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" name="Freeform 164"/>
            <p:cNvSpPr>
              <a:spLocks/>
            </p:cNvSpPr>
            <p:nvPr/>
          </p:nvSpPr>
          <p:spPr bwMode="auto">
            <a:xfrm>
              <a:off x="11652250" y="6538913"/>
              <a:ext cx="157163" cy="80963"/>
            </a:xfrm>
            <a:custGeom>
              <a:avLst/>
              <a:gdLst>
                <a:gd name="T0" fmla="*/ 20 w 37"/>
                <a:gd name="T1" fmla="*/ 3 h 19"/>
                <a:gd name="T2" fmla="*/ 12 w 37"/>
                <a:gd name="T3" fmla="*/ 5 h 19"/>
                <a:gd name="T4" fmla="*/ 12 w 37"/>
                <a:gd name="T5" fmla="*/ 5 h 19"/>
                <a:gd name="T6" fmla="*/ 7 w 37"/>
                <a:gd name="T7" fmla="*/ 5 h 19"/>
                <a:gd name="T8" fmla="*/ 0 w 37"/>
                <a:gd name="T9" fmla="*/ 12 h 19"/>
                <a:gd name="T10" fmla="*/ 7 w 37"/>
                <a:gd name="T11" fmla="*/ 19 h 19"/>
                <a:gd name="T12" fmla="*/ 13 w 37"/>
                <a:gd name="T13" fmla="*/ 19 h 19"/>
                <a:gd name="T14" fmla="*/ 13 w 37"/>
                <a:gd name="T15" fmla="*/ 19 h 19"/>
                <a:gd name="T16" fmla="*/ 31 w 37"/>
                <a:gd name="T17" fmla="*/ 12 h 19"/>
                <a:gd name="T18" fmla="*/ 37 w 37"/>
                <a:gd name="T19" fmla="*/ 0 h 19"/>
                <a:gd name="T20" fmla="*/ 22 w 37"/>
                <a:gd name="T21" fmla="*/ 0 h 19"/>
                <a:gd name="T22" fmla="*/ 20 w 37"/>
                <a:gd name="T2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9">
                  <a:moveTo>
                    <a:pt x="20" y="3"/>
                  </a:moveTo>
                  <a:cubicBezTo>
                    <a:pt x="19" y="4"/>
                    <a:pt x="16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3" y="5"/>
                    <a:pt x="0" y="8"/>
                    <a:pt x="0" y="12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8" y="15"/>
                    <a:pt x="31" y="12"/>
                  </a:cubicBezTo>
                  <a:cubicBezTo>
                    <a:pt x="34" y="8"/>
                    <a:pt x="36" y="4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2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7" name="Freeform 165"/>
            <p:cNvSpPr>
              <a:spLocks/>
            </p:cNvSpPr>
            <p:nvPr/>
          </p:nvSpPr>
          <p:spPr bwMode="auto">
            <a:xfrm>
              <a:off x="11623675" y="6670675"/>
              <a:ext cx="157163" cy="84138"/>
            </a:xfrm>
            <a:custGeom>
              <a:avLst/>
              <a:gdLst>
                <a:gd name="T0" fmla="*/ 21 w 37"/>
                <a:gd name="T1" fmla="*/ 3 h 20"/>
                <a:gd name="T2" fmla="*/ 13 w 37"/>
                <a:gd name="T3" fmla="*/ 6 h 20"/>
                <a:gd name="T4" fmla="*/ 13 w 37"/>
                <a:gd name="T5" fmla="*/ 6 h 20"/>
                <a:gd name="T6" fmla="*/ 7 w 37"/>
                <a:gd name="T7" fmla="*/ 6 h 20"/>
                <a:gd name="T8" fmla="*/ 0 w 37"/>
                <a:gd name="T9" fmla="*/ 13 h 20"/>
                <a:gd name="T10" fmla="*/ 7 w 37"/>
                <a:gd name="T11" fmla="*/ 20 h 20"/>
                <a:gd name="T12" fmla="*/ 13 w 37"/>
                <a:gd name="T13" fmla="*/ 20 h 20"/>
                <a:gd name="T14" fmla="*/ 14 w 37"/>
                <a:gd name="T15" fmla="*/ 19 h 20"/>
                <a:gd name="T16" fmla="*/ 31 w 37"/>
                <a:gd name="T17" fmla="*/ 12 h 20"/>
                <a:gd name="T18" fmla="*/ 37 w 37"/>
                <a:gd name="T19" fmla="*/ 0 h 20"/>
                <a:gd name="T20" fmla="*/ 22 w 37"/>
                <a:gd name="T21" fmla="*/ 0 h 20"/>
                <a:gd name="T22" fmla="*/ 21 w 37"/>
                <a:gd name="T2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0">
                  <a:moveTo>
                    <a:pt x="21" y="3"/>
                  </a:moveTo>
                  <a:cubicBezTo>
                    <a:pt x="19" y="5"/>
                    <a:pt x="16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6"/>
                    <a:pt x="0" y="9"/>
                    <a:pt x="0" y="13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23" y="19"/>
                    <a:pt x="28" y="15"/>
                    <a:pt x="31" y="12"/>
                  </a:cubicBezTo>
                  <a:cubicBezTo>
                    <a:pt x="34" y="8"/>
                    <a:pt x="36" y="4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1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45" name="Retângulo 144"/>
          <p:cNvSpPr/>
          <p:nvPr/>
        </p:nvSpPr>
        <p:spPr>
          <a:xfrm>
            <a:off x="6084168" y="692696"/>
            <a:ext cx="257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600" b="1" i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Ações vivenciais de sensibilização a  prática alimentar saudável (considerando a regionalização)</a:t>
            </a:r>
            <a:endParaRPr lang="pt-BR" sz="16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8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8047" y="6381328"/>
            <a:ext cx="1215953" cy="476672"/>
          </a:xfrm>
          <a:prstGeom prst="rect">
            <a:avLst/>
          </a:prstGeom>
          <a:noFill/>
        </p:spPr>
      </p:pic>
      <p:sp>
        <p:nvSpPr>
          <p:cNvPr id="149" name="Retângulo: Cantos Arredondados 9"/>
          <p:cNvSpPr/>
          <p:nvPr/>
        </p:nvSpPr>
        <p:spPr>
          <a:xfrm>
            <a:off x="1763688" y="0"/>
            <a:ext cx="5882640" cy="564803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que tem sido realizado  na temática de segurança alimentar no ambiente de trabalho</a:t>
            </a:r>
            <a:endParaRPr lang="pt-BR" dirty="0"/>
          </a:p>
        </p:txBody>
      </p:sp>
      <p:grpSp>
        <p:nvGrpSpPr>
          <p:cNvPr id="70" name="Group 352"/>
          <p:cNvGrpSpPr/>
          <p:nvPr/>
        </p:nvGrpSpPr>
        <p:grpSpPr>
          <a:xfrm>
            <a:off x="8172400" y="2780928"/>
            <a:ext cx="610027" cy="622777"/>
            <a:chOff x="163513" y="1947863"/>
            <a:chExt cx="987425" cy="1008063"/>
          </a:xfrm>
          <a:solidFill>
            <a:srgbClr val="043CAC"/>
          </a:solidFill>
        </p:grpSpPr>
        <p:sp>
          <p:nvSpPr>
            <p:cNvPr id="71" name="Oval 37"/>
            <p:cNvSpPr>
              <a:spLocks noChangeArrowheads="1"/>
            </p:cNvSpPr>
            <p:nvPr/>
          </p:nvSpPr>
          <p:spPr bwMode="auto">
            <a:xfrm>
              <a:off x="306388" y="2079626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Oval 38"/>
            <p:cNvSpPr>
              <a:spLocks noChangeArrowheads="1"/>
            </p:cNvSpPr>
            <p:nvPr/>
          </p:nvSpPr>
          <p:spPr bwMode="auto">
            <a:xfrm>
              <a:off x="438151" y="2079626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Oval 39"/>
            <p:cNvSpPr>
              <a:spLocks noChangeArrowheads="1"/>
            </p:cNvSpPr>
            <p:nvPr/>
          </p:nvSpPr>
          <p:spPr bwMode="auto">
            <a:xfrm>
              <a:off x="306388" y="2362201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Oval 40"/>
            <p:cNvSpPr>
              <a:spLocks noChangeArrowheads="1"/>
            </p:cNvSpPr>
            <p:nvPr/>
          </p:nvSpPr>
          <p:spPr bwMode="auto">
            <a:xfrm>
              <a:off x="438151" y="2362201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Oval 41"/>
            <p:cNvSpPr>
              <a:spLocks noChangeArrowheads="1"/>
            </p:cNvSpPr>
            <p:nvPr/>
          </p:nvSpPr>
          <p:spPr bwMode="auto">
            <a:xfrm>
              <a:off x="306388" y="2646363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Oval 42"/>
            <p:cNvSpPr>
              <a:spLocks noChangeArrowheads="1"/>
            </p:cNvSpPr>
            <p:nvPr/>
          </p:nvSpPr>
          <p:spPr bwMode="auto">
            <a:xfrm>
              <a:off x="438151" y="2646363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43"/>
            <p:cNvSpPr>
              <a:spLocks/>
            </p:cNvSpPr>
            <p:nvPr/>
          </p:nvSpPr>
          <p:spPr bwMode="auto">
            <a:xfrm>
              <a:off x="163513" y="1947863"/>
              <a:ext cx="822325" cy="911225"/>
            </a:xfrm>
            <a:custGeom>
              <a:avLst/>
              <a:gdLst>
                <a:gd name="T0" fmla="*/ 14 w 194"/>
                <a:gd name="T1" fmla="*/ 187 h 215"/>
                <a:gd name="T2" fmla="*/ 14 w 194"/>
                <a:gd name="T3" fmla="*/ 148 h 215"/>
                <a:gd name="T4" fmla="*/ 120 w 194"/>
                <a:gd name="T5" fmla="*/ 148 h 215"/>
                <a:gd name="T6" fmla="*/ 128 w 194"/>
                <a:gd name="T7" fmla="*/ 134 h 215"/>
                <a:gd name="T8" fmla="*/ 14 w 194"/>
                <a:gd name="T9" fmla="*/ 134 h 215"/>
                <a:gd name="T10" fmla="*/ 14 w 194"/>
                <a:gd name="T11" fmla="*/ 81 h 215"/>
                <a:gd name="T12" fmla="*/ 160 w 194"/>
                <a:gd name="T13" fmla="*/ 81 h 215"/>
                <a:gd name="T14" fmla="*/ 168 w 194"/>
                <a:gd name="T15" fmla="*/ 67 h 215"/>
                <a:gd name="T16" fmla="*/ 169 w 194"/>
                <a:gd name="T17" fmla="*/ 67 h 215"/>
                <a:gd name="T18" fmla="*/ 14 w 194"/>
                <a:gd name="T19" fmla="*/ 67 h 215"/>
                <a:gd name="T20" fmla="*/ 14 w 194"/>
                <a:gd name="T21" fmla="*/ 28 h 215"/>
                <a:gd name="T22" fmla="*/ 28 w 194"/>
                <a:gd name="T23" fmla="*/ 14 h 215"/>
                <a:gd name="T24" fmla="*/ 166 w 194"/>
                <a:gd name="T25" fmla="*/ 14 h 215"/>
                <a:gd name="T26" fmla="*/ 180 w 194"/>
                <a:gd name="T27" fmla="*/ 28 h 215"/>
                <a:gd name="T28" fmla="*/ 180 w 194"/>
                <a:gd name="T29" fmla="*/ 58 h 215"/>
                <a:gd name="T30" fmla="*/ 194 w 194"/>
                <a:gd name="T31" fmla="*/ 66 h 215"/>
                <a:gd name="T32" fmla="*/ 194 w 194"/>
                <a:gd name="T33" fmla="*/ 28 h 215"/>
                <a:gd name="T34" fmla="*/ 166 w 194"/>
                <a:gd name="T35" fmla="*/ 0 h 215"/>
                <a:gd name="T36" fmla="*/ 28 w 194"/>
                <a:gd name="T37" fmla="*/ 0 h 215"/>
                <a:gd name="T38" fmla="*/ 0 w 194"/>
                <a:gd name="T39" fmla="*/ 28 h 215"/>
                <a:gd name="T40" fmla="*/ 0 w 194"/>
                <a:gd name="T41" fmla="*/ 187 h 215"/>
                <a:gd name="T42" fmla="*/ 28 w 194"/>
                <a:gd name="T43" fmla="*/ 215 h 215"/>
                <a:gd name="T44" fmla="*/ 102 w 194"/>
                <a:gd name="T45" fmla="*/ 215 h 215"/>
                <a:gd name="T46" fmla="*/ 103 w 194"/>
                <a:gd name="T47" fmla="*/ 201 h 215"/>
                <a:gd name="T48" fmla="*/ 28 w 194"/>
                <a:gd name="T49" fmla="*/ 201 h 215"/>
                <a:gd name="T50" fmla="*/ 14 w 194"/>
                <a:gd name="T51" fmla="*/ 18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15">
                  <a:moveTo>
                    <a:pt x="14" y="187"/>
                  </a:moveTo>
                  <a:cubicBezTo>
                    <a:pt x="14" y="148"/>
                    <a:pt x="14" y="148"/>
                    <a:pt x="14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8" y="67"/>
                    <a:pt x="169" y="67"/>
                    <a:pt x="169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0"/>
                    <a:pt x="21" y="14"/>
                    <a:pt x="28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74" y="14"/>
                    <a:pt x="180" y="20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94" y="66"/>
                    <a:pt x="194" y="66"/>
                    <a:pt x="194" y="66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2"/>
                    <a:pt x="181" y="0"/>
                    <a:pt x="16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2"/>
                    <a:pt x="13" y="215"/>
                    <a:pt x="28" y="215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3" y="201"/>
                    <a:pt x="103" y="201"/>
                    <a:pt x="103" y="201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1" y="201"/>
                    <a:pt x="14" y="194"/>
                    <a:pt x="14" y="1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8" name="Freeform 44"/>
            <p:cNvSpPr>
              <a:spLocks noEditPoints="1"/>
            </p:cNvSpPr>
            <p:nvPr/>
          </p:nvSpPr>
          <p:spPr bwMode="auto">
            <a:xfrm>
              <a:off x="646113" y="2265363"/>
              <a:ext cx="504825" cy="690563"/>
            </a:xfrm>
            <a:custGeom>
              <a:avLst/>
              <a:gdLst>
                <a:gd name="T0" fmla="*/ 71 w 119"/>
                <a:gd name="T1" fmla="*/ 19 h 163"/>
                <a:gd name="T2" fmla="*/ 112 w 119"/>
                <a:gd name="T3" fmla="*/ 44 h 163"/>
                <a:gd name="T4" fmla="*/ 119 w 119"/>
                <a:gd name="T5" fmla="*/ 32 h 163"/>
                <a:gd name="T6" fmla="*/ 67 w 119"/>
                <a:gd name="T7" fmla="*/ 0 h 163"/>
                <a:gd name="T8" fmla="*/ 67 w 119"/>
                <a:gd name="T9" fmla="*/ 0 h 163"/>
                <a:gd name="T10" fmla="*/ 8 w 119"/>
                <a:gd name="T11" fmla="*/ 98 h 163"/>
                <a:gd name="T12" fmla="*/ 7 w 119"/>
                <a:gd name="T13" fmla="*/ 101 h 163"/>
                <a:gd name="T14" fmla="*/ 0 w 119"/>
                <a:gd name="T15" fmla="*/ 156 h 163"/>
                <a:gd name="T16" fmla="*/ 4 w 119"/>
                <a:gd name="T17" fmla="*/ 162 h 163"/>
                <a:gd name="T18" fmla="*/ 7 w 119"/>
                <a:gd name="T19" fmla="*/ 163 h 163"/>
                <a:gd name="T20" fmla="*/ 11 w 119"/>
                <a:gd name="T21" fmla="*/ 162 h 163"/>
                <a:gd name="T22" fmla="*/ 57 w 119"/>
                <a:gd name="T23" fmla="*/ 133 h 163"/>
                <a:gd name="T24" fmla="*/ 59 w 119"/>
                <a:gd name="T25" fmla="*/ 131 h 163"/>
                <a:gd name="T26" fmla="*/ 103 w 119"/>
                <a:gd name="T27" fmla="*/ 58 h 163"/>
                <a:gd name="T28" fmla="*/ 91 w 119"/>
                <a:gd name="T29" fmla="*/ 50 h 163"/>
                <a:gd name="T30" fmla="*/ 55 w 119"/>
                <a:gd name="T31" fmla="*/ 111 h 163"/>
                <a:gd name="T32" fmla="*/ 27 w 119"/>
                <a:gd name="T33" fmla="*/ 93 h 163"/>
                <a:gd name="T34" fmla="*/ 71 w 119"/>
                <a:gd name="T35" fmla="*/ 19 h 163"/>
                <a:gd name="T36" fmla="*/ 17 w 119"/>
                <a:gd name="T37" fmla="*/ 133 h 163"/>
                <a:gd name="T38" fmla="*/ 20 w 119"/>
                <a:gd name="T39" fmla="*/ 106 h 163"/>
                <a:gd name="T40" fmla="*/ 48 w 119"/>
                <a:gd name="T41" fmla="*/ 123 h 163"/>
                <a:gd name="T42" fmla="*/ 24 w 119"/>
                <a:gd name="T43" fmla="*/ 137 h 163"/>
                <a:gd name="T44" fmla="*/ 17 w 119"/>
                <a:gd name="T45" fmla="*/ 13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63">
                  <a:moveTo>
                    <a:pt x="71" y="19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100"/>
                    <a:pt x="7" y="101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8"/>
                    <a:pt x="1" y="161"/>
                    <a:pt x="4" y="162"/>
                  </a:cubicBezTo>
                  <a:cubicBezTo>
                    <a:pt x="5" y="163"/>
                    <a:pt x="6" y="163"/>
                    <a:pt x="7" y="163"/>
                  </a:cubicBezTo>
                  <a:cubicBezTo>
                    <a:pt x="9" y="163"/>
                    <a:pt x="10" y="163"/>
                    <a:pt x="11" y="162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8" y="133"/>
                    <a:pt x="59" y="132"/>
                    <a:pt x="59" y="131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71" y="19"/>
                  </a:lnTo>
                  <a:close/>
                  <a:moveTo>
                    <a:pt x="17" y="133"/>
                  </a:moveTo>
                  <a:cubicBezTo>
                    <a:pt x="20" y="106"/>
                    <a:pt x="20" y="106"/>
                    <a:pt x="20" y="106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24" y="137"/>
                    <a:pt x="24" y="137"/>
                    <a:pt x="24" y="137"/>
                  </a:cubicBezTo>
                  <a:lnTo>
                    <a:pt x="17" y="1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9" name="CaixaDeTexto 78"/>
          <p:cNvSpPr txBox="1"/>
          <p:nvPr/>
        </p:nvSpPr>
        <p:spPr>
          <a:xfrm>
            <a:off x="1547664" y="908720"/>
            <a:ext cx="24077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i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Diagnóstico e vigilância </a:t>
            </a:r>
          </a:p>
          <a:p>
            <a:r>
              <a:rPr lang="pt-BR" sz="1500" b="1" i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estado nutricional </a:t>
            </a:r>
          </a:p>
        </p:txBody>
      </p:sp>
    </p:spTree>
    <p:extLst>
      <p:ext uri="{BB962C8B-B14F-4D97-AF65-F5344CB8AC3E}">
        <p14:creationId xmlns:p14="http://schemas.microsoft.com/office/powerpoint/2010/main" val="17728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2" grpId="0"/>
      <p:bldP spid="123" grpId="0"/>
      <p:bldP spid="124" grpId="0"/>
      <p:bldP spid="125" grpId="0"/>
      <p:bldP spid="145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ângulo 84"/>
          <p:cNvSpPr/>
          <p:nvPr/>
        </p:nvSpPr>
        <p:spPr>
          <a:xfrm>
            <a:off x="0" y="0"/>
            <a:ext cx="1662635" cy="6858000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63688" y="404664"/>
            <a:ext cx="43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ECC520"/>
                </a:solidFill>
              </a:rPr>
              <a:t>+</a:t>
            </a:r>
          </a:p>
        </p:txBody>
      </p:sp>
      <p:sp>
        <p:nvSpPr>
          <p:cNvPr id="41" name="Retângulo 40"/>
          <p:cNvSpPr/>
          <p:nvPr/>
        </p:nvSpPr>
        <p:spPr>
          <a:xfrm rot="2700000">
            <a:off x="2006972" y="244602"/>
            <a:ext cx="229616" cy="172212"/>
          </a:xfrm>
          <a:prstGeom prst="rect">
            <a:avLst/>
          </a:prstGeom>
          <a:noFill/>
          <a:ln>
            <a:solidFill>
              <a:srgbClr val="ECC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2339752" y="0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ECC520"/>
                </a:solidFill>
              </a:rPr>
              <a:t>+</a:t>
            </a:r>
          </a:p>
        </p:txBody>
      </p:sp>
      <p:sp>
        <p:nvSpPr>
          <p:cNvPr id="53" name="Subtítulo 5"/>
          <p:cNvSpPr txBox="1">
            <a:spLocks/>
          </p:cNvSpPr>
          <p:nvPr/>
        </p:nvSpPr>
        <p:spPr bwMode="auto">
          <a:xfrm rot="5400000">
            <a:off x="-2239434" y="2679593"/>
            <a:ext cx="511256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39AEA9"/>
              </a:buClr>
              <a:buSzTx/>
              <a:buFontTx/>
              <a:buNone/>
              <a:tabLst/>
              <a:defRPr/>
            </a:pPr>
            <a:r>
              <a:rPr lang="pt-BR" sz="8000" b="1" kern="0" noProof="0" dirty="0" smtClean="0">
                <a:solidFill>
                  <a:schemeClr val="tx2"/>
                </a:solidFill>
                <a:latin typeface="Segoe UI" charset="0"/>
                <a:ea typeface="Segoe UI" charset="0"/>
                <a:cs typeface="Segoe UI" charset="0"/>
              </a:rPr>
              <a:t>S</a:t>
            </a:r>
            <a:r>
              <a:rPr lang="pt-BR" sz="8000" b="1" kern="0" noProof="0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AN    </a:t>
            </a:r>
            <a:endParaRPr kumimoji="0" lang="pt-BR" sz="80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56" name="Subtítulo 5"/>
          <p:cNvSpPr txBox="1">
            <a:spLocks/>
          </p:cNvSpPr>
          <p:nvPr/>
        </p:nvSpPr>
        <p:spPr bwMode="auto">
          <a:xfrm rot="5400000">
            <a:off x="-1044058" y="3988688"/>
            <a:ext cx="2808314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Clr>
                <a:srgbClr val="39AEA9"/>
              </a:buClr>
              <a:buSzTx/>
              <a:buFontTx/>
              <a:buNone/>
              <a:tabLst/>
              <a:defRPr/>
            </a:pPr>
            <a:r>
              <a:rPr lang="en-US" sz="2800" i="1" kern="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No </a:t>
            </a:r>
            <a:r>
              <a:rPr lang="en-US" sz="2800" i="1" kern="0" dirty="0" err="1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ambiente</a:t>
            </a:r>
            <a:r>
              <a:rPr lang="en-US" sz="2800" i="1" kern="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de </a:t>
            </a:r>
            <a:r>
              <a:rPr lang="en-US" sz="2800" i="1" kern="0" dirty="0" err="1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trabalho</a:t>
            </a:r>
            <a:endParaRPr kumimoji="0" lang="pt-BR" sz="2800" b="1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1" name="Triângulo Retângulo 13"/>
          <p:cNvSpPr/>
          <p:nvPr/>
        </p:nvSpPr>
        <p:spPr>
          <a:xfrm flipH="1">
            <a:off x="1259632" y="188640"/>
            <a:ext cx="237943" cy="3172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Forma Livre: Forma 14"/>
          <p:cNvSpPr/>
          <p:nvPr/>
        </p:nvSpPr>
        <p:spPr>
          <a:xfrm>
            <a:off x="1547664" y="69269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/>
          <p:cNvSpPr/>
          <p:nvPr/>
        </p:nvSpPr>
        <p:spPr>
          <a:xfrm>
            <a:off x="4499992" y="25487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kern="0" dirty="0" err="1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Empoderamento</a:t>
            </a:r>
            <a:r>
              <a:rPr lang="pt-BR" b="1" i="1" kern="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do indivíduo para prática alimentar saudável 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5580112" y="93767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kern="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Valorização dos hábitos alimentares regionais  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915173" y="4797152"/>
            <a:ext cx="258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kern="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Consumo integral do alimento (desperdício de alimentos)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6383435" y="2470909"/>
            <a:ext cx="284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kern="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Incentivo ao consumo </a:t>
            </a:r>
            <a:r>
              <a:rPr lang="pt-BR" b="1" i="1" kern="0" dirty="0" err="1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sazional</a:t>
            </a:r>
            <a:r>
              <a:rPr lang="pt-BR" b="1" i="1" kern="0" dirty="0" smtClean="0">
                <a:solidFill>
                  <a:schemeClr val="bg1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 dos alimentos 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635" y="598190"/>
            <a:ext cx="3274513" cy="21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635" y="2678433"/>
            <a:ext cx="4668479" cy="145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Resultado de imagem para cozinha brasi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176" y="4069635"/>
            <a:ext cx="4048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6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0073" y="640260"/>
            <a:ext cx="310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132048"/>
                </a:solidFill>
                <a:latin typeface="Century Gothic" panose="020B0502020202020204" pitchFamily="34" charset="0"/>
              </a:rPr>
              <a:t>AÇÕES</a:t>
            </a:r>
            <a:br>
              <a:rPr lang="pt-BR" sz="2400" b="1" dirty="0" smtClean="0">
                <a:solidFill>
                  <a:srgbClr val="132048"/>
                </a:solidFill>
                <a:latin typeface="Century Gothic" panose="020B0502020202020204" pitchFamily="34" charset="0"/>
              </a:rPr>
            </a:br>
            <a:r>
              <a:rPr lang="pt-BR" sz="2000" b="1" dirty="0" smtClean="0">
                <a:solidFill>
                  <a:srgbClr val="132048"/>
                </a:solidFill>
                <a:latin typeface="Century Gothic" panose="020B0502020202020204" pitchFamily="34" charset="0"/>
              </a:rPr>
              <a:t>ESTRATÉGICAS EM</a:t>
            </a:r>
            <a:endParaRPr lang="pt-BR" sz="2000" b="1" dirty="0">
              <a:solidFill>
                <a:srgbClr val="1320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3513" y="1388116"/>
            <a:ext cx="1680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EBA521"/>
                </a:solidFill>
                <a:latin typeface="Century Gothic" panose="020B0502020202020204" pitchFamily="34" charset="0"/>
              </a:rPr>
              <a:t>SST</a:t>
            </a:r>
            <a:endParaRPr lang="pt-BR" sz="5400" b="1" dirty="0">
              <a:solidFill>
                <a:srgbClr val="EBA52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66" y="3238895"/>
            <a:ext cx="383009" cy="139294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04" y="3021960"/>
            <a:ext cx="261567" cy="182681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595" y="3444411"/>
            <a:ext cx="358714" cy="140514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6549" y="2623456"/>
            <a:ext cx="353950" cy="222843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9532" y="3359298"/>
            <a:ext cx="723045" cy="1737185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9834" y="3074897"/>
            <a:ext cx="443730" cy="1720945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40016" y="2619223"/>
            <a:ext cx="433343" cy="2945263"/>
            <a:chOff x="834" y="1055"/>
            <a:chExt cx="236" cy="1203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889" y="1273"/>
              <a:ext cx="34" cy="35"/>
            </a:xfrm>
            <a:custGeom>
              <a:avLst/>
              <a:gdLst>
                <a:gd name="T0" fmla="*/ 14 w 97"/>
                <a:gd name="T1" fmla="*/ 14 h 97"/>
                <a:gd name="T2" fmla="*/ 14 w 97"/>
                <a:gd name="T3" fmla="*/ 63 h 97"/>
                <a:gd name="T4" fmla="*/ 33 w 97"/>
                <a:gd name="T5" fmla="*/ 83 h 97"/>
                <a:gd name="T6" fmla="*/ 83 w 97"/>
                <a:gd name="T7" fmla="*/ 83 h 97"/>
                <a:gd name="T8" fmla="*/ 83 w 97"/>
                <a:gd name="T9" fmla="*/ 83 h 97"/>
                <a:gd name="T10" fmla="*/ 83 w 97"/>
                <a:gd name="T11" fmla="*/ 33 h 97"/>
                <a:gd name="T12" fmla="*/ 64 w 97"/>
                <a:gd name="T13" fmla="*/ 14 h 97"/>
                <a:gd name="T14" fmla="*/ 14 w 97"/>
                <a:gd name="T15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14" y="14"/>
                  </a:moveTo>
                  <a:cubicBezTo>
                    <a:pt x="0" y="28"/>
                    <a:pt x="0" y="50"/>
                    <a:pt x="14" y="6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47" y="97"/>
                    <a:pt x="69" y="97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7" y="69"/>
                    <a:pt x="97" y="47"/>
                    <a:pt x="83" y="3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0" y="0"/>
                    <a:pt x="28" y="0"/>
                    <a:pt x="14" y="1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888" y="1335"/>
              <a:ext cx="48" cy="48"/>
            </a:xfrm>
            <a:custGeom>
              <a:avLst/>
              <a:gdLst>
                <a:gd name="T0" fmla="*/ 14 w 134"/>
                <a:gd name="T1" fmla="*/ 14 h 134"/>
                <a:gd name="T2" fmla="*/ 14 w 134"/>
                <a:gd name="T3" fmla="*/ 63 h 134"/>
                <a:gd name="T4" fmla="*/ 70 w 134"/>
                <a:gd name="T5" fmla="*/ 120 h 134"/>
                <a:gd name="T6" fmla="*/ 120 w 134"/>
                <a:gd name="T7" fmla="*/ 120 h 134"/>
                <a:gd name="T8" fmla="*/ 120 w 134"/>
                <a:gd name="T9" fmla="*/ 120 h 134"/>
                <a:gd name="T10" fmla="*/ 120 w 134"/>
                <a:gd name="T11" fmla="*/ 71 h 134"/>
                <a:gd name="T12" fmla="*/ 63 w 134"/>
                <a:gd name="T13" fmla="*/ 14 h 134"/>
                <a:gd name="T14" fmla="*/ 14 w 134"/>
                <a:gd name="T15" fmla="*/ 1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4">
                  <a:moveTo>
                    <a:pt x="14" y="14"/>
                  </a:moveTo>
                  <a:cubicBezTo>
                    <a:pt x="0" y="27"/>
                    <a:pt x="0" y="50"/>
                    <a:pt x="14" y="63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84" y="134"/>
                    <a:pt x="106" y="134"/>
                    <a:pt x="120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34" y="106"/>
                    <a:pt x="134" y="84"/>
                    <a:pt x="120" y="7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49" y="0"/>
                    <a:pt x="27" y="0"/>
                    <a:pt x="14" y="14"/>
                  </a:cubicBezTo>
                  <a:close/>
                </a:path>
              </a:pathLst>
            </a:custGeom>
            <a:solidFill>
              <a:srgbClr val="A7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887" y="1304"/>
              <a:ext cx="44" cy="44"/>
            </a:xfrm>
            <a:custGeom>
              <a:avLst/>
              <a:gdLst>
                <a:gd name="T0" fmla="*/ 14 w 123"/>
                <a:gd name="T1" fmla="*/ 13 h 122"/>
                <a:gd name="T2" fmla="*/ 14 w 123"/>
                <a:gd name="T3" fmla="*/ 63 h 122"/>
                <a:gd name="T4" fmla="*/ 60 w 123"/>
                <a:gd name="T5" fmla="*/ 109 h 122"/>
                <a:gd name="T6" fmla="*/ 109 w 123"/>
                <a:gd name="T7" fmla="*/ 109 h 122"/>
                <a:gd name="T8" fmla="*/ 109 w 123"/>
                <a:gd name="T9" fmla="*/ 109 h 122"/>
                <a:gd name="T10" fmla="*/ 109 w 123"/>
                <a:gd name="T11" fmla="*/ 59 h 122"/>
                <a:gd name="T12" fmla="*/ 63 w 123"/>
                <a:gd name="T13" fmla="*/ 13 h 122"/>
                <a:gd name="T14" fmla="*/ 14 w 123"/>
                <a:gd name="T15" fmla="*/ 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73" y="122"/>
                    <a:pt x="96" y="122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23" y="95"/>
                    <a:pt x="123" y="73"/>
                    <a:pt x="109" y="59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50" y="0"/>
                    <a:pt x="27" y="0"/>
                    <a:pt x="14" y="13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949" y="1381"/>
              <a:ext cx="80" cy="168"/>
            </a:xfrm>
            <a:custGeom>
              <a:avLst/>
              <a:gdLst>
                <a:gd name="T0" fmla="*/ 0 w 223"/>
                <a:gd name="T1" fmla="*/ 469 h 469"/>
                <a:gd name="T2" fmla="*/ 0 w 223"/>
                <a:gd name="T3" fmla="*/ 62 h 469"/>
                <a:gd name="T4" fmla="*/ 61 w 223"/>
                <a:gd name="T5" fmla="*/ 0 h 469"/>
                <a:gd name="T6" fmla="*/ 162 w 223"/>
                <a:gd name="T7" fmla="*/ 0 h 469"/>
                <a:gd name="T8" fmla="*/ 223 w 223"/>
                <a:gd name="T9" fmla="*/ 62 h 469"/>
                <a:gd name="T10" fmla="*/ 223 w 223"/>
                <a:gd name="T11" fmla="*/ 469 h 469"/>
                <a:gd name="T12" fmla="*/ 0 w 223"/>
                <a:gd name="T1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69">
                  <a:moveTo>
                    <a:pt x="0" y="469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96" y="0"/>
                    <a:pt x="223" y="27"/>
                    <a:pt x="223" y="62"/>
                  </a:cubicBezTo>
                  <a:cubicBezTo>
                    <a:pt x="223" y="469"/>
                    <a:pt x="223" y="469"/>
                    <a:pt x="223" y="469"/>
                  </a:cubicBezTo>
                  <a:lnTo>
                    <a:pt x="0" y="4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884" y="1308"/>
              <a:ext cx="147" cy="137"/>
            </a:xfrm>
            <a:custGeom>
              <a:avLst/>
              <a:gdLst>
                <a:gd name="T0" fmla="*/ 379 w 411"/>
                <a:gd name="T1" fmla="*/ 138 h 383"/>
                <a:gd name="T2" fmla="*/ 379 w 411"/>
                <a:gd name="T3" fmla="*/ 255 h 383"/>
                <a:gd name="T4" fmla="*/ 283 w 411"/>
                <a:gd name="T5" fmla="*/ 351 h 383"/>
                <a:gd name="T6" fmla="*/ 166 w 411"/>
                <a:gd name="T7" fmla="*/ 351 h 383"/>
                <a:gd name="T8" fmla="*/ 70 w 411"/>
                <a:gd name="T9" fmla="*/ 255 h 383"/>
                <a:gd name="T10" fmla="*/ 32 w 411"/>
                <a:gd name="T11" fmla="*/ 175 h 383"/>
                <a:gd name="T12" fmla="*/ 88 w 411"/>
                <a:gd name="T13" fmla="*/ 32 h 383"/>
                <a:gd name="T14" fmla="*/ 283 w 411"/>
                <a:gd name="T15" fmla="*/ 42 h 383"/>
                <a:gd name="T16" fmla="*/ 379 w 411"/>
                <a:gd name="T17" fmla="*/ 13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383">
                  <a:moveTo>
                    <a:pt x="379" y="138"/>
                  </a:moveTo>
                  <a:cubicBezTo>
                    <a:pt x="411" y="170"/>
                    <a:pt x="411" y="223"/>
                    <a:pt x="379" y="255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51" y="383"/>
                    <a:pt x="198" y="383"/>
                    <a:pt x="166" y="351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38" y="223"/>
                    <a:pt x="0" y="207"/>
                    <a:pt x="32" y="175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120" y="0"/>
                    <a:pt x="251" y="10"/>
                    <a:pt x="283" y="42"/>
                  </a:cubicBezTo>
                  <a:lnTo>
                    <a:pt x="379" y="138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894" y="1368"/>
              <a:ext cx="87" cy="87"/>
            </a:xfrm>
            <a:custGeom>
              <a:avLst/>
              <a:gdLst>
                <a:gd name="T0" fmla="*/ 0 w 243"/>
                <a:gd name="T1" fmla="*/ 62 h 242"/>
                <a:gd name="T2" fmla="*/ 146 w 243"/>
                <a:gd name="T3" fmla="*/ 208 h 242"/>
                <a:gd name="T4" fmla="*/ 194 w 243"/>
                <a:gd name="T5" fmla="*/ 226 h 242"/>
                <a:gd name="T6" fmla="*/ 178 w 243"/>
                <a:gd name="T7" fmla="*/ 34 h 242"/>
                <a:gd name="T8" fmla="*/ 17 w 243"/>
                <a:gd name="T9" fmla="*/ 44 h 242"/>
                <a:gd name="T10" fmla="*/ 0 w 243"/>
                <a:gd name="T11" fmla="*/ 6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42">
                  <a:moveTo>
                    <a:pt x="0" y="62"/>
                  </a:moveTo>
                  <a:cubicBezTo>
                    <a:pt x="146" y="208"/>
                    <a:pt x="146" y="208"/>
                    <a:pt x="146" y="208"/>
                  </a:cubicBezTo>
                  <a:cubicBezTo>
                    <a:pt x="146" y="208"/>
                    <a:pt x="174" y="242"/>
                    <a:pt x="194" y="226"/>
                  </a:cubicBezTo>
                  <a:cubicBezTo>
                    <a:pt x="243" y="184"/>
                    <a:pt x="236" y="91"/>
                    <a:pt x="178" y="34"/>
                  </a:cubicBezTo>
                  <a:cubicBezTo>
                    <a:pt x="149" y="4"/>
                    <a:pt x="47" y="0"/>
                    <a:pt x="17" y="4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954" y="1466"/>
              <a:ext cx="90" cy="46"/>
            </a:xfrm>
            <a:prstGeom prst="rect">
              <a:avLst/>
            </a:prstGeom>
            <a:solidFill>
              <a:srgbClr val="470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51" y="1474"/>
              <a:ext cx="96" cy="784"/>
            </a:xfrm>
            <a:prstGeom prst="rect">
              <a:avLst/>
            </a:pr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951" y="1474"/>
              <a:ext cx="96" cy="8"/>
            </a:xfrm>
            <a:prstGeom prst="rect">
              <a:avLst/>
            </a:pr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949" y="1466"/>
              <a:ext cx="44" cy="8"/>
            </a:xfrm>
            <a:prstGeom prst="rect">
              <a:avLst/>
            </a:prstGeom>
            <a:solidFill>
              <a:srgbClr val="85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945" y="1482"/>
              <a:ext cx="48" cy="776"/>
            </a:xfrm>
            <a:prstGeom prst="rect">
              <a:avLst/>
            </a:pr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945" y="1474"/>
              <a:ext cx="48" cy="8"/>
            </a:xfrm>
            <a:custGeom>
              <a:avLst/>
              <a:gdLst>
                <a:gd name="T0" fmla="*/ 48 w 48"/>
                <a:gd name="T1" fmla="*/ 0 h 8"/>
                <a:gd name="T2" fmla="*/ 48 w 48"/>
                <a:gd name="T3" fmla="*/ 8 h 8"/>
                <a:gd name="T4" fmla="*/ 0 w 48"/>
                <a:gd name="T5" fmla="*/ 8 h 8"/>
                <a:gd name="T6" fmla="*/ 0 w 48"/>
                <a:gd name="T7" fmla="*/ 0 h 8"/>
                <a:gd name="T8" fmla="*/ 4 w 48"/>
                <a:gd name="T9" fmla="*/ 0 h 8"/>
                <a:gd name="T10" fmla="*/ 48 w 4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956" y="1491"/>
              <a:ext cx="9" cy="9"/>
            </a:xfrm>
            <a:prstGeom prst="ellipse">
              <a:avLst/>
            </a:prstGeom>
            <a:solidFill>
              <a:srgbClr val="470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888" y="1366"/>
              <a:ext cx="34" cy="34"/>
            </a:xfrm>
            <a:custGeom>
              <a:avLst/>
              <a:gdLst>
                <a:gd name="T0" fmla="*/ 13 w 96"/>
                <a:gd name="T1" fmla="*/ 14 h 96"/>
                <a:gd name="T2" fmla="*/ 13 w 96"/>
                <a:gd name="T3" fmla="*/ 63 h 96"/>
                <a:gd name="T4" fmla="*/ 33 w 96"/>
                <a:gd name="T5" fmla="*/ 83 h 96"/>
                <a:gd name="T6" fmla="*/ 82 w 96"/>
                <a:gd name="T7" fmla="*/ 83 h 96"/>
                <a:gd name="T8" fmla="*/ 82 w 96"/>
                <a:gd name="T9" fmla="*/ 83 h 96"/>
                <a:gd name="T10" fmla="*/ 82 w 96"/>
                <a:gd name="T11" fmla="*/ 33 h 96"/>
                <a:gd name="T12" fmla="*/ 63 w 96"/>
                <a:gd name="T13" fmla="*/ 14 h 96"/>
                <a:gd name="T14" fmla="*/ 13 w 96"/>
                <a:gd name="T1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96">
                  <a:moveTo>
                    <a:pt x="13" y="14"/>
                  </a:moveTo>
                  <a:cubicBezTo>
                    <a:pt x="0" y="27"/>
                    <a:pt x="0" y="50"/>
                    <a:pt x="13" y="6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46" y="96"/>
                    <a:pt x="69" y="96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96" y="69"/>
                    <a:pt x="96" y="47"/>
                    <a:pt x="82" y="3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49" y="0"/>
                    <a:pt x="27" y="0"/>
                    <a:pt x="13" y="1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916" y="1329"/>
              <a:ext cx="72" cy="8"/>
            </a:xfrm>
            <a:custGeom>
              <a:avLst/>
              <a:gdLst>
                <a:gd name="T0" fmla="*/ 12 w 203"/>
                <a:gd name="T1" fmla="*/ 23 h 23"/>
                <a:gd name="T2" fmla="*/ 192 w 203"/>
                <a:gd name="T3" fmla="*/ 23 h 23"/>
                <a:gd name="T4" fmla="*/ 203 w 203"/>
                <a:gd name="T5" fmla="*/ 12 h 23"/>
                <a:gd name="T6" fmla="*/ 192 w 203"/>
                <a:gd name="T7" fmla="*/ 0 h 23"/>
                <a:gd name="T8" fmla="*/ 12 w 203"/>
                <a:gd name="T9" fmla="*/ 0 h 23"/>
                <a:gd name="T10" fmla="*/ 0 w 203"/>
                <a:gd name="T11" fmla="*/ 12 h 23"/>
                <a:gd name="T12" fmla="*/ 12 w 20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3">
                  <a:moveTo>
                    <a:pt x="12" y="23"/>
                  </a:moveTo>
                  <a:cubicBezTo>
                    <a:pt x="192" y="23"/>
                    <a:pt x="192" y="23"/>
                    <a:pt x="192" y="23"/>
                  </a:cubicBezTo>
                  <a:cubicBezTo>
                    <a:pt x="198" y="23"/>
                    <a:pt x="203" y="18"/>
                    <a:pt x="203" y="12"/>
                  </a:cubicBezTo>
                  <a:cubicBezTo>
                    <a:pt x="203" y="6"/>
                    <a:pt x="198" y="0"/>
                    <a:pt x="1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8"/>
                    <a:pt x="5" y="23"/>
                    <a:pt x="12" y="23"/>
                  </a:cubicBezTo>
                  <a:close/>
                </a:path>
              </a:pathLst>
            </a:custGeom>
            <a:solidFill>
              <a:srgbClr val="17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 flipV="1">
              <a:off x="952" y="1055"/>
              <a:ext cx="0" cy="17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 flipV="1">
              <a:off x="978" y="1059"/>
              <a:ext cx="5" cy="16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1003" y="1071"/>
              <a:ext cx="8" cy="14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flipV="1">
              <a:off x="1024" y="1090"/>
              <a:ext cx="11" cy="12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V="1">
              <a:off x="1040" y="1114"/>
              <a:ext cx="14" cy="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V="1">
              <a:off x="1050" y="1143"/>
              <a:ext cx="16" cy="4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1053" y="1173"/>
              <a:ext cx="1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1050" y="1199"/>
              <a:ext cx="16" cy="5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1040" y="1224"/>
              <a:ext cx="14" cy="8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1024" y="1245"/>
              <a:ext cx="11" cy="12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 flipH="1">
              <a:off x="868" y="1244"/>
              <a:ext cx="12" cy="12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 flipH="1">
              <a:off x="850" y="1223"/>
              <a:ext cx="14" cy="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 flipH="1">
              <a:off x="838" y="1199"/>
              <a:ext cx="16" cy="4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 flipH="1">
              <a:off x="834" y="1173"/>
              <a:ext cx="1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8" name="Line 35"/>
            <p:cNvSpPr>
              <a:spLocks noChangeShapeType="1"/>
            </p:cNvSpPr>
            <p:nvPr/>
          </p:nvSpPr>
          <p:spPr bwMode="auto">
            <a:xfrm flipH="1" flipV="1">
              <a:off x="838" y="1142"/>
              <a:ext cx="16" cy="5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9" name="Line 36"/>
            <p:cNvSpPr>
              <a:spLocks noChangeShapeType="1"/>
            </p:cNvSpPr>
            <p:nvPr/>
          </p:nvSpPr>
          <p:spPr bwMode="auto">
            <a:xfrm flipH="1" flipV="1">
              <a:off x="850" y="1114"/>
              <a:ext cx="14" cy="8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0" name="Line 37"/>
            <p:cNvSpPr>
              <a:spLocks noChangeShapeType="1"/>
            </p:cNvSpPr>
            <p:nvPr/>
          </p:nvSpPr>
          <p:spPr bwMode="auto">
            <a:xfrm flipH="1" flipV="1">
              <a:off x="869" y="1089"/>
              <a:ext cx="11" cy="12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 flipH="1" flipV="1">
              <a:off x="893" y="1071"/>
              <a:ext cx="9" cy="14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2" name="Line 39"/>
            <p:cNvSpPr>
              <a:spLocks noChangeShapeType="1"/>
            </p:cNvSpPr>
            <p:nvPr/>
          </p:nvSpPr>
          <p:spPr bwMode="auto">
            <a:xfrm flipH="1" flipV="1">
              <a:off x="922" y="1059"/>
              <a:ext cx="4" cy="16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872" y="1092"/>
              <a:ext cx="160" cy="194"/>
            </a:xfrm>
            <a:custGeom>
              <a:avLst/>
              <a:gdLst>
                <a:gd name="T0" fmla="*/ 0 w 449"/>
                <a:gd name="T1" fmla="*/ 225 h 544"/>
                <a:gd name="T2" fmla="*/ 225 w 449"/>
                <a:gd name="T3" fmla="*/ 0 h 544"/>
                <a:gd name="T4" fmla="*/ 449 w 449"/>
                <a:gd name="T5" fmla="*/ 225 h 544"/>
                <a:gd name="T6" fmla="*/ 359 w 449"/>
                <a:gd name="T7" fmla="*/ 445 h 544"/>
                <a:gd name="T8" fmla="*/ 339 w 449"/>
                <a:gd name="T9" fmla="*/ 544 h 544"/>
                <a:gd name="T10" fmla="*/ 241 w 449"/>
                <a:gd name="T11" fmla="*/ 544 h 544"/>
                <a:gd name="T12" fmla="*/ 209 w 449"/>
                <a:gd name="T13" fmla="*/ 544 h 544"/>
                <a:gd name="T14" fmla="*/ 110 w 449"/>
                <a:gd name="T15" fmla="*/ 544 h 544"/>
                <a:gd name="T16" fmla="*/ 90 w 449"/>
                <a:gd name="T17" fmla="*/ 445 h 544"/>
                <a:gd name="T18" fmla="*/ 0 w 449"/>
                <a:gd name="T19" fmla="*/ 22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9" h="544">
                  <a:moveTo>
                    <a:pt x="0" y="225"/>
                  </a:moveTo>
                  <a:cubicBezTo>
                    <a:pt x="0" y="101"/>
                    <a:pt x="101" y="0"/>
                    <a:pt x="225" y="0"/>
                  </a:cubicBezTo>
                  <a:cubicBezTo>
                    <a:pt x="349" y="0"/>
                    <a:pt x="449" y="101"/>
                    <a:pt x="449" y="225"/>
                  </a:cubicBezTo>
                  <a:cubicBezTo>
                    <a:pt x="449" y="232"/>
                    <a:pt x="444" y="336"/>
                    <a:pt x="359" y="445"/>
                  </a:cubicBezTo>
                  <a:cubicBezTo>
                    <a:pt x="334" y="477"/>
                    <a:pt x="339" y="544"/>
                    <a:pt x="339" y="544"/>
                  </a:cubicBezTo>
                  <a:cubicBezTo>
                    <a:pt x="304" y="544"/>
                    <a:pt x="275" y="544"/>
                    <a:pt x="241" y="544"/>
                  </a:cubicBezTo>
                  <a:cubicBezTo>
                    <a:pt x="230" y="544"/>
                    <a:pt x="219" y="544"/>
                    <a:pt x="209" y="544"/>
                  </a:cubicBezTo>
                  <a:cubicBezTo>
                    <a:pt x="174" y="544"/>
                    <a:pt x="145" y="544"/>
                    <a:pt x="110" y="544"/>
                  </a:cubicBezTo>
                  <a:cubicBezTo>
                    <a:pt x="110" y="544"/>
                    <a:pt x="115" y="477"/>
                    <a:pt x="90" y="445"/>
                  </a:cubicBezTo>
                  <a:cubicBezTo>
                    <a:pt x="6" y="336"/>
                    <a:pt x="0" y="232"/>
                    <a:pt x="0" y="225"/>
                  </a:cubicBez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872" y="1092"/>
              <a:ext cx="80" cy="194"/>
            </a:xfrm>
            <a:custGeom>
              <a:avLst/>
              <a:gdLst>
                <a:gd name="T0" fmla="*/ 225 w 225"/>
                <a:gd name="T1" fmla="*/ 544 h 544"/>
                <a:gd name="T2" fmla="*/ 110 w 225"/>
                <a:gd name="T3" fmla="*/ 544 h 544"/>
                <a:gd name="T4" fmla="*/ 90 w 225"/>
                <a:gd name="T5" fmla="*/ 445 h 544"/>
                <a:gd name="T6" fmla="*/ 0 w 225"/>
                <a:gd name="T7" fmla="*/ 225 h 544"/>
                <a:gd name="T8" fmla="*/ 225 w 225"/>
                <a:gd name="T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544">
                  <a:moveTo>
                    <a:pt x="225" y="544"/>
                  </a:moveTo>
                  <a:cubicBezTo>
                    <a:pt x="190" y="544"/>
                    <a:pt x="145" y="544"/>
                    <a:pt x="110" y="544"/>
                  </a:cubicBezTo>
                  <a:cubicBezTo>
                    <a:pt x="110" y="544"/>
                    <a:pt x="115" y="477"/>
                    <a:pt x="90" y="445"/>
                  </a:cubicBezTo>
                  <a:cubicBezTo>
                    <a:pt x="6" y="336"/>
                    <a:pt x="0" y="232"/>
                    <a:pt x="0" y="225"/>
                  </a:cubicBezTo>
                  <a:cubicBezTo>
                    <a:pt x="0" y="101"/>
                    <a:pt x="101" y="0"/>
                    <a:pt x="225" y="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952" y="1113"/>
              <a:ext cx="60" cy="59"/>
            </a:xfrm>
            <a:custGeom>
              <a:avLst/>
              <a:gdLst>
                <a:gd name="T0" fmla="*/ 167 w 167"/>
                <a:gd name="T1" fmla="*/ 167 h 167"/>
                <a:gd name="T2" fmla="*/ 0 w 167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7" h="167">
                  <a:moveTo>
                    <a:pt x="167" y="167"/>
                  </a:moveTo>
                  <a:cubicBezTo>
                    <a:pt x="167" y="75"/>
                    <a:pt x="92" y="0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FFC90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6" name="Line 43"/>
            <p:cNvSpPr>
              <a:spLocks noChangeShapeType="1"/>
            </p:cNvSpPr>
            <p:nvPr/>
          </p:nvSpPr>
          <p:spPr bwMode="auto">
            <a:xfrm flipV="1">
              <a:off x="966" y="1209"/>
              <a:ext cx="14" cy="83"/>
            </a:xfrm>
            <a:prstGeom prst="line">
              <a:avLst/>
            </a:prstGeom>
            <a:noFill/>
            <a:ln w="11113" cap="flat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 flipH="1" flipV="1">
              <a:off x="924" y="1209"/>
              <a:ext cx="14" cy="83"/>
            </a:xfrm>
            <a:prstGeom prst="line">
              <a:avLst/>
            </a:prstGeom>
            <a:noFill/>
            <a:ln w="11113" cap="flat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auto">
            <a:xfrm>
              <a:off x="926" y="1210"/>
              <a:ext cx="53" cy="8"/>
            </a:xfrm>
            <a:custGeom>
              <a:avLst/>
              <a:gdLst>
                <a:gd name="T0" fmla="*/ 149 w 149"/>
                <a:gd name="T1" fmla="*/ 21 h 21"/>
                <a:gd name="T2" fmla="*/ 130 w 149"/>
                <a:gd name="T3" fmla="*/ 0 h 21"/>
                <a:gd name="T4" fmla="*/ 112 w 149"/>
                <a:gd name="T5" fmla="*/ 21 h 21"/>
                <a:gd name="T6" fmla="*/ 93 w 149"/>
                <a:gd name="T7" fmla="*/ 0 h 21"/>
                <a:gd name="T8" fmla="*/ 75 w 149"/>
                <a:gd name="T9" fmla="*/ 21 h 21"/>
                <a:gd name="T10" fmla="*/ 56 w 149"/>
                <a:gd name="T11" fmla="*/ 0 h 21"/>
                <a:gd name="T12" fmla="*/ 37 w 149"/>
                <a:gd name="T13" fmla="*/ 21 h 21"/>
                <a:gd name="T14" fmla="*/ 19 w 149"/>
                <a:gd name="T15" fmla="*/ 0 h 21"/>
                <a:gd name="T16" fmla="*/ 0 w 14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">
                  <a:moveTo>
                    <a:pt x="149" y="21"/>
                  </a:moveTo>
                  <a:cubicBezTo>
                    <a:pt x="140" y="21"/>
                    <a:pt x="140" y="0"/>
                    <a:pt x="130" y="0"/>
                  </a:cubicBezTo>
                  <a:cubicBezTo>
                    <a:pt x="121" y="0"/>
                    <a:pt x="121" y="21"/>
                    <a:pt x="112" y="21"/>
                  </a:cubicBezTo>
                  <a:cubicBezTo>
                    <a:pt x="103" y="21"/>
                    <a:pt x="103" y="0"/>
                    <a:pt x="93" y="0"/>
                  </a:cubicBezTo>
                  <a:cubicBezTo>
                    <a:pt x="84" y="0"/>
                    <a:pt x="86" y="21"/>
                    <a:pt x="75" y="21"/>
                  </a:cubicBezTo>
                  <a:cubicBezTo>
                    <a:pt x="69" y="21"/>
                    <a:pt x="63" y="0"/>
                    <a:pt x="56" y="0"/>
                  </a:cubicBezTo>
                  <a:cubicBezTo>
                    <a:pt x="50" y="0"/>
                    <a:pt x="43" y="21"/>
                    <a:pt x="37" y="21"/>
                  </a:cubicBezTo>
                  <a:cubicBezTo>
                    <a:pt x="31" y="21"/>
                    <a:pt x="24" y="0"/>
                    <a:pt x="19" y="0"/>
                  </a:cubicBezTo>
                  <a:cubicBezTo>
                    <a:pt x="8" y="0"/>
                    <a:pt x="9" y="21"/>
                    <a:pt x="0" y="21"/>
                  </a:cubicBezTo>
                </a:path>
              </a:pathLst>
            </a:custGeom>
            <a:noFill/>
            <a:ln w="4763" cap="flat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9" name="Freeform 46"/>
            <p:cNvSpPr>
              <a:spLocks/>
            </p:cNvSpPr>
            <p:nvPr/>
          </p:nvSpPr>
          <p:spPr bwMode="auto">
            <a:xfrm>
              <a:off x="911" y="1287"/>
              <a:ext cx="82" cy="47"/>
            </a:xfrm>
            <a:custGeom>
              <a:avLst/>
              <a:gdLst>
                <a:gd name="T0" fmla="*/ 228 w 228"/>
                <a:gd name="T1" fmla="*/ 0 h 132"/>
                <a:gd name="T2" fmla="*/ 228 w 228"/>
                <a:gd name="T3" fmla="*/ 117 h 132"/>
                <a:gd name="T4" fmla="*/ 213 w 228"/>
                <a:gd name="T5" fmla="*/ 132 h 132"/>
                <a:gd name="T6" fmla="*/ 14 w 228"/>
                <a:gd name="T7" fmla="*/ 132 h 132"/>
                <a:gd name="T8" fmla="*/ 0 w 228"/>
                <a:gd name="T9" fmla="*/ 117 h 132"/>
                <a:gd name="T10" fmla="*/ 0 w 228"/>
                <a:gd name="T11" fmla="*/ 0 h 132"/>
                <a:gd name="T12" fmla="*/ 228 w 228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32">
                  <a:moveTo>
                    <a:pt x="228" y="0"/>
                  </a:moveTo>
                  <a:cubicBezTo>
                    <a:pt x="228" y="117"/>
                    <a:pt x="228" y="117"/>
                    <a:pt x="228" y="117"/>
                  </a:cubicBezTo>
                  <a:cubicBezTo>
                    <a:pt x="228" y="125"/>
                    <a:pt x="222" y="132"/>
                    <a:pt x="213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6" y="132"/>
                    <a:pt x="0" y="125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 flipH="1">
              <a:off x="909" y="1290"/>
              <a:ext cx="86" cy="0"/>
            </a:xfrm>
            <a:prstGeom prst="line">
              <a:avLst/>
            </a:prstGeom>
            <a:noFill/>
            <a:ln w="12700" cap="rnd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1" name="Line 48"/>
            <p:cNvSpPr>
              <a:spLocks noChangeShapeType="1"/>
            </p:cNvSpPr>
            <p:nvPr/>
          </p:nvSpPr>
          <p:spPr bwMode="auto">
            <a:xfrm flipH="1">
              <a:off x="909" y="1304"/>
              <a:ext cx="86" cy="0"/>
            </a:xfrm>
            <a:prstGeom prst="line">
              <a:avLst/>
            </a:prstGeom>
            <a:noFill/>
            <a:ln w="12700" cap="rnd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2" name="Line 49"/>
            <p:cNvSpPr>
              <a:spLocks noChangeShapeType="1"/>
            </p:cNvSpPr>
            <p:nvPr/>
          </p:nvSpPr>
          <p:spPr bwMode="auto">
            <a:xfrm flipH="1">
              <a:off x="909" y="1318"/>
              <a:ext cx="86" cy="0"/>
            </a:xfrm>
            <a:prstGeom prst="line">
              <a:avLst/>
            </a:prstGeom>
            <a:noFill/>
            <a:ln w="12700" cap="rnd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965" y="1291"/>
              <a:ext cx="57" cy="31"/>
            </a:xfrm>
            <a:custGeom>
              <a:avLst/>
              <a:gdLst>
                <a:gd name="T0" fmla="*/ 158 w 158"/>
                <a:gd name="T1" fmla="*/ 81 h 85"/>
                <a:gd name="T2" fmla="*/ 62 w 158"/>
                <a:gd name="T3" fmla="*/ 84 h 85"/>
                <a:gd name="T4" fmla="*/ 0 w 158"/>
                <a:gd name="T5" fmla="*/ 24 h 85"/>
                <a:gd name="T6" fmla="*/ 0 w 158"/>
                <a:gd name="T7" fmla="*/ 4 h 85"/>
                <a:gd name="T8" fmla="*/ 0 w 158"/>
                <a:gd name="T9" fmla="*/ 2 h 85"/>
                <a:gd name="T10" fmla="*/ 122 w 158"/>
                <a:gd name="T11" fmla="*/ 0 h 85"/>
                <a:gd name="T12" fmla="*/ 158 w 158"/>
                <a:gd name="T1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5">
                  <a:moveTo>
                    <a:pt x="158" y="81"/>
                  </a:moveTo>
                  <a:cubicBezTo>
                    <a:pt x="62" y="84"/>
                    <a:pt x="62" y="84"/>
                    <a:pt x="62" y="84"/>
                  </a:cubicBezTo>
                  <a:cubicBezTo>
                    <a:pt x="28" y="85"/>
                    <a:pt x="1" y="58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58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987" y="1291"/>
              <a:ext cx="41" cy="53"/>
            </a:xfrm>
            <a:custGeom>
              <a:avLst/>
              <a:gdLst>
                <a:gd name="T0" fmla="*/ 0 w 41"/>
                <a:gd name="T1" fmla="*/ 14 h 53"/>
                <a:gd name="T2" fmla="*/ 13 w 41"/>
                <a:gd name="T3" fmla="*/ 53 h 53"/>
                <a:gd name="T4" fmla="*/ 41 w 41"/>
                <a:gd name="T5" fmla="*/ 44 h 53"/>
                <a:gd name="T6" fmla="*/ 22 w 41"/>
                <a:gd name="T7" fmla="*/ 0 h 53"/>
                <a:gd name="T8" fmla="*/ 0 w 41"/>
                <a:gd name="T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3">
                  <a:moveTo>
                    <a:pt x="0" y="14"/>
                  </a:moveTo>
                  <a:lnTo>
                    <a:pt x="13" y="53"/>
                  </a:lnTo>
                  <a:lnTo>
                    <a:pt x="41" y="44"/>
                  </a:lnTo>
                  <a:lnTo>
                    <a:pt x="2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976" y="1334"/>
              <a:ext cx="52" cy="101"/>
            </a:xfrm>
            <a:custGeom>
              <a:avLst/>
              <a:gdLst>
                <a:gd name="T0" fmla="*/ 146 w 146"/>
                <a:gd name="T1" fmla="*/ 285 h 285"/>
                <a:gd name="T2" fmla="*/ 146 w 146"/>
                <a:gd name="T3" fmla="*/ 2 h 285"/>
                <a:gd name="T4" fmla="*/ 125 w 146"/>
                <a:gd name="T5" fmla="*/ 0 h 285"/>
                <a:gd name="T6" fmla="*/ 0 w 146"/>
                <a:gd name="T7" fmla="*/ 165 h 285"/>
                <a:gd name="T8" fmla="*/ 40 w 146"/>
                <a:gd name="T9" fmla="*/ 285 h 285"/>
                <a:gd name="T10" fmla="*/ 146 w 146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85">
                  <a:moveTo>
                    <a:pt x="146" y="285"/>
                  </a:moveTo>
                  <a:cubicBezTo>
                    <a:pt x="146" y="2"/>
                    <a:pt x="146" y="2"/>
                    <a:pt x="146" y="2"/>
                  </a:cubicBezTo>
                  <a:cubicBezTo>
                    <a:pt x="139" y="1"/>
                    <a:pt x="132" y="0"/>
                    <a:pt x="125" y="0"/>
                  </a:cubicBezTo>
                  <a:cubicBezTo>
                    <a:pt x="56" y="0"/>
                    <a:pt x="0" y="74"/>
                    <a:pt x="0" y="165"/>
                  </a:cubicBezTo>
                  <a:cubicBezTo>
                    <a:pt x="0" y="212"/>
                    <a:pt x="15" y="255"/>
                    <a:pt x="40" y="285"/>
                  </a:cubicBezTo>
                  <a:lnTo>
                    <a:pt x="146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889" y="1367"/>
              <a:ext cx="34" cy="25"/>
            </a:xfrm>
            <a:custGeom>
              <a:avLst/>
              <a:gdLst>
                <a:gd name="T0" fmla="*/ 0 w 97"/>
                <a:gd name="T1" fmla="*/ 35 h 70"/>
                <a:gd name="T2" fmla="*/ 35 w 97"/>
                <a:gd name="T3" fmla="*/ 70 h 70"/>
                <a:gd name="T4" fmla="*/ 62 w 97"/>
                <a:gd name="T5" fmla="*/ 70 h 70"/>
                <a:gd name="T6" fmla="*/ 97 w 97"/>
                <a:gd name="T7" fmla="*/ 35 h 70"/>
                <a:gd name="T8" fmla="*/ 97 w 97"/>
                <a:gd name="T9" fmla="*/ 35 h 70"/>
                <a:gd name="T10" fmla="*/ 62 w 97"/>
                <a:gd name="T11" fmla="*/ 0 h 70"/>
                <a:gd name="T12" fmla="*/ 35 w 97"/>
                <a:gd name="T13" fmla="*/ 0 h 70"/>
                <a:gd name="T14" fmla="*/ 0 w 97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0">
                  <a:moveTo>
                    <a:pt x="0" y="35"/>
                  </a:moveTo>
                  <a:cubicBezTo>
                    <a:pt x="0" y="55"/>
                    <a:pt x="15" y="70"/>
                    <a:pt x="35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82" y="70"/>
                    <a:pt x="97" y="55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16"/>
                    <a:pt x="82" y="0"/>
                    <a:pt x="6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889" y="1272"/>
              <a:ext cx="34" cy="25"/>
            </a:xfrm>
            <a:custGeom>
              <a:avLst/>
              <a:gdLst>
                <a:gd name="T0" fmla="*/ 0 w 97"/>
                <a:gd name="T1" fmla="*/ 35 h 70"/>
                <a:gd name="T2" fmla="*/ 35 w 97"/>
                <a:gd name="T3" fmla="*/ 70 h 70"/>
                <a:gd name="T4" fmla="*/ 62 w 97"/>
                <a:gd name="T5" fmla="*/ 70 h 70"/>
                <a:gd name="T6" fmla="*/ 97 w 97"/>
                <a:gd name="T7" fmla="*/ 35 h 70"/>
                <a:gd name="T8" fmla="*/ 97 w 97"/>
                <a:gd name="T9" fmla="*/ 35 h 70"/>
                <a:gd name="T10" fmla="*/ 62 w 97"/>
                <a:gd name="T11" fmla="*/ 0 h 70"/>
                <a:gd name="T12" fmla="*/ 35 w 97"/>
                <a:gd name="T13" fmla="*/ 0 h 70"/>
                <a:gd name="T14" fmla="*/ 0 w 97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0">
                  <a:moveTo>
                    <a:pt x="0" y="35"/>
                  </a:moveTo>
                  <a:cubicBezTo>
                    <a:pt x="0" y="54"/>
                    <a:pt x="15" y="70"/>
                    <a:pt x="35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82" y="70"/>
                    <a:pt x="97" y="54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15"/>
                    <a:pt x="82" y="0"/>
                    <a:pt x="6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889" y="1336"/>
              <a:ext cx="53" cy="25"/>
            </a:xfrm>
            <a:custGeom>
              <a:avLst/>
              <a:gdLst>
                <a:gd name="T0" fmla="*/ 0 w 150"/>
                <a:gd name="T1" fmla="*/ 35 h 70"/>
                <a:gd name="T2" fmla="*/ 35 w 150"/>
                <a:gd name="T3" fmla="*/ 70 h 70"/>
                <a:gd name="T4" fmla="*/ 115 w 150"/>
                <a:gd name="T5" fmla="*/ 70 h 70"/>
                <a:gd name="T6" fmla="*/ 150 w 150"/>
                <a:gd name="T7" fmla="*/ 35 h 70"/>
                <a:gd name="T8" fmla="*/ 150 w 150"/>
                <a:gd name="T9" fmla="*/ 35 h 70"/>
                <a:gd name="T10" fmla="*/ 115 w 150"/>
                <a:gd name="T11" fmla="*/ 0 h 70"/>
                <a:gd name="T12" fmla="*/ 35 w 150"/>
                <a:gd name="T13" fmla="*/ 0 h 70"/>
                <a:gd name="T14" fmla="*/ 0 w 150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70">
                  <a:moveTo>
                    <a:pt x="0" y="35"/>
                  </a:moveTo>
                  <a:cubicBezTo>
                    <a:pt x="0" y="54"/>
                    <a:pt x="15" y="70"/>
                    <a:pt x="3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34" y="70"/>
                    <a:pt x="150" y="54"/>
                    <a:pt x="150" y="35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50" y="15"/>
                    <a:pt x="134" y="0"/>
                    <a:pt x="11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>
              <a:off x="889" y="1305"/>
              <a:ext cx="48" cy="25"/>
            </a:xfrm>
            <a:custGeom>
              <a:avLst/>
              <a:gdLst>
                <a:gd name="T0" fmla="*/ 0 w 135"/>
                <a:gd name="T1" fmla="*/ 35 h 70"/>
                <a:gd name="T2" fmla="*/ 35 w 135"/>
                <a:gd name="T3" fmla="*/ 70 h 70"/>
                <a:gd name="T4" fmla="*/ 100 w 135"/>
                <a:gd name="T5" fmla="*/ 70 h 70"/>
                <a:gd name="T6" fmla="*/ 135 w 135"/>
                <a:gd name="T7" fmla="*/ 35 h 70"/>
                <a:gd name="T8" fmla="*/ 135 w 135"/>
                <a:gd name="T9" fmla="*/ 35 h 70"/>
                <a:gd name="T10" fmla="*/ 100 w 135"/>
                <a:gd name="T11" fmla="*/ 0 h 70"/>
                <a:gd name="T12" fmla="*/ 35 w 135"/>
                <a:gd name="T13" fmla="*/ 0 h 70"/>
                <a:gd name="T14" fmla="*/ 0 w 135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70">
                  <a:moveTo>
                    <a:pt x="0" y="35"/>
                  </a:moveTo>
                  <a:cubicBezTo>
                    <a:pt x="0" y="54"/>
                    <a:pt x="15" y="70"/>
                    <a:pt x="35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19" y="70"/>
                    <a:pt x="135" y="54"/>
                    <a:pt x="135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5" y="16"/>
                    <a:pt x="119" y="0"/>
                    <a:pt x="10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521"/>
          <p:cNvGrpSpPr>
            <a:grpSpLocks noChangeAspect="1"/>
          </p:cNvGrpSpPr>
          <p:nvPr/>
        </p:nvGrpSpPr>
        <p:grpSpPr bwMode="auto">
          <a:xfrm>
            <a:off x="6244886" y="1614927"/>
            <a:ext cx="2749550" cy="3191933"/>
            <a:chOff x="2013" y="867"/>
            <a:chExt cx="1732" cy="1508"/>
          </a:xfrm>
          <a:solidFill>
            <a:srgbClr val="B8B8B8">
              <a:alpha val="16000"/>
            </a:srgbClr>
          </a:solidFill>
        </p:grpSpPr>
        <p:sp>
          <p:nvSpPr>
            <p:cNvPr id="607" name="Freeform 522"/>
            <p:cNvSpPr>
              <a:spLocks noEditPoints="1"/>
            </p:cNvSpPr>
            <p:nvPr/>
          </p:nvSpPr>
          <p:spPr bwMode="auto">
            <a:xfrm>
              <a:off x="2328" y="1430"/>
              <a:ext cx="945" cy="945"/>
            </a:xfrm>
            <a:custGeom>
              <a:avLst/>
              <a:gdLst>
                <a:gd name="T0" fmla="*/ 290 w 398"/>
                <a:gd name="T1" fmla="*/ 22 h 398"/>
                <a:gd name="T2" fmla="*/ 225 w 398"/>
                <a:gd name="T3" fmla="*/ 41 h 398"/>
                <a:gd name="T4" fmla="*/ 189 w 398"/>
                <a:gd name="T5" fmla="*/ 0 h 398"/>
                <a:gd name="T6" fmla="*/ 142 w 398"/>
                <a:gd name="T7" fmla="*/ 50 h 398"/>
                <a:gd name="T8" fmla="*/ 91 w 398"/>
                <a:gd name="T9" fmla="*/ 31 h 398"/>
                <a:gd name="T10" fmla="*/ 75 w 398"/>
                <a:gd name="T11" fmla="*/ 98 h 398"/>
                <a:gd name="T12" fmla="*/ 22 w 398"/>
                <a:gd name="T13" fmla="*/ 107 h 398"/>
                <a:gd name="T14" fmla="*/ 41 w 398"/>
                <a:gd name="T15" fmla="*/ 173 h 398"/>
                <a:gd name="T16" fmla="*/ 0 w 398"/>
                <a:gd name="T17" fmla="*/ 208 h 398"/>
                <a:gd name="T18" fmla="*/ 50 w 398"/>
                <a:gd name="T19" fmla="*/ 255 h 398"/>
                <a:gd name="T20" fmla="*/ 31 w 398"/>
                <a:gd name="T21" fmla="*/ 306 h 398"/>
                <a:gd name="T22" fmla="*/ 98 w 398"/>
                <a:gd name="T23" fmla="*/ 322 h 398"/>
                <a:gd name="T24" fmla="*/ 108 w 398"/>
                <a:gd name="T25" fmla="*/ 376 h 398"/>
                <a:gd name="T26" fmla="*/ 173 w 398"/>
                <a:gd name="T27" fmla="*/ 356 h 398"/>
                <a:gd name="T28" fmla="*/ 208 w 398"/>
                <a:gd name="T29" fmla="*/ 398 h 398"/>
                <a:gd name="T30" fmla="*/ 255 w 398"/>
                <a:gd name="T31" fmla="*/ 348 h 398"/>
                <a:gd name="T32" fmla="*/ 306 w 398"/>
                <a:gd name="T33" fmla="*/ 366 h 398"/>
                <a:gd name="T34" fmla="*/ 322 w 398"/>
                <a:gd name="T35" fmla="*/ 300 h 398"/>
                <a:gd name="T36" fmla="*/ 376 w 398"/>
                <a:gd name="T37" fmla="*/ 290 h 398"/>
                <a:gd name="T38" fmla="*/ 356 w 398"/>
                <a:gd name="T39" fmla="*/ 224 h 398"/>
                <a:gd name="T40" fmla="*/ 398 w 398"/>
                <a:gd name="T41" fmla="*/ 189 h 398"/>
                <a:gd name="T42" fmla="*/ 348 w 398"/>
                <a:gd name="T43" fmla="*/ 142 h 398"/>
                <a:gd name="T44" fmla="*/ 366 w 398"/>
                <a:gd name="T45" fmla="*/ 91 h 398"/>
                <a:gd name="T46" fmla="*/ 300 w 398"/>
                <a:gd name="T47" fmla="*/ 75 h 398"/>
                <a:gd name="T48" fmla="*/ 253 w 398"/>
                <a:gd name="T49" fmla="*/ 111 h 398"/>
                <a:gd name="T50" fmla="*/ 180 w 398"/>
                <a:gd name="T51" fmla="*/ 67 h 398"/>
                <a:gd name="T52" fmla="*/ 324 w 398"/>
                <a:gd name="T53" fmla="*/ 155 h 398"/>
                <a:gd name="T54" fmla="*/ 253 w 398"/>
                <a:gd name="T55" fmla="*/ 111 h 398"/>
                <a:gd name="T56" fmla="*/ 111 w 398"/>
                <a:gd name="T57" fmla="*/ 145 h 398"/>
                <a:gd name="T58" fmla="*/ 68 w 398"/>
                <a:gd name="T59" fmla="*/ 217 h 398"/>
                <a:gd name="T60" fmla="*/ 155 w 398"/>
                <a:gd name="T61" fmla="*/ 74 h 398"/>
                <a:gd name="T62" fmla="*/ 102 w 398"/>
                <a:gd name="T63" fmla="*/ 235 h 398"/>
                <a:gd name="T64" fmla="*/ 210 w 398"/>
                <a:gd name="T65" fmla="*/ 301 h 398"/>
                <a:gd name="T66" fmla="*/ 130 w 398"/>
                <a:gd name="T67" fmla="*/ 312 h 398"/>
                <a:gd name="T68" fmla="*/ 102 w 398"/>
                <a:gd name="T69" fmla="*/ 235 h 398"/>
                <a:gd name="T70" fmla="*/ 287 w 398"/>
                <a:gd name="T71" fmla="*/ 252 h 398"/>
                <a:gd name="T72" fmla="*/ 330 w 398"/>
                <a:gd name="T73" fmla="*/ 180 h 398"/>
                <a:gd name="T74" fmla="*/ 242 w 398"/>
                <a:gd name="T75" fmla="*/ 324 h 398"/>
                <a:gd name="T76" fmla="*/ 181 w 398"/>
                <a:gd name="T77" fmla="*/ 124 h 398"/>
                <a:gd name="T78" fmla="*/ 274 w 398"/>
                <a:gd name="T79" fmla="*/ 181 h 398"/>
                <a:gd name="T80" fmla="*/ 217 w 398"/>
                <a:gd name="T81" fmla="*/ 273 h 398"/>
                <a:gd name="T82" fmla="*/ 124 w 398"/>
                <a:gd name="T83" fmla="*/ 217 h 398"/>
                <a:gd name="T84" fmla="*/ 181 w 398"/>
                <a:gd name="T85" fmla="*/ 12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8" h="398">
                  <a:moveTo>
                    <a:pt x="314" y="37"/>
                  </a:moveTo>
                  <a:cubicBezTo>
                    <a:pt x="290" y="22"/>
                    <a:pt x="290" y="22"/>
                    <a:pt x="290" y="2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50" y="47"/>
                    <a:pt x="237" y="43"/>
                    <a:pt x="225" y="4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68" y="42"/>
                    <a:pt x="155" y="45"/>
                    <a:pt x="142" y="50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3" y="78"/>
                    <a:pt x="84" y="87"/>
                    <a:pt x="75" y="98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47" y="147"/>
                    <a:pt x="43" y="160"/>
                    <a:pt x="41" y="173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42" y="230"/>
                    <a:pt x="45" y="243"/>
                    <a:pt x="50" y="255"/>
                  </a:cubicBezTo>
                  <a:cubicBezTo>
                    <a:pt x="18" y="281"/>
                    <a:pt x="18" y="281"/>
                    <a:pt x="18" y="281"/>
                  </a:cubicBezTo>
                  <a:cubicBezTo>
                    <a:pt x="31" y="306"/>
                    <a:pt x="31" y="306"/>
                    <a:pt x="31" y="306"/>
                  </a:cubicBezTo>
                  <a:cubicBezTo>
                    <a:pt x="71" y="294"/>
                    <a:pt x="71" y="294"/>
                    <a:pt x="71" y="294"/>
                  </a:cubicBezTo>
                  <a:cubicBezTo>
                    <a:pt x="78" y="304"/>
                    <a:pt x="87" y="314"/>
                    <a:pt x="98" y="322"/>
                  </a:cubicBezTo>
                  <a:cubicBezTo>
                    <a:pt x="83" y="361"/>
                    <a:pt x="83" y="361"/>
                    <a:pt x="83" y="361"/>
                  </a:cubicBezTo>
                  <a:cubicBezTo>
                    <a:pt x="108" y="376"/>
                    <a:pt x="108" y="376"/>
                    <a:pt x="108" y="376"/>
                  </a:cubicBezTo>
                  <a:cubicBezTo>
                    <a:pt x="135" y="345"/>
                    <a:pt x="135" y="345"/>
                    <a:pt x="135" y="345"/>
                  </a:cubicBezTo>
                  <a:cubicBezTo>
                    <a:pt x="148" y="350"/>
                    <a:pt x="160" y="354"/>
                    <a:pt x="173" y="356"/>
                  </a:cubicBezTo>
                  <a:cubicBezTo>
                    <a:pt x="180" y="397"/>
                    <a:pt x="180" y="397"/>
                    <a:pt x="180" y="397"/>
                  </a:cubicBezTo>
                  <a:cubicBezTo>
                    <a:pt x="208" y="398"/>
                    <a:pt x="208" y="398"/>
                    <a:pt x="208" y="398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30" y="356"/>
                    <a:pt x="243" y="353"/>
                    <a:pt x="255" y="348"/>
                  </a:cubicBezTo>
                  <a:cubicBezTo>
                    <a:pt x="281" y="380"/>
                    <a:pt x="281" y="380"/>
                    <a:pt x="281" y="380"/>
                  </a:cubicBezTo>
                  <a:cubicBezTo>
                    <a:pt x="306" y="366"/>
                    <a:pt x="306" y="366"/>
                    <a:pt x="306" y="366"/>
                  </a:cubicBezTo>
                  <a:cubicBezTo>
                    <a:pt x="294" y="327"/>
                    <a:pt x="294" y="327"/>
                    <a:pt x="294" y="327"/>
                  </a:cubicBezTo>
                  <a:cubicBezTo>
                    <a:pt x="304" y="319"/>
                    <a:pt x="314" y="310"/>
                    <a:pt x="322" y="300"/>
                  </a:cubicBezTo>
                  <a:cubicBezTo>
                    <a:pt x="361" y="314"/>
                    <a:pt x="361" y="314"/>
                    <a:pt x="361" y="314"/>
                  </a:cubicBezTo>
                  <a:cubicBezTo>
                    <a:pt x="376" y="290"/>
                    <a:pt x="376" y="290"/>
                    <a:pt x="376" y="290"/>
                  </a:cubicBezTo>
                  <a:cubicBezTo>
                    <a:pt x="345" y="262"/>
                    <a:pt x="345" y="262"/>
                    <a:pt x="345" y="262"/>
                  </a:cubicBezTo>
                  <a:cubicBezTo>
                    <a:pt x="351" y="250"/>
                    <a:pt x="354" y="237"/>
                    <a:pt x="356" y="224"/>
                  </a:cubicBezTo>
                  <a:cubicBezTo>
                    <a:pt x="397" y="218"/>
                    <a:pt x="397" y="218"/>
                    <a:pt x="397" y="218"/>
                  </a:cubicBezTo>
                  <a:cubicBezTo>
                    <a:pt x="398" y="189"/>
                    <a:pt x="398" y="189"/>
                    <a:pt x="398" y="189"/>
                  </a:cubicBezTo>
                  <a:cubicBezTo>
                    <a:pt x="357" y="181"/>
                    <a:pt x="357" y="181"/>
                    <a:pt x="357" y="181"/>
                  </a:cubicBezTo>
                  <a:cubicBezTo>
                    <a:pt x="356" y="168"/>
                    <a:pt x="353" y="155"/>
                    <a:pt x="348" y="142"/>
                  </a:cubicBezTo>
                  <a:cubicBezTo>
                    <a:pt x="380" y="116"/>
                    <a:pt x="380" y="116"/>
                    <a:pt x="380" y="116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27" y="104"/>
                    <a:pt x="327" y="104"/>
                    <a:pt x="327" y="104"/>
                  </a:cubicBezTo>
                  <a:cubicBezTo>
                    <a:pt x="319" y="93"/>
                    <a:pt x="310" y="84"/>
                    <a:pt x="300" y="75"/>
                  </a:cubicBezTo>
                  <a:cubicBezTo>
                    <a:pt x="314" y="37"/>
                    <a:pt x="314" y="37"/>
                    <a:pt x="314" y="37"/>
                  </a:cubicBezTo>
                  <a:close/>
                  <a:moveTo>
                    <a:pt x="253" y="111"/>
                  </a:moveTo>
                  <a:cubicBezTo>
                    <a:pt x="232" y="98"/>
                    <a:pt x="209" y="94"/>
                    <a:pt x="187" y="9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210" y="63"/>
                    <a:pt x="241" y="69"/>
                    <a:pt x="268" y="86"/>
                  </a:cubicBezTo>
                  <a:cubicBezTo>
                    <a:pt x="295" y="102"/>
                    <a:pt x="314" y="127"/>
                    <a:pt x="324" y="155"/>
                  </a:cubicBezTo>
                  <a:cubicBezTo>
                    <a:pt x="295" y="162"/>
                    <a:pt x="295" y="162"/>
                    <a:pt x="295" y="162"/>
                  </a:cubicBezTo>
                  <a:cubicBezTo>
                    <a:pt x="287" y="141"/>
                    <a:pt x="273" y="123"/>
                    <a:pt x="253" y="111"/>
                  </a:cubicBezTo>
                  <a:close/>
                  <a:moveTo>
                    <a:pt x="162" y="102"/>
                  </a:moveTo>
                  <a:cubicBezTo>
                    <a:pt x="142" y="110"/>
                    <a:pt x="123" y="125"/>
                    <a:pt x="111" y="145"/>
                  </a:cubicBezTo>
                  <a:cubicBezTo>
                    <a:pt x="98" y="165"/>
                    <a:pt x="94" y="188"/>
                    <a:pt x="96" y="210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3" y="188"/>
                    <a:pt x="69" y="157"/>
                    <a:pt x="86" y="130"/>
                  </a:cubicBezTo>
                  <a:cubicBezTo>
                    <a:pt x="102" y="102"/>
                    <a:pt x="127" y="83"/>
                    <a:pt x="155" y="74"/>
                  </a:cubicBezTo>
                  <a:cubicBezTo>
                    <a:pt x="162" y="102"/>
                    <a:pt x="162" y="102"/>
                    <a:pt x="162" y="102"/>
                  </a:cubicBezTo>
                  <a:close/>
                  <a:moveTo>
                    <a:pt x="102" y="235"/>
                  </a:moveTo>
                  <a:cubicBezTo>
                    <a:pt x="110" y="256"/>
                    <a:pt x="125" y="274"/>
                    <a:pt x="145" y="287"/>
                  </a:cubicBezTo>
                  <a:cubicBezTo>
                    <a:pt x="165" y="299"/>
                    <a:pt x="188" y="304"/>
                    <a:pt x="210" y="301"/>
                  </a:cubicBezTo>
                  <a:cubicBezTo>
                    <a:pt x="217" y="330"/>
                    <a:pt x="217" y="330"/>
                    <a:pt x="217" y="330"/>
                  </a:cubicBezTo>
                  <a:cubicBezTo>
                    <a:pt x="188" y="334"/>
                    <a:pt x="157" y="329"/>
                    <a:pt x="130" y="312"/>
                  </a:cubicBezTo>
                  <a:cubicBezTo>
                    <a:pt x="102" y="295"/>
                    <a:pt x="83" y="270"/>
                    <a:pt x="74" y="242"/>
                  </a:cubicBezTo>
                  <a:cubicBezTo>
                    <a:pt x="102" y="235"/>
                    <a:pt x="102" y="235"/>
                    <a:pt x="102" y="235"/>
                  </a:cubicBezTo>
                  <a:close/>
                  <a:moveTo>
                    <a:pt x="235" y="295"/>
                  </a:moveTo>
                  <a:cubicBezTo>
                    <a:pt x="256" y="287"/>
                    <a:pt x="274" y="273"/>
                    <a:pt x="287" y="252"/>
                  </a:cubicBezTo>
                  <a:cubicBezTo>
                    <a:pt x="299" y="232"/>
                    <a:pt x="304" y="209"/>
                    <a:pt x="301" y="187"/>
                  </a:cubicBezTo>
                  <a:cubicBezTo>
                    <a:pt x="330" y="180"/>
                    <a:pt x="330" y="180"/>
                    <a:pt x="330" y="180"/>
                  </a:cubicBezTo>
                  <a:cubicBezTo>
                    <a:pt x="334" y="210"/>
                    <a:pt x="329" y="240"/>
                    <a:pt x="312" y="268"/>
                  </a:cubicBezTo>
                  <a:cubicBezTo>
                    <a:pt x="295" y="295"/>
                    <a:pt x="270" y="314"/>
                    <a:pt x="242" y="324"/>
                  </a:cubicBezTo>
                  <a:cubicBezTo>
                    <a:pt x="235" y="295"/>
                    <a:pt x="235" y="295"/>
                    <a:pt x="235" y="295"/>
                  </a:cubicBezTo>
                  <a:close/>
                  <a:moveTo>
                    <a:pt x="181" y="124"/>
                  </a:moveTo>
                  <a:cubicBezTo>
                    <a:pt x="200" y="119"/>
                    <a:pt x="221" y="122"/>
                    <a:pt x="239" y="133"/>
                  </a:cubicBezTo>
                  <a:cubicBezTo>
                    <a:pt x="257" y="144"/>
                    <a:pt x="269" y="161"/>
                    <a:pt x="274" y="181"/>
                  </a:cubicBezTo>
                  <a:cubicBezTo>
                    <a:pt x="278" y="200"/>
                    <a:pt x="276" y="221"/>
                    <a:pt x="265" y="239"/>
                  </a:cubicBezTo>
                  <a:cubicBezTo>
                    <a:pt x="253" y="257"/>
                    <a:pt x="236" y="269"/>
                    <a:pt x="217" y="273"/>
                  </a:cubicBezTo>
                  <a:cubicBezTo>
                    <a:pt x="198" y="278"/>
                    <a:pt x="177" y="275"/>
                    <a:pt x="159" y="264"/>
                  </a:cubicBezTo>
                  <a:cubicBezTo>
                    <a:pt x="141" y="253"/>
                    <a:pt x="129" y="236"/>
                    <a:pt x="124" y="217"/>
                  </a:cubicBezTo>
                  <a:cubicBezTo>
                    <a:pt x="119" y="198"/>
                    <a:pt x="122" y="177"/>
                    <a:pt x="133" y="159"/>
                  </a:cubicBezTo>
                  <a:cubicBezTo>
                    <a:pt x="144" y="141"/>
                    <a:pt x="162" y="129"/>
                    <a:pt x="18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08" name="Freeform 523"/>
            <p:cNvSpPr>
              <a:spLocks noEditPoints="1"/>
            </p:cNvSpPr>
            <p:nvPr/>
          </p:nvSpPr>
          <p:spPr bwMode="auto">
            <a:xfrm>
              <a:off x="3137" y="1219"/>
              <a:ext cx="608" cy="605"/>
            </a:xfrm>
            <a:custGeom>
              <a:avLst/>
              <a:gdLst>
                <a:gd name="T0" fmla="*/ 220 w 256"/>
                <a:gd name="T1" fmla="*/ 37 h 255"/>
                <a:gd name="T2" fmla="*/ 206 w 256"/>
                <a:gd name="T3" fmla="*/ 25 h 255"/>
                <a:gd name="T4" fmla="*/ 185 w 256"/>
                <a:gd name="T5" fmla="*/ 41 h 255"/>
                <a:gd name="T6" fmla="*/ 162 w 256"/>
                <a:gd name="T7" fmla="*/ 30 h 255"/>
                <a:gd name="T8" fmla="*/ 162 w 256"/>
                <a:gd name="T9" fmla="*/ 3 h 255"/>
                <a:gd name="T10" fmla="*/ 144 w 256"/>
                <a:gd name="T11" fmla="*/ 0 h 255"/>
                <a:gd name="T12" fmla="*/ 134 w 256"/>
                <a:gd name="T13" fmla="*/ 24 h 255"/>
                <a:gd name="T14" fmla="*/ 109 w 256"/>
                <a:gd name="T15" fmla="*/ 26 h 255"/>
                <a:gd name="T16" fmla="*/ 95 w 256"/>
                <a:gd name="T17" fmla="*/ 3 h 255"/>
                <a:gd name="T18" fmla="*/ 78 w 256"/>
                <a:gd name="T19" fmla="*/ 9 h 255"/>
                <a:gd name="T20" fmla="*/ 82 w 256"/>
                <a:gd name="T21" fmla="*/ 35 h 255"/>
                <a:gd name="T22" fmla="*/ 61 w 256"/>
                <a:gd name="T23" fmla="*/ 49 h 255"/>
                <a:gd name="T24" fmla="*/ 38 w 256"/>
                <a:gd name="T25" fmla="*/ 36 h 255"/>
                <a:gd name="T26" fmla="*/ 25 w 256"/>
                <a:gd name="T27" fmla="*/ 50 h 255"/>
                <a:gd name="T28" fmla="*/ 42 w 256"/>
                <a:gd name="T29" fmla="*/ 71 h 255"/>
                <a:gd name="T30" fmla="*/ 31 w 256"/>
                <a:gd name="T31" fmla="*/ 94 h 255"/>
                <a:gd name="T32" fmla="*/ 4 w 256"/>
                <a:gd name="T33" fmla="*/ 93 h 255"/>
                <a:gd name="T34" fmla="*/ 0 w 256"/>
                <a:gd name="T35" fmla="*/ 112 h 255"/>
                <a:gd name="T36" fmla="*/ 25 w 256"/>
                <a:gd name="T37" fmla="*/ 121 h 255"/>
                <a:gd name="T38" fmla="*/ 27 w 256"/>
                <a:gd name="T39" fmla="*/ 147 h 255"/>
                <a:gd name="T40" fmla="*/ 4 w 256"/>
                <a:gd name="T41" fmla="*/ 160 h 255"/>
                <a:gd name="T42" fmla="*/ 10 w 256"/>
                <a:gd name="T43" fmla="*/ 178 h 255"/>
                <a:gd name="T44" fmla="*/ 36 w 256"/>
                <a:gd name="T45" fmla="*/ 174 h 255"/>
                <a:gd name="T46" fmla="*/ 50 w 256"/>
                <a:gd name="T47" fmla="*/ 195 h 255"/>
                <a:gd name="T48" fmla="*/ 37 w 256"/>
                <a:gd name="T49" fmla="*/ 218 h 255"/>
                <a:gd name="T50" fmla="*/ 51 w 256"/>
                <a:gd name="T51" fmla="*/ 230 h 255"/>
                <a:gd name="T52" fmla="*/ 72 w 256"/>
                <a:gd name="T53" fmla="*/ 214 h 255"/>
                <a:gd name="T54" fmla="*/ 94 w 256"/>
                <a:gd name="T55" fmla="*/ 225 h 255"/>
                <a:gd name="T56" fmla="*/ 94 w 256"/>
                <a:gd name="T57" fmla="*/ 252 h 255"/>
                <a:gd name="T58" fmla="*/ 112 w 256"/>
                <a:gd name="T59" fmla="*/ 255 h 255"/>
                <a:gd name="T60" fmla="*/ 122 w 256"/>
                <a:gd name="T61" fmla="*/ 230 h 255"/>
                <a:gd name="T62" fmla="*/ 148 w 256"/>
                <a:gd name="T63" fmla="*/ 229 h 255"/>
                <a:gd name="T64" fmla="*/ 161 w 256"/>
                <a:gd name="T65" fmla="*/ 252 h 255"/>
                <a:gd name="T66" fmla="*/ 178 w 256"/>
                <a:gd name="T67" fmla="*/ 246 h 255"/>
                <a:gd name="T68" fmla="*/ 175 w 256"/>
                <a:gd name="T69" fmla="*/ 220 h 255"/>
                <a:gd name="T70" fmla="*/ 196 w 256"/>
                <a:gd name="T71" fmla="*/ 205 h 255"/>
                <a:gd name="T72" fmla="*/ 219 w 256"/>
                <a:gd name="T73" fmla="*/ 219 h 255"/>
                <a:gd name="T74" fmla="*/ 231 w 256"/>
                <a:gd name="T75" fmla="*/ 205 h 255"/>
                <a:gd name="T76" fmla="*/ 214 w 256"/>
                <a:gd name="T77" fmla="*/ 184 h 255"/>
                <a:gd name="T78" fmla="*/ 226 w 256"/>
                <a:gd name="T79" fmla="*/ 161 h 255"/>
                <a:gd name="T80" fmla="*/ 252 w 256"/>
                <a:gd name="T81" fmla="*/ 161 h 255"/>
                <a:gd name="T82" fmla="*/ 256 w 256"/>
                <a:gd name="T83" fmla="*/ 143 h 255"/>
                <a:gd name="T84" fmla="*/ 231 w 256"/>
                <a:gd name="T85" fmla="*/ 133 h 255"/>
                <a:gd name="T86" fmla="*/ 229 w 256"/>
                <a:gd name="T87" fmla="*/ 108 h 255"/>
                <a:gd name="T88" fmla="*/ 253 w 256"/>
                <a:gd name="T89" fmla="*/ 95 h 255"/>
                <a:gd name="T90" fmla="*/ 247 w 256"/>
                <a:gd name="T91" fmla="*/ 77 h 255"/>
                <a:gd name="T92" fmla="*/ 220 w 256"/>
                <a:gd name="T93" fmla="*/ 81 h 255"/>
                <a:gd name="T94" fmla="*/ 206 w 256"/>
                <a:gd name="T95" fmla="*/ 60 h 255"/>
                <a:gd name="T96" fmla="*/ 220 w 256"/>
                <a:gd name="T97" fmla="*/ 37 h 255"/>
                <a:gd name="T98" fmla="*/ 185 w 256"/>
                <a:gd name="T99" fmla="*/ 63 h 255"/>
                <a:gd name="T100" fmla="*/ 193 w 256"/>
                <a:gd name="T101" fmla="*/ 184 h 255"/>
                <a:gd name="T102" fmla="*/ 72 w 256"/>
                <a:gd name="T103" fmla="*/ 192 h 255"/>
                <a:gd name="T104" fmla="*/ 64 w 256"/>
                <a:gd name="T105" fmla="*/ 71 h 255"/>
                <a:gd name="T106" fmla="*/ 185 w 256"/>
                <a:gd name="T107" fmla="*/ 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6" h="255">
                  <a:moveTo>
                    <a:pt x="220" y="37"/>
                  </a:moveTo>
                  <a:cubicBezTo>
                    <a:pt x="206" y="25"/>
                    <a:pt x="206" y="25"/>
                    <a:pt x="206" y="25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78" y="36"/>
                    <a:pt x="170" y="33"/>
                    <a:pt x="162" y="30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26" y="24"/>
                    <a:pt x="117" y="24"/>
                    <a:pt x="109" y="26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4" y="39"/>
                    <a:pt x="67" y="44"/>
                    <a:pt x="61" y="49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37" y="78"/>
                    <a:pt x="33" y="86"/>
                    <a:pt x="31" y="9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30"/>
                    <a:pt x="25" y="139"/>
                    <a:pt x="27" y="147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40" y="181"/>
                    <a:pt x="45" y="188"/>
                    <a:pt x="50" y="195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72" y="214"/>
                    <a:pt x="72" y="214"/>
                    <a:pt x="72" y="214"/>
                  </a:cubicBezTo>
                  <a:cubicBezTo>
                    <a:pt x="79" y="218"/>
                    <a:pt x="87" y="222"/>
                    <a:pt x="94" y="225"/>
                  </a:cubicBezTo>
                  <a:cubicBezTo>
                    <a:pt x="94" y="252"/>
                    <a:pt x="94" y="252"/>
                    <a:pt x="94" y="252"/>
                  </a:cubicBezTo>
                  <a:cubicBezTo>
                    <a:pt x="112" y="255"/>
                    <a:pt x="112" y="255"/>
                    <a:pt x="112" y="255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31" y="231"/>
                    <a:pt x="139" y="230"/>
                    <a:pt x="148" y="229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78" y="246"/>
                    <a:pt x="178" y="246"/>
                    <a:pt x="178" y="246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182" y="216"/>
                    <a:pt x="189" y="211"/>
                    <a:pt x="196" y="205"/>
                  </a:cubicBezTo>
                  <a:cubicBezTo>
                    <a:pt x="219" y="219"/>
                    <a:pt x="219" y="219"/>
                    <a:pt x="219" y="219"/>
                  </a:cubicBezTo>
                  <a:cubicBezTo>
                    <a:pt x="231" y="205"/>
                    <a:pt x="231" y="205"/>
                    <a:pt x="231" y="205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219" y="177"/>
                    <a:pt x="223" y="169"/>
                    <a:pt x="226" y="161"/>
                  </a:cubicBezTo>
                  <a:cubicBezTo>
                    <a:pt x="252" y="161"/>
                    <a:pt x="252" y="161"/>
                    <a:pt x="252" y="161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31" y="133"/>
                    <a:pt x="231" y="133"/>
                    <a:pt x="231" y="133"/>
                  </a:cubicBezTo>
                  <a:cubicBezTo>
                    <a:pt x="232" y="125"/>
                    <a:pt x="231" y="116"/>
                    <a:pt x="229" y="108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20" y="81"/>
                    <a:pt x="220" y="81"/>
                    <a:pt x="220" y="81"/>
                  </a:cubicBezTo>
                  <a:cubicBezTo>
                    <a:pt x="217" y="73"/>
                    <a:pt x="212" y="66"/>
                    <a:pt x="206" y="60"/>
                  </a:cubicBezTo>
                  <a:cubicBezTo>
                    <a:pt x="220" y="37"/>
                    <a:pt x="220" y="37"/>
                    <a:pt x="220" y="37"/>
                  </a:cubicBezTo>
                  <a:close/>
                  <a:moveTo>
                    <a:pt x="185" y="63"/>
                  </a:moveTo>
                  <a:cubicBezTo>
                    <a:pt x="220" y="94"/>
                    <a:pt x="224" y="148"/>
                    <a:pt x="193" y="184"/>
                  </a:cubicBezTo>
                  <a:cubicBezTo>
                    <a:pt x="162" y="219"/>
                    <a:pt x="107" y="223"/>
                    <a:pt x="72" y="192"/>
                  </a:cubicBezTo>
                  <a:cubicBezTo>
                    <a:pt x="36" y="161"/>
                    <a:pt x="32" y="107"/>
                    <a:pt x="64" y="71"/>
                  </a:cubicBezTo>
                  <a:cubicBezTo>
                    <a:pt x="95" y="35"/>
                    <a:pt x="149" y="32"/>
                    <a:pt x="18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09" name="Freeform 524"/>
            <p:cNvSpPr>
              <a:spLocks noEditPoints="1"/>
            </p:cNvSpPr>
            <p:nvPr/>
          </p:nvSpPr>
          <p:spPr bwMode="auto">
            <a:xfrm>
              <a:off x="2013" y="867"/>
              <a:ext cx="726" cy="727"/>
            </a:xfrm>
            <a:custGeom>
              <a:avLst/>
              <a:gdLst>
                <a:gd name="T0" fmla="*/ 238 w 306"/>
                <a:gd name="T1" fmla="*/ 26 h 306"/>
                <a:gd name="T2" fmla="*/ 187 w 306"/>
                <a:gd name="T3" fmla="*/ 35 h 306"/>
                <a:gd name="T4" fmla="*/ 163 w 306"/>
                <a:gd name="T5" fmla="*/ 0 h 306"/>
                <a:gd name="T6" fmla="*/ 123 w 306"/>
                <a:gd name="T7" fmla="*/ 34 h 306"/>
                <a:gd name="T8" fmla="*/ 85 w 306"/>
                <a:gd name="T9" fmla="*/ 16 h 306"/>
                <a:gd name="T10" fmla="*/ 67 w 306"/>
                <a:gd name="T11" fmla="*/ 65 h 306"/>
                <a:gd name="T12" fmla="*/ 26 w 306"/>
                <a:gd name="T13" fmla="*/ 68 h 306"/>
                <a:gd name="T14" fmla="*/ 35 w 306"/>
                <a:gd name="T15" fmla="*/ 120 h 306"/>
                <a:gd name="T16" fmla="*/ 0 w 306"/>
                <a:gd name="T17" fmla="*/ 143 h 306"/>
                <a:gd name="T18" fmla="*/ 34 w 306"/>
                <a:gd name="T19" fmla="*/ 184 h 306"/>
                <a:gd name="T20" fmla="*/ 16 w 306"/>
                <a:gd name="T21" fmla="*/ 221 h 306"/>
                <a:gd name="T22" fmla="*/ 65 w 306"/>
                <a:gd name="T23" fmla="*/ 239 h 306"/>
                <a:gd name="T24" fmla="*/ 68 w 306"/>
                <a:gd name="T25" fmla="*/ 281 h 306"/>
                <a:gd name="T26" fmla="*/ 120 w 306"/>
                <a:gd name="T27" fmla="*/ 272 h 306"/>
                <a:gd name="T28" fmla="*/ 143 w 306"/>
                <a:gd name="T29" fmla="*/ 306 h 306"/>
                <a:gd name="T30" fmla="*/ 184 w 306"/>
                <a:gd name="T31" fmla="*/ 272 h 306"/>
                <a:gd name="T32" fmla="*/ 221 w 306"/>
                <a:gd name="T33" fmla="*/ 291 h 306"/>
                <a:gd name="T34" fmla="*/ 239 w 306"/>
                <a:gd name="T35" fmla="*/ 241 h 306"/>
                <a:gd name="T36" fmla="*/ 281 w 306"/>
                <a:gd name="T37" fmla="*/ 238 h 306"/>
                <a:gd name="T38" fmla="*/ 272 w 306"/>
                <a:gd name="T39" fmla="*/ 186 h 306"/>
                <a:gd name="T40" fmla="*/ 306 w 306"/>
                <a:gd name="T41" fmla="*/ 163 h 306"/>
                <a:gd name="T42" fmla="*/ 272 w 306"/>
                <a:gd name="T43" fmla="*/ 123 h 306"/>
                <a:gd name="T44" fmla="*/ 291 w 306"/>
                <a:gd name="T45" fmla="*/ 85 h 306"/>
                <a:gd name="T46" fmla="*/ 241 w 306"/>
                <a:gd name="T47" fmla="*/ 67 h 306"/>
                <a:gd name="T48" fmla="*/ 202 w 306"/>
                <a:gd name="T49" fmla="*/ 90 h 306"/>
                <a:gd name="T50" fmla="*/ 216 w 306"/>
                <a:gd name="T51" fmla="*/ 202 h 306"/>
                <a:gd name="T52" fmla="*/ 105 w 306"/>
                <a:gd name="T53" fmla="*/ 216 h 306"/>
                <a:gd name="T54" fmla="*/ 90 w 306"/>
                <a:gd name="T55" fmla="*/ 104 h 306"/>
                <a:gd name="T56" fmla="*/ 202 w 306"/>
                <a:gd name="T57" fmla="*/ 90 h 306"/>
                <a:gd name="T58" fmla="*/ 190 w 306"/>
                <a:gd name="T59" fmla="*/ 106 h 306"/>
                <a:gd name="T60" fmla="*/ 200 w 306"/>
                <a:gd name="T61" fmla="*/ 189 h 306"/>
                <a:gd name="T62" fmla="*/ 117 w 306"/>
                <a:gd name="T63" fmla="*/ 200 h 306"/>
                <a:gd name="T64" fmla="*/ 106 w 306"/>
                <a:gd name="T65" fmla="*/ 117 h 306"/>
                <a:gd name="T66" fmla="*/ 216 w 306"/>
                <a:gd name="T67" fmla="*/ 72 h 306"/>
                <a:gd name="T68" fmla="*/ 91 w 306"/>
                <a:gd name="T69" fmla="*/ 234 h 306"/>
                <a:gd name="T70" fmla="*/ 216 w 306"/>
                <a:gd name="T71" fmla="*/ 7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306">
                  <a:moveTo>
                    <a:pt x="256" y="39"/>
                  </a:moveTo>
                  <a:cubicBezTo>
                    <a:pt x="238" y="26"/>
                    <a:pt x="238" y="26"/>
                    <a:pt x="238" y="26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206" y="41"/>
                    <a:pt x="196" y="37"/>
                    <a:pt x="187" y="35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43" y="30"/>
                    <a:pt x="133" y="32"/>
                    <a:pt x="123" y="34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3" y="52"/>
                    <a:pt x="75" y="58"/>
                    <a:pt x="67" y="6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2" y="101"/>
                    <a:pt x="38" y="110"/>
                    <a:pt x="35" y="120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63"/>
                    <a:pt x="32" y="174"/>
                    <a:pt x="34" y="184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6" y="221"/>
                    <a:pt x="16" y="221"/>
                    <a:pt x="16" y="221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52" y="223"/>
                    <a:pt x="58" y="232"/>
                    <a:pt x="65" y="239"/>
                  </a:cubicBezTo>
                  <a:cubicBezTo>
                    <a:pt x="51" y="267"/>
                    <a:pt x="51" y="267"/>
                    <a:pt x="51" y="267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92" y="260"/>
                    <a:pt x="92" y="260"/>
                    <a:pt x="92" y="260"/>
                  </a:cubicBezTo>
                  <a:cubicBezTo>
                    <a:pt x="101" y="265"/>
                    <a:pt x="110" y="269"/>
                    <a:pt x="120" y="272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43" y="306"/>
                    <a:pt x="143" y="306"/>
                    <a:pt x="143" y="30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64" y="276"/>
                    <a:pt x="174" y="275"/>
                    <a:pt x="184" y="272"/>
                  </a:cubicBezTo>
                  <a:cubicBezTo>
                    <a:pt x="201" y="299"/>
                    <a:pt x="201" y="299"/>
                    <a:pt x="201" y="299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24" y="255"/>
                    <a:pt x="232" y="248"/>
                    <a:pt x="239" y="241"/>
                  </a:cubicBezTo>
                  <a:cubicBezTo>
                    <a:pt x="267" y="256"/>
                    <a:pt x="267" y="256"/>
                    <a:pt x="267" y="256"/>
                  </a:cubicBezTo>
                  <a:cubicBezTo>
                    <a:pt x="281" y="238"/>
                    <a:pt x="281" y="238"/>
                    <a:pt x="281" y="238"/>
                  </a:cubicBezTo>
                  <a:cubicBezTo>
                    <a:pt x="260" y="215"/>
                    <a:pt x="260" y="215"/>
                    <a:pt x="260" y="215"/>
                  </a:cubicBezTo>
                  <a:cubicBezTo>
                    <a:pt x="265" y="206"/>
                    <a:pt x="269" y="196"/>
                    <a:pt x="272" y="186"/>
                  </a:cubicBezTo>
                  <a:cubicBezTo>
                    <a:pt x="303" y="185"/>
                    <a:pt x="303" y="185"/>
                    <a:pt x="303" y="185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6" y="143"/>
                    <a:pt x="275" y="133"/>
                    <a:pt x="272" y="123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5" y="83"/>
                    <a:pt x="248" y="75"/>
                    <a:pt x="241" y="67"/>
                  </a:cubicBezTo>
                  <a:cubicBezTo>
                    <a:pt x="256" y="39"/>
                    <a:pt x="256" y="39"/>
                    <a:pt x="256" y="39"/>
                  </a:cubicBezTo>
                  <a:close/>
                  <a:moveTo>
                    <a:pt x="202" y="90"/>
                  </a:moveTo>
                  <a:cubicBezTo>
                    <a:pt x="219" y="104"/>
                    <a:pt x="230" y="123"/>
                    <a:pt x="232" y="143"/>
                  </a:cubicBezTo>
                  <a:cubicBezTo>
                    <a:pt x="235" y="163"/>
                    <a:pt x="229" y="185"/>
                    <a:pt x="216" y="202"/>
                  </a:cubicBezTo>
                  <a:cubicBezTo>
                    <a:pt x="203" y="219"/>
                    <a:pt x="183" y="229"/>
                    <a:pt x="163" y="232"/>
                  </a:cubicBezTo>
                  <a:cubicBezTo>
                    <a:pt x="143" y="235"/>
                    <a:pt x="122" y="229"/>
                    <a:pt x="105" y="216"/>
                  </a:cubicBezTo>
                  <a:cubicBezTo>
                    <a:pt x="87" y="202"/>
                    <a:pt x="77" y="183"/>
                    <a:pt x="74" y="163"/>
                  </a:cubicBezTo>
                  <a:cubicBezTo>
                    <a:pt x="72" y="143"/>
                    <a:pt x="77" y="122"/>
                    <a:pt x="90" y="104"/>
                  </a:cubicBezTo>
                  <a:cubicBezTo>
                    <a:pt x="104" y="87"/>
                    <a:pt x="123" y="77"/>
                    <a:pt x="143" y="74"/>
                  </a:cubicBezTo>
                  <a:cubicBezTo>
                    <a:pt x="163" y="72"/>
                    <a:pt x="185" y="77"/>
                    <a:pt x="202" y="90"/>
                  </a:cubicBezTo>
                  <a:close/>
                  <a:moveTo>
                    <a:pt x="146" y="94"/>
                  </a:moveTo>
                  <a:cubicBezTo>
                    <a:pt x="161" y="92"/>
                    <a:pt x="177" y="96"/>
                    <a:pt x="190" y="106"/>
                  </a:cubicBezTo>
                  <a:cubicBezTo>
                    <a:pt x="203" y="116"/>
                    <a:pt x="210" y="131"/>
                    <a:pt x="212" y="146"/>
                  </a:cubicBezTo>
                  <a:cubicBezTo>
                    <a:pt x="214" y="161"/>
                    <a:pt x="210" y="177"/>
                    <a:pt x="200" y="189"/>
                  </a:cubicBezTo>
                  <a:cubicBezTo>
                    <a:pt x="190" y="202"/>
                    <a:pt x="176" y="210"/>
                    <a:pt x="161" y="212"/>
                  </a:cubicBezTo>
                  <a:cubicBezTo>
                    <a:pt x="146" y="214"/>
                    <a:pt x="130" y="210"/>
                    <a:pt x="117" y="200"/>
                  </a:cubicBezTo>
                  <a:cubicBezTo>
                    <a:pt x="104" y="190"/>
                    <a:pt x="96" y="176"/>
                    <a:pt x="94" y="161"/>
                  </a:cubicBezTo>
                  <a:cubicBezTo>
                    <a:pt x="93" y="146"/>
                    <a:pt x="96" y="130"/>
                    <a:pt x="106" y="117"/>
                  </a:cubicBezTo>
                  <a:cubicBezTo>
                    <a:pt x="116" y="104"/>
                    <a:pt x="131" y="96"/>
                    <a:pt x="146" y="94"/>
                  </a:cubicBezTo>
                  <a:close/>
                  <a:moveTo>
                    <a:pt x="216" y="72"/>
                  </a:moveTo>
                  <a:cubicBezTo>
                    <a:pt x="260" y="107"/>
                    <a:pt x="269" y="171"/>
                    <a:pt x="234" y="216"/>
                  </a:cubicBezTo>
                  <a:cubicBezTo>
                    <a:pt x="199" y="260"/>
                    <a:pt x="135" y="268"/>
                    <a:pt x="91" y="234"/>
                  </a:cubicBezTo>
                  <a:cubicBezTo>
                    <a:pt x="46" y="199"/>
                    <a:pt x="38" y="135"/>
                    <a:pt x="73" y="91"/>
                  </a:cubicBezTo>
                  <a:cubicBezTo>
                    <a:pt x="107" y="46"/>
                    <a:pt x="171" y="38"/>
                    <a:pt x="21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68"/>
          <p:cNvGrpSpPr>
            <a:grpSpLocks noChangeAspect="1"/>
          </p:cNvGrpSpPr>
          <p:nvPr/>
        </p:nvGrpSpPr>
        <p:grpSpPr bwMode="auto">
          <a:xfrm>
            <a:off x="6573604" y="2234623"/>
            <a:ext cx="1740333" cy="2458503"/>
            <a:chOff x="4203" y="654"/>
            <a:chExt cx="1311" cy="1389"/>
          </a:xfrm>
        </p:grpSpPr>
        <p:grpSp>
          <p:nvGrpSpPr>
            <p:cNvPr id="13" name="Group 469"/>
            <p:cNvGrpSpPr>
              <a:grpSpLocks/>
            </p:cNvGrpSpPr>
            <p:nvPr/>
          </p:nvGrpSpPr>
          <p:grpSpPr bwMode="auto">
            <a:xfrm>
              <a:off x="4203" y="654"/>
              <a:ext cx="1156" cy="1389"/>
              <a:chOff x="4203" y="654"/>
              <a:chExt cx="1156" cy="1389"/>
            </a:xfrm>
          </p:grpSpPr>
          <p:sp>
            <p:nvSpPr>
              <p:cNvPr id="402" name="Freeform 269"/>
              <p:cNvSpPr>
                <a:spLocks/>
              </p:cNvSpPr>
              <p:nvPr/>
            </p:nvSpPr>
            <p:spPr bwMode="auto">
              <a:xfrm>
                <a:off x="4203" y="664"/>
                <a:ext cx="261" cy="261"/>
              </a:xfrm>
              <a:custGeom>
                <a:avLst/>
                <a:gdLst>
                  <a:gd name="T0" fmla="*/ 110 w 110"/>
                  <a:gd name="T1" fmla="*/ 55 h 110"/>
                  <a:gd name="T2" fmla="*/ 55 w 110"/>
                  <a:gd name="T3" fmla="*/ 110 h 110"/>
                  <a:gd name="T4" fmla="*/ 0 w 110"/>
                  <a:gd name="T5" fmla="*/ 55 h 110"/>
                  <a:gd name="T6" fmla="*/ 55 w 110"/>
                  <a:gd name="T7" fmla="*/ 0 h 110"/>
                  <a:gd name="T8" fmla="*/ 55 w 110"/>
                  <a:gd name="T9" fmla="*/ 8 h 110"/>
                  <a:gd name="T10" fmla="*/ 8 w 110"/>
                  <a:gd name="T11" fmla="*/ 55 h 110"/>
                  <a:gd name="T12" fmla="*/ 55 w 110"/>
                  <a:gd name="T13" fmla="*/ 102 h 110"/>
                  <a:gd name="T14" fmla="*/ 102 w 110"/>
                  <a:gd name="T15" fmla="*/ 55 h 110"/>
                  <a:gd name="T16" fmla="*/ 110 w 110"/>
                  <a:gd name="T17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cubicBezTo>
                      <a:pt x="110" y="85"/>
                      <a:pt x="85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29" y="8"/>
                      <a:pt x="8" y="29"/>
                      <a:pt x="8" y="55"/>
                    </a:cubicBezTo>
                    <a:cubicBezTo>
                      <a:pt x="8" y="81"/>
                      <a:pt x="29" y="102"/>
                      <a:pt x="55" y="102"/>
                    </a:cubicBezTo>
                    <a:cubicBezTo>
                      <a:pt x="81" y="102"/>
                      <a:pt x="102" y="81"/>
                      <a:pt x="102" y="55"/>
                    </a:cubicBez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D9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270"/>
              <p:cNvSpPr>
                <a:spLocks noEditPoints="1"/>
              </p:cNvSpPr>
              <p:nvPr/>
            </p:nvSpPr>
            <p:spPr bwMode="auto">
              <a:xfrm>
                <a:off x="4338" y="664"/>
                <a:ext cx="126" cy="128"/>
              </a:xfrm>
              <a:custGeom>
                <a:avLst/>
                <a:gdLst>
                  <a:gd name="T0" fmla="*/ 0 w 53"/>
                  <a:gd name="T1" fmla="*/ 0 h 54"/>
                  <a:gd name="T2" fmla="*/ 11 w 53"/>
                  <a:gd name="T3" fmla="*/ 2 h 54"/>
                  <a:gd name="T4" fmla="*/ 9 w 53"/>
                  <a:gd name="T5" fmla="*/ 9 h 54"/>
                  <a:gd name="T6" fmla="*/ 0 w 53"/>
                  <a:gd name="T7" fmla="*/ 8 h 54"/>
                  <a:gd name="T8" fmla="*/ 0 w 53"/>
                  <a:gd name="T9" fmla="*/ 0 h 54"/>
                  <a:gd name="T10" fmla="*/ 14 w 53"/>
                  <a:gd name="T11" fmla="*/ 3 h 54"/>
                  <a:gd name="T12" fmla="*/ 24 w 53"/>
                  <a:gd name="T13" fmla="*/ 7 h 54"/>
                  <a:gd name="T14" fmla="*/ 21 w 53"/>
                  <a:gd name="T15" fmla="*/ 14 h 54"/>
                  <a:gd name="T16" fmla="*/ 12 w 53"/>
                  <a:gd name="T17" fmla="*/ 10 h 54"/>
                  <a:gd name="T18" fmla="*/ 14 w 53"/>
                  <a:gd name="T19" fmla="*/ 3 h 54"/>
                  <a:gd name="T20" fmla="*/ 27 w 53"/>
                  <a:gd name="T21" fmla="*/ 8 h 54"/>
                  <a:gd name="T22" fmla="*/ 23 w 53"/>
                  <a:gd name="T23" fmla="*/ 15 h 54"/>
                  <a:gd name="T24" fmla="*/ 31 w 53"/>
                  <a:gd name="T25" fmla="*/ 21 h 54"/>
                  <a:gd name="T26" fmla="*/ 36 w 53"/>
                  <a:gd name="T27" fmla="*/ 15 h 54"/>
                  <a:gd name="T28" fmla="*/ 27 w 53"/>
                  <a:gd name="T29" fmla="*/ 8 h 54"/>
                  <a:gd name="T30" fmla="*/ 38 w 53"/>
                  <a:gd name="T31" fmla="*/ 17 h 54"/>
                  <a:gd name="T32" fmla="*/ 45 w 53"/>
                  <a:gd name="T33" fmla="*/ 27 h 54"/>
                  <a:gd name="T34" fmla="*/ 38 w 53"/>
                  <a:gd name="T35" fmla="*/ 30 h 54"/>
                  <a:gd name="T36" fmla="*/ 33 w 53"/>
                  <a:gd name="T37" fmla="*/ 23 h 54"/>
                  <a:gd name="T38" fmla="*/ 38 w 53"/>
                  <a:gd name="T39" fmla="*/ 17 h 54"/>
                  <a:gd name="T40" fmla="*/ 46 w 53"/>
                  <a:gd name="T41" fmla="*/ 29 h 54"/>
                  <a:gd name="T42" fmla="*/ 40 w 53"/>
                  <a:gd name="T43" fmla="*/ 33 h 54"/>
                  <a:gd name="T44" fmla="*/ 43 w 53"/>
                  <a:gd name="T45" fmla="*/ 42 h 54"/>
                  <a:gd name="T46" fmla="*/ 51 w 53"/>
                  <a:gd name="T47" fmla="*/ 40 h 54"/>
                  <a:gd name="T48" fmla="*/ 46 w 53"/>
                  <a:gd name="T49" fmla="*/ 29 h 54"/>
                  <a:gd name="T50" fmla="*/ 52 w 53"/>
                  <a:gd name="T51" fmla="*/ 42 h 54"/>
                  <a:gd name="T52" fmla="*/ 53 w 53"/>
                  <a:gd name="T53" fmla="*/ 54 h 54"/>
                  <a:gd name="T54" fmla="*/ 45 w 53"/>
                  <a:gd name="T55" fmla="*/ 54 h 54"/>
                  <a:gd name="T56" fmla="*/ 44 w 53"/>
                  <a:gd name="T57" fmla="*/ 44 h 54"/>
                  <a:gd name="T58" fmla="*/ 52 w 53"/>
                  <a:gd name="T59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cubicBezTo>
                      <a:pt x="4" y="0"/>
                      <a:pt x="7" y="1"/>
                      <a:pt x="11" y="2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6" y="9"/>
                      <a:pt x="3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14" y="3"/>
                    </a:moveTo>
                    <a:cubicBezTo>
                      <a:pt x="17" y="4"/>
                      <a:pt x="21" y="5"/>
                      <a:pt x="24" y="7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8" y="12"/>
                      <a:pt x="15" y="11"/>
                      <a:pt x="12" y="10"/>
                    </a:cubicBezTo>
                    <a:cubicBezTo>
                      <a:pt x="14" y="3"/>
                      <a:pt x="14" y="3"/>
                      <a:pt x="14" y="3"/>
                    </a:cubicBezTo>
                    <a:close/>
                    <a:moveTo>
                      <a:pt x="27" y="8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6" y="17"/>
                      <a:pt x="28" y="19"/>
                      <a:pt x="31" y="21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3" y="13"/>
                      <a:pt x="30" y="10"/>
                      <a:pt x="27" y="8"/>
                    </a:cubicBezTo>
                    <a:close/>
                    <a:moveTo>
                      <a:pt x="38" y="17"/>
                    </a:moveTo>
                    <a:cubicBezTo>
                      <a:pt x="41" y="20"/>
                      <a:pt x="43" y="23"/>
                      <a:pt x="45" y="27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28"/>
                      <a:pt x="35" y="25"/>
                      <a:pt x="33" y="23"/>
                    </a:cubicBezTo>
                    <a:cubicBezTo>
                      <a:pt x="38" y="17"/>
                      <a:pt x="38" y="17"/>
                      <a:pt x="38" y="17"/>
                    </a:cubicBezTo>
                    <a:close/>
                    <a:moveTo>
                      <a:pt x="46" y="29"/>
                    </a:move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6"/>
                      <a:pt x="42" y="39"/>
                      <a:pt x="43" y="42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6"/>
                      <a:pt x="48" y="32"/>
                      <a:pt x="46" y="29"/>
                    </a:cubicBezTo>
                    <a:close/>
                    <a:moveTo>
                      <a:pt x="52" y="42"/>
                    </a:moveTo>
                    <a:cubicBezTo>
                      <a:pt x="52" y="46"/>
                      <a:pt x="53" y="50"/>
                      <a:pt x="53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1"/>
                      <a:pt x="45" y="47"/>
                      <a:pt x="44" y="44"/>
                    </a:cubicBez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271"/>
              <p:cNvSpPr>
                <a:spLocks/>
              </p:cNvSpPr>
              <p:nvPr/>
            </p:nvSpPr>
            <p:spPr bwMode="auto">
              <a:xfrm>
                <a:off x="4324" y="654"/>
                <a:ext cx="33" cy="38"/>
              </a:xfrm>
              <a:custGeom>
                <a:avLst/>
                <a:gdLst>
                  <a:gd name="T0" fmla="*/ 33 w 33"/>
                  <a:gd name="T1" fmla="*/ 19 h 38"/>
                  <a:gd name="T2" fmla="*/ 16 w 33"/>
                  <a:gd name="T3" fmla="*/ 29 h 38"/>
                  <a:gd name="T4" fmla="*/ 0 w 33"/>
                  <a:gd name="T5" fmla="*/ 38 h 38"/>
                  <a:gd name="T6" fmla="*/ 0 w 33"/>
                  <a:gd name="T7" fmla="*/ 19 h 38"/>
                  <a:gd name="T8" fmla="*/ 0 w 33"/>
                  <a:gd name="T9" fmla="*/ 0 h 38"/>
                  <a:gd name="T10" fmla="*/ 16 w 33"/>
                  <a:gd name="T11" fmla="*/ 10 h 38"/>
                  <a:gd name="T12" fmla="*/ 33 w 33"/>
                  <a:gd name="T13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33" y="19"/>
                    </a:moveTo>
                    <a:lnTo>
                      <a:pt x="16" y="29"/>
                    </a:lnTo>
                    <a:lnTo>
                      <a:pt x="0" y="3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6" y="10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D9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272"/>
              <p:cNvSpPr>
                <a:spLocks/>
              </p:cNvSpPr>
              <p:nvPr/>
            </p:nvSpPr>
            <p:spPr bwMode="auto">
              <a:xfrm>
                <a:off x="4329" y="742"/>
                <a:ext cx="9" cy="52"/>
              </a:xfrm>
              <a:custGeom>
                <a:avLst/>
                <a:gdLst>
                  <a:gd name="T0" fmla="*/ 4 w 9"/>
                  <a:gd name="T1" fmla="*/ 0 h 52"/>
                  <a:gd name="T2" fmla="*/ 4 w 9"/>
                  <a:gd name="T3" fmla="*/ 0 h 52"/>
                  <a:gd name="T4" fmla="*/ 9 w 9"/>
                  <a:gd name="T5" fmla="*/ 52 h 52"/>
                  <a:gd name="T6" fmla="*/ 0 w 9"/>
                  <a:gd name="T7" fmla="*/ 52 h 52"/>
                  <a:gd name="T8" fmla="*/ 4 w 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2">
                    <a:moveTo>
                      <a:pt x="4" y="0"/>
                    </a:moveTo>
                    <a:lnTo>
                      <a:pt x="4" y="0"/>
                    </a:lnTo>
                    <a:lnTo>
                      <a:pt x="9" y="52"/>
                    </a:lnTo>
                    <a:lnTo>
                      <a:pt x="0" y="5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273"/>
              <p:cNvSpPr>
                <a:spLocks/>
              </p:cNvSpPr>
              <p:nvPr/>
            </p:nvSpPr>
            <p:spPr bwMode="auto">
              <a:xfrm>
                <a:off x="4291" y="794"/>
                <a:ext cx="42" cy="72"/>
              </a:xfrm>
              <a:custGeom>
                <a:avLst/>
                <a:gdLst>
                  <a:gd name="T0" fmla="*/ 42 w 42"/>
                  <a:gd name="T1" fmla="*/ 3 h 72"/>
                  <a:gd name="T2" fmla="*/ 2 w 42"/>
                  <a:gd name="T3" fmla="*/ 72 h 72"/>
                  <a:gd name="T4" fmla="*/ 0 w 42"/>
                  <a:gd name="T5" fmla="*/ 69 h 72"/>
                  <a:gd name="T6" fmla="*/ 40 w 42"/>
                  <a:gd name="T7" fmla="*/ 0 h 72"/>
                  <a:gd name="T8" fmla="*/ 42 w 42"/>
                  <a:gd name="T9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2">
                    <a:moveTo>
                      <a:pt x="42" y="3"/>
                    </a:moveTo>
                    <a:lnTo>
                      <a:pt x="2" y="72"/>
                    </a:lnTo>
                    <a:lnTo>
                      <a:pt x="0" y="69"/>
                    </a:lnTo>
                    <a:lnTo>
                      <a:pt x="40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274"/>
              <p:cNvSpPr>
                <a:spLocks/>
              </p:cNvSpPr>
              <p:nvPr/>
            </p:nvSpPr>
            <p:spPr bwMode="auto">
              <a:xfrm>
                <a:off x="4333" y="756"/>
                <a:ext cx="72" cy="43"/>
              </a:xfrm>
              <a:custGeom>
                <a:avLst/>
                <a:gdLst>
                  <a:gd name="T0" fmla="*/ 72 w 72"/>
                  <a:gd name="T1" fmla="*/ 0 h 43"/>
                  <a:gd name="T2" fmla="*/ 72 w 72"/>
                  <a:gd name="T3" fmla="*/ 0 h 43"/>
                  <a:gd name="T4" fmla="*/ 5 w 72"/>
                  <a:gd name="T5" fmla="*/ 43 h 43"/>
                  <a:gd name="T6" fmla="*/ 0 w 72"/>
                  <a:gd name="T7" fmla="*/ 34 h 43"/>
                  <a:gd name="T8" fmla="*/ 72 w 7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3">
                    <a:moveTo>
                      <a:pt x="72" y="0"/>
                    </a:moveTo>
                    <a:lnTo>
                      <a:pt x="72" y="0"/>
                    </a:lnTo>
                    <a:lnTo>
                      <a:pt x="5" y="43"/>
                    </a:lnTo>
                    <a:lnTo>
                      <a:pt x="0" y="3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Oval 275"/>
              <p:cNvSpPr>
                <a:spLocks noChangeArrowheads="1"/>
              </p:cNvSpPr>
              <p:nvPr/>
            </p:nvSpPr>
            <p:spPr bwMode="auto">
              <a:xfrm>
                <a:off x="4319" y="780"/>
                <a:ext cx="29" cy="29"/>
              </a:xfrm>
              <a:prstGeom prst="ellipse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Oval 276"/>
              <p:cNvSpPr>
                <a:spLocks noChangeArrowheads="1"/>
              </p:cNvSpPr>
              <p:nvPr/>
            </p:nvSpPr>
            <p:spPr bwMode="auto">
              <a:xfrm>
                <a:off x="4324" y="785"/>
                <a:ext cx="19" cy="19"/>
              </a:xfrm>
              <a:prstGeom prst="ellipse">
                <a:avLst/>
              </a:prstGeom>
              <a:solidFill>
                <a:srgbClr val="FE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Rectangle 277"/>
              <p:cNvSpPr>
                <a:spLocks noChangeArrowheads="1"/>
              </p:cNvSpPr>
              <p:nvPr/>
            </p:nvSpPr>
            <p:spPr bwMode="auto">
              <a:xfrm>
                <a:off x="4329" y="878"/>
                <a:ext cx="11" cy="19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278"/>
              <p:cNvSpPr>
                <a:spLocks/>
              </p:cNvSpPr>
              <p:nvPr/>
            </p:nvSpPr>
            <p:spPr bwMode="auto">
              <a:xfrm>
                <a:off x="4378" y="873"/>
                <a:ext cx="8" cy="9"/>
              </a:xfrm>
              <a:custGeom>
                <a:avLst/>
                <a:gdLst>
                  <a:gd name="T0" fmla="*/ 8 w 8"/>
                  <a:gd name="T1" fmla="*/ 9 h 9"/>
                  <a:gd name="T2" fmla="*/ 5 w 8"/>
                  <a:gd name="T3" fmla="*/ 9 h 9"/>
                  <a:gd name="T4" fmla="*/ 0 w 8"/>
                  <a:gd name="T5" fmla="*/ 0 h 9"/>
                  <a:gd name="T6" fmla="*/ 3 w 8"/>
                  <a:gd name="T7" fmla="*/ 0 h 9"/>
                  <a:gd name="T8" fmla="*/ 8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279"/>
              <p:cNvSpPr>
                <a:spLocks/>
              </p:cNvSpPr>
              <p:nvPr/>
            </p:nvSpPr>
            <p:spPr bwMode="auto">
              <a:xfrm>
                <a:off x="4281" y="873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2 w 10"/>
                  <a:gd name="T3" fmla="*/ 9 h 9"/>
                  <a:gd name="T4" fmla="*/ 10 w 10"/>
                  <a:gd name="T5" fmla="*/ 0 h 9"/>
                  <a:gd name="T6" fmla="*/ 7 w 10"/>
                  <a:gd name="T7" fmla="*/ 0 h 9"/>
                  <a:gd name="T8" fmla="*/ 0 w 10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2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280"/>
              <p:cNvSpPr>
                <a:spLocks/>
              </p:cNvSpPr>
              <p:nvPr/>
            </p:nvSpPr>
            <p:spPr bwMode="auto">
              <a:xfrm>
                <a:off x="4412" y="840"/>
                <a:ext cx="9" cy="7"/>
              </a:xfrm>
              <a:custGeom>
                <a:avLst/>
                <a:gdLst>
                  <a:gd name="T0" fmla="*/ 9 w 9"/>
                  <a:gd name="T1" fmla="*/ 4 h 7"/>
                  <a:gd name="T2" fmla="*/ 9 w 9"/>
                  <a:gd name="T3" fmla="*/ 7 h 7"/>
                  <a:gd name="T4" fmla="*/ 0 w 9"/>
                  <a:gd name="T5" fmla="*/ 0 h 7"/>
                  <a:gd name="T6" fmla="*/ 0 w 9"/>
                  <a:gd name="T7" fmla="*/ 0 h 7"/>
                  <a:gd name="T8" fmla="*/ 9 w 9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4"/>
                    </a:move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281"/>
              <p:cNvSpPr>
                <a:spLocks/>
              </p:cNvSpPr>
              <p:nvPr/>
            </p:nvSpPr>
            <p:spPr bwMode="auto">
              <a:xfrm>
                <a:off x="4412" y="742"/>
                <a:ext cx="9" cy="10"/>
              </a:xfrm>
              <a:custGeom>
                <a:avLst/>
                <a:gdLst>
                  <a:gd name="T0" fmla="*/ 0 w 9"/>
                  <a:gd name="T1" fmla="*/ 7 h 10"/>
                  <a:gd name="T2" fmla="*/ 0 w 9"/>
                  <a:gd name="T3" fmla="*/ 10 h 10"/>
                  <a:gd name="T4" fmla="*/ 9 w 9"/>
                  <a:gd name="T5" fmla="*/ 3 h 10"/>
                  <a:gd name="T6" fmla="*/ 9 w 9"/>
                  <a:gd name="T7" fmla="*/ 0 h 10"/>
                  <a:gd name="T8" fmla="*/ 0 w 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7"/>
                    </a:moveTo>
                    <a:lnTo>
                      <a:pt x="0" y="1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Rectangle 282"/>
              <p:cNvSpPr>
                <a:spLocks noChangeArrowheads="1"/>
              </p:cNvSpPr>
              <p:nvPr/>
            </p:nvSpPr>
            <p:spPr bwMode="auto">
              <a:xfrm>
                <a:off x="4416" y="790"/>
                <a:ext cx="19" cy="9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283"/>
              <p:cNvSpPr>
                <a:spLocks/>
              </p:cNvSpPr>
              <p:nvPr/>
            </p:nvSpPr>
            <p:spPr bwMode="auto">
              <a:xfrm>
                <a:off x="4357" y="885"/>
                <a:ext cx="5" cy="7"/>
              </a:xfrm>
              <a:custGeom>
                <a:avLst/>
                <a:gdLst>
                  <a:gd name="T0" fmla="*/ 0 w 5"/>
                  <a:gd name="T1" fmla="*/ 2 h 7"/>
                  <a:gd name="T2" fmla="*/ 2 w 5"/>
                  <a:gd name="T3" fmla="*/ 0 h 7"/>
                  <a:gd name="T4" fmla="*/ 5 w 5"/>
                  <a:gd name="T5" fmla="*/ 7 h 7"/>
                  <a:gd name="T6" fmla="*/ 2 w 5"/>
                  <a:gd name="T7" fmla="*/ 7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284"/>
              <p:cNvSpPr>
                <a:spLocks/>
              </p:cNvSpPr>
              <p:nvPr/>
            </p:nvSpPr>
            <p:spPr bwMode="auto">
              <a:xfrm>
                <a:off x="4400" y="861"/>
                <a:ext cx="7" cy="7"/>
              </a:xfrm>
              <a:custGeom>
                <a:avLst/>
                <a:gdLst>
                  <a:gd name="T0" fmla="*/ 0 w 7"/>
                  <a:gd name="T1" fmla="*/ 2 h 7"/>
                  <a:gd name="T2" fmla="*/ 2 w 7"/>
                  <a:gd name="T3" fmla="*/ 0 h 7"/>
                  <a:gd name="T4" fmla="*/ 7 w 7"/>
                  <a:gd name="T5" fmla="*/ 5 h 7"/>
                  <a:gd name="T6" fmla="*/ 5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lnTo>
                      <a:pt x="2" y="0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85"/>
              <p:cNvSpPr>
                <a:spLocks/>
              </p:cNvSpPr>
              <p:nvPr/>
            </p:nvSpPr>
            <p:spPr bwMode="auto">
              <a:xfrm>
                <a:off x="4424" y="818"/>
                <a:ext cx="9" cy="5"/>
              </a:xfrm>
              <a:custGeom>
                <a:avLst/>
                <a:gdLst>
                  <a:gd name="T0" fmla="*/ 0 w 9"/>
                  <a:gd name="T1" fmla="*/ 3 h 5"/>
                  <a:gd name="T2" fmla="*/ 2 w 9"/>
                  <a:gd name="T3" fmla="*/ 0 h 5"/>
                  <a:gd name="T4" fmla="*/ 9 w 9"/>
                  <a:gd name="T5" fmla="*/ 3 h 5"/>
                  <a:gd name="T6" fmla="*/ 7 w 9"/>
                  <a:gd name="T7" fmla="*/ 5 h 5"/>
                  <a:gd name="T8" fmla="*/ 0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lnTo>
                      <a:pt x="2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86"/>
              <p:cNvSpPr>
                <a:spLocks/>
              </p:cNvSpPr>
              <p:nvPr/>
            </p:nvSpPr>
            <p:spPr bwMode="auto">
              <a:xfrm>
                <a:off x="4400" y="723"/>
                <a:ext cx="7" cy="5"/>
              </a:xfrm>
              <a:custGeom>
                <a:avLst/>
                <a:gdLst>
                  <a:gd name="T0" fmla="*/ 2 w 7"/>
                  <a:gd name="T1" fmla="*/ 5 h 5"/>
                  <a:gd name="T2" fmla="*/ 0 w 7"/>
                  <a:gd name="T3" fmla="*/ 5 h 5"/>
                  <a:gd name="T4" fmla="*/ 5 w 7"/>
                  <a:gd name="T5" fmla="*/ 0 h 5"/>
                  <a:gd name="T6" fmla="*/ 7 w 7"/>
                  <a:gd name="T7" fmla="*/ 0 h 5"/>
                  <a:gd name="T8" fmla="*/ 2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87"/>
              <p:cNvSpPr>
                <a:spLocks/>
              </p:cNvSpPr>
              <p:nvPr/>
            </p:nvSpPr>
            <p:spPr bwMode="auto">
              <a:xfrm>
                <a:off x="4307" y="885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7 h 7"/>
                  <a:gd name="T4" fmla="*/ 3 w 3"/>
                  <a:gd name="T5" fmla="*/ 0 h 7"/>
                  <a:gd name="T6" fmla="*/ 3 w 3"/>
                  <a:gd name="T7" fmla="*/ 2 h 7"/>
                  <a:gd name="T8" fmla="*/ 3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Rectangle 288"/>
              <p:cNvSpPr>
                <a:spLocks noChangeArrowheads="1"/>
              </p:cNvSpPr>
              <p:nvPr/>
            </p:nvSpPr>
            <p:spPr bwMode="auto">
              <a:xfrm>
                <a:off x="4329" y="692"/>
                <a:ext cx="11" cy="22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289"/>
              <p:cNvSpPr>
                <a:spLocks/>
              </p:cNvSpPr>
              <p:nvPr/>
            </p:nvSpPr>
            <p:spPr bwMode="auto">
              <a:xfrm>
                <a:off x="4281" y="707"/>
                <a:ext cx="10" cy="12"/>
              </a:xfrm>
              <a:custGeom>
                <a:avLst/>
                <a:gdLst>
                  <a:gd name="T0" fmla="*/ 10 w 10"/>
                  <a:gd name="T1" fmla="*/ 9 h 12"/>
                  <a:gd name="T2" fmla="*/ 7 w 10"/>
                  <a:gd name="T3" fmla="*/ 12 h 12"/>
                  <a:gd name="T4" fmla="*/ 0 w 10"/>
                  <a:gd name="T5" fmla="*/ 0 h 12"/>
                  <a:gd name="T6" fmla="*/ 2 w 10"/>
                  <a:gd name="T7" fmla="*/ 0 h 12"/>
                  <a:gd name="T8" fmla="*/ 10 w 10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0" y="9"/>
                    </a:moveTo>
                    <a:lnTo>
                      <a:pt x="7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290"/>
              <p:cNvSpPr>
                <a:spLocks/>
              </p:cNvSpPr>
              <p:nvPr/>
            </p:nvSpPr>
            <p:spPr bwMode="auto">
              <a:xfrm>
                <a:off x="4378" y="707"/>
                <a:ext cx="8" cy="12"/>
              </a:xfrm>
              <a:custGeom>
                <a:avLst/>
                <a:gdLst>
                  <a:gd name="T0" fmla="*/ 0 w 8"/>
                  <a:gd name="T1" fmla="*/ 9 h 12"/>
                  <a:gd name="T2" fmla="*/ 3 w 8"/>
                  <a:gd name="T3" fmla="*/ 12 h 12"/>
                  <a:gd name="T4" fmla="*/ 8 w 8"/>
                  <a:gd name="T5" fmla="*/ 0 h 12"/>
                  <a:gd name="T6" fmla="*/ 5 w 8"/>
                  <a:gd name="T7" fmla="*/ 0 h 12"/>
                  <a:gd name="T8" fmla="*/ 0 w 8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9"/>
                    </a:moveTo>
                    <a:lnTo>
                      <a:pt x="3" y="1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291"/>
              <p:cNvSpPr>
                <a:spLocks/>
              </p:cNvSpPr>
              <p:nvPr/>
            </p:nvSpPr>
            <p:spPr bwMode="auto">
              <a:xfrm>
                <a:off x="4245" y="742"/>
                <a:ext cx="12" cy="10"/>
              </a:xfrm>
              <a:custGeom>
                <a:avLst/>
                <a:gdLst>
                  <a:gd name="T0" fmla="*/ 12 w 12"/>
                  <a:gd name="T1" fmla="*/ 7 h 10"/>
                  <a:gd name="T2" fmla="*/ 10 w 12"/>
                  <a:gd name="T3" fmla="*/ 10 h 10"/>
                  <a:gd name="T4" fmla="*/ 0 w 12"/>
                  <a:gd name="T5" fmla="*/ 3 h 10"/>
                  <a:gd name="T6" fmla="*/ 0 w 12"/>
                  <a:gd name="T7" fmla="*/ 0 h 10"/>
                  <a:gd name="T8" fmla="*/ 12 w 12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7"/>
                    </a:moveTo>
                    <a:lnTo>
                      <a:pt x="1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292"/>
              <p:cNvSpPr>
                <a:spLocks/>
              </p:cNvSpPr>
              <p:nvPr/>
            </p:nvSpPr>
            <p:spPr bwMode="auto">
              <a:xfrm>
                <a:off x="4245" y="840"/>
                <a:ext cx="12" cy="7"/>
              </a:xfrm>
              <a:custGeom>
                <a:avLst/>
                <a:gdLst>
                  <a:gd name="T0" fmla="*/ 0 w 12"/>
                  <a:gd name="T1" fmla="*/ 4 h 7"/>
                  <a:gd name="T2" fmla="*/ 0 w 12"/>
                  <a:gd name="T3" fmla="*/ 7 h 7"/>
                  <a:gd name="T4" fmla="*/ 12 w 12"/>
                  <a:gd name="T5" fmla="*/ 0 h 7"/>
                  <a:gd name="T6" fmla="*/ 10 w 12"/>
                  <a:gd name="T7" fmla="*/ 0 h 7"/>
                  <a:gd name="T8" fmla="*/ 0 w 12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Rectangle 293"/>
              <p:cNvSpPr>
                <a:spLocks noChangeArrowheads="1"/>
              </p:cNvSpPr>
              <p:nvPr/>
            </p:nvSpPr>
            <p:spPr bwMode="auto">
              <a:xfrm>
                <a:off x="4234" y="790"/>
                <a:ext cx="19" cy="9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294"/>
              <p:cNvSpPr>
                <a:spLocks/>
              </p:cNvSpPr>
              <p:nvPr/>
            </p:nvSpPr>
            <p:spPr bwMode="auto">
              <a:xfrm>
                <a:off x="4307" y="697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0 h 7"/>
                  <a:gd name="T4" fmla="*/ 3 w 3"/>
                  <a:gd name="T5" fmla="*/ 7 h 7"/>
                  <a:gd name="T6" fmla="*/ 3 w 3"/>
                  <a:gd name="T7" fmla="*/ 7 h 7"/>
                  <a:gd name="T8" fmla="*/ 0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295"/>
              <p:cNvSpPr>
                <a:spLocks/>
              </p:cNvSpPr>
              <p:nvPr/>
            </p:nvSpPr>
            <p:spPr bwMode="auto">
              <a:xfrm>
                <a:off x="4262" y="72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Rectangle 296"/>
              <p:cNvSpPr>
                <a:spLocks noChangeArrowheads="1"/>
              </p:cNvSpPr>
              <p:nvPr/>
            </p:nvSpPr>
            <p:spPr bwMode="auto">
              <a:xfrm>
                <a:off x="4236" y="768"/>
                <a:ext cx="7" cy="3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297"/>
              <p:cNvSpPr>
                <a:spLocks/>
              </p:cNvSpPr>
              <p:nvPr/>
            </p:nvSpPr>
            <p:spPr bwMode="auto">
              <a:xfrm>
                <a:off x="4424" y="768"/>
                <a:ext cx="9" cy="3"/>
              </a:xfrm>
              <a:custGeom>
                <a:avLst/>
                <a:gdLst>
                  <a:gd name="T0" fmla="*/ 2 w 9"/>
                  <a:gd name="T1" fmla="*/ 3 h 3"/>
                  <a:gd name="T2" fmla="*/ 0 w 9"/>
                  <a:gd name="T3" fmla="*/ 0 h 3"/>
                  <a:gd name="T4" fmla="*/ 7 w 9"/>
                  <a:gd name="T5" fmla="*/ 0 h 3"/>
                  <a:gd name="T6" fmla="*/ 9 w 9"/>
                  <a:gd name="T7" fmla="*/ 3 h 3"/>
                  <a:gd name="T8" fmla="*/ 2 w 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2" y="3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298"/>
              <p:cNvSpPr>
                <a:spLocks/>
              </p:cNvSpPr>
              <p:nvPr/>
            </p:nvSpPr>
            <p:spPr bwMode="auto">
              <a:xfrm>
                <a:off x="4236" y="818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7 w 7"/>
                  <a:gd name="T5" fmla="*/ 0 h 5"/>
                  <a:gd name="T6" fmla="*/ 7 w 7"/>
                  <a:gd name="T7" fmla="*/ 3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299"/>
              <p:cNvSpPr>
                <a:spLocks/>
              </p:cNvSpPr>
              <p:nvPr/>
            </p:nvSpPr>
            <p:spPr bwMode="auto">
              <a:xfrm>
                <a:off x="4262" y="861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5 h 7"/>
                  <a:gd name="T4" fmla="*/ 5 w 5"/>
                  <a:gd name="T5" fmla="*/ 0 h 7"/>
                  <a:gd name="T6" fmla="*/ 5 w 5"/>
                  <a:gd name="T7" fmla="*/ 2 h 7"/>
                  <a:gd name="T8" fmla="*/ 0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300"/>
              <p:cNvSpPr>
                <a:spLocks/>
              </p:cNvSpPr>
              <p:nvPr/>
            </p:nvSpPr>
            <p:spPr bwMode="auto">
              <a:xfrm>
                <a:off x="4357" y="697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7 h 7"/>
                  <a:gd name="T4" fmla="*/ 2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301"/>
              <p:cNvSpPr>
                <a:spLocks/>
              </p:cNvSpPr>
              <p:nvPr/>
            </p:nvSpPr>
            <p:spPr bwMode="auto">
              <a:xfrm>
                <a:off x="4426" y="780"/>
                <a:ext cx="7" cy="3"/>
              </a:xfrm>
              <a:custGeom>
                <a:avLst/>
                <a:gdLst>
                  <a:gd name="T0" fmla="*/ 2 w 7"/>
                  <a:gd name="T1" fmla="*/ 3 h 3"/>
                  <a:gd name="T2" fmla="*/ 0 w 7"/>
                  <a:gd name="T3" fmla="*/ 0 h 3"/>
                  <a:gd name="T4" fmla="*/ 7 w 7"/>
                  <a:gd name="T5" fmla="*/ 0 h 3"/>
                  <a:gd name="T6" fmla="*/ 7 w 7"/>
                  <a:gd name="T7" fmla="*/ 3 h 3"/>
                  <a:gd name="T8" fmla="*/ 2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302"/>
              <p:cNvSpPr>
                <a:spLocks/>
              </p:cNvSpPr>
              <p:nvPr/>
            </p:nvSpPr>
            <p:spPr bwMode="auto">
              <a:xfrm>
                <a:off x="4234" y="806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7 w 7"/>
                  <a:gd name="T5" fmla="*/ 0 h 5"/>
                  <a:gd name="T6" fmla="*/ 7 w 7"/>
                  <a:gd name="T7" fmla="*/ 3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303"/>
              <p:cNvSpPr>
                <a:spLocks/>
              </p:cNvSpPr>
              <p:nvPr/>
            </p:nvSpPr>
            <p:spPr bwMode="auto">
              <a:xfrm>
                <a:off x="4407" y="733"/>
                <a:ext cx="7" cy="4"/>
              </a:xfrm>
              <a:custGeom>
                <a:avLst/>
                <a:gdLst>
                  <a:gd name="T0" fmla="*/ 2 w 7"/>
                  <a:gd name="T1" fmla="*/ 4 h 4"/>
                  <a:gd name="T2" fmla="*/ 0 w 7"/>
                  <a:gd name="T3" fmla="*/ 4 h 4"/>
                  <a:gd name="T4" fmla="*/ 7 w 7"/>
                  <a:gd name="T5" fmla="*/ 0 h 4"/>
                  <a:gd name="T6" fmla="*/ 7 w 7"/>
                  <a:gd name="T7" fmla="*/ 0 h 4"/>
                  <a:gd name="T8" fmla="*/ 2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304"/>
              <p:cNvSpPr>
                <a:spLocks/>
              </p:cNvSpPr>
              <p:nvPr/>
            </p:nvSpPr>
            <p:spPr bwMode="auto">
              <a:xfrm>
                <a:off x="4253" y="851"/>
                <a:ext cx="7" cy="8"/>
              </a:xfrm>
              <a:custGeom>
                <a:avLst/>
                <a:gdLst>
                  <a:gd name="T0" fmla="*/ 2 w 7"/>
                  <a:gd name="T1" fmla="*/ 8 h 8"/>
                  <a:gd name="T2" fmla="*/ 0 w 7"/>
                  <a:gd name="T3" fmla="*/ 5 h 8"/>
                  <a:gd name="T4" fmla="*/ 4 w 7"/>
                  <a:gd name="T5" fmla="*/ 0 h 8"/>
                  <a:gd name="T6" fmla="*/ 7 w 7"/>
                  <a:gd name="T7" fmla="*/ 3 h 8"/>
                  <a:gd name="T8" fmla="*/ 2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8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305"/>
              <p:cNvSpPr>
                <a:spLocks/>
              </p:cNvSpPr>
              <p:nvPr/>
            </p:nvSpPr>
            <p:spPr bwMode="auto">
              <a:xfrm>
                <a:off x="4419" y="754"/>
                <a:ext cx="9" cy="5"/>
              </a:xfrm>
              <a:custGeom>
                <a:avLst/>
                <a:gdLst>
                  <a:gd name="T0" fmla="*/ 2 w 9"/>
                  <a:gd name="T1" fmla="*/ 5 h 5"/>
                  <a:gd name="T2" fmla="*/ 0 w 9"/>
                  <a:gd name="T3" fmla="*/ 2 h 5"/>
                  <a:gd name="T4" fmla="*/ 7 w 9"/>
                  <a:gd name="T5" fmla="*/ 0 h 5"/>
                  <a:gd name="T6" fmla="*/ 9 w 9"/>
                  <a:gd name="T7" fmla="*/ 2 h 5"/>
                  <a:gd name="T8" fmla="*/ 2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2" y="5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306"/>
              <p:cNvSpPr>
                <a:spLocks/>
              </p:cNvSpPr>
              <p:nvPr/>
            </p:nvSpPr>
            <p:spPr bwMode="auto">
              <a:xfrm>
                <a:off x="4241" y="830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5 h 5"/>
                  <a:gd name="T4" fmla="*/ 7 w 7"/>
                  <a:gd name="T5" fmla="*/ 0 h 5"/>
                  <a:gd name="T6" fmla="*/ 7 w 7"/>
                  <a:gd name="T7" fmla="*/ 2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307"/>
              <p:cNvSpPr>
                <a:spLocks/>
              </p:cNvSpPr>
              <p:nvPr/>
            </p:nvSpPr>
            <p:spPr bwMode="auto">
              <a:xfrm>
                <a:off x="4390" y="714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0 w 5"/>
                  <a:gd name="T3" fmla="*/ 5 h 7"/>
                  <a:gd name="T4" fmla="*/ 5 w 5"/>
                  <a:gd name="T5" fmla="*/ 0 h 7"/>
                  <a:gd name="T6" fmla="*/ 5 w 5"/>
                  <a:gd name="T7" fmla="*/ 0 h 7"/>
                  <a:gd name="T8" fmla="*/ 3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308"/>
              <p:cNvSpPr>
                <a:spLocks/>
              </p:cNvSpPr>
              <p:nvPr/>
            </p:nvSpPr>
            <p:spPr bwMode="auto">
              <a:xfrm>
                <a:off x="4272" y="870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5 h 5"/>
                  <a:gd name="T4" fmla="*/ 4 w 4"/>
                  <a:gd name="T5" fmla="*/ 0 h 5"/>
                  <a:gd name="T6" fmla="*/ 4 w 4"/>
                  <a:gd name="T7" fmla="*/ 0 h 5"/>
                  <a:gd name="T8" fmla="*/ 2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309"/>
              <p:cNvSpPr>
                <a:spLocks/>
              </p:cNvSpPr>
              <p:nvPr/>
            </p:nvSpPr>
            <p:spPr bwMode="auto">
              <a:xfrm>
                <a:off x="4369" y="702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5 h 7"/>
                  <a:gd name="T4" fmla="*/ 2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310"/>
              <p:cNvSpPr>
                <a:spLocks/>
              </p:cNvSpPr>
              <p:nvPr/>
            </p:nvSpPr>
            <p:spPr bwMode="auto">
              <a:xfrm>
                <a:off x="4295" y="882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5 h 7"/>
                  <a:gd name="T4" fmla="*/ 3 w 3"/>
                  <a:gd name="T5" fmla="*/ 0 h 7"/>
                  <a:gd name="T6" fmla="*/ 3 w 3"/>
                  <a:gd name="T7" fmla="*/ 0 h 7"/>
                  <a:gd name="T8" fmla="*/ 0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311"/>
              <p:cNvSpPr>
                <a:spLocks/>
              </p:cNvSpPr>
              <p:nvPr/>
            </p:nvSpPr>
            <p:spPr bwMode="auto">
              <a:xfrm>
                <a:off x="4345" y="695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0 w 5"/>
                  <a:gd name="T3" fmla="*/ 7 h 7"/>
                  <a:gd name="T4" fmla="*/ 3 w 5"/>
                  <a:gd name="T5" fmla="*/ 0 h 7"/>
                  <a:gd name="T6" fmla="*/ 5 w 5"/>
                  <a:gd name="T7" fmla="*/ 0 h 7"/>
                  <a:gd name="T8" fmla="*/ 3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312"/>
              <p:cNvSpPr>
                <a:spLocks/>
              </p:cNvSpPr>
              <p:nvPr/>
            </p:nvSpPr>
            <p:spPr bwMode="auto">
              <a:xfrm>
                <a:off x="4319" y="887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2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313"/>
              <p:cNvSpPr>
                <a:spLocks/>
              </p:cNvSpPr>
              <p:nvPr/>
            </p:nvSpPr>
            <p:spPr bwMode="auto">
              <a:xfrm>
                <a:off x="4319" y="69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314"/>
              <p:cNvSpPr>
                <a:spLocks/>
              </p:cNvSpPr>
              <p:nvPr/>
            </p:nvSpPr>
            <p:spPr bwMode="auto">
              <a:xfrm>
                <a:off x="4348" y="887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2 h 7"/>
                  <a:gd name="T6" fmla="*/ 0 w 2"/>
                  <a:gd name="T7" fmla="*/ 0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315"/>
              <p:cNvSpPr>
                <a:spLocks/>
              </p:cNvSpPr>
              <p:nvPr/>
            </p:nvSpPr>
            <p:spPr bwMode="auto">
              <a:xfrm>
                <a:off x="4295" y="702"/>
                <a:ext cx="5" cy="7"/>
              </a:xfrm>
              <a:custGeom>
                <a:avLst/>
                <a:gdLst>
                  <a:gd name="T0" fmla="*/ 5 w 5"/>
                  <a:gd name="T1" fmla="*/ 5 h 7"/>
                  <a:gd name="T2" fmla="*/ 3 w 5"/>
                  <a:gd name="T3" fmla="*/ 7 h 7"/>
                  <a:gd name="T4" fmla="*/ 0 w 5"/>
                  <a:gd name="T5" fmla="*/ 0 h 7"/>
                  <a:gd name="T6" fmla="*/ 0 w 5"/>
                  <a:gd name="T7" fmla="*/ 0 h 7"/>
                  <a:gd name="T8" fmla="*/ 5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316"/>
              <p:cNvSpPr>
                <a:spLocks/>
              </p:cNvSpPr>
              <p:nvPr/>
            </p:nvSpPr>
            <p:spPr bwMode="auto">
              <a:xfrm>
                <a:off x="4369" y="882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7 h 7"/>
                  <a:gd name="T4" fmla="*/ 0 w 5"/>
                  <a:gd name="T5" fmla="*/ 0 h 7"/>
                  <a:gd name="T6" fmla="*/ 2 w 5"/>
                  <a:gd name="T7" fmla="*/ 0 h 7"/>
                  <a:gd name="T8" fmla="*/ 5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317"/>
              <p:cNvSpPr>
                <a:spLocks/>
              </p:cNvSpPr>
              <p:nvPr/>
            </p:nvSpPr>
            <p:spPr bwMode="auto">
              <a:xfrm>
                <a:off x="4272" y="714"/>
                <a:ext cx="7" cy="7"/>
              </a:xfrm>
              <a:custGeom>
                <a:avLst/>
                <a:gdLst>
                  <a:gd name="T0" fmla="*/ 7 w 7"/>
                  <a:gd name="T1" fmla="*/ 5 h 7"/>
                  <a:gd name="T2" fmla="*/ 4 w 7"/>
                  <a:gd name="T3" fmla="*/ 7 h 7"/>
                  <a:gd name="T4" fmla="*/ 0 w 7"/>
                  <a:gd name="T5" fmla="*/ 0 h 7"/>
                  <a:gd name="T6" fmla="*/ 2 w 7"/>
                  <a:gd name="T7" fmla="*/ 0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318"/>
              <p:cNvSpPr>
                <a:spLocks/>
              </p:cNvSpPr>
              <p:nvPr/>
            </p:nvSpPr>
            <p:spPr bwMode="auto">
              <a:xfrm>
                <a:off x="4390" y="8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0 h 5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319"/>
              <p:cNvSpPr>
                <a:spLocks/>
              </p:cNvSpPr>
              <p:nvPr/>
            </p:nvSpPr>
            <p:spPr bwMode="auto">
              <a:xfrm>
                <a:off x="4253" y="730"/>
                <a:ext cx="7" cy="7"/>
              </a:xfrm>
              <a:custGeom>
                <a:avLst/>
                <a:gdLst>
                  <a:gd name="T0" fmla="*/ 7 w 7"/>
                  <a:gd name="T1" fmla="*/ 5 h 7"/>
                  <a:gd name="T2" fmla="*/ 7 w 7"/>
                  <a:gd name="T3" fmla="*/ 7 h 7"/>
                  <a:gd name="T4" fmla="*/ 0 w 7"/>
                  <a:gd name="T5" fmla="*/ 3 h 7"/>
                  <a:gd name="T6" fmla="*/ 2 w 7"/>
                  <a:gd name="T7" fmla="*/ 0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lnTo>
                      <a:pt x="7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320"/>
              <p:cNvSpPr>
                <a:spLocks/>
              </p:cNvSpPr>
              <p:nvPr/>
            </p:nvSpPr>
            <p:spPr bwMode="auto">
              <a:xfrm>
                <a:off x="4407" y="851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5 w 7"/>
                  <a:gd name="T3" fmla="*/ 8 h 8"/>
                  <a:gd name="T4" fmla="*/ 0 w 7"/>
                  <a:gd name="T5" fmla="*/ 3 h 8"/>
                  <a:gd name="T6" fmla="*/ 2 w 7"/>
                  <a:gd name="T7" fmla="*/ 0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5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321"/>
              <p:cNvSpPr>
                <a:spLocks/>
              </p:cNvSpPr>
              <p:nvPr/>
            </p:nvSpPr>
            <p:spPr bwMode="auto">
              <a:xfrm>
                <a:off x="4241" y="75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4 w 7"/>
                  <a:gd name="T3" fmla="*/ 5 h 5"/>
                  <a:gd name="T4" fmla="*/ 0 w 7"/>
                  <a:gd name="T5" fmla="*/ 2 h 5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322"/>
              <p:cNvSpPr>
                <a:spLocks/>
              </p:cNvSpPr>
              <p:nvPr/>
            </p:nvSpPr>
            <p:spPr bwMode="auto">
              <a:xfrm>
                <a:off x="4421" y="830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5 w 7"/>
                  <a:gd name="T3" fmla="*/ 5 h 5"/>
                  <a:gd name="T4" fmla="*/ 0 w 7"/>
                  <a:gd name="T5" fmla="*/ 2 h 5"/>
                  <a:gd name="T6" fmla="*/ 0 w 7"/>
                  <a:gd name="T7" fmla="*/ 0 h 5"/>
                  <a:gd name="T8" fmla="*/ 7 w 7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5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323"/>
              <p:cNvSpPr>
                <a:spLocks/>
              </p:cNvSpPr>
              <p:nvPr/>
            </p:nvSpPr>
            <p:spPr bwMode="auto">
              <a:xfrm>
                <a:off x="4234" y="780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  <a:gd name="T6" fmla="*/ 0 w 7"/>
                  <a:gd name="T7" fmla="*/ 0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324"/>
              <p:cNvSpPr>
                <a:spLocks/>
              </p:cNvSpPr>
              <p:nvPr/>
            </p:nvSpPr>
            <p:spPr bwMode="auto">
              <a:xfrm>
                <a:off x="4426" y="806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7 w 7"/>
                  <a:gd name="T3" fmla="*/ 5 h 5"/>
                  <a:gd name="T4" fmla="*/ 0 w 7"/>
                  <a:gd name="T5" fmla="*/ 3 h 5"/>
                  <a:gd name="T6" fmla="*/ 2 w 7"/>
                  <a:gd name="T7" fmla="*/ 0 h 5"/>
                  <a:gd name="T8" fmla="*/ 7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7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325"/>
              <p:cNvSpPr>
                <a:spLocks/>
              </p:cNvSpPr>
              <p:nvPr/>
            </p:nvSpPr>
            <p:spPr bwMode="auto">
              <a:xfrm>
                <a:off x="4785" y="970"/>
                <a:ext cx="216" cy="748"/>
              </a:xfrm>
              <a:custGeom>
                <a:avLst/>
                <a:gdLst>
                  <a:gd name="T0" fmla="*/ 187 w 216"/>
                  <a:gd name="T1" fmla="*/ 0 h 748"/>
                  <a:gd name="T2" fmla="*/ 216 w 216"/>
                  <a:gd name="T3" fmla="*/ 0 h 748"/>
                  <a:gd name="T4" fmla="*/ 28 w 216"/>
                  <a:gd name="T5" fmla="*/ 748 h 748"/>
                  <a:gd name="T6" fmla="*/ 0 w 216"/>
                  <a:gd name="T7" fmla="*/ 748 h 748"/>
                  <a:gd name="T8" fmla="*/ 187 w 216"/>
                  <a:gd name="T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748">
                    <a:moveTo>
                      <a:pt x="187" y="0"/>
                    </a:moveTo>
                    <a:lnTo>
                      <a:pt x="216" y="0"/>
                    </a:lnTo>
                    <a:lnTo>
                      <a:pt x="28" y="748"/>
                    </a:lnTo>
                    <a:lnTo>
                      <a:pt x="0" y="748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14B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326"/>
              <p:cNvSpPr>
                <a:spLocks/>
              </p:cNvSpPr>
              <p:nvPr/>
            </p:nvSpPr>
            <p:spPr bwMode="auto">
              <a:xfrm>
                <a:off x="5001" y="970"/>
                <a:ext cx="216" cy="748"/>
              </a:xfrm>
              <a:custGeom>
                <a:avLst/>
                <a:gdLst>
                  <a:gd name="T0" fmla="*/ 28 w 216"/>
                  <a:gd name="T1" fmla="*/ 0 h 748"/>
                  <a:gd name="T2" fmla="*/ 0 w 216"/>
                  <a:gd name="T3" fmla="*/ 0 h 748"/>
                  <a:gd name="T4" fmla="*/ 187 w 216"/>
                  <a:gd name="T5" fmla="*/ 748 h 748"/>
                  <a:gd name="T6" fmla="*/ 216 w 216"/>
                  <a:gd name="T7" fmla="*/ 748 h 748"/>
                  <a:gd name="T8" fmla="*/ 28 w 216"/>
                  <a:gd name="T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748">
                    <a:moveTo>
                      <a:pt x="28" y="0"/>
                    </a:moveTo>
                    <a:lnTo>
                      <a:pt x="0" y="0"/>
                    </a:lnTo>
                    <a:lnTo>
                      <a:pt x="187" y="748"/>
                    </a:lnTo>
                    <a:lnTo>
                      <a:pt x="216" y="7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EA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Rectangle 327"/>
              <p:cNvSpPr>
                <a:spLocks noChangeArrowheads="1"/>
              </p:cNvSpPr>
              <p:nvPr/>
            </p:nvSpPr>
            <p:spPr bwMode="auto">
              <a:xfrm>
                <a:off x="4685" y="726"/>
                <a:ext cx="632" cy="631"/>
              </a:xfrm>
              <a:prstGeom prst="rect">
                <a:avLst/>
              </a:prstGeom>
              <a:solidFill>
                <a:srgbClr val="DBFB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Rectangle 328"/>
              <p:cNvSpPr>
                <a:spLocks noChangeArrowheads="1"/>
              </p:cNvSpPr>
              <p:nvPr/>
            </p:nvSpPr>
            <p:spPr bwMode="auto">
              <a:xfrm>
                <a:off x="5001" y="726"/>
                <a:ext cx="316" cy="631"/>
              </a:xfrm>
              <a:prstGeom prst="rect">
                <a:avLst/>
              </a:prstGeom>
              <a:solidFill>
                <a:srgbClr val="C1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Rectangle 329"/>
              <p:cNvSpPr>
                <a:spLocks noChangeArrowheads="1"/>
              </p:cNvSpPr>
              <p:nvPr/>
            </p:nvSpPr>
            <p:spPr bwMode="auto">
              <a:xfrm>
                <a:off x="4654" y="719"/>
                <a:ext cx="694" cy="49"/>
              </a:xfrm>
              <a:prstGeom prst="rect">
                <a:avLst/>
              </a:prstGeom>
              <a:solidFill>
                <a:srgbClr val="14B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Rectangle 330"/>
              <p:cNvSpPr>
                <a:spLocks noChangeArrowheads="1"/>
              </p:cNvSpPr>
              <p:nvPr/>
            </p:nvSpPr>
            <p:spPr bwMode="auto">
              <a:xfrm>
                <a:off x="5001" y="719"/>
                <a:ext cx="347" cy="49"/>
              </a:xfrm>
              <a:prstGeom prst="rect">
                <a:avLst/>
              </a:prstGeom>
              <a:solidFill>
                <a:srgbClr val="0EA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331"/>
              <p:cNvSpPr>
                <a:spLocks/>
              </p:cNvSpPr>
              <p:nvPr/>
            </p:nvSpPr>
            <p:spPr bwMode="auto">
              <a:xfrm>
                <a:off x="4697" y="811"/>
                <a:ext cx="613" cy="439"/>
              </a:xfrm>
              <a:custGeom>
                <a:avLst/>
                <a:gdLst>
                  <a:gd name="T0" fmla="*/ 80 w 613"/>
                  <a:gd name="T1" fmla="*/ 276 h 439"/>
                  <a:gd name="T2" fmla="*/ 0 w 613"/>
                  <a:gd name="T3" fmla="*/ 430 h 439"/>
                  <a:gd name="T4" fmla="*/ 16 w 613"/>
                  <a:gd name="T5" fmla="*/ 439 h 439"/>
                  <a:gd name="T6" fmla="*/ 90 w 613"/>
                  <a:gd name="T7" fmla="*/ 299 h 439"/>
                  <a:gd name="T8" fmla="*/ 114 w 613"/>
                  <a:gd name="T9" fmla="*/ 340 h 439"/>
                  <a:gd name="T10" fmla="*/ 121 w 613"/>
                  <a:gd name="T11" fmla="*/ 356 h 439"/>
                  <a:gd name="T12" fmla="*/ 128 w 613"/>
                  <a:gd name="T13" fmla="*/ 340 h 439"/>
                  <a:gd name="T14" fmla="*/ 218 w 613"/>
                  <a:gd name="T15" fmla="*/ 114 h 439"/>
                  <a:gd name="T16" fmla="*/ 244 w 613"/>
                  <a:gd name="T17" fmla="*/ 216 h 439"/>
                  <a:gd name="T18" fmla="*/ 249 w 613"/>
                  <a:gd name="T19" fmla="*/ 242 h 439"/>
                  <a:gd name="T20" fmla="*/ 261 w 613"/>
                  <a:gd name="T21" fmla="*/ 219 h 439"/>
                  <a:gd name="T22" fmla="*/ 337 w 613"/>
                  <a:gd name="T23" fmla="*/ 43 h 439"/>
                  <a:gd name="T24" fmla="*/ 387 w 613"/>
                  <a:gd name="T25" fmla="*/ 135 h 439"/>
                  <a:gd name="T26" fmla="*/ 392 w 613"/>
                  <a:gd name="T27" fmla="*/ 147 h 439"/>
                  <a:gd name="T28" fmla="*/ 401 w 613"/>
                  <a:gd name="T29" fmla="*/ 138 h 439"/>
                  <a:gd name="T30" fmla="*/ 456 w 613"/>
                  <a:gd name="T31" fmla="*/ 81 h 439"/>
                  <a:gd name="T32" fmla="*/ 496 w 613"/>
                  <a:gd name="T33" fmla="*/ 152 h 439"/>
                  <a:gd name="T34" fmla="*/ 499 w 613"/>
                  <a:gd name="T35" fmla="*/ 157 h 439"/>
                  <a:gd name="T36" fmla="*/ 503 w 613"/>
                  <a:gd name="T37" fmla="*/ 157 h 439"/>
                  <a:gd name="T38" fmla="*/ 532 w 613"/>
                  <a:gd name="T39" fmla="*/ 164 h 439"/>
                  <a:gd name="T40" fmla="*/ 541 w 613"/>
                  <a:gd name="T41" fmla="*/ 266 h 439"/>
                  <a:gd name="T42" fmla="*/ 541 w 613"/>
                  <a:gd name="T43" fmla="*/ 271 h 439"/>
                  <a:gd name="T44" fmla="*/ 546 w 613"/>
                  <a:gd name="T45" fmla="*/ 273 h 439"/>
                  <a:gd name="T46" fmla="*/ 575 w 613"/>
                  <a:gd name="T47" fmla="*/ 287 h 439"/>
                  <a:gd name="T48" fmla="*/ 579 w 613"/>
                  <a:gd name="T49" fmla="*/ 375 h 439"/>
                  <a:gd name="T50" fmla="*/ 565 w 613"/>
                  <a:gd name="T51" fmla="*/ 375 h 439"/>
                  <a:gd name="T52" fmla="*/ 594 w 613"/>
                  <a:gd name="T53" fmla="*/ 420 h 439"/>
                  <a:gd name="T54" fmla="*/ 613 w 613"/>
                  <a:gd name="T55" fmla="*/ 373 h 439"/>
                  <a:gd name="T56" fmla="*/ 598 w 613"/>
                  <a:gd name="T57" fmla="*/ 373 h 439"/>
                  <a:gd name="T58" fmla="*/ 591 w 613"/>
                  <a:gd name="T59" fmla="*/ 280 h 439"/>
                  <a:gd name="T60" fmla="*/ 591 w 613"/>
                  <a:gd name="T61" fmla="*/ 276 h 439"/>
                  <a:gd name="T62" fmla="*/ 586 w 613"/>
                  <a:gd name="T63" fmla="*/ 273 h 439"/>
                  <a:gd name="T64" fmla="*/ 558 w 613"/>
                  <a:gd name="T65" fmla="*/ 259 h 439"/>
                  <a:gd name="T66" fmla="*/ 548 w 613"/>
                  <a:gd name="T67" fmla="*/ 157 h 439"/>
                  <a:gd name="T68" fmla="*/ 548 w 613"/>
                  <a:gd name="T69" fmla="*/ 150 h 439"/>
                  <a:gd name="T70" fmla="*/ 544 w 613"/>
                  <a:gd name="T71" fmla="*/ 147 h 439"/>
                  <a:gd name="T72" fmla="*/ 510 w 613"/>
                  <a:gd name="T73" fmla="*/ 140 h 439"/>
                  <a:gd name="T74" fmla="*/ 465 w 613"/>
                  <a:gd name="T75" fmla="*/ 62 h 439"/>
                  <a:gd name="T76" fmla="*/ 458 w 613"/>
                  <a:gd name="T77" fmla="*/ 50 h 439"/>
                  <a:gd name="T78" fmla="*/ 451 w 613"/>
                  <a:gd name="T79" fmla="*/ 59 h 439"/>
                  <a:gd name="T80" fmla="*/ 396 w 613"/>
                  <a:gd name="T81" fmla="*/ 116 h 439"/>
                  <a:gd name="T82" fmla="*/ 344 w 613"/>
                  <a:gd name="T83" fmla="*/ 17 h 439"/>
                  <a:gd name="T84" fmla="*/ 335 w 613"/>
                  <a:gd name="T85" fmla="*/ 0 h 439"/>
                  <a:gd name="T86" fmla="*/ 328 w 613"/>
                  <a:gd name="T87" fmla="*/ 19 h 439"/>
                  <a:gd name="T88" fmla="*/ 254 w 613"/>
                  <a:gd name="T89" fmla="*/ 185 h 439"/>
                  <a:gd name="T90" fmla="*/ 230 w 613"/>
                  <a:gd name="T91" fmla="*/ 83 h 439"/>
                  <a:gd name="T92" fmla="*/ 223 w 613"/>
                  <a:gd name="T93" fmla="*/ 55 h 439"/>
                  <a:gd name="T94" fmla="*/ 214 w 613"/>
                  <a:gd name="T95" fmla="*/ 81 h 439"/>
                  <a:gd name="T96" fmla="*/ 118 w 613"/>
                  <a:gd name="T97" fmla="*/ 314 h 439"/>
                  <a:gd name="T98" fmla="*/ 97 w 613"/>
                  <a:gd name="T99" fmla="*/ 276 h 439"/>
                  <a:gd name="T100" fmla="*/ 90 w 613"/>
                  <a:gd name="T101" fmla="*/ 261 h 439"/>
                  <a:gd name="T102" fmla="*/ 80 w 613"/>
                  <a:gd name="T103" fmla="*/ 27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13" h="439">
                    <a:moveTo>
                      <a:pt x="80" y="276"/>
                    </a:moveTo>
                    <a:lnTo>
                      <a:pt x="0" y="430"/>
                    </a:lnTo>
                    <a:lnTo>
                      <a:pt x="16" y="439"/>
                    </a:lnTo>
                    <a:lnTo>
                      <a:pt x="90" y="299"/>
                    </a:lnTo>
                    <a:lnTo>
                      <a:pt x="114" y="340"/>
                    </a:lnTo>
                    <a:lnTo>
                      <a:pt x="121" y="356"/>
                    </a:lnTo>
                    <a:lnTo>
                      <a:pt x="128" y="340"/>
                    </a:lnTo>
                    <a:lnTo>
                      <a:pt x="218" y="114"/>
                    </a:lnTo>
                    <a:lnTo>
                      <a:pt x="244" y="216"/>
                    </a:lnTo>
                    <a:lnTo>
                      <a:pt x="249" y="242"/>
                    </a:lnTo>
                    <a:lnTo>
                      <a:pt x="261" y="219"/>
                    </a:lnTo>
                    <a:lnTo>
                      <a:pt x="337" y="43"/>
                    </a:lnTo>
                    <a:lnTo>
                      <a:pt x="387" y="135"/>
                    </a:lnTo>
                    <a:lnTo>
                      <a:pt x="392" y="147"/>
                    </a:lnTo>
                    <a:lnTo>
                      <a:pt x="401" y="138"/>
                    </a:lnTo>
                    <a:lnTo>
                      <a:pt x="456" y="81"/>
                    </a:lnTo>
                    <a:lnTo>
                      <a:pt x="496" y="152"/>
                    </a:lnTo>
                    <a:lnTo>
                      <a:pt x="499" y="157"/>
                    </a:lnTo>
                    <a:lnTo>
                      <a:pt x="503" y="157"/>
                    </a:lnTo>
                    <a:lnTo>
                      <a:pt x="532" y="164"/>
                    </a:lnTo>
                    <a:lnTo>
                      <a:pt x="541" y="266"/>
                    </a:lnTo>
                    <a:lnTo>
                      <a:pt x="541" y="271"/>
                    </a:lnTo>
                    <a:lnTo>
                      <a:pt x="546" y="273"/>
                    </a:lnTo>
                    <a:lnTo>
                      <a:pt x="575" y="287"/>
                    </a:lnTo>
                    <a:lnTo>
                      <a:pt x="579" y="375"/>
                    </a:lnTo>
                    <a:lnTo>
                      <a:pt x="565" y="375"/>
                    </a:lnTo>
                    <a:lnTo>
                      <a:pt x="594" y="420"/>
                    </a:lnTo>
                    <a:lnTo>
                      <a:pt x="613" y="373"/>
                    </a:lnTo>
                    <a:lnTo>
                      <a:pt x="598" y="373"/>
                    </a:lnTo>
                    <a:lnTo>
                      <a:pt x="591" y="280"/>
                    </a:lnTo>
                    <a:lnTo>
                      <a:pt x="591" y="276"/>
                    </a:lnTo>
                    <a:lnTo>
                      <a:pt x="586" y="273"/>
                    </a:lnTo>
                    <a:lnTo>
                      <a:pt x="558" y="259"/>
                    </a:lnTo>
                    <a:lnTo>
                      <a:pt x="548" y="157"/>
                    </a:lnTo>
                    <a:lnTo>
                      <a:pt x="548" y="150"/>
                    </a:lnTo>
                    <a:lnTo>
                      <a:pt x="544" y="147"/>
                    </a:lnTo>
                    <a:lnTo>
                      <a:pt x="510" y="140"/>
                    </a:lnTo>
                    <a:lnTo>
                      <a:pt x="465" y="62"/>
                    </a:lnTo>
                    <a:lnTo>
                      <a:pt x="458" y="50"/>
                    </a:lnTo>
                    <a:lnTo>
                      <a:pt x="451" y="59"/>
                    </a:lnTo>
                    <a:lnTo>
                      <a:pt x="396" y="116"/>
                    </a:lnTo>
                    <a:lnTo>
                      <a:pt x="344" y="17"/>
                    </a:lnTo>
                    <a:lnTo>
                      <a:pt x="335" y="0"/>
                    </a:lnTo>
                    <a:lnTo>
                      <a:pt x="328" y="19"/>
                    </a:lnTo>
                    <a:lnTo>
                      <a:pt x="254" y="185"/>
                    </a:lnTo>
                    <a:lnTo>
                      <a:pt x="230" y="83"/>
                    </a:lnTo>
                    <a:lnTo>
                      <a:pt x="223" y="55"/>
                    </a:lnTo>
                    <a:lnTo>
                      <a:pt x="214" y="81"/>
                    </a:lnTo>
                    <a:lnTo>
                      <a:pt x="118" y="314"/>
                    </a:lnTo>
                    <a:lnTo>
                      <a:pt x="97" y="276"/>
                    </a:lnTo>
                    <a:lnTo>
                      <a:pt x="90" y="261"/>
                    </a:lnTo>
                    <a:lnTo>
                      <a:pt x="80" y="276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332"/>
              <p:cNvSpPr>
                <a:spLocks/>
              </p:cNvSpPr>
              <p:nvPr/>
            </p:nvSpPr>
            <p:spPr bwMode="auto">
              <a:xfrm>
                <a:off x="4469" y="968"/>
                <a:ext cx="204" cy="149"/>
              </a:xfrm>
              <a:custGeom>
                <a:avLst/>
                <a:gdLst>
                  <a:gd name="T0" fmla="*/ 55 w 86"/>
                  <a:gd name="T1" fmla="*/ 13 h 63"/>
                  <a:gd name="T2" fmla="*/ 63 w 86"/>
                  <a:gd name="T3" fmla="*/ 21 h 63"/>
                  <a:gd name="T4" fmla="*/ 86 w 86"/>
                  <a:gd name="T5" fmla="*/ 44 h 63"/>
                  <a:gd name="T6" fmla="*/ 66 w 86"/>
                  <a:gd name="T7" fmla="*/ 63 h 63"/>
                  <a:gd name="T8" fmla="*/ 16 w 86"/>
                  <a:gd name="T9" fmla="*/ 63 h 63"/>
                  <a:gd name="T10" fmla="*/ 0 w 86"/>
                  <a:gd name="T11" fmla="*/ 45 h 63"/>
                  <a:gd name="T12" fmla="*/ 28 w 86"/>
                  <a:gd name="T13" fmla="*/ 14 h 63"/>
                  <a:gd name="T14" fmla="*/ 28 w 86"/>
                  <a:gd name="T15" fmla="*/ 0 h 63"/>
                  <a:gd name="T16" fmla="*/ 41 w 86"/>
                  <a:gd name="T17" fmla="*/ 0 h 63"/>
                  <a:gd name="T18" fmla="*/ 54 w 86"/>
                  <a:gd name="T19" fmla="*/ 0 h 63"/>
                  <a:gd name="T20" fmla="*/ 55 w 86"/>
                  <a:gd name="T21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63">
                    <a:moveTo>
                      <a:pt x="55" y="13"/>
                    </a:moveTo>
                    <a:cubicBezTo>
                      <a:pt x="56" y="16"/>
                      <a:pt x="59" y="20"/>
                      <a:pt x="63" y="21"/>
                    </a:cubicBezTo>
                    <a:cubicBezTo>
                      <a:pt x="79" y="28"/>
                      <a:pt x="81" y="27"/>
                      <a:pt x="86" y="44"/>
                    </a:cubicBezTo>
                    <a:cubicBezTo>
                      <a:pt x="80" y="52"/>
                      <a:pt x="75" y="59"/>
                      <a:pt x="6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8" y="59"/>
                      <a:pt x="6" y="52"/>
                      <a:pt x="0" y="45"/>
                    </a:cubicBezTo>
                    <a:cubicBezTo>
                      <a:pt x="0" y="17"/>
                      <a:pt x="22" y="34"/>
                      <a:pt x="28" y="14"/>
                    </a:cubicBezTo>
                    <a:cubicBezTo>
                      <a:pt x="29" y="10"/>
                      <a:pt x="29" y="4"/>
                      <a:pt x="28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4"/>
                      <a:pt x="53" y="10"/>
                      <a:pt x="55" y="13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333"/>
              <p:cNvSpPr>
                <a:spLocks/>
              </p:cNvSpPr>
              <p:nvPr/>
            </p:nvSpPr>
            <p:spPr bwMode="auto">
              <a:xfrm>
                <a:off x="4566" y="968"/>
                <a:ext cx="102" cy="149"/>
              </a:xfrm>
              <a:custGeom>
                <a:avLst/>
                <a:gdLst>
                  <a:gd name="T0" fmla="*/ 14 w 43"/>
                  <a:gd name="T1" fmla="*/ 13 h 63"/>
                  <a:gd name="T2" fmla="*/ 20 w 43"/>
                  <a:gd name="T3" fmla="*/ 20 h 63"/>
                  <a:gd name="T4" fmla="*/ 43 w 43"/>
                  <a:gd name="T5" fmla="*/ 45 h 63"/>
                  <a:gd name="T6" fmla="*/ 25 w 43"/>
                  <a:gd name="T7" fmla="*/ 63 h 63"/>
                  <a:gd name="T8" fmla="*/ 0 w 43"/>
                  <a:gd name="T9" fmla="*/ 63 h 63"/>
                  <a:gd name="T10" fmla="*/ 0 w 43"/>
                  <a:gd name="T11" fmla="*/ 0 h 63"/>
                  <a:gd name="T12" fmla="*/ 0 w 43"/>
                  <a:gd name="T13" fmla="*/ 0 h 63"/>
                  <a:gd name="T14" fmla="*/ 13 w 43"/>
                  <a:gd name="T15" fmla="*/ 0 h 63"/>
                  <a:gd name="T16" fmla="*/ 14 w 43"/>
                  <a:gd name="T1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63">
                    <a:moveTo>
                      <a:pt x="14" y="13"/>
                    </a:moveTo>
                    <a:cubicBezTo>
                      <a:pt x="14" y="15"/>
                      <a:pt x="17" y="18"/>
                      <a:pt x="20" y="20"/>
                    </a:cubicBezTo>
                    <a:cubicBezTo>
                      <a:pt x="36" y="28"/>
                      <a:pt x="42" y="28"/>
                      <a:pt x="43" y="45"/>
                    </a:cubicBezTo>
                    <a:cubicBezTo>
                      <a:pt x="37" y="53"/>
                      <a:pt x="34" y="59"/>
                      <a:pt x="25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2" y="9"/>
                      <a:pt x="14" y="13"/>
                    </a:cubicBezTo>
                    <a:close/>
                  </a:path>
                </a:pathLst>
              </a:custGeom>
              <a:solidFill>
                <a:srgbClr val="E0A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334"/>
              <p:cNvSpPr>
                <a:spLocks/>
              </p:cNvSpPr>
              <p:nvPr/>
            </p:nvSpPr>
            <p:spPr bwMode="auto">
              <a:xfrm>
                <a:off x="4516" y="856"/>
                <a:ext cx="102" cy="133"/>
              </a:xfrm>
              <a:custGeom>
                <a:avLst/>
                <a:gdLst>
                  <a:gd name="T0" fmla="*/ 22 w 43"/>
                  <a:gd name="T1" fmla="*/ 56 h 56"/>
                  <a:gd name="T2" fmla="*/ 21 w 43"/>
                  <a:gd name="T3" fmla="*/ 56 h 56"/>
                  <a:gd name="T4" fmla="*/ 16 w 43"/>
                  <a:gd name="T5" fmla="*/ 55 h 56"/>
                  <a:gd name="T6" fmla="*/ 12 w 43"/>
                  <a:gd name="T7" fmla="*/ 52 h 56"/>
                  <a:gd name="T8" fmla="*/ 7 w 43"/>
                  <a:gd name="T9" fmla="*/ 47 h 56"/>
                  <a:gd name="T10" fmla="*/ 6 w 43"/>
                  <a:gd name="T11" fmla="*/ 40 h 56"/>
                  <a:gd name="T12" fmla="*/ 3 w 43"/>
                  <a:gd name="T13" fmla="*/ 35 h 56"/>
                  <a:gd name="T14" fmla="*/ 0 w 43"/>
                  <a:gd name="T15" fmla="*/ 27 h 56"/>
                  <a:gd name="T16" fmla="*/ 1 w 43"/>
                  <a:gd name="T17" fmla="*/ 24 h 56"/>
                  <a:gd name="T18" fmla="*/ 4 w 43"/>
                  <a:gd name="T19" fmla="*/ 26 h 56"/>
                  <a:gd name="T20" fmla="*/ 4 w 43"/>
                  <a:gd name="T21" fmla="*/ 19 h 56"/>
                  <a:gd name="T22" fmla="*/ 38 w 43"/>
                  <a:gd name="T23" fmla="*/ 19 h 56"/>
                  <a:gd name="T24" fmla="*/ 38 w 43"/>
                  <a:gd name="T25" fmla="*/ 26 h 56"/>
                  <a:gd name="T26" fmla="*/ 42 w 43"/>
                  <a:gd name="T27" fmla="*/ 24 h 56"/>
                  <a:gd name="T28" fmla="*/ 42 w 43"/>
                  <a:gd name="T29" fmla="*/ 27 h 56"/>
                  <a:gd name="T30" fmla="*/ 40 w 43"/>
                  <a:gd name="T31" fmla="*/ 35 h 56"/>
                  <a:gd name="T32" fmla="*/ 37 w 43"/>
                  <a:gd name="T33" fmla="*/ 40 h 56"/>
                  <a:gd name="T34" fmla="*/ 36 w 43"/>
                  <a:gd name="T35" fmla="*/ 47 h 56"/>
                  <a:gd name="T36" fmla="*/ 30 w 43"/>
                  <a:gd name="T37" fmla="*/ 52 h 56"/>
                  <a:gd name="T38" fmla="*/ 27 w 43"/>
                  <a:gd name="T39" fmla="*/ 55 h 56"/>
                  <a:gd name="T40" fmla="*/ 22 w 43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6">
                    <a:moveTo>
                      <a:pt x="22" y="56"/>
                    </a:moveTo>
                    <a:cubicBezTo>
                      <a:pt x="22" y="56"/>
                      <a:pt x="21" y="56"/>
                      <a:pt x="21" y="56"/>
                    </a:cubicBezTo>
                    <a:cubicBezTo>
                      <a:pt x="19" y="56"/>
                      <a:pt x="18" y="56"/>
                      <a:pt x="16" y="55"/>
                    </a:cubicBezTo>
                    <a:cubicBezTo>
                      <a:pt x="15" y="55"/>
                      <a:pt x="14" y="54"/>
                      <a:pt x="12" y="52"/>
                    </a:cubicBezTo>
                    <a:cubicBezTo>
                      <a:pt x="11" y="50"/>
                      <a:pt x="8" y="49"/>
                      <a:pt x="7" y="47"/>
                    </a:cubicBezTo>
                    <a:cubicBezTo>
                      <a:pt x="6" y="45"/>
                      <a:pt x="6" y="43"/>
                      <a:pt x="6" y="40"/>
                    </a:cubicBezTo>
                    <a:cubicBezTo>
                      <a:pt x="5" y="41"/>
                      <a:pt x="3" y="36"/>
                      <a:pt x="3" y="35"/>
                    </a:cubicBezTo>
                    <a:cubicBezTo>
                      <a:pt x="2" y="33"/>
                      <a:pt x="1" y="29"/>
                      <a:pt x="0" y="27"/>
                    </a:cubicBezTo>
                    <a:cubicBezTo>
                      <a:pt x="0" y="26"/>
                      <a:pt x="0" y="25"/>
                      <a:pt x="1" y="24"/>
                    </a:cubicBezTo>
                    <a:cubicBezTo>
                      <a:pt x="2" y="24"/>
                      <a:pt x="3" y="24"/>
                      <a:pt x="4" y="26"/>
                    </a:cubicBezTo>
                    <a:cubicBezTo>
                      <a:pt x="4" y="23"/>
                      <a:pt x="4" y="21"/>
                      <a:pt x="4" y="19"/>
                    </a:cubicBezTo>
                    <a:cubicBezTo>
                      <a:pt x="6" y="7"/>
                      <a:pt x="35" y="0"/>
                      <a:pt x="38" y="19"/>
                    </a:cubicBezTo>
                    <a:cubicBezTo>
                      <a:pt x="39" y="21"/>
                      <a:pt x="39" y="23"/>
                      <a:pt x="38" y="26"/>
                    </a:cubicBezTo>
                    <a:cubicBezTo>
                      <a:pt x="40" y="24"/>
                      <a:pt x="41" y="24"/>
                      <a:pt x="42" y="24"/>
                    </a:cubicBezTo>
                    <a:cubicBezTo>
                      <a:pt x="42" y="25"/>
                      <a:pt x="43" y="26"/>
                      <a:pt x="42" y="27"/>
                    </a:cubicBezTo>
                    <a:cubicBezTo>
                      <a:pt x="42" y="29"/>
                      <a:pt x="40" y="33"/>
                      <a:pt x="40" y="35"/>
                    </a:cubicBezTo>
                    <a:cubicBezTo>
                      <a:pt x="40" y="36"/>
                      <a:pt x="38" y="41"/>
                      <a:pt x="37" y="40"/>
                    </a:cubicBezTo>
                    <a:cubicBezTo>
                      <a:pt x="36" y="43"/>
                      <a:pt x="36" y="45"/>
                      <a:pt x="36" y="47"/>
                    </a:cubicBezTo>
                    <a:cubicBezTo>
                      <a:pt x="35" y="49"/>
                      <a:pt x="32" y="50"/>
                      <a:pt x="30" y="52"/>
                    </a:cubicBezTo>
                    <a:cubicBezTo>
                      <a:pt x="29" y="53"/>
                      <a:pt x="28" y="55"/>
                      <a:pt x="27" y="55"/>
                    </a:cubicBezTo>
                    <a:cubicBezTo>
                      <a:pt x="25" y="56"/>
                      <a:pt x="24" y="56"/>
                      <a:pt x="22" y="56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335"/>
              <p:cNvSpPr>
                <a:spLocks/>
              </p:cNvSpPr>
              <p:nvPr/>
            </p:nvSpPr>
            <p:spPr bwMode="auto">
              <a:xfrm>
                <a:off x="4566" y="873"/>
                <a:ext cx="52" cy="116"/>
              </a:xfrm>
              <a:custGeom>
                <a:avLst/>
                <a:gdLst>
                  <a:gd name="T0" fmla="*/ 1 w 22"/>
                  <a:gd name="T1" fmla="*/ 49 h 49"/>
                  <a:gd name="T2" fmla="*/ 0 w 22"/>
                  <a:gd name="T3" fmla="*/ 49 h 49"/>
                  <a:gd name="T4" fmla="*/ 0 w 22"/>
                  <a:gd name="T5" fmla="*/ 49 h 49"/>
                  <a:gd name="T6" fmla="*/ 0 w 22"/>
                  <a:gd name="T7" fmla="*/ 0 h 49"/>
                  <a:gd name="T8" fmla="*/ 17 w 22"/>
                  <a:gd name="T9" fmla="*/ 12 h 49"/>
                  <a:gd name="T10" fmla="*/ 17 w 22"/>
                  <a:gd name="T11" fmla="*/ 19 h 49"/>
                  <a:gd name="T12" fmla="*/ 21 w 22"/>
                  <a:gd name="T13" fmla="*/ 17 h 49"/>
                  <a:gd name="T14" fmla="*/ 21 w 22"/>
                  <a:gd name="T15" fmla="*/ 20 h 49"/>
                  <a:gd name="T16" fmla="*/ 19 w 22"/>
                  <a:gd name="T17" fmla="*/ 28 h 49"/>
                  <a:gd name="T18" fmla="*/ 16 w 22"/>
                  <a:gd name="T19" fmla="*/ 33 h 49"/>
                  <a:gd name="T20" fmla="*/ 15 w 22"/>
                  <a:gd name="T21" fmla="*/ 40 h 49"/>
                  <a:gd name="T22" fmla="*/ 9 w 22"/>
                  <a:gd name="T23" fmla="*/ 45 h 49"/>
                  <a:gd name="T24" fmla="*/ 6 w 22"/>
                  <a:gd name="T25" fmla="*/ 48 h 49"/>
                  <a:gd name="T26" fmla="*/ 1 w 22"/>
                  <a:gd name="T2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49">
                    <a:moveTo>
                      <a:pt x="1" y="49"/>
                    </a:moveTo>
                    <a:cubicBezTo>
                      <a:pt x="1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6" y="3"/>
                      <a:pt x="17" y="12"/>
                    </a:cubicBezTo>
                    <a:cubicBezTo>
                      <a:pt x="18" y="14"/>
                      <a:pt x="18" y="16"/>
                      <a:pt x="17" y="19"/>
                    </a:cubicBezTo>
                    <a:cubicBezTo>
                      <a:pt x="19" y="17"/>
                      <a:pt x="20" y="17"/>
                      <a:pt x="21" y="17"/>
                    </a:cubicBezTo>
                    <a:cubicBezTo>
                      <a:pt x="21" y="18"/>
                      <a:pt x="22" y="19"/>
                      <a:pt x="21" y="20"/>
                    </a:cubicBezTo>
                    <a:cubicBezTo>
                      <a:pt x="21" y="22"/>
                      <a:pt x="19" y="26"/>
                      <a:pt x="19" y="28"/>
                    </a:cubicBezTo>
                    <a:cubicBezTo>
                      <a:pt x="19" y="29"/>
                      <a:pt x="17" y="34"/>
                      <a:pt x="16" y="33"/>
                    </a:cubicBezTo>
                    <a:cubicBezTo>
                      <a:pt x="15" y="36"/>
                      <a:pt x="15" y="38"/>
                      <a:pt x="15" y="40"/>
                    </a:cubicBezTo>
                    <a:cubicBezTo>
                      <a:pt x="14" y="42"/>
                      <a:pt x="11" y="43"/>
                      <a:pt x="9" y="45"/>
                    </a:cubicBezTo>
                    <a:cubicBezTo>
                      <a:pt x="8" y="46"/>
                      <a:pt x="7" y="48"/>
                      <a:pt x="6" y="48"/>
                    </a:cubicBezTo>
                    <a:cubicBezTo>
                      <a:pt x="4" y="49"/>
                      <a:pt x="3" y="49"/>
                      <a:pt x="1" y="4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336"/>
              <p:cNvSpPr>
                <a:spLocks/>
              </p:cNvSpPr>
              <p:nvPr/>
            </p:nvSpPr>
            <p:spPr bwMode="auto">
              <a:xfrm>
                <a:off x="4583" y="1725"/>
                <a:ext cx="64" cy="36"/>
              </a:xfrm>
              <a:custGeom>
                <a:avLst/>
                <a:gdLst>
                  <a:gd name="T0" fmla="*/ 50 w 64"/>
                  <a:gd name="T1" fmla="*/ 0 h 36"/>
                  <a:gd name="T2" fmla="*/ 4 w 64"/>
                  <a:gd name="T3" fmla="*/ 0 h 36"/>
                  <a:gd name="T4" fmla="*/ 0 w 64"/>
                  <a:gd name="T5" fmla="*/ 36 h 36"/>
                  <a:gd name="T6" fmla="*/ 64 w 64"/>
                  <a:gd name="T7" fmla="*/ 36 h 36"/>
                  <a:gd name="T8" fmla="*/ 50 w 6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6">
                    <a:moveTo>
                      <a:pt x="50" y="0"/>
                    </a:moveTo>
                    <a:lnTo>
                      <a:pt x="4" y="0"/>
                    </a:lnTo>
                    <a:lnTo>
                      <a:pt x="0" y="36"/>
                    </a:lnTo>
                    <a:lnTo>
                      <a:pt x="64" y="3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337"/>
              <p:cNvSpPr>
                <a:spLocks/>
              </p:cNvSpPr>
              <p:nvPr/>
            </p:nvSpPr>
            <p:spPr bwMode="auto">
              <a:xfrm>
                <a:off x="4583" y="1744"/>
                <a:ext cx="64" cy="17"/>
              </a:xfrm>
              <a:custGeom>
                <a:avLst/>
                <a:gdLst>
                  <a:gd name="T0" fmla="*/ 64 w 64"/>
                  <a:gd name="T1" fmla="*/ 17 h 17"/>
                  <a:gd name="T2" fmla="*/ 45 w 64"/>
                  <a:gd name="T3" fmla="*/ 0 h 17"/>
                  <a:gd name="T4" fmla="*/ 12 w 64"/>
                  <a:gd name="T5" fmla="*/ 0 h 17"/>
                  <a:gd name="T6" fmla="*/ 0 w 64"/>
                  <a:gd name="T7" fmla="*/ 17 h 17"/>
                  <a:gd name="T8" fmla="*/ 64 w 6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7">
                    <a:moveTo>
                      <a:pt x="64" y="17"/>
                    </a:moveTo>
                    <a:lnTo>
                      <a:pt x="45" y="0"/>
                    </a:lnTo>
                    <a:lnTo>
                      <a:pt x="12" y="0"/>
                    </a:lnTo>
                    <a:lnTo>
                      <a:pt x="0" y="17"/>
                    </a:lnTo>
                    <a:lnTo>
                      <a:pt x="64" y="17"/>
                    </a:ln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338"/>
              <p:cNvSpPr>
                <a:spLocks/>
              </p:cNvSpPr>
              <p:nvPr/>
            </p:nvSpPr>
            <p:spPr bwMode="auto">
              <a:xfrm>
                <a:off x="4488" y="1725"/>
                <a:ext cx="64" cy="36"/>
              </a:xfrm>
              <a:custGeom>
                <a:avLst/>
                <a:gdLst>
                  <a:gd name="T0" fmla="*/ 14 w 64"/>
                  <a:gd name="T1" fmla="*/ 0 h 36"/>
                  <a:gd name="T2" fmla="*/ 57 w 64"/>
                  <a:gd name="T3" fmla="*/ 0 h 36"/>
                  <a:gd name="T4" fmla="*/ 64 w 64"/>
                  <a:gd name="T5" fmla="*/ 36 h 36"/>
                  <a:gd name="T6" fmla="*/ 0 w 64"/>
                  <a:gd name="T7" fmla="*/ 36 h 36"/>
                  <a:gd name="T8" fmla="*/ 14 w 6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6">
                    <a:moveTo>
                      <a:pt x="14" y="0"/>
                    </a:moveTo>
                    <a:lnTo>
                      <a:pt x="57" y="0"/>
                    </a:lnTo>
                    <a:lnTo>
                      <a:pt x="64" y="36"/>
                    </a:lnTo>
                    <a:lnTo>
                      <a:pt x="0" y="3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339"/>
              <p:cNvSpPr>
                <a:spLocks/>
              </p:cNvSpPr>
              <p:nvPr/>
            </p:nvSpPr>
            <p:spPr bwMode="auto">
              <a:xfrm>
                <a:off x="4488" y="1744"/>
                <a:ext cx="64" cy="17"/>
              </a:xfrm>
              <a:custGeom>
                <a:avLst/>
                <a:gdLst>
                  <a:gd name="T0" fmla="*/ 0 w 64"/>
                  <a:gd name="T1" fmla="*/ 17 h 17"/>
                  <a:gd name="T2" fmla="*/ 19 w 64"/>
                  <a:gd name="T3" fmla="*/ 0 h 17"/>
                  <a:gd name="T4" fmla="*/ 52 w 64"/>
                  <a:gd name="T5" fmla="*/ 0 h 17"/>
                  <a:gd name="T6" fmla="*/ 64 w 64"/>
                  <a:gd name="T7" fmla="*/ 17 h 17"/>
                  <a:gd name="T8" fmla="*/ 0 w 6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7">
                    <a:moveTo>
                      <a:pt x="0" y="17"/>
                    </a:moveTo>
                    <a:lnTo>
                      <a:pt x="19" y="0"/>
                    </a:lnTo>
                    <a:lnTo>
                      <a:pt x="52" y="0"/>
                    </a:lnTo>
                    <a:lnTo>
                      <a:pt x="64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B3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340"/>
              <p:cNvSpPr>
                <a:spLocks/>
              </p:cNvSpPr>
              <p:nvPr/>
            </p:nvSpPr>
            <p:spPr bwMode="auto">
              <a:xfrm>
                <a:off x="4485" y="1227"/>
                <a:ext cx="152" cy="501"/>
              </a:xfrm>
              <a:custGeom>
                <a:avLst/>
                <a:gdLst>
                  <a:gd name="T0" fmla="*/ 79 w 152"/>
                  <a:gd name="T1" fmla="*/ 133 h 501"/>
                  <a:gd name="T2" fmla="*/ 69 w 152"/>
                  <a:gd name="T3" fmla="*/ 294 h 501"/>
                  <a:gd name="T4" fmla="*/ 62 w 152"/>
                  <a:gd name="T5" fmla="*/ 501 h 501"/>
                  <a:gd name="T6" fmla="*/ 15 w 152"/>
                  <a:gd name="T7" fmla="*/ 501 h 501"/>
                  <a:gd name="T8" fmla="*/ 10 w 152"/>
                  <a:gd name="T9" fmla="*/ 351 h 501"/>
                  <a:gd name="T10" fmla="*/ 15 w 152"/>
                  <a:gd name="T11" fmla="*/ 299 h 501"/>
                  <a:gd name="T12" fmla="*/ 0 w 152"/>
                  <a:gd name="T13" fmla="*/ 111 h 501"/>
                  <a:gd name="T14" fmla="*/ 5 w 152"/>
                  <a:gd name="T15" fmla="*/ 7 h 501"/>
                  <a:gd name="T16" fmla="*/ 145 w 152"/>
                  <a:gd name="T17" fmla="*/ 0 h 501"/>
                  <a:gd name="T18" fmla="*/ 148 w 152"/>
                  <a:gd name="T19" fmla="*/ 299 h 501"/>
                  <a:gd name="T20" fmla="*/ 152 w 152"/>
                  <a:gd name="T21" fmla="*/ 349 h 501"/>
                  <a:gd name="T22" fmla="*/ 105 w 152"/>
                  <a:gd name="T23" fmla="*/ 292 h 501"/>
                  <a:gd name="T24" fmla="*/ 83 w 152"/>
                  <a:gd name="T25" fmla="*/ 133 h 501"/>
                  <a:gd name="T26" fmla="*/ 79 w 152"/>
                  <a:gd name="T27" fmla="*/ 13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2" h="501">
                    <a:moveTo>
                      <a:pt x="79" y="133"/>
                    </a:moveTo>
                    <a:lnTo>
                      <a:pt x="69" y="294"/>
                    </a:lnTo>
                    <a:lnTo>
                      <a:pt x="62" y="501"/>
                    </a:lnTo>
                    <a:lnTo>
                      <a:pt x="15" y="501"/>
                    </a:lnTo>
                    <a:lnTo>
                      <a:pt x="10" y="351"/>
                    </a:lnTo>
                    <a:lnTo>
                      <a:pt x="15" y="299"/>
                    </a:lnTo>
                    <a:lnTo>
                      <a:pt x="0" y="111"/>
                    </a:lnTo>
                    <a:lnTo>
                      <a:pt x="5" y="7"/>
                    </a:lnTo>
                    <a:lnTo>
                      <a:pt x="145" y="0"/>
                    </a:lnTo>
                    <a:lnTo>
                      <a:pt x="148" y="299"/>
                    </a:lnTo>
                    <a:lnTo>
                      <a:pt x="152" y="349"/>
                    </a:lnTo>
                    <a:lnTo>
                      <a:pt x="105" y="292"/>
                    </a:lnTo>
                    <a:lnTo>
                      <a:pt x="83" y="133"/>
                    </a:lnTo>
                    <a:lnTo>
                      <a:pt x="79" y="133"/>
                    </a:ln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341"/>
              <p:cNvSpPr>
                <a:spLocks/>
              </p:cNvSpPr>
              <p:nvPr/>
            </p:nvSpPr>
            <p:spPr bwMode="auto">
              <a:xfrm>
                <a:off x="4526" y="1485"/>
                <a:ext cx="31" cy="243"/>
              </a:xfrm>
              <a:custGeom>
                <a:avLst/>
                <a:gdLst>
                  <a:gd name="T0" fmla="*/ 31 w 31"/>
                  <a:gd name="T1" fmla="*/ 0 h 243"/>
                  <a:gd name="T2" fmla="*/ 28 w 31"/>
                  <a:gd name="T3" fmla="*/ 36 h 243"/>
                  <a:gd name="T4" fmla="*/ 21 w 31"/>
                  <a:gd name="T5" fmla="*/ 243 h 243"/>
                  <a:gd name="T6" fmla="*/ 2 w 31"/>
                  <a:gd name="T7" fmla="*/ 243 h 243"/>
                  <a:gd name="T8" fmla="*/ 2 w 31"/>
                  <a:gd name="T9" fmla="*/ 155 h 243"/>
                  <a:gd name="T10" fmla="*/ 0 w 31"/>
                  <a:gd name="T11" fmla="*/ 50 h 243"/>
                  <a:gd name="T12" fmla="*/ 16 w 31"/>
                  <a:gd name="T13" fmla="*/ 34 h 243"/>
                  <a:gd name="T14" fmla="*/ 31 w 31"/>
                  <a:gd name="T1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43">
                    <a:moveTo>
                      <a:pt x="31" y="0"/>
                    </a:moveTo>
                    <a:lnTo>
                      <a:pt x="28" y="36"/>
                    </a:lnTo>
                    <a:lnTo>
                      <a:pt x="21" y="243"/>
                    </a:lnTo>
                    <a:lnTo>
                      <a:pt x="2" y="243"/>
                    </a:lnTo>
                    <a:lnTo>
                      <a:pt x="2" y="155"/>
                    </a:lnTo>
                    <a:lnTo>
                      <a:pt x="0" y="50"/>
                    </a:lnTo>
                    <a:lnTo>
                      <a:pt x="16" y="3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049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342"/>
              <p:cNvSpPr>
                <a:spLocks/>
              </p:cNvSpPr>
              <p:nvPr/>
            </p:nvSpPr>
            <p:spPr bwMode="auto">
              <a:xfrm>
                <a:off x="4566" y="1227"/>
                <a:ext cx="81" cy="501"/>
              </a:xfrm>
              <a:custGeom>
                <a:avLst/>
                <a:gdLst>
                  <a:gd name="T0" fmla="*/ 0 w 81"/>
                  <a:gd name="T1" fmla="*/ 0 h 501"/>
                  <a:gd name="T2" fmla="*/ 64 w 81"/>
                  <a:gd name="T3" fmla="*/ 0 h 501"/>
                  <a:gd name="T4" fmla="*/ 81 w 81"/>
                  <a:gd name="T5" fmla="*/ 68 h 501"/>
                  <a:gd name="T6" fmla="*/ 78 w 81"/>
                  <a:gd name="T7" fmla="*/ 125 h 501"/>
                  <a:gd name="T8" fmla="*/ 71 w 81"/>
                  <a:gd name="T9" fmla="*/ 299 h 501"/>
                  <a:gd name="T10" fmla="*/ 74 w 81"/>
                  <a:gd name="T11" fmla="*/ 346 h 501"/>
                  <a:gd name="T12" fmla="*/ 67 w 81"/>
                  <a:gd name="T13" fmla="*/ 498 h 501"/>
                  <a:gd name="T14" fmla="*/ 21 w 81"/>
                  <a:gd name="T15" fmla="*/ 501 h 501"/>
                  <a:gd name="T16" fmla="*/ 14 w 81"/>
                  <a:gd name="T17" fmla="*/ 294 h 501"/>
                  <a:gd name="T18" fmla="*/ 2 w 81"/>
                  <a:gd name="T19" fmla="*/ 133 h 501"/>
                  <a:gd name="T20" fmla="*/ 0 w 81"/>
                  <a:gd name="T21" fmla="*/ 133 h 501"/>
                  <a:gd name="T22" fmla="*/ 0 w 81"/>
                  <a:gd name="T23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501">
                    <a:moveTo>
                      <a:pt x="0" y="0"/>
                    </a:moveTo>
                    <a:lnTo>
                      <a:pt x="64" y="0"/>
                    </a:lnTo>
                    <a:lnTo>
                      <a:pt x="81" y="68"/>
                    </a:lnTo>
                    <a:lnTo>
                      <a:pt x="78" y="125"/>
                    </a:lnTo>
                    <a:lnTo>
                      <a:pt x="71" y="299"/>
                    </a:lnTo>
                    <a:lnTo>
                      <a:pt x="74" y="346"/>
                    </a:lnTo>
                    <a:lnTo>
                      <a:pt x="67" y="498"/>
                    </a:lnTo>
                    <a:lnTo>
                      <a:pt x="21" y="501"/>
                    </a:lnTo>
                    <a:lnTo>
                      <a:pt x="14" y="294"/>
                    </a:lnTo>
                    <a:lnTo>
                      <a:pt x="2" y="133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49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343"/>
              <p:cNvSpPr>
                <a:spLocks/>
              </p:cNvSpPr>
              <p:nvPr/>
            </p:nvSpPr>
            <p:spPr bwMode="auto">
              <a:xfrm>
                <a:off x="4592" y="1227"/>
                <a:ext cx="55" cy="501"/>
              </a:xfrm>
              <a:custGeom>
                <a:avLst/>
                <a:gdLst>
                  <a:gd name="T0" fmla="*/ 0 w 55"/>
                  <a:gd name="T1" fmla="*/ 0 h 501"/>
                  <a:gd name="T2" fmla="*/ 38 w 55"/>
                  <a:gd name="T3" fmla="*/ 0 h 501"/>
                  <a:gd name="T4" fmla="*/ 55 w 55"/>
                  <a:gd name="T5" fmla="*/ 68 h 501"/>
                  <a:gd name="T6" fmla="*/ 52 w 55"/>
                  <a:gd name="T7" fmla="*/ 125 h 501"/>
                  <a:gd name="T8" fmla="*/ 45 w 55"/>
                  <a:gd name="T9" fmla="*/ 299 h 501"/>
                  <a:gd name="T10" fmla="*/ 48 w 55"/>
                  <a:gd name="T11" fmla="*/ 346 h 501"/>
                  <a:gd name="T12" fmla="*/ 41 w 55"/>
                  <a:gd name="T13" fmla="*/ 498 h 501"/>
                  <a:gd name="T14" fmla="*/ 24 w 55"/>
                  <a:gd name="T15" fmla="*/ 501 h 501"/>
                  <a:gd name="T16" fmla="*/ 22 w 55"/>
                  <a:gd name="T17" fmla="*/ 358 h 501"/>
                  <a:gd name="T18" fmla="*/ 14 w 55"/>
                  <a:gd name="T19" fmla="*/ 322 h 501"/>
                  <a:gd name="T20" fmla="*/ 29 w 55"/>
                  <a:gd name="T21" fmla="*/ 299 h 501"/>
                  <a:gd name="T22" fmla="*/ 38 w 55"/>
                  <a:gd name="T23" fmla="*/ 211 h 501"/>
                  <a:gd name="T24" fmla="*/ 41 w 55"/>
                  <a:gd name="T25" fmla="*/ 121 h 501"/>
                  <a:gd name="T26" fmla="*/ 29 w 55"/>
                  <a:gd name="T27" fmla="*/ 99 h 501"/>
                  <a:gd name="T28" fmla="*/ 17 w 55"/>
                  <a:gd name="T29" fmla="*/ 76 h 501"/>
                  <a:gd name="T30" fmla="*/ 0 w 55"/>
                  <a:gd name="T31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501">
                    <a:moveTo>
                      <a:pt x="0" y="0"/>
                    </a:moveTo>
                    <a:lnTo>
                      <a:pt x="38" y="0"/>
                    </a:lnTo>
                    <a:lnTo>
                      <a:pt x="55" y="68"/>
                    </a:lnTo>
                    <a:lnTo>
                      <a:pt x="52" y="125"/>
                    </a:lnTo>
                    <a:lnTo>
                      <a:pt x="45" y="299"/>
                    </a:lnTo>
                    <a:lnTo>
                      <a:pt x="48" y="346"/>
                    </a:lnTo>
                    <a:lnTo>
                      <a:pt x="41" y="498"/>
                    </a:lnTo>
                    <a:lnTo>
                      <a:pt x="24" y="501"/>
                    </a:lnTo>
                    <a:lnTo>
                      <a:pt x="22" y="358"/>
                    </a:lnTo>
                    <a:lnTo>
                      <a:pt x="14" y="322"/>
                    </a:lnTo>
                    <a:lnTo>
                      <a:pt x="29" y="299"/>
                    </a:lnTo>
                    <a:lnTo>
                      <a:pt x="38" y="211"/>
                    </a:lnTo>
                    <a:lnTo>
                      <a:pt x="41" y="121"/>
                    </a:lnTo>
                    <a:lnTo>
                      <a:pt x="29" y="99"/>
                    </a:lnTo>
                    <a:lnTo>
                      <a:pt x="17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344"/>
              <p:cNvSpPr>
                <a:spLocks/>
              </p:cNvSpPr>
              <p:nvPr/>
            </p:nvSpPr>
            <p:spPr bwMode="auto">
              <a:xfrm>
                <a:off x="4530" y="1001"/>
                <a:ext cx="74" cy="245"/>
              </a:xfrm>
              <a:custGeom>
                <a:avLst/>
                <a:gdLst>
                  <a:gd name="T0" fmla="*/ 0 w 74"/>
                  <a:gd name="T1" fmla="*/ 0 h 245"/>
                  <a:gd name="T2" fmla="*/ 36 w 74"/>
                  <a:gd name="T3" fmla="*/ 2 h 245"/>
                  <a:gd name="T4" fmla="*/ 74 w 74"/>
                  <a:gd name="T5" fmla="*/ 0 h 245"/>
                  <a:gd name="T6" fmla="*/ 69 w 74"/>
                  <a:gd name="T7" fmla="*/ 245 h 245"/>
                  <a:gd name="T8" fmla="*/ 3 w 74"/>
                  <a:gd name="T9" fmla="*/ 245 h 245"/>
                  <a:gd name="T10" fmla="*/ 0 w 74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245">
                    <a:moveTo>
                      <a:pt x="0" y="0"/>
                    </a:moveTo>
                    <a:lnTo>
                      <a:pt x="36" y="2"/>
                    </a:lnTo>
                    <a:lnTo>
                      <a:pt x="74" y="0"/>
                    </a:lnTo>
                    <a:lnTo>
                      <a:pt x="69" y="245"/>
                    </a:lnTo>
                    <a:lnTo>
                      <a:pt x="3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345"/>
              <p:cNvSpPr>
                <a:spLocks/>
              </p:cNvSpPr>
              <p:nvPr/>
            </p:nvSpPr>
            <p:spPr bwMode="auto">
              <a:xfrm>
                <a:off x="4566" y="987"/>
                <a:ext cx="38" cy="45"/>
              </a:xfrm>
              <a:custGeom>
                <a:avLst/>
                <a:gdLst>
                  <a:gd name="T0" fmla="*/ 13 w 16"/>
                  <a:gd name="T1" fmla="*/ 0 h 19"/>
                  <a:gd name="T2" fmla="*/ 16 w 16"/>
                  <a:gd name="T3" fmla="*/ 6 h 19"/>
                  <a:gd name="T4" fmla="*/ 8 w 16"/>
                  <a:gd name="T5" fmla="*/ 19 h 19"/>
                  <a:gd name="T6" fmla="*/ 0 w 16"/>
                  <a:gd name="T7" fmla="*/ 7 h 19"/>
                  <a:gd name="T8" fmla="*/ 13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0"/>
                    </a:moveTo>
                    <a:cubicBezTo>
                      <a:pt x="13" y="3"/>
                      <a:pt x="14" y="4"/>
                      <a:pt x="16" y="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5"/>
                      <a:pt x="11" y="2"/>
                      <a:pt x="13" y="0"/>
                    </a:cubicBezTo>
                    <a:close/>
                  </a:path>
                </a:pathLst>
              </a:custGeom>
              <a:solidFill>
                <a:srgbClr val="DBFB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346"/>
              <p:cNvSpPr>
                <a:spLocks/>
              </p:cNvSpPr>
              <p:nvPr/>
            </p:nvSpPr>
            <p:spPr bwMode="auto">
              <a:xfrm>
                <a:off x="4530" y="987"/>
                <a:ext cx="36" cy="45"/>
              </a:xfrm>
              <a:custGeom>
                <a:avLst/>
                <a:gdLst>
                  <a:gd name="T0" fmla="*/ 3 w 15"/>
                  <a:gd name="T1" fmla="*/ 0 h 19"/>
                  <a:gd name="T2" fmla="*/ 0 w 15"/>
                  <a:gd name="T3" fmla="*/ 6 h 19"/>
                  <a:gd name="T4" fmla="*/ 7 w 15"/>
                  <a:gd name="T5" fmla="*/ 19 h 19"/>
                  <a:gd name="T6" fmla="*/ 15 w 15"/>
                  <a:gd name="T7" fmla="*/ 7 h 19"/>
                  <a:gd name="T8" fmla="*/ 3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3" y="0"/>
                    </a:moveTo>
                    <a:cubicBezTo>
                      <a:pt x="2" y="3"/>
                      <a:pt x="1" y="4"/>
                      <a:pt x="0" y="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5"/>
                      <a:pt x="4" y="2"/>
                      <a:pt x="3" y="0"/>
                    </a:cubicBezTo>
                    <a:close/>
                  </a:path>
                </a:pathLst>
              </a:custGeom>
              <a:solidFill>
                <a:srgbClr val="DBFB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347"/>
              <p:cNvSpPr>
                <a:spLocks/>
              </p:cNvSpPr>
              <p:nvPr/>
            </p:nvSpPr>
            <p:spPr bwMode="auto">
              <a:xfrm>
                <a:off x="4511" y="1001"/>
                <a:ext cx="46" cy="114"/>
              </a:xfrm>
              <a:custGeom>
                <a:avLst/>
                <a:gdLst>
                  <a:gd name="T0" fmla="*/ 8 w 19"/>
                  <a:gd name="T1" fmla="*/ 0 h 48"/>
                  <a:gd name="T2" fmla="*/ 0 w 19"/>
                  <a:gd name="T3" fmla="*/ 4 h 48"/>
                  <a:gd name="T4" fmla="*/ 0 w 19"/>
                  <a:gd name="T5" fmla="*/ 4 h 48"/>
                  <a:gd name="T6" fmla="*/ 0 w 19"/>
                  <a:gd name="T7" fmla="*/ 21 h 48"/>
                  <a:gd name="T8" fmla="*/ 7 w 19"/>
                  <a:gd name="T9" fmla="*/ 20 h 48"/>
                  <a:gd name="T10" fmla="*/ 3 w 19"/>
                  <a:gd name="T11" fmla="*/ 25 h 48"/>
                  <a:gd name="T12" fmla="*/ 9 w 19"/>
                  <a:gd name="T13" fmla="*/ 48 h 48"/>
                  <a:gd name="T14" fmla="*/ 19 w 19"/>
                  <a:gd name="T15" fmla="*/ 48 h 48"/>
                  <a:gd name="T16" fmla="*/ 8 w 1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8">
                    <a:moveTo>
                      <a:pt x="8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5" y="36"/>
                      <a:pt x="11" y="8"/>
                      <a:pt x="8" y="0"/>
                    </a:cubicBezTo>
                    <a:close/>
                  </a:path>
                </a:pathLst>
              </a:custGeom>
              <a:solidFill>
                <a:srgbClr val="026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348"/>
              <p:cNvSpPr>
                <a:spLocks/>
              </p:cNvSpPr>
              <p:nvPr/>
            </p:nvSpPr>
            <p:spPr bwMode="auto">
              <a:xfrm>
                <a:off x="4445" y="1011"/>
                <a:ext cx="230" cy="327"/>
              </a:xfrm>
              <a:custGeom>
                <a:avLst/>
                <a:gdLst>
                  <a:gd name="T0" fmla="*/ 16 w 97"/>
                  <a:gd name="T1" fmla="*/ 136 h 138"/>
                  <a:gd name="T2" fmla="*/ 51 w 97"/>
                  <a:gd name="T3" fmla="*/ 138 h 138"/>
                  <a:gd name="T4" fmla="*/ 54 w 97"/>
                  <a:gd name="T5" fmla="*/ 118 h 138"/>
                  <a:gd name="T6" fmla="*/ 84 w 97"/>
                  <a:gd name="T7" fmla="*/ 117 h 138"/>
                  <a:gd name="T8" fmla="*/ 79 w 97"/>
                  <a:gd name="T9" fmla="*/ 81 h 138"/>
                  <a:gd name="T10" fmla="*/ 93 w 97"/>
                  <a:gd name="T11" fmla="*/ 11 h 138"/>
                  <a:gd name="T12" fmla="*/ 74 w 97"/>
                  <a:gd name="T13" fmla="*/ 2 h 138"/>
                  <a:gd name="T14" fmla="*/ 68 w 97"/>
                  <a:gd name="T15" fmla="*/ 31 h 138"/>
                  <a:gd name="T16" fmla="*/ 68 w 97"/>
                  <a:gd name="T17" fmla="*/ 31 h 138"/>
                  <a:gd name="T18" fmla="*/ 54 w 97"/>
                  <a:gd name="T19" fmla="*/ 63 h 138"/>
                  <a:gd name="T20" fmla="*/ 51 w 97"/>
                  <a:gd name="T21" fmla="*/ 64 h 138"/>
                  <a:gd name="T22" fmla="*/ 51 w 97"/>
                  <a:gd name="T23" fmla="*/ 62 h 138"/>
                  <a:gd name="T24" fmla="*/ 34 w 97"/>
                  <a:gd name="T25" fmla="*/ 11 h 138"/>
                  <a:gd name="T26" fmla="*/ 31 w 97"/>
                  <a:gd name="T27" fmla="*/ 0 h 138"/>
                  <a:gd name="T28" fmla="*/ 10 w 97"/>
                  <a:gd name="T29" fmla="*/ 37 h 138"/>
                  <a:gd name="T30" fmla="*/ 15 w 97"/>
                  <a:gd name="T31" fmla="*/ 61 h 138"/>
                  <a:gd name="T32" fmla="*/ 16 w 97"/>
                  <a:gd name="T33" fmla="*/ 73 h 138"/>
                  <a:gd name="T34" fmla="*/ 18 w 97"/>
                  <a:gd name="T35" fmla="*/ 94 h 138"/>
                  <a:gd name="T36" fmla="*/ 16 w 97"/>
                  <a:gd name="T37" fmla="*/ 13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38">
                    <a:moveTo>
                      <a:pt x="16" y="136"/>
                    </a:moveTo>
                    <a:cubicBezTo>
                      <a:pt x="51" y="138"/>
                      <a:pt x="51" y="138"/>
                      <a:pt x="51" y="138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81" y="60"/>
                      <a:pt x="97" y="18"/>
                      <a:pt x="93" y="11"/>
                    </a:cubicBezTo>
                    <a:cubicBezTo>
                      <a:pt x="89" y="4"/>
                      <a:pt x="81" y="3"/>
                      <a:pt x="74" y="2"/>
                    </a:cubicBezTo>
                    <a:cubicBezTo>
                      <a:pt x="71" y="1"/>
                      <a:pt x="71" y="33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5" y="7"/>
                      <a:pt x="0" y="9"/>
                      <a:pt x="10" y="37"/>
                    </a:cubicBezTo>
                    <a:cubicBezTo>
                      <a:pt x="14" y="50"/>
                      <a:pt x="13" y="48"/>
                      <a:pt x="15" y="61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8" y="94"/>
                      <a:pt x="18" y="94"/>
                      <a:pt x="18" y="94"/>
                    </a:cubicBezTo>
                    <a:lnTo>
                      <a:pt x="16" y="136"/>
                    </a:ln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349"/>
              <p:cNvSpPr>
                <a:spLocks/>
              </p:cNvSpPr>
              <p:nvPr/>
            </p:nvSpPr>
            <p:spPr bwMode="auto">
              <a:xfrm>
                <a:off x="4566" y="1011"/>
                <a:ext cx="119" cy="327"/>
              </a:xfrm>
              <a:custGeom>
                <a:avLst/>
                <a:gdLst>
                  <a:gd name="T0" fmla="*/ 36 w 50"/>
                  <a:gd name="T1" fmla="*/ 136 h 138"/>
                  <a:gd name="T2" fmla="*/ 0 w 50"/>
                  <a:gd name="T3" fmla="*/ 138 h 138"/>
                  <a:gd name="T4" fmla="*/ 0 w 50"/>
                  <a:gd name="T5" fmla="*/ 62 h 138"/>
                  <a:gd name="T6" fmla="*/ 17 w 50"/>
                  <a:gd name="T7" fmla="*/ 11 h 138"/>
                  <a:gd name="T8" fmla="*/ 21 w 50"/>
                  <a:gd name="T9" fmla="*/ 0 h 138"/>
                  <a:gd name="T10" fmla="*/ 44 w 50"/>
                  <a:gd name="T11" fmla="*/ 30 h 138"/>
                  <a:gd name="T12" fmla="*/ 35 w 50"/>
                  <a:gd name="T13" fmla="*/ 73 h 138"/>
                  <a:gd name="T14" fmla="*/ 33 w 50"/>
                  <a:gd name="T15" fmla="*/ 94 h 138"/>
                  <a:gd name="T16" fmla="*/ 36 w 50"/>
                  <a:gd name="T17" fmla="*/ 13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8">
                    <a:moveTo>
                      <a:pt x="36" y="136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7" y="3"/>
                      <a:pt x="50" y="11"/>
                      <a:pt x="44" y="30"/>
                    </a:cubicBezTo>
                    <a:cubicBezTo>
                      <a:pt x="39" y="45"/>
                      <a:pt x="37" y="57"/>
                      <a:pt x="35" y="73"/>
                    </a:cubicBezTo>
                    <a:cubicBezTo>
                      <a:pt x="33" y="94"/>
                      <a:pt x="33" y="94"/>
                      <a:pt x="33" y="94"/>
                    </a:cubicBezTo>
                    <a:lnTo>
                      <a:pt x="36" y="136"/>
                    </a:ln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350"/>
              <p:cNvSpPr>
                <a:spLocks/>
              </p:cNvSpPr>
              <p:nvPr/>
            </p:nvSpPr>
            <p:spPr bwMode="auto">
              <a:xfrm>
                <a:off x="4557" y="1006"/>
                <a:ext cx="11" cy="154"/>
              </a:xfrm>
              <a:custGeom>
                <a:avLst/>
                <a:gdLst>
                  <a:gd name="T0" fmla="*/ 9 w 11"/>
                  <a:gd name="T1" fmla="*/ 0 h 154"/>
                  <a:gd name="T2" fmla="*/ 0 w 11"/>
                  <a:gd name="T3" fmla="*/ 14 h 154"/>
                  <a:gd name="T4" fmla="*/ 0 w 11"/>
                  <a:gd name="T5" fmla="*/ 16 h 154"/>
                  <a:gd name="T6" fmla="*/ 7 w 11"/>
                  <a:gd name="T7" fmla="*/ 26 h 154"/>
                  <a:gd name="T8" fmla="*/ 0 w 11"/>
                  <a:gd name="T9" fmla="*/ 40 h 154"/>
                  <a:gd name="T10" fmla="*/ 9 w 11"/>
                  <a:gd name="T11" fmla="*/ 154 h 154"/>
                  <a:gd name="T12" fmla="*/ 9 w 11"/>
                  <a:gd name="T13" fmla="*/ 152 h 154"/>
                  <a:gd name="T14" fmla="*/ 11 w 11"/>
                  <a:gd name="T15" fmla="*/ 50 h 154"/>
                  <a:gd name="T16" fmla="*/ 9 w 11"/>
                  <a:gd name="T17" fmla="*/ 0 h 154"/>
                  <a:gd name="T18" fmla="*/ 9 w 11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54">
                    <a:moveTo>
                      <a:pt x="9" y="0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7" y="26"/>
                    </a:lnTo>
                    <a:lnTo>
                      <a:pt x="0" y="40"/>
                    </a:lnTo>
                    <a:lnTo>
                      <a:pt x="9" y="154"/>
                    </a:lnTo>
                    <a:lnTo>
                      <a:pt x="9" y="152"/>
                    </a:lnTo>
                    <a:lnTo>
                      <a:pt x="11" y="5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351"/>
              <p:cNvSpPr>
                <a:spLocks/>
              </p:cNvSpPr>
              <p:nvPr/>
            </p:nvSpPr>
            <p:spPr bwMode="auto">
              <a:xfrm>
                <a:off x="4566" y="1006"/>
                <a:ext cx="12" cy="154"/>
              </a:xfrm>
              <a:custGeom>
                <a:avLst/>
                <a:gdLst>
                  <a:gd name="T0" fmla="*/ 2 w 12"/>
                  <a:gd name="T1" fmla="*/ 0 h 154"/>
                  <a:gd name="T2" fmla="*/ 12 w 12"/>
                  <a:gd name="T3" fmla="*/ 14 h 154"/>
                  <a:gd name="T4" fmla="*/ 12 w 12"/>
                  <a:gd name="T5" fmla="*/ 16 h 154"/>
                  <a:gd name="T6" fmla="*/ 2 w 12"/>
                  <a:gd name="T7" fmla="*/ 26 h 154"/>
                  <a:gd name="T8" fmla="*/ 12 w 12"/>
                  <a:gd name="T9" fmla="*/ 40 h 154"/>
                  <a:gd name="T10" fmla="*/ 0 w 12"/>
                  <a:gd name="T11" fmla="*/ 154 h 154"/>
                  <a:gd name="T12" fmla="*/ 0 w 12"/>
                  <a:gd name="T13" fmla="*/ 152 h 154"/>
                  <a:gd name="T14" fmla="*/ 0 w 12"/>
                  <a:gd name="T15" fmla="*/ 0 h 154"/>
                  <a:gd name="T16" fmla="*/ 2 w 12"/>
                  <a:gd name="T1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4">
                    <a:moveTo>
                      <a:pt x="2" y="0"/>
                    </a:moveTo>
                    <a:lnTo>
                      <a:pt x="12" y="14"/>
                    </a:lnTo>
                    <a:lnTo>
                      <a:pt x="12" y="16"/>
                    </a:lnTo>
                    <a:lnTo>
                      <a:pt x="2" y="26"/>
                    </a:lnTo>
                    <a:lnTo>
                      <a:pt x="12" y="40"/>
                    </a:lnTo>
                    <a:lnTo>
                      <a:pt x="0" y="154"/>
                    </a:lnTo>
                    <a:lnTo>
                      <a:pt x="0" y="15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352"/>
              <p:cNvSpPr>
                <a:spLocks/>
              </p:cNvSpPr>
              <p:nvPr/>
            </p:nvSpPr>
            <p:spPr bwMode="auto">
              <a:xfrm>
                <a:off x="4566" y="1001"/>
                <a:ext cx="57" cy="159"/>
              </a:xfrm>
              <a:custGeom>
                <a:avLst/>
                <a:gdLst>
                  <a:gd name="T0" fmla="*/ 16 w 24"/>
                  <a:gd name="T1" fmla="*/ 0 h 67"/>
                  <a:gd name="T2" fmla="*/ 23 w 24"/>
                  <a:gd name="T3" fmla="*/ 4 h 67"/>
                  <a:gd name="T4" fmla="*/ 23 w 24"/>
                  <a:gd name="T5" fmla="*/ 4 h 67"/>
                  <a:gd name="T6" fmla="*/ 24 w 24"/>
                  <a:gd name="T7" fmla="*/ 21 h 67"/>
                  <a:gd name="T8" fmla="*/ 17 w 24"/>
                  <a:gd name="T9" fmla="*/ 20 h 67"/>
                  <a:gd name="T10" fmla="*/ 22 w 24"/>
                  <a:gd name="T11" fmla="*/ 29 h 67"/>
                  <a:gd name="T12" fmla="*/ 0 w 24"/>
                  <a:gd name="T13" fmla="*/ 67 h 67"/>
                  <a:gd name="T14" fmla="*/ 5 w 24"/>
                  <a:gd name="T15" fmla="*/ 48 h 67"/>
                  <a:gd name="T16" fmla="*/ 16 w 2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7">
                    <a:moveTo>
                      <a:pt x="16" y="0"/>
                    </a:moveTo>
                    <a:cubicBezTo>
                      <a:pt x="17" y="1"/>
                      <a:pt x="20" y="2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8" y="36"/>
                      <a:pt x="13" y="8"/>
                      <a:pt x="16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353"/>
              <p:cNvSpPr>
                <a:spLocks/>
              </p:cNvSpPr>
              <p:nvPr/>
            </p:nvSpPr>
            <p:spPr bwMode="auto">
              <a:xfrm>
                <a:off x="4614" y="1037"/>
                <a:ext cx="104" cy="185"/>
              </a:xfrm>
              <a:custGeom>
                <a:avLst/>
                <a:gdLst>
                  <a:gd name="T0" fmla="*/ 12 w 44"/>
                  <a:gd name="T1" fmla="*/ 0 h 78"/>
                  <a:gd name="T2" fmla="*/ 18 w 44"/>
                  <a:gd name="T3" fmla="*/ 0 h 78"/>
                  <a:gd name="T4" fmla="*/ 27 w 44"/>
                  <a:gd name="T5" fmla="*/ 11 h 78"/>
                  <a:gd name="T6" fmla="*/ 38 w 44"/>
                  <a:gd name="T7" fmla="*/ 51 h 78"/>
                  <a:gd name="T8" fmla="*/ 24 w 44"/>
                  <a:gd name="T9" fmla="*/ 73 h 78"/>
                  <a:gd name="T10" fmla="*/ 18 w 44"/>
                  <a:gd name="T11" fmla="*/ 62 h 78"/>
                  <a:gd name="T12" fmla="*/ 2 w 44"/>
                  <a:gd name="T13" fmla="*/ 11 h 78"/>
                  <a:gd name="T14" fmla="*/ 12 w 44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8">
                    <a:moveTo>
                      <a:pt x="1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3" y="0"/>
                      <a:pt x="25" y="5"/>
                      <a:pt x="27" y="1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4" y="73"/>
                      <a:pt x="31" y="78"/>
                      <a:pt x="24" y="73"/>
                    </a:cubicBezTo>
                    <a:cubicBezTo>
                      <a:pt x="21" y="71"/>
                      <a:pt x="19" y="67"/>
                      <a:pt x="18" y="6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5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354"/>
              <p:cNvSpPr>
                <a:spLocks/>
              </p:cNvSpPr>
              <p:nvPr/>
            </p:nvSpPr>
            <p:spPr bwMode="auto">
              <a:xfrm>
                <a:off x="4416" y="1032"/>
                <a:ext cx="105" cy="185"/>
              </a:xfrm>
              <a:custGeom>
                <a:avLst/>
                <a:gdLst>
                  <a:gd name="T0" fmla="*/ 32 w 44"/>
                  <a:gd name="T1" fmla="*/ 0 h 78"/>
                  <a:gd name="T2" fmla="*/ 27 w 44"/>
                  <a:gd name="T3" fmla="*/ 0 h 78"/>
                  <a:gd name="T4" fmla="*/ 18 w 44"/>
                  <a:gd name="T5" fmla="*/ 11 h 78"/>
                  <a:gd name="T6" fmla="*/ 6 w 44"/>
                  <a:gd name="T7" fmla="*/ 51 h 78"/>
                  <a:gd name="T8" fmla="*/ 21 w 44"/>
                  <a:gd name="T9" fmla="*/ 73 h 78"/>
                  <a:gd name="T10" fmla="*/ 27 w 44"/>
                  <a:gd name="T11" fmla="*/ 62 h 78"/>
                  <a:gd name="T12" fmla="*/ 43 w 44"/>
                  <a:gd name="T13" fmla="*/ 11 h 78"/>
                  <a:gd name="T14" fmla="*/ 32 w 44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8">
                    <a:moveTo>
                      <a:pt x="3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0" y="5"/>
                      <a:pt x="18" y="1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0" y="73"/>
                      <a:pt x="14" y="78"/>
                      <a:pt x="21" y="73"/>
                    </a:cubicBezTo>
                    <a:cubicBezTo>
                      <a:pt x="24" y="71"/>
                      <a:pt x="26" y="67"/>
                      <a:pt x="27" y="6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355"/>
              <p:cNvSpPr>
                <a:spLocks/>
              </p:cNvSpPr>
              <p:nvPr/>
            </p:nvSpPr>
            <p:spPr bwMode="auto">
              <a:xfrm>
                <a:off x="4725" y="1018"/>
                <a:ext cx="88" cy="54"/>
              </a:xfrm>
              <a:custGeom>
                <a:avLst/>
                <a:gdLst>
                  <a:gd name="T0" fmla="*/ 31 w 88"/>
                  <a:gd name="T1" fmla="*/ 50 h 54"/>
                  <a:gd name="T2" fmla="*/ 62 w 88"/>
                  <a:gd name="T3" fmla="*/ 45 h 54"/>
                  <a:gd name="T4" fmla="*/ 88 w 88"/>
                  <a:gd name="T5" fmla="*/ 7 h 54"/>
                  <a:gd name="T6" fmla="*/ 83 w 88"/>
                  <a:gd name="T7" fmla="*/ 0 h 54"/>
                  <a:gd name="T8" fmla="*/ 55 w 88"/>
                  <a:gd name="T9" fmla="*/ 26 h 54"/>
                  <a:gd name="T10" fmla="*/ 29 w 88"/>
                  <a:gd name="T11" fmla="*/ 21 h 54"/>
                  <a:gd name="T12" fmla="*/ 12 w 88"/>
                  <a:gd name="T13" fmla="*/ 35 h 54"/>
                  <a:gd name="T14" fmla="*/ 0 w 88"/>
                  <a:gd name="T15" fmla="*/ 50 h 54"/>
                  <a:gd name="T16" fmla="*/ 22 w 88"/>
                  <a:gd name="T17" fmla="*/ 54 h 54"/>
                  <a:gd name="T18" fmla="*/ 31 w 88"/>
                  <a:gd name="T1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54">
                    <a:moveTo>
                      <a:pt x="31" y="50"/>
                    </a:moveTo>
                    <a:lnTo>
                      <a:pt x="62" y="45"/>
                    </a:lnTo>
                    <a:lnTo>
                      <a:pt x="88" y="7"/>
                    </a:lnTo>
                    <a:lnTo>
                      <a:pt x="83" y="0"/>
                    </a:lnTo>
                    <a:lnTo>
                      <a:pt x="55" y="26"/>
                    </a:lnTo>
                    <a:lnTo>
                      <a:pt x="29" y="21"/>
                    </a:lnTo>
                    <a:lnTo>
                      <a:pt x="12" y="35"/>
                    </a:lnTo>
                    <a:lnTo>
                      <a:pt x="0" y="50"/>
                    </a:lnTo>
                    <a:lnTo>
                      <a:pt x="22" y="54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356"/>
              <p:cNvSpPr>
                <a:spLocks/>
              </p:cNvSpPr>
              <p:nvPr/>
            </p:nvSpPr>
            <p:spPr bwMode="auto">
              <a:xfrm>
                <a:off x="4720" y="1058"/>
                <a:ext cx="43" cy="14"/>
              </a:xfrm>
              <a:custGeom>
                <a:avLst/>
                <a:gdLst>
                  <a:gd name="T0" fmla="*/ 0 w 43"/>
                  <a:gd name="T1" fmla="*/ 10 h 14"/>
                  <a:gd name="T2" fmla="*/ 5 w 43"/>
                  <a:gd name="T3" fmla="*/ 0 h 14"/>
                  <a:gd name="T4" fmla="*/ 43 w 43"/>
                  <a:gd name="T5" fmla="*/ 10 h 14"/>
                  <a:gd name="T6" fmla="*/ 38 w 43"/>
                  <a:gd name="T7" fmla="*/ 14 h 14"/>
                  <a:gd name="T8" fmla="*/ 0 w 43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4">
                    <a:moveTo>
                      <a:pt x="0" y="10"/>
                    </a:moveTo>
                    <a:lnTo>
                      <a:pt x="5" y="0"/>
                    </a:lnTo>
                    <a:lnTo>
                      <a:pt x="43" y="10"/>
                    </a:lnTo>
                    <a:lnTo>
                      <a:pt x="38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1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357"/>
              <p:cNvSpPr>
                <a:spLocks/>
              </p:cNvSpPr>
              <p:nvPr/>
            </p:nvSpPr>
            <p:spPr bwMode="auto">
              <a:xfrm>
                <a:off x="4649" y="1063"/>
                <a:ext cx="117" cy="161"/>
              </a:xfrm>
              <a:custGeom>
                <a:avLst/>
                <a:gdLst>
                  <a:gd name="T0" fmla="*/ 29 w 49"/>
                  <a:gd name="T1" fmla="*/ 0 h 68"/>
                  <a:gd name="T2" fmla="*/ 5 w 49"/>
                  <a:gd name="T3" fmla="*/ 50 h 68"/>
                  <a:gd name="T4" fmla="*/ 25 w 49"/>
                  <a:gd name="T5" fmla="*/ 55 h 68"/>
                  <a:gd name="T6" fmla="*/ 49 w 49"/>
                  <a:gd name="T7" fmla="*/ 4 h 68"/>
                  <a:gd name="T8" fmla="*/ 29 w 4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8">
                    <a:moveTo>
                      <a:pt x="29" y="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0" y="60"/>
                      <a:pt x="18" y="68"/>
                      <a:pt x="25" y="55"/>
                    </a:cubicBezTo>
                    <a:cubicBezTo>
                      <a:pt x="49" y="4"/>
                      <a:pt x="49" y="4"/>
                      <a:pt x="49" y="4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358"/>
              <p:cNvSpPr>
                <a:spLocks/>
              </p:cNvSpPr>
              <p:nvPr/>
            </p:nvSpPr>
            <p:spPr bwMode="auto">
              <a:xfrm>
                <a:off x="4324" y="1013"/>
                <a:ext cx="88" cy="55"/>
              </a:xfrm>
              <a:custGeom>
                <a:avLst/>
                <a:gdLst>
                  <a:gd name="T0" fmla="*/ 57 w 88"/>
                  <a:gd name="T1" fmla="*/ 50 h 55"/>
                  <a:gd name="T2" fmla="*/ 26 w 88"/>
                  <a:gd name="T3" fmla="*/ 45 h 55"/>
                  <a:gd name="T4" fmla="*/ 0 w 88"/>
                  <a:gd name="T5" fmla="*/ 7 h 55"/>
                  <a:gd name="T6" fmla="*/ 5 w 88"/>
                  <a:gd name="T7" fmla="*/ 0 h 55"/>
                  <a:gd name="T8" fmla="*/ 33 w 88"/>
                  <a:gd name="T9" fmla="*/ 26 h 55"/>
                  <a:gd name="T10" fmla="*/ 59 w 88"/>
                  <a:gd name="T11" fmla="*/ 21 h 55"/>
                  <a:gd name="T12" fmla="*/ 76 w 88"/>
                  <a:gd name="T13" fmla="*/ 36 h 55"/>
                  <a:gd name="T14" fmla="*/ 88 w 88"/>
                  <a:gd name="T15" fmla="*/ 50 h 55"/>
                  <a:gd name="T16" fmla="*/ 66 w 88"/>
                  <a:gd name="T17" fmla="*/ 55 h 55"/>
                  <a:gd name="T18" fmla="*/ 57 w 88"/>
                  <a:gd name="T19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55">
                    <a:moveTo>
                      <a:pt x="57" y="50"/>
                    </a:moveTo>
                    <a:lnTo>
                      <a:pt x="26" y="45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33" y="26"/>
                    </a:lnTo>
                    <a:lnTo>
                      <a:pt x="59" y="21"/>
                    </a:lnTo>
                    <a:lnTo>
                      <a:pt x="76" y="36"/>
                    </a:lnTo>
                    <a:lnTo>
                      <a:pt x="88" y="50"/>
                    </a:lnTo>
                    <a:lnTo>
                      <a:pt x="66" y="55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359"/>
              <p:cNvSpPr>
                <a:spLocks/>
              </p:cNvSpPr>
              <p:nvPr/>
            </p:nvSpPr>
            <p:spPr bwMode="auto">
              <a:xfrm>
                <a:off x="4374" y="1053"/>
                <a:ext cx="40" cy="15"/>
              </a:xfrm>
              <a:custGeom>
                <a:avLst/>
                <a:gdLst>
                  <a:gd name="T0" fmla="*/ 40 w 40"/>
                  <a:gd name="T1" fmla="*/ 10 h 15"/>
                  <a:gd name="T2" fmla="*/ 38 w 40"/>
                  <a:gd name="T3" fmla="*/ 0 h 15"/>
                  <a:gd name="T4" fmla="*/ 0 w 40"/>
                  <a:gd name="T5" fmla="*/ 10 h 15"/>
                  <a:gd name="T6" fmla="*/ 4 w 40"/>
                  <a:gd name="T7" fmla="*/ 15 h 15"/>
                  <a:gd name="T8" fmla="*/ 40 w 40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5">
                    <a:moveTo>
                      <a:pt x="40" y="10"/>
                    </a:moveTo>
                    <a:lnTo>
                      <a:pt x="38" y="0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DBFB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360"/>
              <p:cNvSpPr>
                <a:spLocks/>
              </p:cNvSpPr>
              <p:nvPr/>
            </p:nvSpPr>
            <p:spPr bwMode="auto">
              <a:xfrm>
                <a:off x="4371" y="1058"/>
                <a:ext cx="114" cy="161"/>
              </a:xfrm>
              <a:custGeom>
                <a:avLst/>
                <a:gdLst>
                  <a:gd name="T0" fmla="*/ 19 w 48"/>
                  <a:gd name="T1" fmla="*/ 0 h 68"/>
                  <a:gd name="T2" fmla="*/ 44 w 48"/>
                  <a:gd name="T3" fmla="*/ 51 h 68"/>
                  <a:gd name="T4" fmla="*/ 24 w 48"/>
                  <a:gd name="T5" fmla="*/ 55 h 68"/>
                  <a:gd name="T6" fmla="*/ 0 w 48"/>
                  <a:gd name="T7" fmla="*/ 4 h 68"/>
                  <a:gd name="T8" fmla="*/ 19 w 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8">
                    <a:moveTo>
                      <a:pt x="19" y="0"/>
                    </a:moveTo>
                    <a:cubicBezTo>
                      <a:pt x="44" y="51"/>
                      <a:pt x="44" y="51"/>
                      <a:pt x="44" y="51"/>
                    </a:cubicBezTo>
                    <a:cubicBezTo>
                      <a:pt x="48" y="60"/>
                      <a:pt x="30" y="68"/>
                      <a:pt x="24" y="55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361"/>
              <p:cNvSpPr>
                <a:spLocks/>
              </p:cNvSpPr>
              <p:nvPr/>
            </p:nvSpPr>
            <p:spPr bwMode="auto">
              <a:xfrm>
                <a:off x="4516" y="840"/>
                <a:ext cx="105" cy="97"/>
              </a:xfrm>
              <a:custGeom>
                <a:avLst/>
                <a:gdLst>
                  <a:gd name="T0" fmla="*/ 9 w 44"/>
                  <a:gd name="T1" fmla="*/ 23 h 41"/>
                  <a:gd name="T2" fmla="*/ 6 w 44"/>
                  <a:gd name="T3" fmla="*/ 41 h 41"/>
                  <a:gd name="T4" fmla="*/ 9 w 44"/>
                  <a:gd name="T5" fmla="*/ 9 h 41"/>
                  <a:gd name="T6" fmla="*/ 36 w 44"/>
                  <a:gd name="T7" fmla="*/ 9 h 41"/>
                  <a:gd name="T8" fmla="*/ 39 w 44"/>
                  <a:gd name="T9" fmla="*/ 39 h 41"/>
                  <a:gd name="T10" fmla="*/ 35 w 44"/>
                  <a:gd name="T11" fmla="*/ 19 h 41"/>
                  <a:gd name="T12" fmla="*/ 9 w 44"/>
                  <a:gd name="T13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1">
                    <a:moveTo>
                      <a:pt x="9" y="23"/>
                    </a:moveTo>
                    <a:cubicBezTo>
                      <a:pt x="6" y="25"/>
                      <a:pt x="6" y="37"/>
                      <a:pt x="6" y="41"/>
                    </a:cubicBezTo>
                    <a:cubicBezTo>
                      <a:pt x="2" y="26"/>
                      <a:pt x="0" y="15"/>
                      <a:pt x="9" y="9"/>
                    </a:cubicBezTo>
                    <a:cubicBezTo>
                      <a:pt x="20" y="0"/>
                      <a:pt x="33" y="5"/>
                      <a:pt x="36" y="9"/>
                    </a:cubicBezTo>
                    <a:cubicBezTo>
                      <a:pt x="44" y="14"/>
                      <a:pt x="41" y="27"/>
                      <a:pt x="39" y="39"/>
                    </a:cubicBezTo>
                    <a:cubicBezTo>
                      <a:pt x="38" y="34"/>
                      <a:pt x="36" y="23"/>
                      <a:pt x="35" y="19"/>
                    </a:cubicBezTo>
                    <a:cubicBezTo>
                      <a:pt x="28" y="15"/>
                      <a:pt x="15" y="27"/>
                      <a:pt x="9" y="23"/>
                    </a:cubicBezTo>
                    <a:close/>
                  </a:path>
                </a:pathLst>
              </a:custGeom>
              <a:solidFill>
                <a:srgbClr val="9B3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362"/>
              <p:cNvSpPr>
                <a:spLocks/>
              </p:cNvSpPr>
              <p:nvPr/>
            </p:nvSpPr>
            <p:spPr bwMode="auto">
              <a:xfrm>
                <a:off x="4568" y="849"/>
                <a:ext cx="53" cy="83"/>
              </a:xfrm>
              <a:custGeom>
                <a:avLst/>
                <a:gdLst>
                  <a:gd name="T0" fmla="*/ 0 w 22"/>
                  <a:gd name="T1" fmla="*/ 0 h 35"/>
                  <a:gd name="T2" fmla="*/ 14 w 22"/>
                  <a:gd name="T3" fmla="*/ 5 h 35"/>
                  <a:gd name="T4" fmla="*/ 17 w 22"/>
                  <a:gd name="T5" fmla="*/ 35 h 35"/>
                  <a:gd name="T6" fmla="*/ 13 w 22"/>
                  <a:gd name="T7" fmla="*/ 15 h 35"/>
                  <a:gd name="T8" fmla="*/ 0 w 22"/>
                  <a:gd name="T9" fmla="*/ 17 h 35"/>
                  <a:gd name="T10" fmla="*/ 0 w 2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5">
                    <a:moveTo>
                      <a:pt x="0" y="0"/>
                    </a:moveTo>
                    <a:cubicBezTo>
                      <a:pt x="7" y="0"/>
                      <a:pt x="12" y="3"/>
                      <a:pt x="14" y="5"/>
                    </a:cubicBezTo>
                    <a:cubicBezTo>
                      <a:pt x="22" y="10"/>
                      <a:pt x="19" y="23"/>
                      <a:pt x="17" y="35"/>
                    </a:cubicBezTo>
                    <a:cubicBezTo>
                      <a:pt x="16" y="30"/>
                      <a:pt x="14" y="19"/>
                      <a:pt x="13" y="15"/>
                    </a:cubicBezTo>
                    <a:cubicBezTo>
                      <a:pt x="9" y="13"/>
                      <a:pt x="5" y="15"/>
                      <a:pt x="0" y="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363"/>
              <p:cNvSpPr>
                <a:spLocks noEditPoints="1"/>
              </p:cNvSpPr>
              <p:nvPr/>
            </p:nvSpPr>
            <p:spPr bwMode="auto">
              <a:xfrm>
                <a:off x="4526" y="916"/>
                <a:ext cx="85" cy="26"/>
              </a:xfrm>
              <a:custGeom>
                <a:avLst/>
                <a:gdLst>
                  <a:gd name="T0" fmla="*/ 19 w 36"/>
                  <a:gd name="T1" fmla="*/ 6 h 11"/>
                  <a:gd name="T2" fmla="*/ 22 w 36"/>
                  <a:gd name="T3" fmla="*/ 10 h 11"/>
                  <a:gd name="T4" fmla="*/ 27 w 36"/>
                  <a:gd name="T5" fmla="*/ 11 h 11"/>
                  <a:gd name="T6" fmla="*/ 33 w 36"/>
                  <a:gd name="T7" fmla="*/ 10 h 11"/>
                  <a:gd name="T8" fmla="*/ 35 w 36"/>
                  <a:gd name="T9" fmla="*/ 4 h 11"/>
                  <a:gd name="T10" fmla="*/ 36 w 36"/>
                  <a:gd name="T11" fmla="*/ 4 h 11"/>
                  <a:gd name="T12" fmla="*/ 36 w 36"/>
                  <a:gd name="T13" fmla="*/ 2 h 11"/>
                  <a:gd name="T14" fmla="*/ 34 w 36"/>
                  <a:gd name="T15" fmla="*/ 1 h 11"/>
                  <a:gd name="T16" fmla="*/ 28 w 36"/>
                  <a:gd name="T17" fmla="*/ 1 h 11"/>
                  <a:gd name="T18" fmla="*/ 20 w 36"/>
                  <a:gd name="T19" fmla="*/ 2 h 11"/>
                  <a:gd name="T20" fmla="*/ 16 w 36"/>
                  <a:gd name="T21" fmla="*/ 2 h 11"/>
                  <a:gd name="T22" fmla="*/ 8 w 36"/>
                  <a:gd name="T23" fmla="*/ 1 h 11"/>
                  <a:gd name="T24" fmla="*/ 1 w 36"/>
                  <a:gd name="T25" fmla="*/ 1 h 11"/>
                  <a:gd name="T26" fmla="*/ 0 w 36"/>
                  <a:gd name="T27" fmla="*/ 2 h 11"/>
                  <a:gd name="T28" fmla="*/ 0 w 36"/>
                  <a:gd name="T29" fmla="*/ 4 h 11"/>
                  <a:gd name="T30" fmla="*/ 1 w 36"/>
                  <a:gd name="T31" fmla="*/ 4 h 11"/>
                  <a:gd name="T32" fmla="*/ 3 w 36"/>
                  <a:gd name="T33" fmla="*/ 10 h 11"/>
                  <a:gd name="T34" fmla="*/ 9 w 36"/>
                  <a:gd name="T35" fmla="*/ 11 h 11"/>
                  <a:gd name="T36" fmla="*/ 14 w 36"/>
                  <a:gd name="T37" fmla="*/ 10 h 11"/>
                  <a:gd name="T38" fmla="*/ 16 w 36"/>
                  <a:gd name="T39" fmla="*/ 6 h 11"/>
                  <a:gd name="T40" fmla="*/ 19 w 36"/>
                  <a:gd name="T41" fmla="*/ 6 h 11"/>
                  <a:gd name="T42" fmla="*/ 21 w 36"/>
                  <a:gd name="T43" fmla="*/ 6 h 11"/>
                  <a:gd name="T44" fmla="*/ 21 w 36"/>
                  <a:gd name="T45" fmla="*/ 3 h 11"/>
                  <a:gd name="T46" fmla="*/ 27 w 36"/>
                  <a:gd name="T47" fmla="*/ 2 h 11"/>
                  <a:gd name="T48" fmla="*/ 34 w 36"/>
                  <a:gd name="T49" fmla="*/ 2 h 11"/>
                  <a:gd name="T50" fmla="*/ 33 w 36"/>
                  <a:gd name="T51" fmla="*/ 6 h 11"/>
                  <a:gd name="T52" fmla="*/ 32 w 36"/>
                  <a:gd name="T53" fmla="*/ 9 h 11"/>
                  <a:gd name="T54" fmla="*/ 27 w 36"/>
                  <a:gd name="T55" fmla="*/ 10 h 11"/>
                  <a:gd name="T56" fmla="*/ 22 w 36"/>
                  <a:gd name="T57" fmla="*/ 9 h 11"/>
                  <a:gd name="T58" fmla="*/ 21 w 36"/>
                  <a:gd name="T59" fmla="*/ 6 h 11"/>
                  <a:gd name="T60" fmla="*/ 15 w 36"/>
                  <a:gd name="T61" fmla="*/ 6 h 11"/>
                  <a:gd name="T62" fmla="*/ 13 w 36"/>
                  <a:gd name="T63" fmla="*/ 9 h 11"/>
                  <a:gd name="T64" fmla="*/ 9 w 36"/>
                  <a:gd name="T65" fmla="*/ 10 h 11"/>
                  <a:gd name="T66" fmla="*/ 4 w 36"/>
                  <a:gd name="T67" fmla="*/ 9 h 11"/>
                  <a:gd name="T68" fmla="*/ 2 w 36"/>
                  <a:gd name="T69" fmla="*/ 6 h 11"/>
                  <a:gd name="T70" fmla="*/ 2 w 36"/>
                  <a:gd name="T71" fmla="*/ 2 h 11"/>
                  <a:gd name="T72" fmla="*/ 8 w 36"/>
                  <a:gd name="T73" fmla="*/ 2 h 11"/>
                  <a:gd name="T74" fmla="*/ 15 w 36"/>
                  <a:gd name="T75" fmla="*/ 3 h 11"/>
                  <a:gd name="T76" fmla="*/ 15 w 36"/>
                  <a:gd name="T7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11">
                    <a:moveTo>
                      <a:pt x="19" y="6"/>
                    </a:moveTo>
                    <a:cubicBezTo>
                      <a:pt x="20" y="7"/>
                      <a:pt x="21" y="9"/>
                      <a:pt x="22" y="10"/>
                    </a:cubicBezTo>
                    <a:cubicBezTo>
                      <a:pt x="22" y="11"/>
                      <a:pt x="24" y="11"/>
                      <a:pt x="27" y="11"/>
                    </a:cubicBezTo>
                    <a:cubicBezTo>
                      <a:pt x="29" y="11"/>
                      <a:pt x="32" y="11"/>
                      <a:pt x="33" y="10"/>
                    </a:cubicBezTo>
                    <a:cubicBezTo>
                      <a:pt x="34" y="8"/>
                      <a:pt x="34" y="7"/>
                      <a:pt x="35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3"/>
                      <a:pt x="36" y="3"/>
                      <a:pt x="36" y="2"/>
                    </a:cubicBezTo>
                    <a:cubicBezTo>
                      <a:pt x="36" y="1"/>
                      <a:pt x="35" y="1"/>
                      <a:pt x="34" y="1"/>
                    </a:cubicBezTo>
                    <a:cubicBezTo>
                      <a:pt x="32" y="0"/>
                      <a:pt x="29" y="1"/>
                      <a:pt x="28" y="1"/>
                    </a:cubicBezTo>
                    <a:cubicBezTo>
                      <a:pt x="25" y="1"/>
                      <a:pt x="22" y="2"/>
                      <a:pt x="20" y="2"/>
                    </a:cubicBezTo>
                    <a:cubicBezTo>
                      <a:pt x="19" y="3"/>
                      <a:pt x="17" y="3"/>
                      <a:pt x="16" y="2"/>
                    </a:cubicBezTo>
                    <a:cubicBezTo>
                      <a:pt x="13" y="2"/>
                      <a:pt x="10" y="1"/>
                      <a:pt x="8" y="1"/>
                    </a:cubicBezTo>
                    <a:cubicBezTo>
                      <a:pt x="7" y="1"/>
                      <a:pt x="3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2" y="8"/>
                      <a:pt x="3" y="10"/>
                    </a:cubicBezTo>
                    <a:cubicBezTo>
                      <a:pt x="4" y="11"/>
                      <a:pt x="7" y="11"/>
                      <a:pt x="9" y="11"/>
                    </a:cubicBezTo>
                    <a:cubicBezTo>
                      <a:pt x="11" y="11"/>
                      <a:pt x="13" y="11"/>
                      <a:pt x="14" y="10"/>
                    </a:cubicBezTo>
                    <a:cubicBezTo>
                      <a:pt x="15" y="9"/>
                      <a:pt x="16" y="7"/>
                      <a:pt x="16" y="6"/>
                    </a:cubicBezTo>
                    <a:cubicBezTo>
                      <a:pt x="17" y="4"/>
                      <a:pt x="19" y="4"/>
                      <a:pt x="19" y="6"/>
                    </a:cubicBezTo>
                    <a:close/>
                    <a:moveTo>
                      <a:pt x="21" y="6"/>
                    </a:moveTo>
                    <a:cubicBezTo>
                      <a:pt x="20" y="4"/>
                      <a:pt x="20" y="3"/>
                      <a:pt x="21" y="3"/>
                    </a:cubicBezTo>
                    <a:cubicBezTo>
                      <a:pt x="23" y="2"/>
                      <a:pt x="25" y="2"/>
                      <a:pt x="27" y="2"/>
                    </a:cubicBezTo>
                    <a:cubicBezTo>
                      <a:pt x="29" y="2"/>
                      <a:pt x="33" y="1"/>
                      <a:pt x="34" y="2"/>
                    </a:cubicBezTo>
                    <a:cubicBezTo>
                      <a:pt x="34" y="3"/>
                      <a:pt x="34" y="5"/>
                      <a:pt x="33" y="6"/>
                    </a:cubicBezTo>
                    <a:cubicBezTo>
                      <a:pt x="33" y="7"/>
                      <a:pt x="32" y="8"/>
                      <a:pt x="32" y="9"/>
                    </a:cubicBezTo>
                    <a:cubicBezTo>
                      <a:pt x="31" y="10"/>
                      <a:pt x="29" y="10"/>
                      <a:pt x="27" y="10"/>
                    </a:cubicBezTo>
                    <a:cubicBezTo>
                      <a:pt x="25" y="10"/>
                      <a:pt x="23" y="10"/>
                      <a:pt x="22" y="9"/>
                    </a:cubicBezTo>
                    <a:cubicBezTo>
                      <a:pt x="22" y="9"/>
                      <a:pt x="21" y="7"/>
                      <a:pt x="21" y="6"/>
                    </a:cubicBezTo>
                    <a:close/>
                    <a:moveTo>
                      <a:pt x="15" y="6"/>
                    </a:moveTo>
                    <a:cubicBezTo>
                      <a:pt x="15" y="7"/>
                      <a:pt x="14" y="9"/>
                      <a:pt x="13" y="9"/>
                    </a:cubicBezTo>
                    <a:cubicBezTo>
                      <a:pt x="13" y="10"/>
                      <a:pt x="11" y="10"/>
                      <a:pt x="9" y="10"/>
                    </a:cubicBezTo>
                    <a:cubicBezTo>
                      <a:pt x="7" y="10"/>
                      <a:pt x="5" y="10"/>
                      <a:pt x="4" y="9"/>
                    </a:cubicBezTo>
                    <a:cubicBezTo>
                      <a:pt x="3" y="8"/>
                      <a:pt x="3" y="7"/>
                      <a:pt x="2" y="6"/>
                    </a:cubicBezTo>
                    <a:cubicBezTo>
                      <a:pt x="2" y="5"/>
                      <a:pt x="1" y="3"/>
                      <a:pt x="2" y="2"/>
                    </a:cubicBezTo>
                    <a:cubicBezTo>
                      <a:pt x="2" y="1"/>
                      <a:pt x="7" y="2"/>
                      <a:pt x="8" y="2"/>
                    </a:cubicBezTo>
                    <a:cubicBezTo>
                      <a:pt x="10" y="2"/>
                      <a:pt x="13" y="2"/>
                      <a:pt x="15" y="3"/>
                    </a:cubicBezTo>
                    <a:cubicBezTo>
                      <a:pt x="16" y="3"/>
                      <a:pt x="16" y="4"/>
                      <a:pt x="15" y="6"/>
                    </a:cubicBez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364"/>
              <p:cNvSpPr>
                <a:spLocks/>
              </p:cNvSpPr>
              <p:nvPr/>
            </p:nvSpPr>
            <p:spPr bwMode="auto">
              <a:xfrm>
                <a:off x="4511" y="1001"/>
                <a:ext cx="55" cy="159"/>
              </a:xfrm>
              <a:custGeom>
                <a:avLst/>
                <a:gdLst>
                  <a:gd name="T0" fmla="*/ 8 w 23"/>
                  <a:gd name="T1" fmla="*/ 0 h 67"/>
                  <a:gd name="T2" fmla="*/ 0 w 23"/>
                  <a:gd name="T3" fmla="*/ 4 h 67"/>
                  <a:gd name="T4" fmla="*/ 0 w 23"/>
                  <a:gd name="T5" fmla="*/ 4 h 67"/>
                  <a:gd name="T6" fmla="*/ 0 w 23"/>
                  <a:gd name="T7" fmla="*/ 21 h 67"/>
                  <a:gd name="T8" fmla="*/ 7 w 23"/>
                  <a:gd name="T9" fmla="*/ 20 h 67"/>
                  <a:gd name="T10" fmla="*/ 2 w 23"/>
                  <a:gd name="T11" fmla="*/ 29 h 67"/>
                  <a:gd name="T12" fmla="*/ 23 w 23"/>
                  <a:gd name="T13" fmla="*/ 67 h 67"/>
                  <a:gd name="T14" fmla="*/ 19 w 23"/>
                  <a:gd name="T15" fmla="*/ 48 h 67"/>
                  <a:gd name="T16" fmla="*/ 8 w 23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7">
                    <a:moveTo>
                      <a:pt x="8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5" y="36"/>
                      <a:pt x="11" y="8"/>
                      <a:pt x="8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365"/>
              <p:cNvSpPr>
                <a:spLocks/>
              </p:cNvSpPr>
              <p:nvPr/>
            </p:nvSpPr>
            <p:spPr bwMode="auto">
              <a:xfrm>
                <a:off x="4663" y="1269"/>
                <a:ext cx="217" cy="235"/>
              </a:xfrm>
              <a:custGeom>
                <a:avLst/>
                <a:gdLst>
                  <a:gd name="T0" fmla="*/ 58 w 91"/>
                  <a:gd name="T1" fmla="*/ 59 h 99"/>
                  <a:gd name="T2" fmla="*/ 91 w 91"/>
                  <a:gd name="T3" fmla="*/ 83 h 99"/>
                  <a:gd name="T4" fmla="*/ 69 w 91"/>
                  <a:gd name="T5" fmla="*/ 99 h 99"/>
                  <a:gd name="T6" fmla="*/ 21 w 91"/>
                  <a:gd name="T7" fmla="*/ 99 h 99"/>
                  <a:gd name="T8" fmla="*/ 0 w 91"/>
                  <a:gd name="T9" fmla="*/ 85 h 99"/>
                  <a:gd name="T10" fmla="*/ 32 w 91"/>
                  <a:gd name="T11" fmla="*/ 59 h 99"/>
                  <a:gd name="T12" fmla="*/ 32 w 91"/>
                  <a:gd name="T13" fmla="*/ 48 h 99"/>
                  <a:gd name="T14" fmla="*/ 30 w 91"/>
                  <a:gd name="T15" fmla="*/ 46 h 99"/>
                  <a:gd name="T16" fmla="*/ 29 w 91"/>
                  <a:gd name="T17" fmla="*/ 39 h 99"/>
                  <a:gd name="T18" fmla="*/ 26 w 91"/>
                  <a:gd name="T19" fmla="*/ 34 h 99"/>
                  <a:gd name="T20" fmla="*/ 24 w 91"/>
                  <a:gd name="T21" fmla="*/ 26 h 99"/>
                  <a:gd name="T22" fmla="*/ 24 w 91"/>
                  <a:gd name="T23" fmla="*/ 23 h 99"/>
                  <a:gd name="T24" fmla="*/ 27 w 91"/>
                  <a:gd name="T25" fmla="*/ 25 h 99"/>
                  <a:gd name="T26" fmla="*/ 28 w 91"/>
                  <a:gd name="T27" fmla="*/ 20 h 99"/>
                  <a:gd name="T28" fmla="*/ 28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5 w 91"/>
                  <a:gd name="T37" fmla="*/ 2 h 99"/>
                  <a:gd name="T38" fmla="*/ 35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5 w 91"/>
                  <a:gd name="T45" fmla="*/ 2 h 99"/>
                  <a:gd name="T46" fmla="*/ 36 w 91"/>
                  <a:gd name="T47" fmla="*/ 2 h 99"/>
                  <a:gd name="T48" fmla="*/ 36 w 91"/>
                  <a:gd name="T49" fmla="*/ 2 h 99"/>
                  <a:gd name="T50" fmla="*/ 36 w 91"/>
                  <a:gd name="T51" fmla="*/ 2 h 99"/>
                  <a:gd name="T52" fmla="*/ 36 w 91"/>
                  <a:gd name="T53" fmla="*/ 2 h 99"/>
                  <a:gd name="T54" fmla="*/ 36 w 91"/>
                  <a:gd name="T55" fmla="*/ 2 h 99"/>
                  <a:gd name="T56" fmla="*/ 37 w 91"/>
                  <a:gd name="T57" fmla="*/ 2 h 99"/>
                  <a:gd name="T58" fmla="*/ 37 w 91"/>
                  <a:gd name="T59" fmla="*/ 2 h 99"/>
                  <a:gd name="T60" fmla="*/ 48 w 91"/>
                  <a:gd name="T61" fmla="*/ 0 h 99"/>
                  <a:gd name="T62" fmla="*/ 58 w 91"/>
                  <a:gd name="T63" fmla="*/ 5 h 99"/>
                  <a:gd name="T64" fmla="*/ 62 w 91"/>
                  <a:gd name="T65" fmla="*/ 11 h 99"/>
                  <a:gd name="T66" fmla="*/ 62 w 91"/>
                  <a:gd name="T67" fmla="*/ 20 h 99"/>
                  <a:gd name="T68" fmla="*/ 62 w 91"/>
                  <a:gd name="T69" fmla="*/ 25 h 99"/>
                  <a:gd name="T70" fmla="*/ 65 w 91"/>
                  <a:gd name="T71" fmla="*/ 23 h 99"/>
                  <a:gd name="T72" fmla="*/ 66 w 91"/>
                  <a:gd name="T73" fmla="*/ 26 h 99"/>
                  <a:gd name="T74" fmla="*/ 63 w 91"/>
                  <a:gd name="T75" fmla="*/ 34 h 99"/>
                  <a:gd name="T76" fmla="*/ 60 w 91"/>
                  <a:gd name="T77" fmla="*/ 39 h 99"/>
                  <a:gd name="T78" fmla="*/ 59 w 91"/>
                  <a:gd name="T79" fmla="*/ 46 h 99"/>
                  <a:gd name="T80" fmla="*/ 57 w 91"/>
                  <a:gd name="T81" fmla="*/ 48 h 99"/>
                  <a:gd name="T82" fmla="*/ 58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8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7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5"/>
                      <a:pt x="6" y="91"/>
                      <a:pt x="0" y="85"/>
                    </a:cubicBezTo>
                    <a:cubicBezTo>
                      <a:pt x="0" y="70"/>
                      <a:pt x="32" y="76"/>
                      <a:pt x="32" y="59"/>
                    </a:cubicBezTo>
                    <a:cubicBezTo>
                      <a:pt x="33" y="56"/>
                      <a:pt x="33" y="51"/>
                      <a:pt x="32" y="48"/>
                    </a:cubicBezTo>
                    <a:cubicBezTo>
                      <a:pt x="32" y="47"/>
                      <a:pt x="31" y="47"/>
                      <a:pt x="30" y="46"/>
                    </a:cubicBezTo>
                    <a:cubicBezTo>
                      <a:pt x="30" y="44"/>
                      <a:pt x="30" y="41"/>
                      <a:pt x="29" y="39"/>
                    </a:cubicBezTo>
                    <a:cubicBezTo>
                      <a:pt x="28" y="39"/>
                      <a:pt x="26" y="35"/>
                      <a:pt x="26" y="34"/>
                    </a:cubicBezTo>
                    <a:cubicBezTo>
                      <a:pt x="26" y="32"/>
                      <a:pt x="24" y="28"/>
                      <a:pt x="24" y="26"/>
                    </a:cubicBezTo>
                    <a:cubicBezTo>
                      <a:pt x="23" y="25"/>
                      <a:pt x="24" y="23"/>
                      <a:pt x="24" y="23"/>
                    </a:cubicBezTo>
                    <a:cubicBezTo>
                      <a:pt x="25" y="22"/>
                      <a:pt x="26" y="23"/>
                      <a:pt x="27" y="25"/>
                    </a:cubicBezTo>
                    <a:cubicBezTo>
                      <a:pt x="28" y="23"/>
                      <a:pt x="28" y="21"/>
                      <a:pt x="28" y="20"/>
                    </a:cubicBezTo>
                    <a:cubicBezTo>
                      <a:pt x="27" y="16"/>
                      <a:pt x="27" y="13"/>
                      <a:pt x="28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3" y="3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0" y="0"/>
                      <a:pt x="44" y="0"/>
                      <a:pt x="48" y="0"/>
                    </a:cubicBezTo>
                    <a:cubicBezTo>
                      <a:pt x="52" y="1"/>
                      <a:pt x="56" y="2"/>
                      <a:pt x="58" y="5"/>
                    </a:cubicBezTo>
                    <a:cubicBezTo>
                      <a:pt x="60" y="7"/>
                      <a:pt x="61" y="9"/>
                      <a:pt x="62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3" y="23"/>
                      <a:pt x="64" y="22"/>
                      <a:pt x="65" y="23"/>
                    </a:cubicBezTo>
                    <a:cubicBezTo>
                      <a:pt x="66" y="23"/>
                      <a:pt x="66" y="25"/>
                      <a:pt x="66" y="26"/>
                    </a:cubicBezTo>
                    <a:cubicBezTo>
                      <a:pt x="65" y="28"/>
                      <a:pt x="64" y="32"/>
                      <a:pt x="63" y="34"/>
                    </a:cubicBezTo>
                    <a:cubicBezTo>
                      <a:pt x="63" y="35"/>
                      <a:pt x="61" y="39"/>
                      <a:pt x="60" y="39"/>
                    </a:cubicBezTo>
                    <a:cubicBezTo>
                      <a:pt x="60" y="41"/>
                      <a:pt x="60" y="44"/>
                      <a:pt x="59" y="46"/>
                    </a:cubicBezTo>
                    <a:cubicBezTo>
                      <a:pt x="59" y="46"/>
                      <a:pt x="58" y="47"/>
                      <a:pt x="57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366"/>
              <p:cNvSpPr>
                <a:spLocks/>
              </p:cNvSpPr>
              <p:nvPr/>
            </p:nvSpPr>
            <p:spPr bwMode="auto">
              <a:xfrm>
                <a:off x="4770" y="1269"/>
                <a:ext cx="114" cy="214"/>
              </a:xfrm>
              <a:custGeom>
                <a:avLst/>
                <a:gdLst>
                  <a:gd name="T0" fmla="*/ 13 w 48"/>
                  <a:gd name="T1" fmla="*/ 59 h 90"/>
                  <a:gd name="T2" fmla="*/ 46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8 h 90"/>
                  <a:gd name="T12" fmla="*/ 0 w 48"/>
                  <a:gd name="T13" fmla="*/ 48 h 90"/>
                  <a:gd name="T14" fmla="*/ 9 w 48"/>
                  <a:gd name="T15" fmla="*/ 47 h 90"/>
                  <a:gd name="T16" fmla="*/ 5 w 48"/>
                  <a:gd name="T17" fmla="*/ 1 h 90"/>
                  <a:gd name="T18" fmla="*/ 3 w 48"/>
                  <a:gd name="T19" fmla="*/ 0 h 90"/>
                  <a:gd name="T20" fmla="*/ 13 w 48"/>
                  <a:gd name="T21" fmla="*/ 5 h 90"/>
                  <a:gd name="T22" fmla="*/ 17 w 48"/>
                  <a:gd name="T23" fmla="*/ 11 h 90"/>
                  <a:gd name="T24" fmla="*/ 17 w 48"/>
                  <a:gd name="T25" fmla="*/ 20 h 90"/>
                  <a:gd name="T26" fmla="*/ 17 w 48"/>
                  <a:gd name="T27" fmla="*/ 25 h 90"/>
                  <a:gd name="T28" fmla="*/ 20 w 48"/>
                  <a:gd name="T29" fmla="*/ 23 h 90"/>
                  <a:gd name="T30" fmla="*/ 21 w 48"/>
                  <a:gd name="T31" fmla="*/ 26 h 90"/>
                  <a:gd name="T32" fmla="*/ 18 w 48"/>
                  <a:gd name="T33" fmla="*/ 34 h 90"/>
                  <a:gd name="T34" fmla="*/ 15 w 48"/>
                  <a:gd name="T35" fmla="*/ 39 h 90"/>
                  <a:gd name="T36" fmla="*/ 14 w 48"/>
                  <a:gd name="T37" fmla="*/ 46 h 90"/>
                  <a:gd name="T38" fmla="*/ 12 w 48"/>
                  <a:gd name="T39" fmla="*/ 48 h 90"/>
                  <a:gd name="T40" fmla="*/ 13 w 48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9"/>
                    </a:moveTo>
                    <a:cubicBezTo>
                      <a:pt x="19" y="75"/>
                      <a:pt x="48" y="67"/>
                      <a:pt x="46" y="83"/>
                    </a:cubicBezTo>
                    <a:cubicBezTo>
                      <a:pt x="40" y="90"/>
                      <a:pt x="33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2" y="0"/>
                      <a:pt x="3" y="0"/>
                    </a:cubicBezTo>
                    <a:cubicBezTo>
                      <a:pt x="7" y="1"/>
                      <a:pt x="11" y="2"/>
                      <a:pt x="13" y="5"/>
                    </a:cubicBezTo>
                    <a:cubicBezTo>
                      <a:pt x="15" y="7"/>
                      <a:pt x="16" y="9"/>
                      <a:pt x="17" y="11"/>
                    </a:cubicBezTo>
                    <a:cubicBezTo>
                      <a:pt x="17" y="13"/>
                      <a:pt x="17" y="16"/>
                      <a:pt x="17" y="20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8" y="23"/>
                      <a:pt x="19" y="22"/>
                      <a:pt x="20" y="23"/>
                    </a:cubicBezTo>
                    <a:cubicBezTo>
                      <a:pt x="21" y="23"/>
                      <a:pt x="21" y="25"/>
                      <a:pt x="21" y="26"/>
                    </a:cubicBezTo>
                    <a:cubicBezTo>
                      <a:pt x="20" y="28"/>
                      <a:pt x="19" y="32"/>
                      <a:pt x="18" y="34"/>
                    </a:cubicBezTo>
                    <a:cubicBezTo>
                      <a:pt x="18" y="35"/>
                      <a:pt x="16" y="39"/>
                      <a:pt x="15" y="39"/>
                    </a:cubicBezTo>
                    <a:cubicBezTo>
                      <a:pt x="15" y="41"/>
                      <a:pt x="15" y="44"/>
                      <a:pt x="14" y="46"/>
                    </a:cubicBezTo>
                    <a:cubicBezTo>
                      <a:pt x="14" y="46"/>
                      <a:pt x="13" y="47"/>
                      <a:pt x="12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367"/>
              <p:cNvSpPr>
                <a:spLocks/>
              </p:cNvSpPr>
              <p:nvPr/>
            </p:nvSpPr>
            <p:spPr bwMode="auto">
              <a:xfrm>
                <a:off x="4723" y="1253"/>
                <a:ext cx="95" cy="140"/>
              </a:xfrm>
              <a:custGeom>
                <a:avLst/>
                <a:gdLst>
                  <a:gd name="T0" fmla="*/ 1 w 40"/>
                  <a:gd name="T1" fmla="*/ 25 h 59"/>
                  <a:gd name="T2" fmla="*/ 6 w 40"/>
                  <a:gd name="T3" fmla="*/ 8 h 59"/>
                  <a:gd name="T4" fmla="*/ 33 w 40"/>
                  <a:gd name="T5" fmla="*/ 8 h 59"/>
                  <a:gd name="T6" fmla="*/ 39 w 40"/>
                  <a:gd name="T7" fmla="*/ 24 h 59"/>
                  <a:gd name="T8" fmla="*/ 21 w 40"/>
                  <a:gd name="T9" fmla="*/ 58 h 59"/>
                  <a:gd name="T10" fmla="*/ 1 w 40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9">
                    <a:moveTo>
                      <a:pt x="1" y="25"/>
                    </a:moveTo>
                    <a:cubicBezTo>
                      <a:pt x="0" y="18"/>
                      <a:pt x="1" y="12"/>
                      <a:pt x="6" y="8"/>
                    </a:cubicBezTo>
                    <a:cubicBezTo>
                      <a:pt x="18" y="0"/>
                      <a:pt x="33" y="6"/>
                      <a:pt x="33" y="8"/>
                    </a:cubicBezTo>
                    <a:cubicBezTo>
                      <a:pt x="39" y="11"/>
                      <a:pt x="40" y="17"/>
                      <a:pt x="39" y="24"/>
                    </a:cubicBezTo>
                    <a:cubicBezTo>
                      <a:pt x="37" y="37"/>
                      <a:pt x="37" y="57"/>
                      <a:pt x="21" y="58"/>
                    </a:cubicBezTo>
                    <a:cubicBezTo>
                      <a:pt x="2" y="59"/>
                      <a:pt x="3" y="40"/>
                      <a:pt x="1" y="25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368"/>
              <p:cNvSpPr>
                <a:spLocks/>
              </p:cNvSpPr>
              <p:nvPr/>
            </p:nvSpPr>
            <p:spPr bwMode="auto">
              <a:xfrm>
                <a:off x="4770" y="1262"/>
                <a:ext cx="48" cy="128"/>
              </a:xfrm>
              <a:custGeom>
                <a:avLst/>
                <a:gdLst>
                  <a:gd name="T0" fmla="*/ 0 w 20"/>
                  <a:gd name="T1" fmla="*/ 0 h 54"/>
                  <a:gd name="T2" fmla="*/ 13 w 20"/>
                  <a:gd name="T3" fmla="*/ 4 h 54"/>
                  <a:gd name="T4" fmla="*/ 19 w 20"/>
                  <a:gd name="T5" fmla="*/ 20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3" y="4"/>
                    </a:cubicBezTo>
                    <a:cubicBezTo>
                      <a:pt x="19" y="7"/>
                      <a:pt x="20" y="13"/>
                      <a:pt x="19" y="20"/>
                    </a:cubicBezTo>
                    <a:cubicBezTo>
                      <a:pt x="17" y="33"/>
                      <a:pt x="17" y="53"/>
                      <a:pt x="1" y="54"/>
                    </a:cubicBezTo>
                    <a:cubicBezTo>
                      <a:pt x="1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369"/>
              <p:cNvSpPr>
                <a:spLocks/>
              </p:cNvSpPr>
              <p:nvPr/>
            </p:nvSpPr>
            <p:spPr bwMode="auto">
              <a:xfrm>
                <a:off x="4654" y="1395"/>
                <a:ext cx="233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4 w 98"/>
                  <a:gd name="T9" fmla="*/ 10 h 46"/>
                  <a:gd name="T10" fmla="*/ 36 w 98"/>
                  <a:gd name="T11" fmla="*/ 6 h 46"/>
                  <a:gd name="T12" fmla="*/ 37 w 98"/>
                  <a:gd name="T13" fmla="*/ 2 h 46"/>
                  <a:gd name="T14" fmla="*/ 61 w 98"/>
                  <a:gd name="T15" fmla="*/ 2 h 46"/>
                  <a:gd name="T16" fmla="*/ 62 w 98"/>
                  <a:gd name="T17" fmla="*/ 6 h 46"/>
                  <a:gd name="T18" fmla="*/ 64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11"/>
                      <a:pt x="24" y="23"/>
                      <a:pt x="34" y="10"/>
                    </a:cubicBezTo>
                    <a:cubicBezTo>
                      <a:pt x="35" y="9"/>
                      <a:pt x="35" y="7"/>
                      <a:pt x="36" y="6"/>
                    </a:cubicBezTo>
                    <a:cubicBezTo>
                      <a:pt x="36" y="4"/>
                      <a:pt x="37" y="3"/>
                      <a:pt x="37" y="2"/>
                    </a:cubicBezTo>
                    <a:cubicBezTo>
                      <a:pt x="38" y="0"/>
                      <a:pt x="60" y="0"/>
                      <a:pt x="61" y="2"/>
                    </a:cubicBezTo>
                    <a:cubicBezTo>
                      <a:pt x="61" y="3"/>
                      <a:pt x="61" y="4"/>
                      <a:pt x="62" y="6"/>
                    </a:cubicBezTo>
                    <a:cubicBezTo>
                      <a:pt x="63" y="8"/>
                      <a:pt x="63" y="9"/>
                      <a:pt x="64" y="10"/>
                    </a:cubicBezTo>
                    <a:cubicBezTo>
                      <a:pt x="75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370"/>
              <p:cNvSpPr>
                <a:spLocks/>
              </p:cNvSpPr>
              <p:nvPr/>
            </p:nvSpPr>
            <p:spPr bwMode="auto">
              <a:xfrm>
                <a:off x="4770" y="1395"/>
                <a:ext cx="124" cy="109"/>
              </a:xfrm>
              <a:custGeom>
                <a:avLst/>
                <a:gdLst>
                  <a:gd name="T0" fmla="*/ 49 w 52"/>
                  <a:gd name="T1" fmla="*/ 46 h 46"/>
                  <a:gd name="T2" fmla="*/ 24 w 52"/>
                  <a:gd name="T3" fmla="*/ 46 h 46"/>
                  <a:gd name="T4" fmla="*/ 0 w 52"/>
                  <a:gd name="T5" fmla="*/ 46 h 46"/>
                  <a:gd name="T6" fmla="*/ 0 w 52"/>
                  <a:gd name="T7" fmla="*/ 0 h 46"/>
                  <a:gd name="T8" fmla="*/ 12 w 52"/>
                  <a:gd name="T9" fmla="*/ 2 h 46"/>
                  <a:gd name="T10" fmla="*/ 13 w 52"/>
                  <a:gd name="T11" fmla="*/ 6 h 46"/>
                  <a:gd name="T12" fmla="*/ 15 w 52"/>
                  <a:gd name="T13" fmla="*/ 10 h 46"/>
                  <a:gd name="T14" fmla="*/ 49 w 5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2"/>
                    </a:cubicBezTo>
                    <a:cubicBezTo>
                      <a:pt x="12" y="3"/>
                      <a:pt x="12" y="4"/>
                      <a:pt x="13" y="6"/>
                    </a:cubicBezTo>
                    <a:cubicBezTo>
                      <a:pt x="14" y="8"/>
                      <a:pt x="14" y="9"/>
                      <a:pt x="15" y="10"/>
                    </a:cubicBezTo>
                    <a:cubicBezTo>
                      <a:pt x="26" y="20"/>
                      <a:pt x="52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371"/>
              <p:cNvSpPr>
                <a:spLocks/>
              </p:cNvSpPr>
              <p:nvPr/>
            </p:nvSpPr>
            <p:spPr bwMode="auto">
              <a:xfrm>
                <a:off x="4652" y="1419"/>
                <a:ext cx="109" cy="173"/>
              </a:xfrm>
              <a:custGeom>
                <a:avLst/>
                <a:gdLst>
                  <a:gd name="T0" fmla="*/ 35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5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5" y="0"/>
                    </a:moveTo>
                    <a:cubicBezTo>
                      <a:pt x="27" y="7"/>
                      <a:pt x="12" y="3"/>
                      <a:pt x="4" y="15"/>
                    </a:cubicBezTo>
                    <a:cubicBezTo>
                      <a:pt x="0" y="21"/>
                      <a:pt x="0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8" y="8"/>
                      <a:pt x="35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372"/>
              <p:cNvSpPr>
                <a:spLocks/>
              </p:cNvSpPr>
              <p:nvPr/>
            </p:nvSpPr>
            <p:spPr bwMode="auto">
              <a:xfrm>
                <a:off x="4782" y="1419"/>
                <a:ext cx="110" cy="173"/>
              </a:xfrm>
              <a:custGeom>
                <a:avLst/>
                <a:gdLst>
                  <a:gd name="T0" fmla="*/ 10 w 46"/>
                  <a:gd name="T1" fmla="*/ 0 h 73"/>
                  <a:gd name="T2" fmla="*/ 42 w 46"/>
                  <a:gd name="T3" fmla="*/ 15 h 73"/>
                  <a:gd name="T4" fmla="*/ 45 w 46"/>
                  <a:gd name="T5" fmla="*/ 73 h 73"/>
                  <a:gd name="T6" fmla="*/ 0 w 46"/>
                  <a:gd name="T7" fmla="*/ 73 h 73"/>
                  <a:gd name="T8" fmla="*/ 10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0" y="0"/>
                    </a:moveTo>
                    <a:cubicBezTo>
                      <a:pt x="18" y="7"/>
                      <a:pt x="34" y="3"/>
                      <a:pt x="42" y="15"/>
                    </a:cubicBezTo>
                    <a:cubicBezTo>
                      <a:pt x="46" y="21"/>
                      <a:pt x="45" y="51"/>
                      <a:pt x="4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8" y="8"/>
                      <a:pt x="10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373"/>
              <p:cNvSpPr>
                <a:spLocks/>
              </p:cNvSpPr>
              <p:nvPr/>
            </p:nvSpPr>
            <p:spPr bwMode="auto">
              <a:xfrm>
                <a:off x="4694" y="1647"/>
                <a:ext cx="74" cy="114"/>
              </a:xfrm>
              <a:custGeom>
                <a:avLst/>
                <a:gdLst>
                  <a:gd name="T0" fmla="*/ 29 w 31"/>
                  <a:gd name="T1" fmla="*/ 29 h 48"/>
                  <a:gd name="T2" fmla="*/ 30 w 31"/>
                  <a:gd name="T3" fmla="*/ 48 h 48"/>
                  <a:gd name="T4" fmla="*/ 2 w 31"/>
                  <a:gd name="T5" fmla="*/ 48 h 48"/>
                  <a:gd name="T6" fmla="*/ 2 w 31"/>
                  <a:gd name="T7" fmla="*/ 48 h 48"/>
                  <a:gd name="T8" fmla="*/ 3 w 31"/>
                  <a:gd name="T9" fmla="*/ 27 h 48"/>
                  <a:gd name="T10" fmla="*/ 29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9" y="29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1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374"/>
              <p:cNvSpPr>
                <a:spLocks/>
              </p:cNvSpPr>
              <p:nvPr/>
            </p:nvSpPr>
            <p:spPr bwMode="auto">
              <a:xfrm>
                <a:off x="4770" y="1647"/>
                <a:ext cx="74" cy="114"/>
              </a:xfrm>
              <a:custGeom>
                <a:avLst/>
                <a:gdLst>
                  <a:gd name="T0" fmla="*/ 2 w 31"/>
                  <a:gd name="T1" fmla="*/ 29 h 48"/>
                  <a:gd name="T2" fmla="*/ 2 w 31"/>
                  <a:gd name="T3" fmla="*/ 48 h 48"/>
                  <a:gd name="T4" fmla="*/ 30 w 31"/>
                  <a:gd name="T5" fmla="*/ 48 h 48"/>
                  <a:gd name="T6" fmla="*/ 30 w 31"/>
                  <a:gd name="T7" fmla="*/ 48 h 48"/>
                  <a:gd name="T8" fmla="*/ 28 w 31"/>
                  <a:gd name="T9" fmla="*/ 27 h 48"/>
                  <a:gd name="T10" fmla="*/ 2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" y="29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1" y="5"/>
                      <a:pt x="0" y="0"/>
                      <a:pt x="2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375"/>
              <p:cNvSpPr>
                <a:spLocks/>
              </p:cNvSpPr>
              <p:nvPr/>
            </p:nvSpPr>
            <p:spPr bwMode="auto">
              <a:xfrm>
                <a:off x="4837" y="1583"/>
                <a:ext cx="55" cy="123"/>
              </a:xfrm>
              <a:custGeom>
                <a:avLst/>
                <a:gdLst>
                  <a:gd name="T0" fmla="*/ 11 w 23"/>
                  <a:gd name="T1" fmla="*/ 0 h 52"/>
                  <a:gd name="T2" fmla="*/ 19 w 23"/>
                  <a:gd name="T3" fmla="*/ 0 h 52"/>
                  <a:gd name="T4" fmla="*/ 23 w 23"/>
                  <a:gd name="T5" fmla="*/ 5 h 52"/>
                  <a:gd name="T6" fmla="*/ 16 w 23"/>
                  <a:gd name="T7" fmla="*/ 47 h 52"/>
                  <a:gd name="T8" fmla="*/ 11 w 23"/>
                  <a:gd name="T9" fmla="*/ 52 h 52"/>
                  <a:gd name="T10" fmla="*/ 0 w 23"/>
                  <a:gd name="T11" fmla="*/ 52 h 52"/>
                  <a:gd name="T12" fmla="*/ 11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50"/>
                      <a:pt x="14" y="52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376"/>
              <p:cNvSpPr>
                <a:spLocks/>
              </p:cNvSpPr>
              <p:nvPr/>
            </p:nvSpPr>
            <p:spPr bwMode="auto">
              <a:xfrm>
                <a:off x="4647" y="1583"/>
                <a:ext cx="54" cy="123"/>
              </a:xfrm>
              <a:custGeom>
                <a:avLst/>
                <a:gdLst>
                  <a:gd name="T0" fmla="*/ 13 w 23"/>
                  <a:gd name="T1" fmla="*/ 0 h 52"/>
                  <a:gd name="T2" fmla="*/ 5 w 23"/>
                  <a:gd name="T3" fmla="*/ 0 h 52"/>
                  <a:gd name="T4" fmla="*/ 1 w 23"/>
                  <a:gd name="T5" fmla="*/ 5 h 52"/>
                  <a:gd name="T6" fmla="*/ 7 w 23"/>
                  <a:gd name="T7" fmla="*/ 47 h 52"/>
                  <a:gd name="T8" fmla="*/ 13 w 23"/>
                  <a:gd name="T9" fmla="*/ 52 h 52"/>
                  <a:gd name="T10" fmla="*/ 23 w 23"/>
                  <a:gd name="T11" fmla="*/ 52 h 52"/>
                  <a:gd name="T12" fmla="*/ 13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50"/>
                      <a:pt x="10" y="52"/>
                      <a:pt x="13" y="52"/>
                    </a:cubicBezTo>
                    <a:cubicBezTo>
                      <a:pt x="23" y="52"/>
                      <a:pt x="23" y="52"/>
                      <a:pt x="23" y="5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377"/>
              <p:cNvSpPr>
                <a:spLocks/>
              </p:cNvSpPr>
              <p:nvPr/>
            </p:nvSpPr>
            <p:spPr bwMode="auto">
              <a:xfrm>
                <a:off x="4668" y="1455"/>
                <a:ext cx="202" cy="251"/>
              </a:xfrm>
              <a:custGeom>
                <a:avLst/>
                <a:gdLst>
                  <a:gd name="T0" fmla="*/ 12 w 85"/>
                  <a:gd name="T1" fmla="*/ 0 h 106"/>
                  <a:gd name="T2" fmla="*/ 74 w 85"/>
                  <a:gd name="T3" fmla="*/ 0 h 106"/>
                  <a:gd name="T4" fmla="*/ 85 w 85"/>
                  <a:gd name="T5" fmla="*/ 11 h 106"/>
                  <a:gd name="T6" fmla="*/ 78 w 85"/>
                  <a:gd name="T7" fmla="*/ 95 h 106"/>
                  <a:gd name="T8" fmla="*/ 67 w 85"/>
                  <a:gd name="T9" fmla="*/ 106 h 106"/>
                  <a:gd name="T10" fmla="*/ 18 w 85"/>
                  <a:gd name="T11" fmla="*/ 106 h 106"/>
                  <a:gd name="T12" fmla="*/ 7 w 85"/>
                  <a:gd name="T13" fmla="*/ 95 h 106"/>
                  <a:gd name="T14" fmla="*/ 1 w 85"/>
                  <a:gd name="T15" fmla="*/ 11 h 106"/>
                  <a:gd name="T16" fmla="*/ 12 w 85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06">
                    <a:moveTo>
                      <a:pt x="12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80" y="0"/>
                      <a:pt x="85" y="5"/>
                      <a:pt x="85" y="11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8" y="101"/>
                      <a:pt x="73" y="106"/>
                      <a:pt x="67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2" y="106"/>
                      <a:pt x="8" y="101"/>
                      <a:pt x="7" y="9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5"/>
                      <a:pt x="6" y="0"/>
                      <a:pt x="12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378"/>
              <p:cNvSpPr>
                <a:spLocks/>
              </p:cNvSpPr>
              <p:nvPr/>
            </p:nvSpPr>
            <p:spPr bwMode="auto">
              <a:xfrm>
                <a:off x="4770" y="1455"/>
                <a:ext cx="100" cy="251"/>
              </a:xfrm>
              <a:custGeom>
                <a:avLst/>
                <a:gdLst>
                  <a:gd name="T0" fmla="*/ 0 w 42"/>
                  <a:gd name="T1" fmla="*/ 0 h 106"/>
                  <a:gd name="T2" fmla="*/ 31 w 42"/>
                  <a:gd name="T3" fmla="*/ 0 h 106"/>
                  <a:gd name="T4" fmla="*/ 42 w 42"/>
                  <a:gd name="T5" fmla="*/ 11 h 106"/>
                  <a:gd name="T6" fmla="*/ 35 w 42"/>
                  <a:gd name="T7" fmla="*/ 95 h 106"/>
                  <a:gd name="T8" fmla="*/ 24 w 42"/>
                  <a:gd name="T9" fmla="*/ 106 h 106"/>
                  <a:gd name="T10" fmla="*/ 0 w 42"/>
                  <a:gd name="T11" fmla="*/ 106 h 106"/>
                  <a:gd name="T12" fmla="*/ 0 w 42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1"/>
                      <a:pt x="30" y="106"/>
                      <a:pt x="24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379"/>
              <p:cNvSpPr>
                <a:spLocks/>
              </p:cNvSpPr>
              <p:nvPr/>
            </p:nvSpPr>
            <p:spPr bwMode="auto">
              <a:xfrm>
                <a:off x="4659" y="1704"/>
                <a:ext cx="221" cy="57"/>
              </a:xfrm>
              <a:custGeom>
                <a:avLst/>
                <a:gdLst>
                  <a:gd name="T0" fmla="*/ 11 w 93"/>
                  <a:gd name="T1" fmla="*/ 0 h 24"/>
                  <a:gd name="T2" fmla="*/ 83 w 93"/>
                  <a:gd name="T3" fmla="*/ 0 h 24"/>
                  <a:gd name="T4" fmla="*/ 93 w 93"/>
                  <a:gd name="T5" fmla="*/ 11 h 24"/>
                  <a:gd name="T6" fmla="*/ 93 w 93"/>
                  <a:gd name="T7" fmla="*/ 21 h 24"/>
                  <a:gd name="T8" fmla="*/ 93 w 93"/>
                  <a:gd name="T9" fmla="*/ 24 h 24"/>
                  <a:gd name="T10" fmla="*/ 1 w 93"/>
                  <a:gd name="T11" fmla="*/ 24 h 24"/>
                  <a:gd name="T12" fmla="*/ 0 w 93"/>
                  <a:gd name="T13" fmla="*/ 21 h 24"/>
                  <a:gd name="T14" fmla="*/ 0 w 93"/>
                  <a:gd name="T15" fmla="*/ 11 h 24"/>
                  <a:gd name="T16" fmla="*/ 11 w 9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4">
                    <a:moveTo>
                      <a:pt x="11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3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380"/>
              <p:cNvSpPr>
                <a:spLocks/>
              </p:cNvSpPr>
              <p:nvPr/>
            </p:nvSpPr>
            <p:spPr bwMode="auto">
              <a:xfrm>
                <a:off x="4770" y="1704"/>
                <a:ext cx="110" cy="57"/>
              </a:xfrm>
              <a:custGeom>
                <a:avLst/>
                <a:gdLst>
                  <a:gd name="T0" fmla="*/ 0 w 46"/>
                  <a:gd name="T1" fmla="*/ 0 h 24"/>
                  <a:gd name="T2" fmla="*/ 36 w 46"/>
                  <a:gd name="T3" fmla="*/ 0 h 24"/>
                  <a:gd name="T4" fmla="*/ 46 w 46"/>
                  <a:gd name="T5" fmla="*/ 11 h 24"/>
                  <a:gd name="T6" fmla="*/ 46 w 46"/>
                  <a:gd name="T7" fmla="*/ 21 h 24"/>
                  <a:gd name="T8" fmla="*/ 46 w 46"/>
                  <a:gd name="T9" fmla="*/ 24 h 24"/>
                  <a:gd name="T10" fmla="*/ 0 w 46"/>
                  <a:gd name="T11" fmla="*/ 24 h 24"/>
                  <a:gd name="T12" fmla="*/ 0 w 4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1" y="0"/>
                      <a:pt x="46" y="5"/>
                      <a:pt x="46" y="1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2"/>
                      <a:pt x="46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381"/>
              <p:cNvSpPr>
                <a:spLocks/>
              </p:cNvSpPr>
              <p:nvPr/>
            </p:nvSpPr>
            <p:spPr bwMode="auto">
              <a:xfrm>
                <a:off x="4972" y="1269"/>
                <a:ext cx="219" cy="235"/>
              </a:xfrm>
              <a:custGeom>
                <a:avLst/>
                <a:gdLst>
                  <a:gd name="T0" fmla="*/ 58 w 92"/>
                  <a:gd name="T1" fmla="*/ 59 h 99"/>
                  <a:gd name="T2" fmla="*/ 92 w 92"/>
                  <a:gd name="T3" fmla="*/ 83 h 99"/>
                  <a:gd name="T4" fmla="*/ 69 w 92"/>
                  <a:gd name="T5" fmla="*/ 99 h 99"/>
                  <a:gd name="T6" fmla="*/ 21 w 92"/>
                  <a:gd name="T7" fmla="*/ 99 h 99"/>
                  <a:gd name="T8" fmla="*/ 0 w 92"/>
                  <a:gd name="T9" fmla="*/ 85 h 99"/>
                  <a:gd name="T10" fmla="*/ 32 w 92"/>
                  <a:gd name="T11" fmla="*/ 59 h 99"/>
                  <a:gd name="T12" fmla="*/ 33 w 92"/>
                  <a:gd name="T13" fmla="*/ 48 h 99"/>
                  <a:gd name="T14" fmla="*/ 31 w 92"/>
                  <a:gd name="T15" fmla="*/ 46 h 99"/>
                  <a:gd name="T16" fmla="*/ 30 w 92"/>
                  <a:gd name="T17" fmla="*/ 39 h 99"/>
                  <a:gd name="T18" fmla="*/ 27 w 92"/>
                  <a:gd name="T19" fmla="*/ 34 h 99"/>
                  <a:gd name="T20" fmla="*/ 24 w 92"/>
                  <a:gd name="T21" fmla="*/ 26 h 99"/>
                  <a:gd name="T22" fmla="*/ 24 w 92"/>
                  <a:gd name="T23" fmla="*/ 23 h 99"/>
                  <a:gd name="T24" fmla="*/ 28 w 92"/>
                  <a:gd name="T25" fmla="*/ 25 h 99"/>
                  <a:gd name="T26" fmla="*/ 28 w 92"/>
                  <a:gd name="T27" fmla="*/ 20 h 99"/>
                  <a:gd name="T28" fmla="*/ 28 w 92"/>
                  <a:gd name="T29" fmla="*/ 11 h 99"/>
                  <a:gd name="T30" fmla="*/ 32 w 92"/>
                  <a:gd name="T31" fmla="*/ 5 h 99"/>
                  <a:gd name="T32" fmla="*/ 32 w 92"/>
                  <a:gd name="T33" fmla="*/ 5 h 99"/>
                  <a:gd name="T34" fmla="*/ 32 w 92"/>
                  <a:gd name="T35" fmla="*/ 5 h 99"/>
                  <a:gd name="T36" fmla="*/ 35 w 92"/>
                  <a:gd name="T37" fmla="*/ 2 h 99"/>
                  <a:gd name="T38" fmla="*/ 35 w 92"/>
                  <a:gd name="T39" fmla="*/ 2 h 99"/>
                  <a:gd name="T40" fmla="*/ 35 w 92"/>
                  <a:gd name="T41" fmla="*/ 2 h 99"/>
                  <a:gd name="T42" fmla="*/ 36 w 92"/>
                  <a:gd name="T43" fmla="*/ 2 h 99"/>
                  <a:gd name="T44" fmla="*/ 36 w 92"/>
                  <a:gd name="T45" fmla="*/ 2 h 99"/>
                  <a:gd name="T46" fmla="*/ 36 w 92"/>
                  <a:gd name="T47" fmla="*/ 2 h 99"/>
                  <a:gd name="T48" fmla="*/ 36 w 92"/>
                  <a:gd name="T49" fmla="*/ 2 h 99"/>
                  <a:gd name="T50" fmla="*/ 36 w 92"/>
                  <a:gd name="T51" fmla="*/ 2 h 99"/>
                  <a:gd name="T52" fmla="*/ 37 w 92"/>
                  <a:gd name="T53" fmla="*/ 2 h 99"/>
                  <a:gd name="T54" fmla="*/ 37 w 92"/>
                  <a:gd name="T55" fmla="*/ 2 h 99"/>
                  <a:gd name="T56" fmla="*/ 37 w 92"/>
                  <a:gd name="T57" fmla="*/ 2 h 99"/>
                  <a:gd name="T58" fmla="*/ 37 w 92"/>
                  <a:gd name="T59" fmla="*/ 2 h 99"/>
                  <a:gd name="T60" fmla="*/ 49 w 92"/>
                  <a:gd name="T61" fmla="*/ 0 h 99"/>
                  <a:gd name="T62" fmla="*/ 59 w 92"/>
                  <a:gd name="T63" fmla="*/ 5 h 99"/>
                  <a:gd name="T64" fmla="*/ 62 w 92"/>
                  <a:gd name="T65" fmla="*/ 11 h 99"/>
                  <a:gd name="T66" fmla="*/ 62 w 92"/>
                  <a:gd name="T67" fmla="*/ 20 h 99"/>
                  <a:gd name="T68" fmla="*/ 62 w 92"/>
                  <a:gd name="T69" fmla="*/ 25 h 99"/>
                  <a:gd name="T70" fmla="*/ 66 w 92"/>
                  <a:gd name="T71" fmla="*/ 23 h 99"/>
                  <a:gd name="T72" fmla="*/ 66 w 92"/>
                  <a:gd name="T73" fmla="*/ 26 h 99"/>
                  <a:gd name="T74" fmla="*/ 64 w 92"/>
                  <a:gd name="T75" fmla="*/ 34 h 99"/>
                  <a:gd name="T76" fmla="*/ 60 w 92"/>
                  <a:gd name="T77" fmla="*/ 39 h 99"/>
                  <a:gd name="T78" fmla="*/ 59 w 92"/>
                  <a:gd name="T79" fmla="*/ 46 h 99"/>
                  <a:gd name="T80" fmla="*/ 58 w 92"/>
                  <a:gd name="T81" fmla="*/ 48 h 99"/>
                  <a:gd name="T82" fmla="*/ 58 w 92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" h="99">
                    <a:moveTo>
                      <a:pt x="58" y="59"/>
                    </a:moveTo>
                    <a:cubicBezTo>
                      <a:pt x="65" y="76"/>
                      <a:pt x="90" y="67"/>
                      <a:pt x="92" y="83"/>
                    </a:cubicBezTo>
                    <a:cubicBezTo>
                      <a:pt x="85" y="90"/>
                      <a:pt x="78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5"/>
                      <a:pt x="6" y="91"/>
                      <a:pt x="0" y="85"/>
                    </a:cubicBezTo>
                    <a:cubicBezTo>
                      <a:pt x="1" y="70"/>
                      <a:pt x="33" y="76"/>
                      <a:pt x="32" y="59"/>
                    </a:cubicBezTo>
                    <a:cubicBezTo>
                      <a:pt x="33" y="56"/>
                      <a:pt x="34" y="51"/>
                      <a:pt x="33" y="48"/>
                    </a:cubicBezTo>
                    <a:cubicBezTo>
                      <a:pt x="32" y="47"/>
                      <a:pt x="31" y="47"/>
                      <a:pt x="31" y="46"/>
                    </a:cubicBezTo>
                    <a:cubicBezTo>
                      <a:pt x="30" y="44"/>
                      <a:pt x="30" y="41"/>
                      <a:pt x="30" y="39"/>
                    </a:cubicBezTo>
                    <a:cubicBezTo>
                      <a:pt x="28" y="39"/>
                      <a:pt x="27" y="35"/>
                      <a:pt x="27" y="34"/>
                    </a:cubicBezTo>
                    <a:cubicBezTo>
                      <a:pt x="26" y="32"/>
                      <a:pt x="25" y="28"/>
                      <a:pt x="24" y="26"/>
                    </a:cubicBezTo>
                    <a:cubicBezTo>
                      <a:pt x="24" y="25"/>
                      <a:pt x="24" y="23"/>
                      <a:pt x="24" y="23"/>
                    </a:cubicBezTo>
                    <a:cubicBezTo>
                      <a:pt x="25" y="22"/>
                      <a:pt x="26" y="23"/>
                      <a:pt x="28" y="25"/>
                    </a:cubicBezTo>
                    <a:cubicBezTo>
                      <a:pt x="28" y="23"/>
                      <a:pt x="28" y="21"/>
                      <a:pt x="28" y="20"/>
                    </a:cubicBezTo>
                    <a:cubicBezTo>
                      <a:pt x="28" y="16"/>
                      <a:pt x="28" y="13"/>
                      <a:pt x="28" y="11"/>
                    </a:cubicBezTo>
                    <a:cubicBezTo>
                      <a:pt x="29" y="9"/>
                      <a:pt x="30" y="7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4"/>
                      <a:pt x="34" y="3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1" y="0"/>
                      <a:pt x="45" y="0"/>
                      <a:pt x="49" y="0"/>
                    </a:cubicBezTo>
                    <a:cubicBezTo>
                      <a:pt x="53" y="1"/>
                      <a:pt x="56" y="2"/>
                      <a:pt x="59" y="5"/>
                    </a:cubicBezTo>
                    <a:cubicBezTo>
                      <a:pt x="61" y="7"/>
                      <a:pt x="62" y="9"/>
                      <a:pt x="62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4" y="23"/>
                      <a:pt x="65" y="22"/>
                      <a:pt x="66" y="23"/>
                    </a:cubicBezTo>
                    <a:cubicBezTo>
                      <a:pt x="66" y="23"/>
                      <a:pt x="66" y="25"/>
                      <a:pt x="66" y="26"/>
                    </a:cubicBezTo>
                    <a:cubicBezTo>
                      <a:pt x="66" y="28"/>
                      <a:pt x="64" y="32"/>
                      <a:pt x="64" y="34"/>
                    </a:cubicBezTo>
                    <a:cubicBezTo>
                      <a:pt x="63" y="35"/>
                      <a:pt x="62" y="39"/>
                      <a:pt x="60" y="39"/>
                    </a:cubicBezTo>
                    <a:cubicBezTo>
                      <a:pt x="60" y="41"/>
                      <a:pt x="60" y="44"/>
                      <a:pt x="59" y="46"/>
                    </a:cubicBezTo>
                    <a:cubicBezTo>
                      <a:pt x="59" y="46"/>
                      <a:pt x="58" y="47"/>
                      <a:pt x="58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382"/>
              <p:cNvSpPr>
                <a:spLocks/>
              </p:cNvSpPr>
              <p:nvPr/>
            </p:nvSpPr>
            <p:spPr bwMode="auto">
              <a:xfrm>
                <a:off x="5079" y="1269"/>
                <a:ext cx="114" cy="214"/>
              </a:xfrm>
              <a:custGeom>
                <a:avLst/>
                <a:gdLst>
                  <a:gd name="T0" fmla="*/ 13 w 48"/>
                  <a:gd name="T1" fmla="*/ 59 h 90"/>
                  <a:gd name="T2" fmla="*/ 47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8 h 90"/>
                  <a:gd name="T12" fmla="*/ 0 w 48"/>
                  <a:gd name="T13" fmla="*/ 48 h 90"/>
                  <a:gd name="T14" fmla="*/ 9 w 48"/>
                  <a:gd name="T15" fmla="*/ 47 h 90"/>
                  <a:gd name="T16" fmla="*/ 5 w 48"/>
                  <a:gd name="T17" fmla="*/ 1 h 90"/>
                  <a:gd name="T18" fmla="*/ 4 w 48"/>
                  <a:gd name="T19" fmla="*/ 0 h 90"/>
                  <a:gd name="T20" fmla="*/ 14 w 48"/>
                  <a:gd name="T21" fmla="*/ 5 h 90"/>
                  <a:gd name="T22" fmla="*/ 17 w 48"/>
                  <a:gd name="T23" fmla="*/ 11 h 90"/>
                  <a:gd name="T24" fmla="*/ 17 w 48"/>
                  <a:gd name="T25" fmla="*/ 20 h 90"/>
                  <a:gd name="T26" fmla="*/ 17 w 48"/>
                  <a:gd name="T27" fmla="*/ 25 h 90"/>
                  <a:gd name="T28" fmla="*/ 21 w 48"/>
                  <a:gd name="T29" fmla="*/ 23 h 90"/>
                  <a:gd name="T30" fmla="*/ 21 w 48"/>
                  <a:gd name="T31" fmla="*/ 26 h 90"/>
                  <a:gd name="T32" fmla="*/ 19 w 48"/>
                  <a:gd name="T33" fmla="*/ 34 h 90"/>
                  <a:gd name="T34" fmla="*/ 15 w 48"/>
                  <a:gd name="T35" fmla="*/ 39 h 90"/>
                  <a:gd name="T36" fmla="*/ 14 w 48"/>
                  <a:gd name="T37" fmla="*/ 46 h 90"/>
                  <a:gd name="T38" fmla="*/ 13 w 48"/>
                  <a:gd name="T39" fmla="*/ 48 h 90"/>
                  <a:gd name="T40" fmla="*/ 13 w 48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9"/>
                    </a:moveTo>
                    <a:cubicBezTo>
                      <a:pt x="20" y="75"/>
                      <a:pt x="48" y="67"/>
                      <a:pt x="47" y="83"/>
                    </a:cubicBezTo>
                    <a:cubicBezTo>
                      <a:pt x="40" y="90"/>
                      <a:pt x="34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3" y="0"/>
                      <a:pt x="4" y="0"/>
                    </a:cubicBezTo>
                    <a:cubicBezTo>
                      <a:pt x="8" y="1"/>
                      <a:pt x="11" y="2"/>
                      <a:pt x="14" y="5"/>
                    </a:cubicBezTo>
                    <a:cubicBezTo>
                      <a:pt x="16" y="7"/>
                      <a:pt x="17" y="9"/>
                      <a:pt x="17" y="11"/>
                    </a:cubicBezTo>
                    <a:cubicBezTo>
                      <a:pt x="17" y="13"/>
                      <a:pt x="17" y="16"/>
                      <a:pt x="17" y="20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3"/>
                      <a:pt x="21" y="25"/>
                      <a:pt x="21" y="26"/>
                    </a:cubicBezTo>
                    <a:cubicBezTo>
                      <a:pt x="21" y="28"/>
                      <a:pt x="19" y="32"/>
                      <a:pt x="19" y="34"/>
                    </a:cubicBezTo>
                    <a:cubicBezTo>
                      <a:pt x="18" y="35"/>
                      <a:pt x="17" y="39"/>
                      <a:pt x="15" y="39"/>
                    </a:cubicBezTo>
                    <a:cubicBezTo>
                      <a:pt x="15" y="41"/>
                      <a:pt x="15" y="44"/>
                      <a:pt x="14" y="46"/>
                    </a:cubicBezTo>
                    <a:cubicBezTo>
                      <a:pt x="14" y="46"/>
                      <a:pt x="13" y="47"/>
                      <a:pt x="13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383"/>
              <p:cNvSpPr>
                <a:spLocks/>
              </p:cNvSpPr>
              <p:nvPr/>
            </p:nvSpPr>
            <p:spPr bwMode="auto">
              <a:xfrm>
                <a:off x="5032" y="1253"/>
                <a:ext cx="95" cy="140"/>
              </a:xfrm>
              <a:custGeom>
                <a:avLst/>
                <a:gdLst>
                  <a:gd name="T0" fmla="*/ 1 w 40"/>
                  <a:gd name="T1" fmla="*/ 25 h 59"/>
                  <a:gd name="T2" fmla="*/ 7 w 40"/>
                  <a:gd name="T3" fmla="*/ 8 h 59"/>
                  <a:gd name="T4" fmla="*/ 34 w 40"/>
                  <a:gd name="T5" fmla="*/ 8 h 59"/>
                  <a:gd name="T6" fmla="*/ 39 w 40"/>
                  <a:gd name="T7" fmla="*/ 24 h 59"/>
                  <a:gd name="T8" fmla="*/ 21 w 40"/>
                  <a:gd name="T9" fmla="*/ 58 h 59"/>
                  <a:gd name="T10" fmla="*/ 1 w 40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9">
                    <a:moveTo>
                      <a:pt x="1" y="25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9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39" y="24"/>
                    </a:cubicBezTo>
                    <a:cubicBezTo>
                      <a:pt x="38" y="37"/>
                      <a:pt x="38" y="57"/>
                      <a:pt x="21" y="58"/>
                    </a:cubicBezTo>
                    <a:cubicBezTo>
                      <a:pt x="3" y="59"/>
                      <a:pt x="4" y="40"/>
                      <a:pt x="1" y="25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384"/>
              <p:cNvSpPr>
                <a:spLocks/>
              </p:cNvSpPr>
              <p:nvPr/>
            </p:nvSpPr>
            <p:spPr bwMode="auto">
              <a:xfrm>
                <a:off x="5079" y="1262"/>
                <a:ext cx="48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19 w 20"/>
                  <a:gd name="T5" fmla="*/ 20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4" y="4"/>
                    </a:cubicBezTo>
                    <a:cubicBezTo>
                      <a:pt x="19" y="7"/>
                      <a:pt x="20" y="13"/>
                      <a:pt x="19" y="20"/>
                    </a:cubicBezTo>
                    <a:cubicBezTo>
                      <a:pt x="18" y="33"/>
                      <a:pt x="18" y="53"/>
                      <a:pt x="1" y="54"/>
                    </a:cubicBezTo>
                    <a:cubicBezTo>
                      <a:pt x="1" y="54"/>
                      <a:pt x="1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385"/>
              <p:cNvSpPr>
                <a:spLocks/>
              </p:cNvSpPr>
              <p:nvPr/>
            </p:nvSpPr>
            <p:spPr bwMode="auto">
              <a:xfrm>
                <a:off x="4963" y="1395"/>
                <a:ext cx="233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5 w 98"/>
                  <a:gd name="T9" fmla="*/ 10 h 46"/>
                  <a:gd name="T10" fmla="*/ 36 w 98"/>
                  <a:gd name="T11" fmla="*/ 6 h 46"/>
                  <a:gd name="T12" fmla="*/ 37 w 98"/>
                  <a:gd name="T13" fmla="*/ 2 h 46"/>
                  <a:gd name="T14" fmla="*/ 61 w 98"/>
                  <a:gd name="T15" fmla="*/ 2 h 46"/>
                  <a:gd name="T16" fmla="*/ 62 w 98"/>
                  <a:gd name="T17" fmla="*/ 6 h 46"/>
                  <a:gd name="T18" fmla="*/ 65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11"/>
                      <a:pt x="24" y="23"/>
                      <a:pt x="35" y="10"/>
                    </a:cubicBezTo>
                    <a:cubicBezTo>
                      <a:pt x="35" y="9"/>
                      <a:pt x="36" y="7"/>
                      <a:pt x="36" y="6"/>
                    </a:cubicBezTo>
                    <a:cubicBezTo>
                      <a:pt x="37" y="4"/>
                      <a:pt x="37" y="3"/>
                      <a:pt x="37" y="2"/>
                    </a:cubicBezTo>
                    <a:cubicBezTo>
                      <a:pt x="39" y="0"/>
                      <a:pt x="61" y="0"/>
                      <a:pt x="61" y="2"/>
                    </a:cubicBezTo>
                    <a:cubicBezTo>
                      <a:pt x="62" y="3"/>
                      <a:pt x="62" y="4"/>
                      <a:pt x="62" y="6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6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386"/>
              <p:cNvSpPr>
                <a:spLocks/>
              </p:cNvSpPr>
              <p:nvPr/>
            </p:nvSpPr>
            <p:spPr bwMode="auto">
              <a:xfrm>
                <a:off x="5079" y="1395"/>
                <a:ext cx="126" cy="109"/>
              </a:xfrm>
              <a:custGeom>
                <a:avLst/>
                <a:gdLst>
                  <a:gd name="T0" fmla="*/ 49 w 53"/>
                  <a:gd name="T1" fmla="*/ 46 h 46"/>
                  <a:gd name="T2" fmla="*/ 24 w 53"/>
                  <a:gd name="T3" fmla="*/ 46 h 46"/>
                  <a:gd name="T4" fmla="*/ 0 w 53"/>
                  <a:gd name="T5" fmla="*/ 46 h 46"/>
                  <a:gd name="T6" fmla="*/ 0 w 53"/>
                  <a:gd name="T7" fmla="*/ 0 h 46"/>
                  <a:gd name="T8" fmla="*/ 12 w 53"/>
                  <a:gd name="T9" fmla="*/ 2 h 46"/>
                  <a:gd name="T10" fmla="*/ 13 w 53"/>
                  <a:gd name="T11" fmla="*/ 6 h 46"/>
                  <a:gd name="T12" fmla="*/ 16 w 53"/>
                  <a:gd name="T13" fmla="*/ 10 h 46"/>
                  <a:gd name="T14" fmla="*/ 49 w 5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2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27" y="20"/>
                      <a:pt x="53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387"/>
              <p:cNvSpPr>
                <a:spLocks/>
              </p:cNvSpPr>
              <p:nvPr/>
            </p:nvSpPr>
            <p:spPr bwMode="auto">
              <a:xfrm>
                <a:off x="4960" y="1419"/>
                <a:ext cx="110" cy="173"/>
              </a:xfrm>
              <a:custGeom>
                <a:avLst/>
                <a:gdLst>
                  <a:gd name="T0" fmla="*/ 36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6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6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1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9" y="8"/>
                      <a:pt x="36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388"/>
              <p:cNvSpPr>
                <a:spLocks/>
              </p:cNvSpPr>
              <p:nvPr/>
            </p:nvSpPr>
            <p:spPr bwMode="auto">
              <a:xfrm>
                <a:off x="5091" y="1419"/>
                <a:ext cx="109" cy="173"/>
              </a:xfrm>
              <a:custGeom>
                <a:avLst/>
                <a:gdLst>
                  <a:gd name="T0" fmla="*/ 11 w 46"/>
                  <a:gd name="T1" fmla="*/ 0 h 73"/>
                  <a:gd name="T2" fmla="*/ 42 w 46"/>
                  <a:gd name="T3" fmla="*/ 15 h 73"/>
                  <a:gd name="T4" fmla="*/ 46 w 46"/>
                  <a:gd name="T5" fmla="*/ 73 h 73"/>
                  <a:gd name="T6" fmla="*/ 0 w 46"/>
                  <a:gd name="T7" fmla="*/ 73 h 73"/>
                  <a:gd name="T8" fmla="*/ 11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1" y="0"/>
                    </a:moveTo>
                    <a:cubicBezTo>
                      <a:pt x="19" y="7"/>
                      <a:pt x="35" y="3"/>
                      <a:pt x="42" y="15"/>
                    </a:cubicBezTo>
                    <a:cubicBezTo>
                      <a:pt x="46" y="21"/>
                      <a:pt x="46" y="51"/>
                      <a:pt x="4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389"/>
              <p:cNvSpPr>
                <a:spLocks/>
              </p:cNvSpPr>
              <p:nvPr/>
            </p:nvSpPr>
            <p:spPr bwMode="auto">
              <a:xfrm>
                <a:off x="5006" y="1647"/>
                <a:ext cx="71" cy="114"/>
              </a:xfrm>
              <a:custGeom>
                <a:avLst/>
                <a:gdLst>
                  <a:gd name="T0" fmla="*/ 29 w 30"/>
                  <a:gd name="T1" fmla="*/ 29 h 48"/>
                  <a:gd name="T2" fmla="*/ 29 w 30"/>
                  <a:gd name="T3" fmla="*/ 48 h 48"/>
                  <a:gd name="T4" fmla="*/ 1 w 30"/>
                  <a:gd name="T5" fmla="*/ 48 h 48"/>
                  <a:gd name="T6" fmla="*/ 1 w 30"/>
                  <a:gd name="T7" fmla="*/ 48 h 48"/>
                  <a:gd name="T8" fmla="*/ 2 w 30"/>
                  <a:gd name="T9" fmla="*/ 27 h 48"/>
                  <a:gd name="T10" fmla="*/ 29 w 30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29" y="29"/>
                    </a:moveTo>
                    <a:cubicBezTo>
                      <a:pt x="29" y="48"/>
                      <a:pt x="29" y="48"/>
                      <a:pt x="29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5"/>
                      <a:pt x="30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390"/>
              <p:cNvSpPr>
                <a:spLocks/>
              </p:cNvSpPr>
              <p:nvPr/>
            </p:nvSpPr>
            <p:spPr bwMode="auto">
              <a:xfrm>
                <a:off x="5082" y="1647"/>
                <a:ext cx="71" cy="114"/>
              </a:xfrm>
              <a:custGeom>
                <a:avLst/>
                <a:gdLst>
                  <a:gd name="T0" fmla="*/ 1 w 30"/>
                  <a:gd name="T1" fmla="*/ 29 h 48"/>
                  <a:gd name="T2" fmla="*/ 1 w 30"/>
                  <a:gd name="T3" fmla="*/ 48 h 48"/>
                  <a:gd name="T4" fmla="*/ 29 w 30"/>
                  <a:gd name="T5" fmla="*/ 48 h 48"/>
                  <a:gd name="T6" fmla="*/ 29 w 30"/>
                  <a:gd name="T7" fmla="*/ 48 h 48"/>
                  <a:gd name="T8" fmla="*/ 28 w 30"/>
                  <a:gd name="T9" fmla="*/ 27 h 48"/>
                  <a:gd name="T10" fmla="*/ 1 w 30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1" y="29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0" y="5"/>
                      <a:pt x="0" y="0"/>
                      <a:pt x="1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391"/>
              <p:cNvSpPr>
                <a:spLocks/>
              </p:cNvSpPr>
              <p:nvPr/>
            </p:nvSpPr>
            <p:spPr bwMode="auto">
              <a:xfrm>
                <a:off x="5148" y="1583"/>
                <a:ext cx="55" cy="123"/>
              </a:xfrm>
              <a:custGeom>
                <a:avLst/>
                <a:gdLst>
                  <a:gd name="T0" fmla="*/ 10 w 23"/>
                  <a:gd name="T1" fmla="*/ 0 h 52"/>
                  <a:gd name="T2" fmla="*/ 18 w 23"/>
                  <a:gd name="T3" fmla="*/ 0 h 52"/>
                  <a:gd name="T4" fmla="*/ 22 w 23"/>
                  <a:gd name="T5" fmla="*/ 5 h 52"/>
                  <a:gd name="T6" fmla="*/ 16 w 23"/>
                  <a:gd name="T7" fmla="*/ 47 h 52"/>
                  <a:gd name="T8" fmla="*/ 10 w 23"/>
                  <a:gd name="T9" fmla="*/ 52 h 52"/>
                  <a:gd name="T10" fmla="*/ 0 w 23"/>
                  <a:gd name="T11" fmla="*/ 52 h 52"/>
                  <a:gd name="T12" fmla="*/ 10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2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50"/>
                      <a:pt x="13" y="52"/>
                      <a:pt x="10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392"/>
              <p:cNvSpPr>
                <a:spLocks/>
              </p:cNvSpPr>
              <p:nvPr/>
            </p:nvSpPr>
            <p:spPr bwMode="auto">
              <a:xfrm>
                <a:off x="4958" y="1583"/>
                <a:ext cx="55" cy="123"/>
              </a:xfrm>
              <a:custGeom>
                <a:avLst/>
                <a:gdLst>
                  <a:gd name="T0" fmla="*/ 12 w 23"/>
                  <a:gd name="T1" fmla="*/ 0 h 52"/>
                  <a:gd name="T2" fmla="*/ 4 w 23"/>
                  <a:gd name="T3" fmla="*/ 0 h 52"/>
                  <a:gd name="T4" fmla="*/ 0 w 23"/>
                  <a:gd name="T5" fmla="*/ 5 h 52"/>
                  <a:gd name="T6" fmla="*/ 7 w 23"/>
                  <a:gd name="T7" fmla="*/ 47 h 52"/>
                  <a:gd name="T8" fmla="*/ 12 w 23"/>
                  <a:gd name="T9" fmla="*/ 52 h 52"/>
                  <a:gd name="T10" fmla="*/ 23 w 23"/>
                  <a:gd name="T11" fmla="*/ 52 h 52"/>
                  <a:gd name="T12" fmla="*/ 12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50"/>
                      <a:pt x="9" y="52"/>
                      <a:pt x="12" y="52"/>
                    </a:cubicBezTo>
                    <a:cubicBezTo>
                      <a:pt x="23" y="52"/>
                      <a:pt x="23" y="52"/>
                      <a:pt x="23" y="5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393"/>
              <p:cNvSpPr>
                <a:spLocks/>
              </p:cNvSpPr>
              <p:nvPr/>
            </p:nvSpPr>
            <p:spPr bwMode="auto">
              <a:xfrm>
                <a:off x="4979" y="1455"/>
                <a:ext cx="200" cy="251"/>
              </a:xfrm>
              <a:custGeom>
                <a:avLst/>
                <a:gdLst>
                  <a:gd name="T0" fmla="*/ 11 w 84"/>
                  <a:gd name="T1" fmla="*/ 0 h 106"/>
                  <a:gd name="T2" fmla="*/ 73 w 84"/>
                  <a:gd name="T3" fmla="*/ 0 h 106"/>
                  <a:gd name="T4" fmla="*/ 84 w 84"/>
                  <a:gd name="T5" fmla="*/ 11 h 106"/>
                  <a:gd name="T6" fmla="*/ 78 w 84"/>
                  <a:gd name="T7" fmla="*/ 95 h 106"/>
                  <a:gd name="T8" fmla="*/ 67 w 84"/>
                  <a:gd name="T9" fmla="*/ 106 h 106"/>
                  <a:gd name="T10" fmla="*/ 18 w 84"/>
                  <a:gd name="T11" fmla="*/ 106 h 106"/>
                  <a:gd name="T12" fmla="*/ 7 w 84"/>
                  <a:gd name="T13" fmla="*/ 95 h 106"/>
                  <a:gd name="T14" fmla="*/ 0 w 84"/>
                  <a:gd name="T15" fmla="*/ 11 h 106"/>
                  <a:gd name="T16" fmla="*/ 11 w 8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4" y="5"/>
                      <a:pt x="84" y="11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2" y="106"/>
                      <a:pt x="7" y="101"/>
                      <a:pt x="7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394"/>
              <p:cNvSpPr>
                <a:spLocks/>
              </p:cNvSpPr>
              <p:nvPr/>
            </p:nvSpPr>
            <p:spPr bwMode="auto">
              <a:xfrm>
                <a:off x="5079" y="1455"/>
                <a:ext cx="100" cy="251"/>
              </a:xfrm>
              <a:custGeom>
                <a:avLst/>
                <a:gdLst>
                  <a:gd name="T0" fmla="*/ 0 w 42"/>
                  <a:gd name="T1" fmla="*/ 0 h 106"/>
                  <a:gd name="T2" fmla="*/ 31 w 42"/>
                  <a:gd name="T3" fmla="*/ 0 h 106"/>
                  <a:gd name="T4" fmla="*/ 42 w 42"/>
                  <a:gd name="T5" fmla="*/ 11 h 106"/>
                  <a:gd name="T6" fmla="*/ 36 w 42"/>
                  <a:gd name="T7" fmla="*/ 95 h 106"/>
                  <a:gd name="T8" fmla="*/ 25 w 42"/>
                  <a:gd name="T9" fmla="*/ 106 h 106"/>
                  <a:gd name="T10" fmla="*/ 0 w 42"/>
                  <a:gd name="T11" fmla="*/ 106 h 106"/>
                  <a:gd name="T12" fmla="*/ 0 w 42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395"/>
              <p:cNvSpPr>
                <a:spLocks/>
              </p:cNvSpPr>
              <p:nvPr/>
            </p:nvSpPr>
            <p:spPr bwMode="auto">
              <a:xfrm>
                <a:off x="4970" y="1704"/>
                <a:ext cx="221" cy="57"/>
              </a:xfrm>
              <a:custGeom>
                <a:avLst/>
                <a:gdLst>
                  <a:gd name="T0" fmla="*/ 10 w 93"/>
                  <a:gd name="T1" fmla="*/ 0 h 24"/>
                  <a:gd name="T2" fmla="*/ 82 w 93"/>
                  <a:gd name="T3" fmla="*/ 0 h 24"/>
                  <a:gd name="T4" fmla="*/ 93 w 93"/>
                  <a:gd name="T5" fmla="*/ 11 h 24"/>
                  <a:gd name="T6" fmla="*/ 93 w 93"/>
                  <a:gd name="T7" fmla="*/ 21 h 24"/>
                  <a:gd name="T8" fmla="*/ 92 w 93"/>
                  <a:gd name="T9" fmla="*/ 24 h 24"/>
                  <a:gd name="T10" fmla="*/ 0 w 93"/>
                  <a:gd name="T11" fmla="*/ 24 h 24"/>
                  <a:gd name="T12" fmla="*/ 0 w 93"/>
                  <a:gd name="T13" fmla="*/ 21 h 24"/>
                  <a:gd name="T14" fmla="*/ 0 w 93"/>
                  <a:gd name="T15" fmla="*/ 11 h 24"/>
                  <a:gd name="T16" fmla="*/ 10 w 9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4">
                    <a:moveTo>
                      <a:pt x="10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2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396"/>
              <p:cNvSpPr>
                <a:spLocks/>
              </p:cNvSpPr>
              <p:nvPr/>
            </p:nvSpPr>
            <p:spPr bwMode="auto">
              <a:xfrm>
                <a:off x="5079" y="1704"/>
                <a:ext cx="112" cy="57"/>
              </a:xfrm>
              <a:custGeom>
                <a:avLst/>
                <a:gdLst>
                  <a:gd name="T0" fmla="*/ 0 w 47"/>
                  <a:gd name="T1" fmla="*/ 0 h 24"/>
                  <a:gd name="T2" fmla="*/ 36 w 47"/>
                  <a:gd name="T3" fmla="*/ 0 h 24"/>
                  <a:gd name="T4" fmla="*/ 47 w 47"/>
                  <a:gd name="T5" fmla="*/ 11 h 24"/>
                  <a:gd name="T6" fmla="*/ 47 w 47"/>
                  <a:gd name="T7" fmla="*/ 21 h 24"/>
                  <a:gd name="T8" fmla="*/ 46 w 47"/>
                  <a:gd name="T9" fmla="*/ 24 h 24"/>
                  <a:gd name="T10" fmla="*/ 0 w 47"/>
                  <a:gd name="T11" fmla="*/ 24 h 24"/>
                  <a:gd name="T12" fmla="*/ 0 w 4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7" y="5"/>
                      <a:pt x="47" y="1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6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397"/>
              <p:cNvSpPr>
                <a:spLocks/>
              </p:cNvSpPr>
              <p:nvPr/>
            </p:nvSpPr>
            <p:spPr bwMode="auto">
              <a:xfrm>
                <a:off x="4507" y="1383"/>
                <a:ext cx="216" cy="235"/>
              </a:xfrm>
              <a:custGeom>
                <a:avLst/>
                <a:gdLst>
                  <a:gd name="T0" fmla="*/ 58 w 91"/>
                  <a:gd name="T1" fmla="*/ 59 h 99"/>
                  <a:gd name="T2" fmla="*/ 91 w 91"/>
                  <a:gd name="T3" fmla="*/ 83 h 99"/>
                  <a:gd name="T4" fmla="*/ 69 w 91"/>
                  <a:gd name="T5" fmla="*/ 99 h 99"/>
                  <a:gd name="T6" fmla="*/ 21 w 91"/>
                  <a:gd name="T7" fmla="*/ 99 h 99"/>
                  <a:gd name="T8" fmla="*/ 0 w 91"/>
                  <a:gd name="T9" fmla="*/ 85 h 99"/>
                  <a:gd name="T10" fmla="*/ 32 w 91"/>
                  <a:gd name="T11" fmla="*/ 59 h 99"/>
                  <a:gd name="T12" fmla="*/ 33 w 91"/>
                  <a:gd name="T13" fmla="*/ 48 h 99"/>
                  <a:gd name="T14" fmla="*/ 31 w 91"/>
                  <a:gd name="T15" fmla="*/ 46 h 99"/>
                  <a:gd name="T16" fmla="*/ 30 w 91"/>
                  <a:gd name="T17" fmla="*/ 39 h 99"/>
                  <a:gd name="T18" fmla="*/ 26 w 91"/>
                  <a:gd name="T19" fmla="*/ 34 h 99"/>
                  <a:gd name="T20" fmla="*/ 24 w 91"/>
                  <a:gd name="T21" fmla="*/ 26 h 99"/>
                  <a:gd name="T22" fmla="*/ 24 w 91"/>
                  <a:gd name="T23" fmla="*/ 23 h 99"/>
                  <a:gd name="T24" fmla="*/ 28 w 91"/>
                  <a:gd name="T25" fmla="*/ 25 h 99"/>
                  <a:gd name="T26" fmla="*/ 28 w 91"/>
                  <a:gd name="T27" fmla="*/ 20 h 99"/>
                  <a:gd name="T28" fmla="*/ 28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5 w 91"/>
                  <a:gd name="T37" fmla="*/ 3 h 99"/>
                  <a:gd name="T38" fmla="*/ 35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6 w 91"/>
                  <a:gd name="T45" fmla="*/ 2 h 99"/>
                  <a:gd name="T46" fmla="*/ 36 w 91"/>
                  <a:gd name="T47" fmla="*/ 2 h 99"/>
                  <a:gd name="T48" fmla="*/ 36 w 91"/>
                  <a:gd name="T49" fmla="*/ 2 h 99"/>
                  <a:gd name="T50" fmla="*/ 36 w 91"/>
                  <a:gd name="T51" fmla="*/ 2 h 99"/>
                  <a:gd name="T52" fmla="*/ 37 w 91"/>
                  <a:gd name="T53" fmla="*/ 2 h 99"/>
                  <a:gd name="T54" fmla="*/ 37 w 91"/>
                  <a:gd name="T55" fmla="*/ 2 h 99"/>
                  <a:gd name="T56" fmla="*/ 37 w 91"/>
                  <a:gd name="T57" fmla="*/ 2 h 99"/>
                  <a:gd name="T58" fmla="*/ 37 w 91"/>
                  <a:gd name="T59" fmla="*/ 2 h 99"/>
                  <a:gd name="T60" fmla="*/ 48 w 91"/>
                  <a:gd name="T61" fmla="*/ 1 h 99"/>
                  <a:gd name="T62" fmla="*/ 59 w 91"/>
                  <a:gd name="T63" fmla="*/ 5 h 99"/>
                  <a:gd name="T64" fmla="*/ 62 w 91"/>
                  <a:gd name="T65" fmla="*/ 11 h 99"/>
                  <a:gd name="T66" fmla="*/ 62 w 91"/>
                  <a:gd name="T67" fmla="*/ 20 h 99"/>
                  <a:gd name="T68" fmla="*/ 62 w 91"/>
                  <a:gd name="T69" fmla="*/ 25 h 99"/>
                  <a:gd name="T70" fmla="*/ 66 w 91"/>
                  <a:gd name="T71" fmla="*/ 23 h 99"/>
                  <a:gd name="T72" fmla="*/ 66 w 91"/>
                  <a:gd name="T73" fmla="*/ 26 h 99"/>
                  <a:gd name="T74" fmla="*/ 64 w 91"/>
                  <a:gd name="T75" fmla="*/ 34 h 99"/>
                  <a:gd name="T76" fmla="*/ 60 w 91"/>
                  <a:gd name="T77" fmla="*/ 39 h 99"/>
                  <a:gd name="T78" fmla="*/ 59 w 91"/>
                  <a:gd name="T79" fmla="*/ 46 h 99"/>
                  <a:gd name="T80" fmla="*/ 57 w 91"/>
                  <a:gd name="T81" fmla="*/ 48 h 99"/>
                  <a:gd name="T82" fmla="*/ 58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8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7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6"/>
                      <a:pt x="6" y="91"/>
                      <a:pt x="0" y="85"/>
                    </a:cubicBezTo>
                    <a:cubicBezTo>
                      <a:pt x="0" y="70"/>
                      <a:pt x="33" y="76"/>
                      <a:pt x="32" y="59"/>
                    </a:cubicBezTo>
                    <a:cubicBezTo>
                      <a:pt x="33" y="56"/>
                      <a:pt x="33" y="51"/>
                      <a:pt x="33" y="48"/>
                    </a:cubicBezTo>
                    <a:cubicBezTo>
                      <a:pt x="32" y="47"/>
                      <a:pt x="31" y="47"/>
                      <a:pt x="31" y="46"/>
                    </a:cubicBezTo>
                    <a:cubicBezTo>
                      <a:pt x="30" y="44"/>
                      <a:pt x="30" y="42"/>
                      <a:pt x="30" y="39"/>
                    </a:cubicBezTo>
                    <a:cubicBezTo>
                      <a:pt x="28" y="39"/>
                      <a:pt x="27" y="35"/>
                      <a:pt x="26" y="34"/>
                    </a:cubicBezTo>
                    <a:cubicBezTo>
                      <a:pt x="26" y="32"/>
                      <a:pt x="24" y="28"/>
                      <a:pt x="24" y="26"/>
                    </a:cubicBezTo>
                    <a:cubicBezTo>
                      <a:pt x="24" y="25"/>
                      <a:pt x="24" y="24"/>
                      <a:pt x="24" y="23"/>
                    </a:cubicBezTo>
                    <a:cubicBezTo>
                      <a:pt x="25" y="22"/>
                      <a:pt x="26" y="23"/>
                      <a:pt x="28" y="25"/>
                    </a:cubicBezTo>
                    <a:cubicBezTo>
                      <a:pt x="28" y="23"/>
                      <a:pt x="28" y="21"/>
                      <a:pt x="28" y="20"/>
                    </a:cubicBezTo>
                    <a:cubicBezTo>
                      <a:pt x="28" y="16"/>
                      <a:pt x="28" y="13"/>
                      <a:pt x="28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4" y="3"/>
                      <a:pt x="35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1" y="0"/>
                      <a:pt x="45" y="0"/>
                      <a:pt x="48" y="1"/>
                    </a:cubicBezTo>
                    <a:cubicBezTo>
                      <a:pt x="52" y="1"/>
                      <a:pt x="56" y="3"/>
                      <a:pt x="59" y="5"/>
                    </a:cubicBezTo>
                    <a:cubicBezTo>
                      <a:pt x="60" y="7"/>
                      <a:pt x="61" y="9"/>
                      <a:pt x="62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4" y="23"/>
                      <a:pt x="65" y="22"/>
                      <a:pt x="66" y="23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5" y="28"/>
                      <a:pt x="64" y="32"/>
                      <a:pt x="64" y="34"/>
                    </a:cubicBezTo>
                    <a:cubicBezTo>
                      <a:pt x="63" y="35"/>
                      <a:pt x="62" y="39"/>
                      <a:pt x="60" y="39"/>
                    </a:cubicBezTo>
                    <a:cubicBezTo>
                      <a:pt x="60" y="41"/>
                      <a:pt x="60" y="44"/>
                      <a:pt x="59" y="46"/>
                    </a:cubicBezTo>
                    <a:cubicBezTo>
                      <a:pt x="59" y="46"/>
                      <a:pt x="58" y="47"/>
                      <a:pt x="57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398"/>
              <p:cNvSpPr>
                <a:spLocks/>
              </p:cNvSpPr>
              <p:nvPr/>
            </p:nvSpPr>
            <p:spPr bwMode="auto">
              <a:xfrm>
                <a:off x="4614" y="1383"/>
                <a:ext cx="114" cy="214"/>
              </a:xfrm>
              <a:custGeom>
                <a:avLst/>
                <a:gdLst>
                  <a:gd name="T0" fmla="*/ 13 w 48"/>
                  <a:gd name="T1" fmla="*/ 59 h 90"/>
                  <a:gd name="T2" fmla="*/ 46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8 h 90"/>
                  <a:gd name="T12" fmla="*/ 0 w 48"/>
                  <a:gd name="T13" fmla="*/ 48 h 90"/>
                  <a:gd name="T14" fmla="*/ 9 w 48"/>
                  <a:gd name="T15" fmla="*/ 47 h 90"/>
                  <a:gd name="T16" fmla="*/ 5 w 48"/>
                  <a:gd name="T17" fmla="*/ 1 h 90"/>
                  <a:gd name="T18" fmla="*/ 3 w 48"/>
                  <a:gd name="T19" fmla="*/ 1 h 90"/>
                  <a:gd name="T20" fmla="*/ 14 w 48"/>
                  <a:gd name="T21" fmla="*/ 5 h 90"/>
                  <a:gd name="T22" fmla="*/ 17 w 48"/>
                  <a:gd name="T23" fmla="*/ 11 h 90"/>
                  <a:gd name="T24" fmla="*/ 17 w 48"/>
                  <a:gd name="T25" fmla="*/ 20 h 90"/>
                  <a:gd name="T26" fmla="*/ 17 w 48"/>
                  <a:gd name="T27" fmla="*/ 25 h 90"/>
                  <a:gd name="T28" fmla="*/ 21 w 48"/>
                  <a:gd name="T29" fmla="*/ 23 h 90"/>
                  <a:gd name="T30" fmla="*/ 21 w 48"/>
                  <a:gd name="T31" fmla="*/ 26 h 90"/>
                  <a:gd name="T32" fmla="*/ 19 w 48"/>
                  <a:gd name="T33" fmla="*/ 34 h 90"/>
                  <a:gd name="T34" fmla="*/ 15 w 48"/>
                  <a:gd name="T35" fmla="*/ 39 h 90"/>
                  <a:gd name="T36" fmla="*/ 14 w 48"/>
                  <a:gd name="T37" fmla="*/ 46 h 90"/>
                  <a:gd name="T38" fmla="*/ 12 w 48"/>
                  <a:gd name="T39" fmla="*/ 48 h 90"/>
                  <a:gd name="T40" fmla="*/ 13 w 48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9"/>
                    </a:moveTo>
                    <a:cubicBezTo>
                      <a:pt x="19" y="76"/>
                      <a:pt x="48" y="67"/>
                      <a:pt x="46" y="83"/>
                    </a:cubicBezTo>
                    <a:cubicBezTo>
                      <a:pt x="40" y="90"/>
                      <a:pt x="33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2" y="0"/>
                      <a:pt x="3" y="1"/>
                    </a:cubicBezTo>
                    <a:cubicBezTo>
                      <a:pt x="7" y="1"/>
                      <a:pt x="11" y="3"/>
                      <a:pt x="14" y="5"/>
                    </a:cubicBezTo>
                    <a:cubicBezTo>
                      <a:pt x="15" y="7"/>
                      <a:pt x="16" y="9"/>
                      <a:pt x="17" y="11"/>
                    </a:cubicBezTo>
                    <a:cubicBezTo>
                      <a:pt x="17" y="13"/>
                      <a:pt x="17" y="16"/>
                      <a:pt x="17" y="20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4"/>
                      <a:pt x="21" y="25"/>
                      <a:pt x="21" y="26"/>
                    </a:cubicBezTo>
                    <a:cubicBezTo>
                      <a:pt x="20" y="28"/>
                      <a:pt x="19" y="32"/>
                      <a:pt x="19" y="34"/>
                    </a:cubicBezTo>
                    <a:cubicBezTo>
                      <a:pt x="18" y="35"/>
                      <a:pt x="17" y="39"/>
                      <a:pt x="15" y="39"/>
                    </a:cubicBezTo>
                    <a:cubicBezTo>
                      <a:pt x="15" y="41"/>
                      <a:pt x="15" y="44"/>
                      <a:pt x="14" y="46"/>
                    </a:cubicBezTo>
                    <a:cubicBezTo>
                      <a:pt x="14" y="46"/>
                      <a:pt x="13" y="47"/>
                      <a:pt x="12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399"/>
              <p:cNvSpPr>
                <a:spLocks/>
              </p:cNvSpPr>
              <p:nvPr/>
            </p:nvSpPr>
            <p:spPr bwMode="auto">
              <a:xfrm>
                <a:off x="4566" y="1367"/>
                <a:ext cx="95" cy="142"/>
              </a:xfrm>
              <a:custGeom>
                <a:avLst/>
                <a:gdLst>
                  <a:gd name="T0" fmla="*/ 1 w 40"/>
                  <a:gd name="T1" fmla="*/ 26 h 60"/>
                  <a:gd name="T2" fmla="*/ 7 w 40"/>
                  <a:gd name="T3" fmla="*/ 8 h 60"/>
                  <a:gd name="T4" fmla="*/ 34 w 40"/>
                  <a:gd name="T5" fmla="*/ 8 h 60"/>
                  <a:gd name="T6" fmla="*/ 39 w 40"/>
                  <a:gd name="T7" fmla="*/ 24 h 60"/>
                  <a:gd name="T8" fmla="*/ 21 w 40"/>
                  <a:gd name="T9" fmla="*/ 58 h 60"/>
                  <a:gd name="T10" fmla="*/ 1 w 40"/>
                  <a:gd name="T11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0">
                    <a:moveTo>
                      <a:pt x="1" y="26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8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39" y="24"/>
                    </a:cubicBezTo>
                    <a:cubicBezTo>
                      <a:pt x="38" y="37"/>
                      <a:pt x="38" y="57"/>
                      <a:pt x="21" y="58"/>
                    </a:cubicBezTo>
                    <a:cubicBezTo>
                      <a:pt x="3" y="60"/>
                      <a:pt x="3" y="40"/>
                      <a:pt x="1" y="26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400"/>
              <p:cNvSpPr>
                <a:spLocks/>
              </p:cNvSpPr>
              <p:nvPr/>
            </p:nvSpPr>
            <p:spPr bwMode="auto">
              <a:xfrm>
                <a:off x="4614" y="1376"/>
                <a:ext cx="47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19 w 20"/>
                  <a:gd name="T5" fmla="*/ 20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4" y="4"/>
                    </a:cubicBezTo>
                    <a:cubicBezTo>
                      <a:pt x="19" y="7"/>
                      <a:pt x="20" y="13"/>
                      <a:pt x="19" y="20"/>
                    </a:cubicBezTo>
                    <a:cubicBezTo>
                      <a:pt x="18" y="33"/>
                      <a:pt x="18" y="53"/>
                      <a:pt x="1" y="54"/>
                    </a:cubicBezTo>
                    <a:cubicBezTo>
                      <a:pt x="1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401"/>
              <p:cNvSpPr>
                <a:spLocks/>
              </p:cNvSpPr>
              <p:nvPr/>
            </p:nvSpPr>
            <p:spPr bwMode="auto">
              <a:xfrm>
                <a:off x="4497" y="1509"/>
                <a:ext cx="233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4 w 98"/>
                  <a:gd name="T9" fmla="*/ 10 h 46"/>
                  <a:gd name="T10" fmla="*/ 36 w 98"/>
                  <a:gd name="T11" fmla="*/ 6 h 46"/>
                  <a:gd name="T12" fmla="*/ 37 w 98"/>
                  <a:gd name="T13" fmla="*/ 2 h 46"/>
                  <a:gd name="T14" fmla="*/ 61 w 98"/>
                  <a:gd name="T15" fmla="*/ 2 h 46"/>
                  <a:gd name="T16" fmla="*/ 62 w 98"/>
                  <a:gd name="T17" fmla="*/ 6 h 46"/>
                  <a:gd name="T18" fmla="*/ 65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11"/>
                      <a:pt x="24" y="23"/>
                      <a:pt x="34" y="10"/>
                    </a:cubicBezTo>
                    <a:cubicBezTo>
                      <a:pt x="35" y="9"/>
                      <a:pt x="35" y="7"/>
                      <a:pt x="36" y="6"/>
                    </a:cubicBezTo>
                    <a:cubicBezTo>
                      <a:pt x="37" y="5"/>
                      <a:pt x="37" y="3"/>
                      <a:pt x="37" y="2"/>
                    </a:cubicBezTo>
                    <a:cubicBezTo>
                      <a:pt x="38" y="0"/>
                      <a:pt x="60" y="0"/>
                      <a:pt x="61" y="2"/>
                    </a:cubicBezTo>
                    <a:cubicBezTo>
                      <a:pt x="61" y="3"/>
                      <a:pt x="62" y="4"/>
                      <a:pt x="62" y="6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5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402"/>
              <p:cNvSpPr>
                <a:spLocks/>
              </p:cNvSpPr>
              <p:nvPr/>
            </p:nvSpPr>
            <p:spPr bwMode="auto">
              <a:xfrm>
                <a:off x="4614" y="1509"/>
                <a:ext cx="123" cy="109"/>
              </a:xfrm>
              <a:custGeom>
                <a:avLst/>
                <a:gdLst>
                  <a:gd name="T0" fmla="*/ 49 w 52"/>
                  <a:gd name="T1" fmla="*/ 46 h 46"/>
                  <a:gd name="T2" fmla="*/ 24 w 52"/>
                  <a:gd name="T3" fmla="*/ 46 h 46"/>
                  <a:gd name="T4" fmla="*/ 0 w 52"/>
                  <a:gd name="T5" fmla="*/ 46 h 46"/>
                  <a:gd name="T6" fmla="*/ 0 w 52"/>
                  <a:gd name="T7" fmla="*/ 0 h 46"/>
                  <a:gd name="T8" fmla="*/ 12 w 52"/>
                  <a:gd name="T9" fmla="*/ 2 h 46"/>
                  <a:gd name="T10" fmla="*/ 13 w 52"/>
                  <a:gd name="T11" fmla="*/ 6 h 46"/>
                  <a:gd name="T12" fmla="*/ 16 w 52"/>
                  <a:gd name="T13" fmla="*/ 10 h 46"/>
                  <a:gd name="T14" fmla="*/ 49 w 5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4" y="8"/>
                      <a:pt x="14" y="9"/>
                      <a:pt x="16" y="10"/>
                    </a:cubicBezTo>
                    <a:cubicBezTo>
                      <a:pt x="27" y="20"/>
                      <a:pt x="52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403"/>
              <p:cNvSpPr>
                <a:spLocks/>
              </p:cNvSpPr>
              <p:nvPr/>
            </p:nvSpPr>
            <p:spPr bwMode="auto">
              <a:xfrm>
                <a:off x="4495" y="1533"/>
                <a:ext cx="109" cy="173"/>
              </a:xfrm>
              <a:custGeom>
                <a:avLst/>
                <a:gdLst>
                  <a:gd name="T0" fmla="*/ 35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5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5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0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8" y="8"/>
                      <a:pt x="35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404"/>
              <p:cNvSpPr>
                <a:spLocks/>
              </p:cNvSpPr>
              <p:nvPr/>
            </p:nvSpPr>
            <p:spPr bwMode="auto">
              <a:xfrm>
                <a:off x="4625" y="1533"/>
                <a:ext cx="110" cy="173"/>
              </a:xfrm>
              <a:custGeom>
                <a:avLst/>
                <a:gdLst>
                  <a:gd name="T0" fmla="*/ 11 w 46"/>
                  <a:gd name="T1" fmla="*/ 0 h 73"/>
                  <a:gd name="T2" fmla="*/ 42 w 46"/>
                  <a:gd name="T3" fmla="*/ 15 h 73"/>
                  <a:gd name="T4" fmla="*/ 45 w 46"/>
                  <a:gd name="T5" fmla="*/ 73 h 73"/>
                  <a:gd name="T6" fmla="*/ 0 w 46"/>
                  <a:gd name="T7" fmla="*/ 73 h 73"/>
                  <a:gd name="T8" fmla="*/ 11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1" y="0"/>
                    </a:moveTo>
                    <a:cubicBezTo>
                      <a:pt x="19" y="7"/>
                      <a:pt x="34" y="3"/>
                      <a:pt x="42" y="15"/>
                    </a:cubicBezTo>
                    <a:cubicBezTo>
                      <a:pt x="46" y="21"/>
                      <a:pt x="45" y="51"/>
                      <a:pt x="4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405"/>
              <p:cNvSpPr>
                <a:spLocks/>
              </p:cNvSpPr>
              <p:nvPr/>
            </p:nvSpPr>
            <p:spPr bwMode="auto">
              <a:xfrm>
                <a:off x="4538" y="1761"/>
                <a:ext cx="73" cy="114"/>
              </a:xfrm>
              <a:custGeom>
                <a:avLst/>
                <a:gdLst>
                  <a:gd name="T0" fmla="*/ 29 w 31"/>
                  <a:gd name="T1" fmla="*/ 29 h 48"/>
                  <a:gd name="T2" fmla="*/ 30 w 31"/>
                  <a:gd name="T3" fmla="*/ 48 h 48"/>
                  <a:gd name="T4" fmla="*/ 2 w 31"/>
                  <a:gd name="T5" fmla="*/ 48 h 48"/>
                  <a:gd name="T6" fmla="*/ 2 w 31"/>
                  <a:gd name="T7" fmla="*/ 48 h 48"/>
                  <a:gd name="T8" fmla="*/ 3 w 31"/>
                  <a:gd name="T9" fmla="*/ 27 h 48"/>
                  <a:gd name="T10" fmla="*/ 29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9" y="29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1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406"/>
              <p:cNvSpPr>
                <a:spLocks/>
              </p:cNvSpPr>
              <p:nvPr/>
            </p:nvSpPr>
            <p:spPr bwMode="auto">
              <a:xfrm>
                <a:off x="4614" y="1761"/>
                <a:ext cx="73" cy="114"/>
              </a:xfrm>
              <a:custGeom>
                <a:avLst/>
                <a:gdLst>
                  <a:gd name="T0" fmla="*/ 2 w 31"/>
                  <a:gd name="T1" fmla="*/ 29 h 48"/>
                  <a:gd name="T2" fmla="*/ 2 w 31"/>
                  <a:gd name="T3" fmla="*/ 48 h 48"/>
                  <a:gd name="T4" fmla="*/ 30 w 31"/>
                  <a:gd name="T5" fmla="*/ 48 h 48"/>
                  <a:gd name="T6" fmla="*/ 30 w 31"/>
                  <a:gd name="T7" fmla="*/ 48 h 48"/>
                  <a:gd name="T8" fmla="*/ 28 w 31"/>
                  <a:gd name="T9" fmla="*/ 27 h 48"/>
                  <a:gd name="T10" fmla="*/ 2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" y="29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1" y="5"/>
                      <a:pt x="0" y="0"/>
                      <a:pt x="2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407"/>
              <p:cNvSpPr>
                <a:spLocks/>
              </p:cNvSpPr>
              <p:nvPr/>
            </p:nvSpPr>
            <p:spPr bwMode="auto">
              <a:xfrm>
                <a:off x="4680" y="1697"/>
                <a:ext cx="57" cy="123"/>
              </a:xfrm>
              <a:custGeom>
                <a:avLst/>
                <a:gdLst>
                  <a:gd name="T0" fmla="*/ 11 w 24"/>
                  <a:gd name="T1" fmla="*/ 0 h 52"/>
                  <a:gd name="T2" fmla="*/ 19 w 24"/>
                  <a:gd name="T3" fmla="*/ 0 h 52"/>
                  <a:gd name="T4" fmla="*/ 23 w 24"/>
                  <a:gd name="T5" fmla="*/ 5 h 52"/>
                  <a:gd name="T6" fmla="*/ 16 w 24"/>
                  <a:gd name="T7" fmla="*/ 47 h 52"/>
                  <a:gd name="T8" fmla="*/ 11 w 24"/>
                  <a:gd name="T9" fmla="*/ 52 h 52"/>
                  <a:gd name="T10" fmla="*/ 0 w 24"/>
                  <a:gd name="T11" fmla="*/ 52 h 52"/>
                  <a:gd name="T12" fmla="*/ 11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1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4" y="3"/>
                      <a:pt x="23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50"/>
                      <a:pt x="14" y="52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408"/>
              <p:cNvSpPr>
                <a:spLocks/>
              </p:cNvSpPr>
              <p:nvPr/>
            </p:nvSpPr>
            <p:spPr bwMode="auto">
              <a:xfrm>
                <a:off x="4490" y="1697"/>
                <a:ext cx="57" cy="123"/>
              </a:xfrm>
              <a:custGeom>
                <a:avLst/>
                <a:gdLst>
                  <a:gd name="T0" fmla="*/ 13 w 24"/>
                  <a:gd name="T1" fmla="*/ 0 h 52"/>
                  <a:gd name="T2" fmla="*/ 5 w 24"/>
                  <a:gd name="T3" fmla="*/ 0 h 52"/>
                  <a:gd name="T4" fmla="*/ 1 w 24"/>
                  <a:gd name="T5" fmla="*/ 5 h 52"/>
                  <a:gd name="T6" fmla="*/ 7 w 24"/>
                  <a:gd name="T7" fmla="*/ 47 h 52"/>
                  <a:gd name="T8" fmla="*/ 13 w 24"/>
                  <a:gd name="T9" fmla="*/ 52 h 52"/>
                  <a:gd name="T10" fmla="*/ 24 w 24"/>
                  <a:gd name="T11" fmla="*/ 52 h 52"/>
                  <a:gd name="T12" fmla="*/ 13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1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50"/>
                      <a:pt x="10" y="52"/>
                      <a:pt x="13" y="52"/>
                    </a:cubicBezTo>
                    <a:cubicBezTo>
                      <a:pt x="24" y="52"/>
                      <a:pt x="24" y="52"/>
                      <a:pt x="24" y="5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409"/>
              <p:cNvSpPr>
                <a:spLocks/>
              </p:cNvSpPr>
              <p:nvPr/>
            </p:nvSpPr>
            <p:spPr bwMode="auto">
              <a:xfrm>
                <a:off x="4514" y="1568"/>
                <a:ext cx="199" cy="252"/>
              </a:xfrm>
              <a:custGeom>
                <a:avLst/>
                <a:gdLst>
                  <a:gd name="T0" fmla="*/ 11 w 84"/>
                  <a:gd name="T1" fmla="*/ 0 h 106"/>
                  <a:gd name="T2" fmla="*/ 73 w 84"/>
                  <a:gd name="T3" fmla="*/ 0 h 106"/>
                  <a:gd name="T4" fmla="*/ 84 w 84"/>
                  <a:gd name="T5" fmla="*/ 11 h 106"/>
                  <a:gd name="T6" fmla="*/ 77 w 84"/>
                  <a:gd name="T7" fmla="*/ 95 h 106"/>
                  <a:gd name="T8" fmla="*/ 67 w 84"/>
                  <a:gd name="T9" fmla="*/ 106 h 106"/>
                  <a:gd name="T10" fmla="*/ 17 w 84"/>
                  <a:gd name="T11" fmla="*/ 106 h 106"/>
                  <a:gd name="T12" fmla="*/ 6 w 84"/>
                  <a:gd name="T13" fmla="*/ 95 h 106"/>
                  <a:gd name="T14" fmla="*/ 0 w 84"/>
                  <a:gd name="T15" fmla="*/ 11 h 106"/>
                  <a:gd name="T16" fmla="*/ 11 w 8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4" y="5"/>
                      <a:pt x="84" y="11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1" y="106"/>
                      <a:pt x="7" y="101"/>
                      <a:pt x="6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410"/>
              <p:cNvSpPr>
                <a:spLocks/>
              </p:cNvSpPr>
              <p:nvPr/>
            </p:nvSpPr>
            <p:spPr bwMode="auto">
              <a:xfrm>
                <a:off x="4614" y="1568"/>
                <a:ext cx="99" cy="252"/>
              </a:xfrm>
              <a:custGeom>
                <a:avLst/>
                <a:gdLst>
                  <a:gd name="T0" fmla="*/ 0 w 42"/>
                  <a:gd name="T1" fmla="*/ 0 h 106"/>
                  <a:gd name="T2" fmla="*/ 31 w 42"/>
                  <a:gd name="T3" fmla="*/ 0 h 106"/>
                  <a:gd name="T4" fmla="*/ 42 w 42"/>
                  <a:gd name="T5" fmla="*/ 11 h 106"/>
                  <a:gd name="T6" fmla="*/ 35 w 42"/>
                  <a:gd name="T7" fmla="*/ 95 h 106"/>
                  <a:gd name="T8" fmla="*/ 25 w 42"/>
                  <a:gd name="T9" fmla="*/ 106 h 106"/>
                  <a:gd name="T10" fmla="*/ 0 w 42"/>
                  <a:gd name="T11" fmla="*/ 106 h 106"/>
                  <a:gd name="T12" fmla="*/ 0 w 42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411"/>
              <p:cNvSpPr>
                <a:spLocks/>
              </p:cNvSpPr>
              <p:nvPr/>
            </p:nvSpPr>
            <p:spPr bwMode="auto">
              <a:xfrm>
                <a:off x="4504" y="1818"/>
                <a:ext cx="219" cy="57"/>
              </a:xfrm>
              <a:custGeom>
                <a:avLst/>
                <a:gdLst>
                  <a:gd name="T0" fmla="*/ 10 w 92"/>
                  <a:gd name="T1" fmla="*/ 0 h 24"/>
                  <a:gd name="T2" fmla="*/ 82 w 92"/>
                  <a:gd name="T3" fmla="*/ 0 h 24"/>
                  <a:gd name="T4" fmla="*/ 92 w 92"/>
                  <a:gd name="T5" fmla="*/ 11 h 24"/>
                  <a:gd name="T6" fmla="*/ 92 w 92"/>
                  <a:gd name="T7" fmla="*/ 21 h 24"/>
                  <a:gd name="T8" fmla="*/ 92 w 92"/>
                  <a:gd name="T9" fmla="*/ 24 h 24"/>
                  <a:gd name="T10" fmla="*/ 0 w 92"/>
                  <a:gd name="T11" fmla="*/ 24 h 24"/>
                  <a:gd name="T12" fmla="*/ 0 w 92"/>
                  <a:gd name="T13" fmla="*/ 21 h 24"/>
                  <a:gd name="T14" fmla="*/ 0 w 92"/>
                  <a:gd name="T15" fmla="*/ 11 h 24"/>
                  <a:gd name="T16" fmla="*/ 10 w 9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4">
                    <a:moveTo>
                      <a:pt x="10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2" y="5"/>
                      <a:pt x="92" y="1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2"/>
                      <a:pt x="92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412"/>
              <p:cNvSpPr>
                <a:spLocks/>
              </p:cNvSpPr>
              <p:nvPr/>
            </p:nvSpPr>
            <p:spPr bwMode="auto">
              <a:xfrm>
                <a:off x="4614" y="1818"/>
                <a:ext cx="109" cy="57"/>
              </a:xfrm>
              <a:custGeom>
                <a:avLst/>
                <a:gdLst>
                  <a:gd name="T0" fmla="*/ 0 w 46"/>
                  <a:gd name="T1" fmla="*/ 0 h 24"/>
                  <a:gd name="T2" fmla="*/ 36 w 46"/>
                  <a:gd name="T3" fmla="*/ 0 h 24"/>
                  <a:gd name="T4" fmla="*/ 46 w 46"/>
                  <a:gd name="T5" fmla="*/ 11 h 24"/>
                  <a:gd name="T6" fmla="*/ 46 w 46"/>
                  <a:gd name="T7" fmla="*/ 21 h 24"/>
                  <a:gd name="T8" fmla="*/ 46 w 46"/>
                  <a:gd name="T9" fmla="*/ 24 h 24"/>
                  <a:gd name="T10" fmla="*/ 0 w 46"/>
                  <a:gd name="T11" fmla="*/ 24 h 24"/>
                  <a:gd name="T12" fmla="*/ 0 w 4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6" y="5"/>
                      <a:pt x="46" y="1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2"/>
                      <a:pt x="46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413"/>
              <p:cNvSpPr>
                <a:spLocks/>
              </p:cNvSpPr>
              <p:nvPr/>
            </p:nvSpPr>
            <p:spPr bwMode="auto">
              <a:xfrm>
                <a:off x="4818" y="1383"/>
                <a:ext cx="216" cy="235"/>
              </a:xfrm>
              <a:custGeom>
                <a:avLst/>
                <a:gdLst>
                  <a:gd name="T0" fmla="*/ 57 w 91"/>
                  <a:gd name="T1" fmla="*/ 59 h 99"/>
                  <a:gd name="T2" fmla="*/ 91 w 91"/>
                  <a:gd name="T3" fmla="*/ 83 h 99"/>
                  <a:gd name="T4" fmla="*/ 68 w 91"/>
                  <a:gd name="T5" fmla="*/ 99 h 99"/>
                  <a:gd name="T6" fmla="*/ 20 w 91"/>
                  <a:gd name="T7" fmla="*/ 99 h 99"/>
                  <a:gd name="T8" fmla="*/ 0 w 91"/>
                  <a:gd name="T9" fmla="*/ 85 h 99"/>
                  <a:gd name="T10" fmla="*/ 32 w 91"/>
                  <a:gd name="T11" fmla="*/ 59 h 99"/>
                  <a:gd name="T12" fmla="*/ 32 w 91"/>
                  <a:gd name="T13" fmla="*/ 48 h 99"/>
                  <a:gd name="T14" fmla="*/ 30 w 91"/>
                  <a:gd name="T15" fmla="*/ 46 h 99"/>
                  <a:gd name="T16" fmla="*/ 29 w 91"/>
                  <a:gd name="T17" fmla="*/ 39 h 99"/>
                  <a:gd name="T18" fmla="*/ 26 w 91"/>
                  <a:gd name="T19" fmla="*/ 34 h 99"/>
                  <a:gd name="T20" fmla="*/ 23 w 91"/>
                  <a:gd name="T21" fmla="*/ 26 h 99"/>
                  <a:gd name="T22" fmla="*/ 24 w 91"/>
                  <a:gd name="T23" fmla="*/ 23 h 99"/>
                  <a:gd name="T24" fmla="*/ 27 w 91"/>
                  <a:gd name="T25" fmla="*/ 25 h 99"/>
                  <a:gd name="T26" fmla="*/ 27 w 91"/>
                  <a:gd name="T27" fmla="*/ 20 h 99"/>
                  <a:gd name="T28" fmla="*/ 27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4 w 91"/>
                  <a:gd name="T37" fmla="*/ 3 h 99"/>
                  <a:gd name="T38" fmla="*/ 34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5 w 91"/>
                  <a:gd name="T45" fmla="*/ 2 h 99"/>
                  <a:gd name="T46" fmla="*/ 35 w 91"/>
                  <a:gd name="T47" fmla="*/ 2 h 99"/>
                  <a:gd name="T48" fmla="*/ 35 w 91"/>
                  <a:gd name="T49" fmla="*/ 2 h 99"/>
                  <a:gd name="T50" fmla="*/ 36 w 91"/>
                  <a:gd name="T51" fmla="*/ 2 h 99"/>
                  <a:gd name="T52" fmla="*/ 36 w 91"/>
                  <a:gd name="T53" fmla="*/ 2 h 99"/>
                  <a:gd name="T54" fmla="*/ 36 w 91"/>
                  <a:gd name="T55" fmla="*/ 2 h 99"/>
                  <a:gd name="T56" fmla="*/ 37 w 91"/>
                  <a:gd name="T57" fmla="*/ 2 h 99"/>
                  <a:gd name="T58" fmla="*/ 37 w 91"/>
                  <a:gd name="T59" fmla="*/ 2 h 99"/>
                  <a:gd name="T60" fmla="*/ 48 w 91"/>
                  <a:gd name="T61" fmla="*/ 1 h 99"/>
                  <a:gd name="T62" fmla="*/ 58 w 91"/>
                  <a:gd name="T63" fmla="*/ 5 h 99"/>
                  <a:gd name="T64" fmla="*/ 61 w 91"/>
                  <a:gd name="T65" fmla="*/ 11 h 99"/>
                  <a:gd name="T66" fmla="*/ 62 w 91"/>
                  <a:gd name="T67" fmla="*/ 20 h 99"/>
                  <a:gd name="T68" fmla="*/ 62 w 91"/>
                  <a:gd name="T69" fmla="*/ 25 h 99"/>
                  <a:gd name="T70" fmla="*/ 65 w 91"/>
                  <a:gd name="T71" fmla="*/ 23 h 99"/>
                  <a:gd name="T72" fmla="*/ 65 w 91"/>
                  <a:gd name="T73" fmla="*/ 26 h 99"/>
                  <a:gd name="T74" fmla="*/ 63 w 91"/>
                  <a:gd name="T75" fmla="*/ 34 h 99"/>
                  <a:gd name="T76" fmla="*/ 60 w 91"/>
                  <a:gd name="T77" fmla="*/ 39 h 99"/>
                  <a:gd name="T78" fmla="*/ 59 w 91"/>
                  <a:gd name="T79" fmla="*/ 46 h 99"/>
                  <a:gd name="T80" fmla="*/ 57 w 91"/>
                  <a:gd name="T81" fmla="*/ 48 h 99"/>
                  <a:gd name="T82" fmla="*/ 57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7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7" y="95"/>
                      <a:pt x="68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13" y="96"/>
                      <a:pt x="5" y="91"/>
                      <a:pt x="0" y="85"/>
                    </a:cubicBezTo>
                    <a:cubicBezTo>
                      <a:pt x="0" y="70"/>
                      <a:pt x="32" y="76"/>
                      <a:pt x="32" y="59"/>
                    </a:cubicBezTo>
                    <a:cubicBezTo>
                      <a:pt x="33" y="56"/>
                      <a:pt x="33" y="51"/>
                      <a:pt x="32" y="48"/>
                    </a:cubicBezTo>
                    <a:cubicBezTo>
                      <a:pt x="31" y="47"/>
                      <a:pt x="30" y="47"/>
                      <a:pt x="30" y="46"/>
                    </a:cubicBezTo>
                    <a:cubicBezTo>
                      <a:pt x="29" y="44"/>
                      <a:pt x="29" y="42"/>
                      <a:pt x="29" y="39"/>
                    </a:cubicBezTo>
                    <a:cubicBezTo>
                      <a:pt x="28" y="39"/>
                      <a:pt x="26" y="35"/>
                      <a:pt x="26" y="34"/>
                    </a:cubicBezTo>
                    <a:cubicBezTo>
                      <a:pt x="25" y="32"/>
                      <a:pt x="24" y="28"/>
                      <a:pt x="23" y="26"/>
                    </a:cubicBezTo>
                    <a:cubicBezTo>
                      <a:pt x="23" y="25"/>
                      <a:pt x="23" y="24"/>
                      <a:pt x="24" y="23"/>
                    </a:cubicBezTo>
                    <a:cubicBezTo>
                      <a:pt x="25" y="22"/>
                      <a:pt x="26" y="23"/>
                      <a:pt x="27" y="25"/>
                    </a:cubicBezTo>
                    <a:cubicBezTo>
                      <a:pt x="27" y="23"/>
                      <a:pt x="27" y="21"/>
                      <a:pt x="27" y="20"/>
                    </a:cubicBezTo>
                    <a:cubicBezTo>
                      <a:pt x="27" y="16"/>
                      <a:pt x="27" y="13"/>
                      <a:pt x="27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3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0" y="0"/>
                      <a:pt x="44" y="0"/>
                      <a:pt x="48" y="1"/>
                    </a:cubicBezTo>
                    <a:cubicBezTo>
                      <a:pt x="52" y="1"/>
                      <a:pt x="55" y="3"/>
                      <a:pt x="58" y="5"/>
                    </a:cubicBezTo>
                    <a:cubicBezTo>
                      <a:pt x="60" y="7"/>
                      <a:pt x="61" y="9"/>
                      <a:pt x="61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1" y="21"/>
                      <a:pt x="62" y="23"/>
                      <a:pt x="62" y="25"/>
                    </a:cubicBezTo>
                    <a:cubicBezTo>
                      <a:pt x="63" y="23"/>
                      <a:pt x="64" y="22"/>
                      <a:pt x="65" y="23"/>
                    </a:cubicBezTo>
                    <a:cubicBezTo>
                      <a:pt x="65" y="24"/>
                      <a:pt x="66" y="25"/>
                      <a:pt x="65" y="26"/>
                    </a:cubicBezTo>
                    <a:cubicBezTo>
                      <a:pt x="65" y="28"/>
                      <a:pt x="63" y="32"/>
                      <a:pt x="63" y="34"/>
                    </a:cubicBezTo>
                    <a:cubicBezTo>
                      <a:pt x="63" y="35"/>
                      <a:pt x="61" y="39"/>
                      <a:pt x="60" y="39"/>
                    </a:cubicBezTo>
                    <a:cubicBezTo>
                      <a:pt x="59" y="41"/>
                      <a:pt x="59" y="44"/>
                      <a:pt x="59" y="46"/>
                    </a:cubicBezTo>
                    <a:cubicBezTo>
                      <a:pt x="58" y="46"/>
                      <a:pt x="58" y="47"/>
                      <a:pt x="57" y="48"/>
                    </a:cubicBezTo>
                    <a:cubicBezTo>
                      <a:pt x="56" y="51"/>
                      <a:pt x="56" y="56"/>
                      <a:pt x="57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414"/>
              <p:cNvSpPr>
                <a:spLocks/>
              </p:cNvSpPr>
              <p:nvPr/>
            </p:nvSpPr>
            <p:spPr bwMode="auto">
              <a:xfrm>
                <a:off x="4922" y="1383"/>
                <a:ext cx="117" cy="214"/>
              </a:xfrm>
              <a:custGeom>
                <a:avLst/>
                <a:gdLst>
                  <a:gd name="T0" fmla="*/ 13 w 49"/>
                  <a:gd name="T1" fmla="*/ 59 h 90"/>
                  <a:gd name="T2" fmla="*/ 47 w 49"/>
                  <a:gd name="T3" fmla="*/ 83 h 90"/>
                  <a:gd name="T4" fmla="*/ 25 w 49"/>
                  <a:gd name="T5" fmla="*/ 86 h 90"/>
                  <a:gd name="T6" fmla="*/ 14 w 49"/>
                  <a:gd name="T7" fmla="*/ 78 h 90"/>
                  <a:gd name="T8" fmla="*/ 0 w 49"/>
                  <a:gd name="T9" fmla="*/ 54 h 90"/>
                  <a:gd name="T10" fmla="*/ 0 w 49"/>
                  <a:gd name="T11" fmla="*/ 48 h 90"/>
                  <a:gd name="T12" fmla="*/ 0 w 49"/>
                  <a:gd name="T13" fmla="*/ 48 h 90"/>
                  <a:gd name="T14" fmla="*/ 9 w 49"/>
                  <a:gd name="T15" fmla="*/ 47 h 90"/>
                  <a:gd name="T16" fmla="*/ 5 w 49"/>
                  <a:gd name="T17" fmla="*/ 1 h 90"/>
                  <a:gd name="T18" fmla="*/ 4 w 49"/>
                  <a:gd name="T19" fmla="*/ 1 h 90"/>
                  <a:gd name="T20" fmla="*/ 14 w 49"/>
                  <a:gd name="T21" fmla="*/ 5 h 90"/>
                  <a:gd name="T22" fmla="*/ 17 w 49"/>
                  <a:gd name="T23" fmla="*/ 11 h 90"/>
                  <a:gd name="T24" fmla="*/ 18 w 49"/>
                  <a:gd name="T25" fmla="*/ 20 h 90"/>
                  <a:gd name="T26" fmla="*/ 18 w 49"/>
                  <a:gd name="T27" fmla="*/ 25 h 90"/>
                  <a:gd name="T28" fmla="*/ 21 w 49"/>
                  <a:gd name="T29" fmla="*/ 23 h 90"/>
                  <a:gd name="T30" fmla="*/ 21 w 49"/>
                  <a:gd name="T31" fmla="*/ 26 h 90"/>
                  <a:gd name="T32" fmla="*/ 19 w 49"/>
                  <a:gd name="T33" fmla="*/ 34 h 90"/>
                  <a:gd name="T34" fmla="*/ 16 w 49"/>
                  <a:gd name="T35" fmla="*/ 39 h 90"/>
                  <a:gd name="T36" fmla="*/ 15 w 49"/>
                  <a:gd name="T37" fmla="*/ 46 h 90"/>
                  <a:gd name="T38" fmla="*/ 13 w 49"/>
                  <a:gd name="T39" fmla="*/ 48 h 90"/>
                  <a:gd name="T40" fmla="*/ 13 w 49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90">
                    <a:moveTo>
                      <a:pt x="13" y="59"/>
                    </a:moveTo>
                    <a:cubicBezTo>
                      <a:pt x="20" y="76"/>
                      <a:pt x="49" y="67"/>
                      <a:pt x="47" y="83"/>
                    </a:cubicBezTo>
                    <a:cubicBezTo>
                      <a:pt x="41" y="90"/>
                      <a:pt x="34" y="83"/>
                      <a:pt x="25" y="86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6" y="4"/>
                      <a:pt x="5" y="1"/>
                    </a:cubicBezTo>
                    <a:cubicBezTo>
                      <a:pt x="6" y="1"/>
                      <a:pt x="3" y="0"/>
                      <a:pt x="4" y="1"/>
                    </a:cubicBezTo>
                    <a:cubicBezTo>
                      <a:pt x="8" y="1"/>
                      <a:pt x="11" y="3"/>
                      <a:pt x="14" y="5"/>
                    </a:cubicBezTo>
                    <a:cubicBezTo>
                      <a:pt x="16" y="7"/>
                      <a:pt x="17" y="9"/>
                      <a:pt x="17" y="11"/>
                    </a:cubicBezTo>
                    <a:cubicBezTo>
                      <a:pt x="18" y="13"/>
                      <a:pt x="18" y="16"/>
                      <a:pt x="18" y="20"/>
                    </a:cubicBezTo>
                    <a:cubicBezTo>
                      <a:pt x="17" y="21"/>
                      <a:pt x="18" y="23"/>
                      <a:pt x="18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4"/>
                      <a:pt x="22" y="25"/>
                      <a:pt x="21" y="26"/>
                    </a:cubicBezTo>
                    <a:cubicBezTo>
                      <a:pt x="21" y="28"/>
                      <a:pt x="19" y="32"/>
                      <a:pt x="19" y="34"/>
                    </a:cubicBezTo>
                    <a:cubicBezTo>
                      <a:pt x="19" y="35"/>
                      <a:pt x="17" y="39"/>
                      <a:pt x="16" y="39"/>
                    </a:cubicBezTo>
                    <a:cubicBezTo>
                      <a:pt x="15" y="41"/>
                      <a:pt x="15" y="44"/>
                      <a:pt x="15" y="46"/>
                    </a:cubicBezTo>
                    <a:cubicBezTo>
                      <a:pt x="14" y="46"/>
                      <a:pt x="14" y="47"/>
                      <a:pt x="13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415"/>
              <p:cNvSpPr>
                <a:spLocks/>
              </p:cNvSpPr>
              <p:nvPr/>
            </p:nvSpPr>
            <p:spPr bwMode="auto">
              <a:xfrm>
                <a:off x="4875" y="1367"/>
                <a:ext cx="95" cy="142"/>
              </a:xfrm>
              <a:custGeom>
                <a:avLst/>
                <a:gdLst>
                  <a:gd name="T0" fmla="*/ 1 w 40"/>
                  <a:gd name="T1" fmla="*/ 26 h 60"/>
                  <a:gd name="T2" fmla="*/ 7 w 40"/>
                  <a:gd name="T3" fmla="*/ 8 h 60"/>
                  <a:gd name="T4" fmla="*/ 34 w 40"/>
                  <a:gd name="T5" fmla="*/ 8 h 60"/>
                  <a:gd name="T6" fmla="*/ 40 w 40"/>
                  <a:gd name="T7" fmla="*/ 24 h 60"/>
                  <a:gd name="T8" fmla="*/ 22 w 40"/>
                  <a:gd name="T9" fmla="*/ 58 h 60"/>
                  <a:gd name="T10" fmla="*/ 1 w 40"/>
                  <a:gd name="T11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0">
                    <a:moveTo>
                      <a:pt x="1" y="26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9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40" y="24"/>
                    </a:cubicBezTo>
                    <a:cubicBezTo>
                      <a:pt x="38" y="37"/>
                      <a:pt x="38" y="57"/>
                      <a:pt x="22" y="58"/>
                    </a:cubicBezTo>
                    <a:cubicBezTo>
                      <a:pt x="3" y="60"/>
                      <a:pt x="4" y="40"/>
                      <a:pt x="1" y="26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416"/>
              <p:cNvSpPr>
                <a:spLocks/>
              </p:cNvSpPr>
              <p:nvPr/>
            </p:nvSpPr>
            <p:spPr bwMode="auto">
              <a:xfrm>
                <a:off x="4922" y="1376"/>
                <a:ext cx="48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20 w 20"/>
                  <a:gd name="T5" fmla="*/ 20 h 54"/>
                  <a:gd name="T6" fmla="*/ 2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8" y="0"/>
                      <a:pt x="14" y="3"/>
                      <a:pt x="14" y="4"/>
                    </a:cubicBezTo>
                    <a:cubicBezTo>
                      <a:pt x="19" y="7"/>
                      <a:pt x="20" y="13"/>
                      <a:pt x="20" y="20"/>
                    </a:cubicBezTo>
                    <a:cubicBezTo>
                      <a:pt x="18" y="33"/>
                      <a:pt x="18" y="53"/>
                      <a:pt x="2" y="54"/>
                    </a:cubicBezTo>
                    <a:cubicBezTo>
                      <a:pt x="1" y="54"/>
                      <a:pt x="1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417"/>
              <p:cNvSpPr>
                <a:spLocks/>
              </p:cNvSpPr>
              <p:nvPr/>
            </p:nvSpPr>
            <p:spPr bwMode="auto">
              <a:xfrm>
                <a:off x="4806" y="1509"/>
                <a:ext cx="235" cy="109"/>
              </a:xfrm>
              <a:custGeom>
                <a:avLst/>
                <a:gdLst>
                  <a:gd name="T0" fmla="*/ 99 w 99"/>
                  <a:gd name="T1" fmla="*/ 46 h 46"/>
                  <a:gd name="T2" fmla="*/ 73 w 99"/>
                  <a:gd name="T3" fmla="*/ 46 h 46"/>
                  <a:gd name="T4" fmla="*/ 25 w 99"/>
                  <a:gd name="T5" fmla="*/ 46 h 46"/>
                  <a:gd name="T6" fmla="*/ 0 w 99"/>
                  <a:gd name="T7" fmla="*/ 46 h 46"/>
                  <a:gd name="T8" fmla="*/ 35 w 99"/>
                  <a:gd name="T9" fmla="*/ 10 h 46"/>
                  <a:gd name="T10" fmla="*/ 37 w 99"/>
                  <a:gd name="T11" fmla="*/ 6 h 46"/>
                  <a:gd name="T12" fmla="*/ 37 w 99"/>
                  <a:gd name="T13" fmla="*/ 2 h 46"/>
                  <a:gd name="T14" fmla="*/ 62 w 99"/>
                  <a:gd name="T15" fmla="*/ 2 h 46"/>
                  <a:gd name="T16" fmla="*/ 62 w 99"/>
                  <a:gd name="T17" fmla="*/ 6 h 46"/>
                  <a:gd name="T18" fmla="*/ 65 w 99"/>
                  <a:gd name="T19" fmla="*/ 10 h 46"/>
                  <a:gd name="T20" fmla="*/ 99 w 99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46">
                    <a:moveTo>
                      <a:pt x="99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11"/>
                      <a:pt x="25" y="23"/>
                      <a:pt x="35" y="10"/>
                    </a:cubicBezTo>
                    <a:cubicBezTo>
                      <a:pt x="36" y="9"/>
                      <a:pt x="36" y="7"/>
                      <a:pt x="37" y="6"/>
                    </a:cubicBezTo>
                    <a:cubicBezTo>
                      <a:pt x="37" y="5"/>
                      <a:pt x="37" y="3"/>
                      <a:pt x="37" y="2"/>
                    </a:cubicBezTo>
                    <a:cubicBezTo>
                      <a:pt x="39" y="0"/>
                      <a:pt x="61" y="0"/>
                      <a:pt x="62" y="2"/>
                    </a:cubicBezTo>
                    <a:cubicBezTo>
                      <a:pt x="62" y="3"/>
                      <a:pt x="62" y="4"/>
                      <a:pt x="62" y="6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6" y="22"/>
                      <a:pt x="99" y="9"/>
                      <a:pt x="99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418"/>
              <p:cNvSpPr>
                <a:spLocks/>
              </p:cNvSpPr>
              <p:nvPr/>
            </p:nvSpPr>
            <p:spPr bwMode="auto">
              <a:xfrm>
                <a:off x="4922" y="1509"/>
                <a:ext cx="126" cy="109"/>
              </a:xfrm>
              <a:custGeom>
                <a:avLst/>
                <a:gdLst>
                  <a:gd name="T0" fmla="*/ 50 w 53"/>
                  <a:gd name="T1" fmla="*/ 46 h 46"/>
                  <a:gd name="T2" fmla="*/ 24 w 53"/>
                  <a:gd name="T3" fmla="*/ 46 h 46"/>
                  <a:gd name="T4" fmla="*/ 0 w 53"/>
                  <a:gd name="T5" fmla="*/ 46 h 46"/>
                  <a:gd name="T6" fmla="*/ 0 w 53"/>
                  <a:gd name="T7" fmla="*/ 0 h 46"/>
                  <a:gd name="T8" fmla="*/ 13 w 53"/>
                  <a:gd name="T9" fmla="*/ 2 h 46"/>
                  <a:gd name="T10" fmla="*/ 13 w 53"/>
                  <a:gd name="T11" fmla="*/ 6 h 46"/>
                  <a:gd name="T12" fmla="*/ 16 w 53"/>
                  <a:gd name="T13" fmla="*/ 10 h 46"/>
                  <a:gd name="T14" fmla="*/ 50 w 5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6">
                    <a:moveTo>
                      <a:pt x="50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3" y="2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27" y="20"/>
                      <a:pt x="53" y="12"/>
                      <a:pt x="50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419"/>
              <p:cNvSpPr>
                <a:spLocks/>
              </p:cNvSpPr>
              <p:nvPr/>
            </p:nvSpPr>
            <p:spPr bwMode="auto">
              <a:xfrm>
                <a:off x="4804" y="1533"/>
                <a:ext cx="111" cy="173"/>
              </a:xfrm>
              <a:custGeom>
                <a:avLst/>
                <a:gdLst>
                  <a:gd name="T0" fmla="*/ 36 w 47"/>
                  <a:gd name="T1" fmla="*/ 0 h 73"/>
                  <a:gd name="T2" fmla="*/ 4 w 47"/>
                  <a:gd name="T3" fmla="*/ 15 h 73"/>
                  <a:gd name="T4" fmla="*/ 1 w 47"/>
                  <a:gd name="T5" fmla="*/ 73 h 73"/>
                  <a:gd name="T6" fmla="*/ 47 w 47"/>
                  <a:gd name="T7" fmla="*/ 73 h 73"/>
                  <a:gd name="T8" fmla="*/ 36 w 4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36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1" y="55"/>
                      <a:pt x="1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3" y="60"/>
                      <a:pt x="39" y="8"/>
                      <a:pt x="36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420"/>
              <p:cNvSpPr>
                <a:spLocks/>
              </p:cNvSpPr>
              <p:nvPr/>
            </p:nvSpPr>
            <p:spPr bwMode="auto">
              <a:xfrm>
                <a:off x="4934" y="1533"/>
                <a:ext cx="112" cy="173"/>
              </a:xfrm>
              <a:custGeom>
                <a:avLst/>
                <a:gdLst>
                  <a:gd name="T0" fmla="*/ 11 w 47"/>
                  <a:gd name="T1" fmla="*/ 0 h 73"/>
                  <a:gd name="T2" fmla="*/ 43 w 47"/>
                  <a:gd name="T3" fmla="*/ 15 h 73"/>
                  <a:gd name="T4" fmla="*/ 46 w 47"/>
                  <a:gd name="T5" fmla="*/ 73 h 73"/>
                  <a:gd name="T6" fmla="*/ 0 w 47"/>
                  <a:gd name="T7" fmla="*/ 73 h 73"/>
                  <a:gd name="T8" fmla="*/ 11 w 4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11" y="0"/>
                    </a:moveTo>
                    <a:cubicBezTo>
                      <a:pt x="19" y="7"/>
                      <a:pt x="35" y="3"/>
                      <a:pt x="43" y="15"/>
                    </a:cubicBezTo>
                    <a:cubicBezTo>
                      <a:pt x="47" y="21"/>
                      <a:pt x="46" y="51"/>
                      <a:pt x="4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4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421"/>
              <p:cNvSpPr>
                <a:spLocks/>
              </p:cNvSpPr>
              <p:nvPr/>
            </p:nvSpPr>
            <p:spPr bwMode="auto">
              <a:xfrm>
                <a:off x="4849" y="1761"/>
                <a:ext cx="71" cy="114"/>
              </a:xfrm>
              <a:custGeom>
                <a:avLst/>
                <a:gdLst>
                  <a:gd name="T0" fmla="*/ 29 w 30"/>
                  <a:gd name="T1" fmla="*/ 29 h 48"/>
                  <a:gd name="T2" fmla="*/ 29 w 30"/>
                  <a:gd name="T3" fmla="*/ 48 h 48"/>
                  <a:gd name="T4" fmla="*/ 1 w 30"/>
                  <a:gd name="T5" fmla="*/ 48 h 48"/>
                  <a:gd name="T6" fmla="*/ 1 w 30"/>
                  <a:gd name="T7" fmla="*/ 48 h 48"/>
                  <a:gd name="T8" fmla="*/ 3 w 30"/>
                  <a:gd name="T9" fmla="*/ 27 h 48"/>
                  <a:gd name="T10" fmla="*/ 29 w 30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29" y="29"/>
                    </a:moveTo>
                    <a:cubicBezTo>
                      <a:pt x="29" y="48"/>
                      <a:pt x="29" y="48"/>
                      <a:pt x="29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0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422"/>
              <p:cNvSpPr>
                <a:spLocks/>
              </p:cNvSpPr>
              <p:nvPr/>
            </p:nvSpPr>
            <p:spPr bwMode="auto">
              <a:xfrm>
                <a:off x="4925" y="1761"/>
                <a:ext cx="71" cy="114"/>
              </a:xfrm>
              <a:custGeom>
                <a:avLst/>
                <a:gdLst>
                  <a:gd name="T0" fmla="*/ 2 w 30"/>
                  <a:gd name="T1" fmla="*/ 29 h 48"/>
                  <a:gd name="T2" fmla="*/ 2 w 30"/>
                  <a:gd name="T3" fmla="*/ 48 h 48"/>
                  <a:gd name="T4" fmla="*/ 29 w 30"/>
                  <a:gd name="T5" fmla="*/ 48 h 48"/>
                  <a:gd name="T6" fmla="*/ 29 w 30"/>
                  <a:gd name="T7" fmla="*/ 48 h 48"/>
                  <a:gd name="T8" fmla="*/ 28 w 30"/>
                  <a:gd name="T9" fmla="*/ 27 h 48"/>
                  <a:gd name="T10" fmla="*/ 2 w 30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2" y="29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0" y="5"/>
                      <a:pt x="0" y="0"/>
                      <a:pt x="2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423"/>
              <p:cNvSpPr>
                <a:spLocks/>
              </p:cNvSpPr>
              <p:nvPr/>
            </p:nvSpPr>
            <p:spPr bwMode="auto">
              <a:xfrm>
                <a:off x="4991" y="1697"/>
                <a:ext cx="55" cy="123"/>
              </a:xfrm>
              <a:custGeom>
                <a:avLst/>
                <a:gdLst>
                  <a:gd name="T0" fmla="*/ 10 w 23"/>
                  <a:gd name="T1" fmla="*/ 0 h 52"/>
                  <a:gd name="T2" fmla="*/ 18 w 23"/>
                  <a:gd name="T3" fmla="*/ 0 h 52"/>
                  <a:gd name="T4" fmla="*/ 23 w 23"/>
                  <a:gd name="T5" fmla="*/ 5 h 52"/>
                  <a:gd name="T6" fmla="*/ 16 w 23"/>
                  <a:gd name="T7" fmla="*/ 47 h 52"/>
                  <a:gd name="T8" fmla="*/ 11 w 23"/>
                  <a:gd name="T9" fmla="*/ 52 h 52"/>
                  <a:gd name="T10" fmla="*/ 0 w 23"/>
                  <a:gd name="T11" fmla="*/ 52 h 52"/>
                  <a:gd name="T12" fmla="*/ 10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3"/>
                      <a:pt x="23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50"/>
                      <a:pt x="13" y="52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424"/>
              <p:cNvSpPr>
                <a:spLocks/>
              </p:cNvSpPr>
              <p:nvPr/>
            </p:nvSpPr>
            <p:spPr bwMode="auto">
              <a:xfrm>
                <a:off x="4801" y="1697"/>
                <a:ext cx="55" cy="123"/>
              </a:xfrm>
              <a:custGeom>
                <a:avLst/>
                <a:gdLst>
                  <a:gd name="T0" fmla="*/ 12 w 23"/>
                  <a:gd name="T1" fmla="*/ 0 h 52"/>
                  <a:gd name="T2" fmla="*/ 4 w 23"/>
                  <a:gd name="T3" fmla="*/ 0 h 52"/>
                  <a:gd name="T4" fmla="*/ 0 w 23"/>
                  <a:gd name="T5" fmla="*/ 5 h 52"/>
                  <a:gd name="T6" fmla="*/ 7 w 23"/>
                  <a:gd name="T7" fmla="*/ 47 h 52"/>
                  <a:gd name="T8" fmla="*/ 12 w 23"/>
                  <a:gd name="T9" fmla="*/ 52 h 52"/>
                  <a:gd name="T10" fmla="*/ 23 w 23"/>
                  <a:gd name="T11" fmla="*/ 52 h 52"/>
                  <a:gd name="T12" fmla="*/ 12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50"/>
                      <a:pt x="10" y="52"/>
                      <a:pt x="12" y="52"/>
                    </a:cubicBezTo>
                    <a:cubicBezTo>
                      <a:pt x="23" y="52"/>
                      <a:pt x="23" y="52"/>
                      <a:pt x="23" y="5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425"/>
              <p:cNvSpPr>
                <a:spLocks/>
              </p:cNvSpPr>
              <p:nvPr/>
            </p:nvSpPr>
            <p:spPr bwMode="auto">
              <a:xfrm>
                <a:off x="4823" y="1568"/>
                <a:ext cx="202" cy="252"/>
              </a:xfrm>
              <a:custGeom>
                <a:avLst/>
                <a:gdLst>
                  <a:gd name="T0" fmla="*/ 11 w 85"/>
                  <a:gd name="T1" fmla="*/ 0 h 106"/>
                  <a:gd name="T2" fmla="*/ 73 w 85"/>
                  <a:gd name="T3" fmla="*/ 0 h 106"/>
                  <a:gd name="T4" fmla="*/ 84 w 85"/>
                  <a:gd name="T5" fmla="*/ 11 h 106"/>
                  <a:gd name="T6" fmla="*/ 78 w 85"/>
                  <a:gd name="T7" fmla="*/ 95 h 106"/>
                  <a:gd name="T8" fmla="*/ 67 w 85"/>
                  <a:gd name="T9" fmla="*/ 106 h 106"/>
                  <a:gd name="T10" fmla="*/ 18 w 85"/>
                  <a:gd name="T11" fmla="*/ 106 h 106"/>
                  <a:gd name="T12" fmla="*/ 7 w 85"/>
                  <a:gd name="T13" fmla="*/ 95 h 106"/>
                  <a:gd name="T14" fmla="*/ 1 w 85"/>
                  <a:gd name="T15" fmla="*/ 11 h 106"/>
                  <a:gd name="T16" fmla="*/ 11 w 85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5" y="5"/>
                      <a:pt x="84" y="11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2" y="106"/>
                      <a:pt x="7" y="101"/>
                      <a:pt x="7" y="9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426"/>
              <p:cNvSpPr>
                <a:spLocks/>
              </p:cNvSpPr>
              <p:nvPr/>
            </p:nvSpPr>
            <p:spPr bwMode="auto">
              <a:xfrm>
                <a:off x="4922" y="1568"/>
                <a:ext cx="103" cy="252"/>
              </a:xfrm>
              <a:custGeom>
                <a:avLst/>
                <a:gdLst>
                  <a:gd name="T0" fmla="*/ 0 w 43"/>
                  <a:gd name="T1" fmla="*/ 0 h 106"/>
                  <a:gd name="T2" fmla="*/ 31 w 43"/>
                  <a:gd name="T3" fmla="*/ 0 h 106"/>
                  <a:gd name="T4" fmla="*/ 42 w 43"/>
                  <a:gd name="T5" fmla="*/ 11 h 106"/>
                  <a:gd name="T6" fmla="*/ 36 w 43"/>
                  <a:gd name="T7" fmla="*/ 95 h 106"/>
                  <a:gd name="T8" fmla="*/ 25 w 43"/>
                  <a:gd name="T9" fmla="*/ 106 h 106"/>
                  <a:gd name="T10" fmla="*/ 0 w 43"/>
                  <a:gd name="T11" fmla="*/ 106 h 106"/>
                  <a:gd name="T12" fmla="*/ 0 w 43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3" y="5"/>
                      <a:pt x="42" y="11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427"/>
              <p:cNvSpPr>
                <a:spLocks/>
              </p:cNvSpPr>
              <p:nvPr/>
            </p:nvSpPr>
            <p:spPr bwMode="auto">
              <a:xfrm>
                <a:off x="4813" y="1818"/>
                <a:ext cx="221" cy="57"/>
              </a:xfrm>
              <a:custGeom>
                <a:avLst/>
                <a:gdLst>
                  <a:gd name="T0" fmla="*/ 11 w 93"/>
                  <a:gd name="T1" fmla="*/ 0 h 24"/>
                  <a:gd name="T2" fmla="*/ 82 w 93"/>
                  <a:gd name="T3" fmla="*/ 0 h 24"/>
                  <a:gd name="T4" fmla="*/ 93 w 93"/>
                  <a:gd name="T5" fmla="*/ 11 h 24"/>
                  <a:gd name="T6" fmla="*/ 93 w 93"/>
                  <a:gd name="T7" fmla="*/ 21 h 24"/>
                  <a:gd name="T8" fmla="*/ 92 w 93"/>
                  <a:gd name="T9" fmla="*/ 24 h 24"/>
                  <a:gd name="T10" fmla="*/ 0 w 93"/>
                  <a:gd name="T11" fmla="*/ 24 h 24"/>
                  <a:gd name="T12" fmla="*/ 0 w 93"/>
                  <a:gd name="T13" fmla="*/ 21 h 24"/>
                  <a:gd name="T14" fmla="*/ 0 w 93"/>
                  <a:gd name="T15" fmla="*/ 11 h 24"/>
                  <a:gd name="T16" fmla="*/ 11 w 9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4">
                    <a:moveTo>
                      <a:pt x="11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428"/>
              <p:cNvSpPr>
                <a:spLocks/>
              </p:cNvSpPr>
              <p:nvPr/>
            </p:nvSpPr>
            <p:spPr bwMode="auto">
              <a:xfrm>
                <a:off x="4922" y="1818"/>
                <a:ext cx="112" cy="57"/>
              </a:xfrm>
              <a:custGeom>
                <a:avLst/>
                <a:gdLst>
                  <a:gd name="T0" fmla="*/ 0 w 47"/>
                  <a:gd name="T1" fmla="*/ 0 h 24"/>
                  <a:gd name="T2" fmla="*/ 36 w 47"/>
                  <a:gd name="T3" fmla="*/ 0 h 24"/>
                  <a:gd name="T4" fmla="*/ 47 w 47"/>
                  <a:gd name="T5" fmla="*/ 11 h 24"/>
                  <a:gd name="T6" fmla="*/ 47 w 47"/>
                  <a:gd name="T7" fmla="*/ 21 h 24"/>
                  <a:gd name="T8" fmla="*/ 46 w 47"/>
                  <a:gd name="T9" fmla="*/ 24 h 24"/>
                  <a:gd name="T10" fmla="*/ 0 w 47"/>
                  <a:gd name="T11" fmla="*/ 24 h 24"/>
                  <a:gd name="T12" fmla="*/ 0 w 4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7" y="5"/>
                      <a:pt x="47" y="1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7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429"/>
              <p:cNvSpPr>
                <a:spLocks/>
              </p:cNvSpPr>
              <p:nvPr/>
            </p:nvSpPr>
            <p:spPr bwMode="auto">
              <a:xfrm>
                <a:off x="5129" y="1383"/>
                <a:ext cx="216" cy="235"/>
              </a:xfrm>
              <a:custGeom>
                <a:avLst/>
                <a:gdLst>
                  <a:gd name="T0" fmla="*/ 58 w 91"/>
                  <a:gd name="T1" fmla="*/ 59 h 99"/>
                  <a:gd name="T2" fmla="*/ 91 w 91"/>
                  <a:gd name="T3" fmla="*/ 83 h 99"/>
                  <a:gd name="T4" fmla="*/ 69 w 91"/>
                  <a:gd name="T5" fmla="*/ 99 h 99"/>
                  <a:gd name="T6" fmla="*/ 21 w 91"/>
                  <a:gd name="T7" fmla="*/ 99 h 99"/>
                  <a:gd name="T8" fmla="*/ 0 w 91"/>
                  <a:gd name="T9" fmla="*/ 85 h 99"/>
                  <a:gd name="T10" fmla="*/ 32 w 91"/>
                  <a:gd name="T11" fmla="*/ 59 h 99"/>
                  <a:gd name="T12" fmla="*/ 33 w 91"/>
                  <a:gd name="T13" fmla="*/ 48 h 99"/>
                  <a:gd name="T14" fmla="*/ 31 w 91"/>
                  <a:gd name="T15" fmla="*/ 46 h 99"/>
                  <a:gd name="T16" fmla="*/ 30 w 91"/>
                  <a:gd name="T17" fmla="*/ 39 h 99"/>
                  <a:gd name="T18" fmla="*/ 26 w 91"/>
                  <a:gd name="T19" fmla="*/ 34 h 99"/>
                  <a:gd name="T20" fmla="*/ 24 w 91"/>
                  <a:gd name="T21" fmla="*/ 26 h 99"/>
                  <a:gd name="T22" fmla="*/ 24 w 91"/>
                  <a:gd name="T23" fmla="*/ 23 h 99"/>
                  <a:gd name="T24" fmla="*/ 28 w 91"/>
                  <a:gd name="T25" fmla="*/ 25 h 99"/>
                  <a:gd name="T26" fmla="*/ 28 w 91"/>
                  <a:gd name="T27" fmla="*/ 20 h 99"/>
                  <a:gd name="T28" fmla="*/ 28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5 w 91"/>
                  <a:gd name="T37" fmla="*/ 3 h 99"/>
                  <a:gd name="T38" fmla="*/ 35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6 w 91"/>
                  <a:gd name="T45" fmla="*/ 2 h 99"/>
                  <a:gd name="T46" fmla="*/ 36 w 91"/>
                  <a:gd name="T47" fmla="*/ 2 h 99"/>
                  <a:gd name="T48" fmla="*/ 36 w 91"/>
                  <a:gd name="T49" fmla="*/ 2 h 99"/>
                  <a:gd name="T50" fmla="*/ 36 w 91"/>
                  <a:gd name="T51" fmla="*/ 2 h 99"/>
                  <a:gd name="T52" fmla="*/ 37 w 91"/>
                  <a:gd name="T53" fmla="*/ 2 h 99"/>
                  <a:gd name="T54" fmla="*/ 37 w 91"/>
                  <a:gd name="T55" fmla="*/ 2 h 99"/>
                  <a:gd name="T56" fmla="*/ 37 w 91"/>
                  <a:gd name="T57" fmla="*/ 2 h 99"/>
                  <a:gd name="T58" fmla="*/ 37 w 91"/>
                  <a:gd name="T59" fmla="*/ 2 h 99"/>
                  <a:gd name="T60" fmla="*/ 49 w 91"/>
                  <a:gd name="T61" fmla="*/ 1 h 99"/>
                  <a:gd name="T62" fmla="*/ 59 w 91"/>
                  <a:gd name="T63" fmla="*/ 5 h 99"/>
                  <a:gd name="T64" fmla="*/ 62 w 91"/>
                  <a:gd name="T65" fmla="*/ 11 h 99"/>
                  <a:gd name="T66" fmla="*/ 62 w 91"/>
                  <a:gd name="T67" fmla="*/ 20 h 99"/>
                  <a:gd name="T68" fmla="*/ 62 w 91"/>
                  <a:gd name="T69" fmla="*/ 25 h 99"/>
                  <a:gd name="T70" fmla="*/ 66 w 91"/>
                  <a:gd name="T71" fmla="*/ 23 h 99"/>
                  <a:gd name="T72" fmla="*/ 66 w 91"/>
                  <a:gd name="T73" fmla="*/ 26 h 99"/>
                  <a:gd name="T74" fmla="*/ 64 w 91"/>
                  <a:gd name="T75" fmla="*/ 34 h 99"/>
                  <a:gd name="T76" fmla="*/ 60 w 91"/>
                  <a:gd name="T77" fmla="*/ 39 h 99"/>
                  <a:gd name="T78" fmla="*/ 59 w 91"/>
                  <a:gd name="T79" fmla="*/ 46 h 99"/>
                  <a:gd name="T80" fmla="*/ 57 w 91"/>
                  <a:gd name="T81" fmla="*/ 48 h 99"/>
                  <a:gd name="T82" fmla="*/ 58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8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8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6"/>
                      <a:pt x="6" y="91"/>
                      <a:pt x="0" y="85"/>
                    </a:cubicBezTo>
                    <a:cubicBezTo>
                      <a:pt x="0" y="70"/>
                      <a:pt x="33" y="76"/>
                      <a:pt x="32" y="59"/>
                    </a:cubicBezTo>
                    <a:cubicBezTo>
                      <a:pt x="33" y="56"/>
                      <a:pt x="33" y="51"/>
                      <a:pt x="33" y="48"/>
                    </a:cubicBezTo>
                    <a:cubicBezTo>
                      <a:pt x="32" y="47"/>
                      <a:pt x="31" y="47"/>
                      <a:pt x="31" y="46"/>
                    </a:cubicBezTo>
                    <a:cubicBezTo>
                      <a:pt x="30" y="44"/>
                      <a:pt x="30" y="42"/>
                      <a:pt x="30" y="39"/>
                    </a:cubicBezTo>
                    <a:cubicBezTo>
                      <a:pt x="28" y="39"/>
                      <a:pt x="27" y="35"/>
                      <a:pt x="26" y="34"/>
                    </a:cubicBezTo>
                    <a:cubicBezTo>
                      <a:pt x="26" y="32"/>
                      <a:pt x="24" y="28"/>
                      <a:pt x="24" y="26"/>
                    </a:cubicBezTo>
                    <a:cubicBezTo>
                      <a:pt x="24" y="25"/>
                      <a:pt x="24" y="24"/>
                      <a:pt x="24" y="23"/>
                    </a:cubicBezTo>
                    <a:cubicBezTo>
                      <a:pt x="25" y="22"/>
                      <a:pt x="26" y="23"/>
                      <a:pt x="28" y="25"/>
                    </a:cubicBezTo>
                    <a:cubicBezTo>
                      <a:pt x="28" y="23"/>
                      <a:pt x="28" y="21"/>
                      <a:pt x="28" y="20"/>
                    </a:cubicBezTo>
                    <a:cubicBezTo>
                      <a:pt x="28" y="16"/>
                      <a:pt x="28" y="13"/>
                      <a:pt x="28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4" y="3"/>
                      <a:pt x="35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1" y="0"/>
                      <a:pt x="45" y="0"/>
                      <a:pt x="49" y="1"/>
                    </a:cubicBezTo>
                    <a:cubicBezTo>
                      <a:pt x="52" y="1"/>
                      <a:pt x="56" y="3"/>
                      <a:pt x="59" y="5"/>
                    </a:cubicBezTo>
                    <a:cubicBezTo>
                      <a:pt x="61" y="7"/>
                      <a:pt x="61" y="9"/>
                      <a:pt x="62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4" y="23"/>
                      <a:pt x="65" y="22"/>
                      <a:pt x="66" y="23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5" y="28"/>
                      <a:pt x="64" y="32"/>
                      <a:pt x="64" y="34"/>
                    </a:cubicBezTo>
                    <a:cubicBezTo>
                      <a:pt x="63" y="35"/>
                      <a:pt x="62" y="39"/>
                      <a:pt x="60" y="39"/>
                    </a:cubicBezTo>
                    <a:cubicBezTo>
                      <a:pt x="60" y="41"/>
                      <a:pt x="60" y="44"/>
                      <a:pt x="59" y="46"/>
                    </a:cubicBezTo>
                    <a:cubicBezTo>
                      <a:pt x="59" y="46"/>
                      <a:pt x="58" y="47"/>
                      <a:pt x="57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430"/>
              <p:cNvSpPr>
                <a:spLocks/>
              </p:cNvSpPr>
              <p:nvPr/>
            </p:nvSpPr>
            <p:spPr bwMode="auto">
              <a:xfrm>
                <a:off x="5236" y="1383"/>
                <a:ext cx="114" cy="214"/>
              </a:xfrm>
              <a:custGeom>
                <a:avLst/>
                <a:gdLst>
                  <a:gd name="T0" fmla="*/ 13 w 48"/>
                  <a:gd name="T1" fmla="*/ 59 h 90"/>
                  <a:gd name="T2" fmla="*/ 46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8 h 90"/>
                  <a:gd name="T12" fmla="*/ 0 w 48"/>
                  <a:gd name="T13" fmla="*/ 48 h 90"/>
                  <a:gd name="T14" fmla="*/ 9 w 48"/>
                  <a:gd name="T15" fmla="*/ 47 h 90"/>
                  <a:gd name="T16" fmla="*/ 5 w 48"/>
                  <a:gd name="T17" fmla="*/ 1 h 90"/>
                  <a:gd name="T18" fmla="*/ 4 w 48"/>
                  <a:gd name="T19" fmla="*/ 1 h 90"/>
                  <a:gd name="T20" fmla="*/ 14 w 48"/>
                  <a:gd name="T21" fmla="*/ 5 h 90"/>
                  <a:gd name="T22" fmla="*/ 17 w 48"/>
                  <a:gd name="T23" fmla="*/ 11 h 90"/>
                  <a:gd name="T24" fmla="*/ 17 w 48"/>
                  <a:gd name="T25" fmla="*/ 20 h 90"/>
                  <a:gd name="T26" fmla="*/ 17 w 48"/>
                  <a:gd name="T27" fmla="*/ 25 h 90"/>
                  <a:gd name="T28" fmla="*/ 21 w 48"/>
                  <a:gd name="T29" fmla="*/ 23 h 90"/>
                  <a:gd name="T30" fmla="*/ 21 w 48"/>
                  <a:gd name="T31" fmla="*/ 26 h 90"/>
                  <a:gd name="T32" fmla="*/ 19 w 48"/>
                  <a:gd name="T33" fmla="*/ 34 h 90"/>
                  <a:gd name="T34" fmla="*/ 15 w 48"/>
                  <a:gd name="T35" fmla="*/ 39 h 90"/>
                  <a:gd name="T36" fmla="*/ 14 w 48"/>
                  <a:gd name="T37" fmla="*/ 46 h 90"/>
                  <a:gd name="T38" fmla="*/ 12 w 48"/>
                  <a:gd name="T39" fmla="*/ 48 h 90"/>
                  <a:gd name="T40" fmla="*/ 13 w 48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9"/>
                    </a:moveTo>
                    <a:cubicBezTo>
                      <a:pt x="19" y="76"/>
                      <a:pt x="48" y="67"/>
                      <a:pt x="46" y="83"/>
                    </a:cubicBezTo>
                    <a:cubicBezTo>
                      <a:pt x="40" y="90"/>
                      <a:pt x="33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2" y="0"/>
                      <a:pt x="4" y="1"/>
                    </a:cubicBezTo>
                    <a:cubicBezTo>
                      <a:pt x="7" y="1"/>
                      <a:pt x="11" y="3"/>
                      <a:pt x="14" y="5"/>
                    </a:cubicBezTo>
                    <a:cubicBezTo>
                      <a:pt x="16" y="7"/>
                      <a:pt x="16" y="9"/>
                      <a:pt x="17" y="11"/>
                    </a:cubicBezTo>
                    <a:cubicBezTo>
                      <a:pt x="17" y="13"/>
                      <a:pt x="17" y="16"/>
                      <a:pt x="17" y="20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4"/>
                      <a:pt x="21" y="25"/>
                      <a:pt x="21" y="26"/>
                    </a:cubicBezTo>
                    <a:cubicBezTo>
                      <a:pt x="20" y="28"/>
                      <a:pt x="19" y="32"/>
                      <a:pt x="19" y="34"/>
                    </a:cubicBezTo>
                    <a:cubicBezTo>
                      <a:pt x="18" y="35"/>
                      <a:pt x="17" y="39"/>
                      <a:pt x="15" y="39"/>
                    </a:cubicBezTo>
                    <a:cubicBezTo>
                      <a:pt x="15" y="41"/>
                      <a:pt x="15" y="44"/>
                      <a:pt x="14" y="46"/>
                    </a:cubicBezTo>
                    <a:cubicBezTo>
                      <a:pt x="14" y="46"/>
                      <a:pt x="13" y="47"/>
                      <a:pt x="12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431"/>
              <p:cNvSpPr>
                <a:spLocks/>
              </p:cNvSpPr>
              <p:nvPr/>
            </p:nvSpPr>
            <p:spPr bwMode="auto">
              <a:xfrm>
                <a:off x="5188" y="1367"/>
                <a:ext cx="95" cy="142"/>
              </a:xfrm>
              <a:custGeom>
                <a:avLst/>
                <a:gdLst>
                  <a:gd name="T0" fmla="*/ 1 w 40"/>
                  <a:gd name="T1" fmla="*/ 26 h 60"/>
                  <a:gd name="T2" fmla="*/ 7 w 40"/>
                  <a:gd name="T3" fmla="*/ 8 h 60"/>
                  <a:gd name="T4" fmla="*/ 34 w 40"/>
                  <a:gd name="T5" fmla="*/ 8 h 60"/>
                  <a:gd name="T6" fmla="*/ 39 w 40"/>
                  <a:gd name="T7" fmla="*/ 24 h 60"/>
                  <a:gd name="T8" fmla="*/ 21 w 40"/>
                  <a:gd name="T9" fmla="*/ 58 h 60"/>
                  <a:gd name="T10" fmla="*/ 1 w 40"/>
                  <a:gd name="T11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0">
                    <a:moveTo>
                      <a:pt x="1" y="26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8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39" y="24"/>
                    </a:cubicBezTo>
                    <a:cubicBezTo>
                      <a:pt x="38" y="37"/>
                      <a:pt x="38" y="57"/>
                      <a:pt x="21" y="58"/>
                    </a:cubicBezTo>
                    <a:cubicBezTo>
                      <a:pt x="3" y="60"/>
                      <a:pt x="3" y="40"/>
                      <a:pt x="1" y="26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432"/>
              <p:cNvSpPr>
                <a:spLocks/>
              </p:cNvSpPr>
              <p:nvPr/>
            </p:nvSpPr>
            <p:spPr bwMode="auto">
              <a:xfrm>
                <a:off x="5236" y="1376"/>
                <a:ext cx="47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19 w 20"/>
                  <a:gd name="T5" fmla="*/ 20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4" y="4"/>
                    </a:cubicBezTo>
                    <a:cubicBezTo>
                      <a:pt x="19" y="7"/>
                      <a:pt x="20" y="13"/>
                      <a:pt x="19" y="20"/>
                    </a:cubicBezTo>
                    <a:cubicBezTo>
                      <a:pt x="18" y="33"/>
                      <a:pt x="18" y="53"/>
                      <a:pt x="1" y="54"/>
                    </a:cubicBezTo>
                    <a:cubicBezTo>
                      <a:pt x="1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433"/>
              <p:cNvSpPr>
                <a:spLocks/>
              </p:cNvSpPr>
              <p:nvPr/>
            </p:nvSpPr>
            <p:spPr bwMode="auto">
              <a:xfrm>
                <a:off x="5120" y="1509"/>
                <a:ext cx="232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4 w 98"/>
                  <a:gd name="T9" fmla="*/ 10 h 46"/>
                  <a:gd name="T10" fmla="*/ 36 w 98"/>
                  <a:gd name="T11" fmla="*/ 6 h 46"/>
                  <a:gd name="T12" fmla="*/ 37 w 98"/>
                  <a:gd name="T13" fmla="*/ 2 h 46"/>
                  <a:gd name="T14" fmla="*/ 61 w 98"/>
                  <a:gd name="T15" fmla="*/ 2 h 46"/>
                  <a:gd name="T16" fmla="*/ 62 w 98"/>
                  <a:gd name="T17" fmla="*/ 6 h 46"/>
                  <a:gd name="T18" fmla="*/ 65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11"/>
                      <a:pt x="24" y="23"/>
                      <a:pt x="34" y="10"/>
                    </a:cubicBezTo>
                    <a:cubicBezTo>
                      <a:pt x="35" y="9"/>
                      <a:pt x="36" y="7"/>
                      <a:pt x="36" y="6"/>
                    </a:cubicBezTo>
                    <a:cubicBezTo>
                      <a:pt x="37" y="5"/>
                      <a:pt x="37" y="3"/>
                      <a:pt x="37" y="2"/>
                    </a:cubicBezTo>
                    <a:cubicBezTo>
                      <a:pt x="39" y="0"/>
                      <a:pt x="61" y="0"/>
                      <a:pt x="61" y="2"/>
                    </a:cubicBezTo>
                    <a:cubicBezTo>
                      <a:pt x="61" y="3"/>
                      <a:pt x="62" y="4"/>
                      <a:pt x="62" y="6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5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434"/>
              <p:cNvSpPr>
                <a:spLocks/>
              </p:cNvSpPr>
              <p:nvPr/>
            </p:nvSpPr>
            <p:spPr bwMode="auto">
              <a:xfrm>
                <a:off x="5236" y="1509"/>
                <a:ext cx="123" cy="109"/>
              </a:xfrm>
              <a:custGeom>
                <a:avLst/>
                <a:gdLst>
                  <a:gd name="T0" fmla="*/ 49 w 52"/>
                  <a:gd name="T1" fmla="*/ 46 h 46"/>
                  <a:gd name="T2" fmla="*/ 24 w 52"/>
                  <a:gd name="T3" fmla="*/ 46 h 46"/>
                  <a:gd name="T4" fmla="*/ 0 w 52"/>
                  <a:gd name="T5" fmla="*/ 46 h 46"/>
                  <a:gd name="T6" fmla="*/ 0 w 52"/>
                  <a:gd name="T7" fmla="*/ 0 h 46"/>
                  <a:gd name="T8" fmla="*/ 12 w 52"/>
                  <a:gd name="T9" fmla="*/ 2 h 46"/>
                  <a:gd name="T10" fmla="*/ 13 w 52"/>
                  <a:gd name="T11" fmla="*/ 6 h 46"/>
                  <a:gd name="T12" fmla="*/ 16 w 52"/>
                  <a:gd name="T13" fmla="*/ 10 h 46"/>
                  <a:gd name="T14" fmla="*/ 49 w 5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4" y="8"/>
                      <a:pt x="14" y="9"/>
                      <a:pt x="16" y="10"/>
                    </a:cubicBezTo>
                    <a:cubicBezTo>
                      <a:pt x="27" y="20"/>
                      <a:pt x="52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435"/>
              <p:cNvSpPr>
                <a:spLocks/>
              </p:cNvSpPr>
              <p:nvPr/>
            </p:nvSpPr>
            <p:spPr bwMode="auto">
              <a:xfrm>
                <a:off x="5117" y="1533"/>
                <a:ext cx="109" cy="173"/>
              </a:xfrm>
              <a:custGeom>
                <a:avLst/>
                <a:gdLst>
                  <a:gd name="T0" fmla="*/ 35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5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5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0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8" y="8"/>
                      <a:pt x="35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436"/>
              <p:cNvSpPr>
                <a:spLocks/>
              </p:cNvSpPr>
              <p:nvPr/>
            </p:nvSpPr>
            <p:spPr bwMode="auto">
              <a:xfrm>
                <a:off x="5248" y="1533"/>
                <a:ext cx="109" cy="173"/>
              </a:xfrm>
              <a:custGeom>
                <a:avLst/>
                <a:gdLst>
                  <a:gd name="T0" fmla="*/ 11 w 46"/>
                  <a:gd name="T1" fmla="*/ 0 h 73"/>
                  <a:gd name="T2" fmla="*/ 42 w 46"/>
                  <a:gd name="T3" fmla="*/ 15 h 73"/>
                  <a:gd name="T4" fmla="*/ 45 w 46"/>
                  <a:gd name="T5" fmla="*/ 73 h 73"/>
                  <a:gd name="T6" fmla="*/ 0 w 46"/>
                  <a:gd name="T7" fmla="*/ 73 h 73"/>
                  <a:gd name="T8" fmla="*/ 11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1" y="0"/>
                    </a:moveTo>
                    <a:cubicBezTo>
                      <a:pt x="19" y="7"/>
                      <a:pt x="34" y="3"/>
                      <a:pt x="42" y="15"/>
                    </a:cubicBezTo>
                    <a:cubicBezTo>
                      <a:pt x="46" y="21"/>
                      <a:pt x="45" y="51"/>
                      <a:pt x="4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437"/>
              <p:cNvSpPr>
                <a:spLocks/>
              </p:cNvSpPr>
              <p:nvPr/>
            </p:nvSpPr>
            <p:spPr bwMode="auto">
              <a:xfrm>
                <a:off x="5160" y="1761"/>
                <a:ext cx="74" cy="114"/>
              </a:xfrm>
              <a:custGeom>
                <a:avLst/>
                <a:gdLst>
                  <a:gd name="T0" fmla="*/ 29 w 31"/>
                  <a:gd name="T1" fmla="*/ 29 h 48"/>
                  <a:gd name="T2" fmla="*/ 30 w 31"/>
                  <a:gd name="T3" fmla="*/ 48 h 48"/>
                  <a:gd name="T4" fmla="*/ 2 w 31"/>
                  <a:gd name="T5" fmla="*/ 48 h 48"/>
                  <a:gd name="T6" fmla="*/ 2 w 31"/>
                  <a:gd name="T7" fmla="*/ 48 h 48"/>
                  <a:gd name="T8" fmla="*/ 3 w 31"/>
                  <a:gd name="T9" fmla="*/ 27 h 48"/>
                  <a:gd name="T10" fmla="*/ 29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9" y="29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1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438"/>
              <p:cNvSpPr>
                <a:spLocks/>
              </p:cNvSpPr>
              <p:nvPr/>
            </p:nvSpPr>
            <p:spPr bwMode="auto">
              <a:xfrm>
                <a:off x="5236" y="1761"/>
                <a:ext cx="74" cy="114"/>
              </a:xfrm>
              <a:custGeom>
                <a:avLst/>
                <a:gdLst>
                  <a:gd name="T0" fmla="*/ 2 w 31"/>
                  <a:gd name="T1" fmla="*/ 29 h 48"/>
                  <a:gd name="T2" fmla="*/ 2 w 31"/>
                  <a:gd name="T3" fmla="*/ 48 h 48"/>
                  <a:gd name="T4" fmla="*/ 30 w 31"/>
                  <a:gd name="T5" fmla="*/ 48 h 48"/>
                  <a:gd name="T6" fmla="*/ 30 w 31"/>
                  <a:gd name="T7" fmla="*/ 48 h 48"/>
                  <a:gd name="T8" fmla="*/ 28 w 31"/>
                  <a:gd name="T9" fmla="*/ 27 h 48"/>
                  <a:gd name="T10" fmla="*/ 2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" y="29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1" y="5"/>
                      <a:pt x="0" y="0"/>
                      <a:pt x="2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439"/>
              <p:cNvSpPr>
                <a:spLocks/>
              </p:cNvSpPr>
              <p:nvPr/>
            </p:nvSpPr>
            <p:spPr bwMode="auto">
              <a:xfrm>
                <a:off x="5302" y="1697"/>
                <a:ext cx="57" cy="123"/>
              </a:xfrm>
              <a:custGeom>
                <a:avLst/>
                <a:gdLst>
                  <a:gd name="T0" fmla="*/ 11 w 24"/>
                  <a:gd name="T1" fmla="*/ 0 h 52"/>
                  <a:gd name="T2" fmla="*/ 19 w 24"/>
                  <a:gd name="T3" fmla="*/ 0 h 52"/>
                  <a:gd name="T4" fmla="*/ 23 w 24"/>
                  <a:gd name="T5" fmla="*/ 5 h 52"/>
                  <a:gd name="T6" fmla="*/ 16 w 24"/>
                  <a:gd name="T7" fmla="*/ 47 h 52"/>
                  <a:gd name="T8" fmla="*/ 11 w 24"/>
                  <a:gd name="T9" fmla="*/ 52 h 52"/>
                  <a:gd name="T10" fmla="*/ 0 w 24"/>
                  <a:gd name="T11" fmla="*/ 52 h 52"/>
                  <a:gd name="T12" fmla="*/ 11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1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4" y="3"/>
                      <a:pt x="23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50"/>
                      <a:pt x="14" y="52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440"/>
              <p:cNvSpPr>
                <a:spLocks/>
              </p:cNvSpPr>
              <p:nvPr/>
            </p:nvSpPr>
            <p:spPr bwMode="auto">
              <a:xfrm>
                <a:off x="5112" y="1697"/>
                <a:ext cx="57" cy="123"/>
              </a:xfrm>
              <a:custGeom>
                <a:avLst/>
                <a:gdLst>
                  <a:gd name="T0" fmla="*/ 13 w 24"/>
                  <a:gd name="T1" fmla="*/ 0 h 52"/>
                  <a:gd name="T2" fmla="*/ 5 w 24"/>
                  <a:gd name="T3" fmla="*/ 0 h 52"/>
                  <a:gd name="T4" fmla="*/ 1 w 24"/>
                  <a:gd name="T5" fmla="*/ 5 h 52"/>
                  <a:gd name="T6" fmla="*/ 8 w 24"/>
                  <a:gd name="T7" fmla="*/ 47 h 52"/>
                  <a:gd name="T8" fmla="*/ 13 w 24"/>
                  <a:gd name="T9" fmla="*/ 52 h 52"/>
                  <a:gd name="T10" fmla="*/ 24 w 24"/>
                  <a:gd name="T11" fmla="*/ 52 h 52"/>
                  <a:gd name="T12" fmla="*/ 13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1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50"/>
                      <a:pt x="10" y="52"/>
                      <a:pt x="13" y="52"/>
                    </a:cubicBezTo>
                    <a:cubicBezTo>
                      <a:pt x="24" y="52"/>
                      <a:pt x="24" y="52"/>
                      <a:pt x="24" y="5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441"/>
              <p:cNvSpPr>
                <a:spLocks/>
              </p:cNvSpPr>
              <p:nvPr/>
            </p:nvSpPr>
            <p:spPr bwMode="auto">
              <a:xfrm>
                <a:off x="5136" y="1568"/>
                <a:ext cx="200" cy="252"/>
              </a:xfrm>
              <a:custGeom>
                <a:avLst/>
                <a:gdLst>
                  <a:gd name="T0" fmla="*/ 11 w 84"/>
                  <a:gd name="T1" fmla="*/ 0 h 106"/>
                  <a:gd name="T2" fmla="*/ 73 w 84"/>
                  <a:gd name="T3" fmla="*/ 0 h 106"/>
                  <a:gd name="T4" fmla="*/ 84 w 84"/>
                  <a:gd name="T5" fmla="*/ 11 h 106"/>
                  <a:gd name="T6" fmla="*/ 77 w 84"/>
                  <a:gd name="T7" fmla="*/ 95 h 106"/>
                  <a:gd name="T8" fmla="*/ 67 w 84"/>
                  <a:gd name="T9" fmla="*/ 106 h 106"/>
                  <a:gd name="T10" fmla="*/ 17 w 84"/>
                  <a:gd name="T11" fmla="*/ 106 h 106"/>
                  <a:gd name="T12" fmla="*/ 7 w 84"/>
                  <a:gd name="T13" fmla="*/ 95 h 106"/>
                  <a:gd name="T14" fmla="*/ 0 w 84"/>
                  <a:gd name="T15" fmla="*/ 11 h 106"/>
                  <a:gd name="T16" fmla="*/ 11 w 8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4" y="5"/>
                      <a:pt x="84" y="11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1" y="106"/>
                      <a:pt x="7" y="101"/>
                      <a:pt x="7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442"/>
              <p:cNvSpPr>
                <a:spLocks/>
              </p:cNvSpPr>
              <p:nvPr/>
            </p:nvSpPr>
            <p:spPr bwMode="auto">
              <a:xfrm>
                <a:off x="5236" y="1568"/>
                <a:ext cx="100" cy="252"/>
              </a:xfrm>
              <a:custGeom>
                <a:avLst/>
                <a:gdLst>
                  <a:gd name="T0" fmla="*/ 0 w 42"/>
                  <a:gd name="T1" fmla="*/ 0 h 106"/>
                  <a:gd name="T2" fmla="*/ 31 w 42"/>
                  <a:gd name="T3" fmla="*/ 0 h 106"/>
                  <a:gd name="T4" fmla="*/ 42 w 42"/>
                  <a:gd name="T5" fmla="*/ 11 h 106"/>
                  <a:gd name="T6" fmla="*/ 35 w 42"/>
                  <a:gd name="T7" fmla="*/ 95 h 106"/>
                  <a:gd name="T8" fmla="*/ 25 w 42"/>
                  <a:gd name="T9" fmla="*/ 106 h 106"/>
                  <a:gd name="T10" fmla="*/ 0 w 42"/>
                  <a:gd name="T11" fmla="*/ 106 h 106"/>
                  <a:gd name="T12" fmla="*/ 0 w 42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443"/>
              <p:cNvSpPr>
                <a:spLocks/>
              </p:cNvSpPr>
              <p:nvPr/>
            </p:nvSpPr>
            <p:spPr bwMode="auto">
              <a:xfrm>
                <a:off x="5127" y="1818"/>
                <a:ext cx="218" cy="57"/>
              </a:xfrm>
              <a:custGeom>
                <a:avLst/>
                <a:gdLst>
                  <a:gd name="T0" fmla="*/ 10 w 92"/>
                  <a:gd name="T1" fmla="*/ 0 h 24"/>
                  <a:gd name="T2" fmla="*/ 82 w 92"/>
                  <a:gd name="T3" fmla="*/ 0 h 24"/>
                  <a:gd name="T4" fmla="*/ 92 w 92"/>
                  <a:gd name="T5" fmla="*/ 11 h 24"/>
                  <a:gd name="T6" fmla="*/ 92 w 92"/>
                  <a:gd name="T7" fmla="*/ 21 h 24"/>
                  <a:gd name="T8" fmla="*/ 92 w 92"/>
                  <a:gd name="T9" fmla="*/ 24 h 24"/>
                  <a:gd name="T10" fmla="*/ 0 w 92"/>
                  <a:gd name="T11" fmla="*/ 24 h 24"/>
                  <a:gd name="T12" fmla="*/ 0 w 92"/>
                  <a:gd name="T13" fmla="*/ 21 h 24"/>
                  <a:gd name="T14" fmla="*/ 0 w 92"/>
                  <a:gd name="T15" fmla="*/ 11 h 24"/>
                  <a:gd name="T16" fmla="*/ 10 w 9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4">
                    <a:moveTo>
                      <a:pt x="10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2" y="5"/>
                      <a:pt x="92" y="1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2"/>
                      <a:pt x="92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444"/>
              <p:cNvSpPr>
                <a:spLocks/>
              </p:cNvSpPr>
              <p:nvPr/>
            </p:nvSpPr>
            <p:spPr bwMode="auto">
              <a:xfrm>
                <a:off x="5236" y="1818"/>
                <a:ext cx="109" cy="57"/>
              </a:xfrm>
              <a:custGeom>
                <a:avLst/>
                <a:gdLst>
                  <a:gd name="T0" fmla="*/ 0 w 46"/>
                  <a:gd name="T1" fmla="*/ 0 h 24"/>
                  <a:gd name="T2" fmla="*/ 36 w 46"/>
                  <a:gd name="T3" fmla="*/ 0 h 24"/>
                  <a:gd name="T4" fmla="*/ 46 w 46"/>
                  <a:gd name="T5" fmla="*/ 11 h 24"/>
                  <a:gd name="T6" fmla="*/ 46 w 46"/>
                  <a:gd name="T7" fmla="*/ 21 h 24"/>
                  <a:gd name="T8" fmla="*/ 46 w 46"/>
                  <a:gd name="T9" fmla="*/ 24 h 24"/>
                  <a:gd name="T10" fmla="*/ 0 w 46"/>
                  <a:gd name="T11" fmla="*/ 24 h 24"/>
                  <a:gd name="T12" fmla="*/ 0 w 4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6" y="5"/>
                      <a:pt x="46" y="1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2"/>
                      <a:pt x="46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445"/>
              <p:cNvSpPr>
                <a:spLocks/>
              </p:cNvSpPr>
              <p:nvPr/>
            </p:nvSpPr>
            <p:spPr bwMode="auto">
              <a:xfrm>
                <a:off x="4659" y="1552"/>
                <a:ext cx="218" cy="235"/>
              </a:xfrm>
              <a:custGeom>
                <a:avLst/>
                <a:gdLst>
                  <a:gd name="T0" fmla="*/ 58 w 92"/>
                  <a:gd name="T1" fmla="*/ 59 h 99"/>
                  <a:gd name="T2" fmla="*/ 92 w 92"/>
                  <a:gd name="T3" fmla="*/ 83 h 99"/>
                  <a:gd name="T4" fmla="*/ 69 w 92"/>
                  <a:gd name="T5" fmla="*/ 99 h 99"/>
                  <a:gd name="T6" fmla="*/ 21 w 92"/>
                  <a:gd name="T7" fmla="*/ 99 h 99"/>
                  <a:gd name="T8" fmla="*/ 0 w 92"/>
                  <a:gd name="T9" fmla="*/ 85 h 99"/>
                  <a:gd name="T10" fmla="*/ 32 w 92"/>
                  <a:gd name="T11" fmla="*/ 58 h 99"/>
                  <a:gd name="T12" fmla="*/ 33 w 92"/>
                  <a:gd name="T13" fmla="*/ 48 h 99"/>
                  <a:gd name="T14" fmla="*/ 31 w 92"/>
                  <a:gd name="T15" fmla="*/ 46 h 99"/>
                  <a:gd name="T16" fmla="*/ 30 w 92"/>
                  <a:gd name="T17" fmla="*/ 38 h 99"/>
                  <a:gd name="T18" fmla="*/ 27 w 92"/>
                  <a:gd name="T19" fmla="*/ 34 h 99"/>
                  <a:gd name="T20" fmla="*/ 24 w 92"/>
                  <a:gd name="T21" fmla="*/ 26 h 99"/>
                  <a:gd name="T22" fmla="*/ 25 w 92"/>
                  <a:gd name="T23" fmla="*/ 23 h 99"/>
                  <a:gd name="T24" fmla="*/ 28 w 92"/>
                  <a:gd name="T25" fmla="*/ 25 h 99"/>
                  <a:gd name="T26" fmla="*/ 28 w 92"/>
                  <a:gd name="T27" fmla="*/ 19 h 99"/>
                  <a:gd name="T28" fmla="*/ 28 w 92"/>
                  <a:gd name="T29" fmla="*/ 11 h 99"/>
                  <a:gd name="T30" fmla="*/ 32 w 92"/>
                  <a:gd name="T31" fmla="*/ 5 h 99"/>
                  <a:gd name="T32" fmla="*/ 32 w 92"/>
                  <a:gd name="T33" fmla="*/ 5 h 99"/>
                  <a:gd name="T34" fmla="*/ 32 w 92"/>
                  <a:gd name="T35" fmla="*/ 5 h 99"/>
                  <a:gd name="T36" fmla="*/ 35 w 92"/>
                  <a:gd name="T37" fmla="*/ 2 h 99"/>
                  <a:gd name="T38" fmla="*/ 35 w 92"/>
                  <a:gd name="T39" fmla="*/ 2 h 99"/>
                  <a:gd name="T40" fmla="*/ 36 w 92"/>
                  <a:gd name="T41" fmla="*/ 2 h 99"/>
                  <a:gd name="T42" fmla="*/ 36 w 92"/>
                  <a:gd name="T43" fmla="*/ 2 h 99"/>
                  <a:gd name="T44" fmla="*/ 36 w 92"/>
                  <a:gd name="T45" fmla="*/ 2 h 99"/>
                  <a:gd name="T46" fmla="*/ 36 w 92"/>
                  <a:gd name="T47" fmla="*/ 2 h 99"/>
                  <a:gd name="T48" fmla="*/ 36 w 92"/>
                  <a:gd name="T49" fmla="*/ 2 h 99"/>
                  <a:gd name="T50" fmla="*/ 37 w 92"/>
                  <a:gd name="T51" fmla="*/ 2 h 99"/>
                  <a:gd name="T52" fmla="*/ 37 w 92"/>
                  <a:gd name="T53" fmla="*/ 2 h 99"/>
                  <a:gd name="T54" fmla="*/ 37 w 92"/>
                  <a:gd name="T55" fmla="*/ 2 h 99"/>
                  <a:gd name="T56" fmla="*/ 37 w 92"/>
                  <a:gd name="T57" fmla="*/ 1 h 99"/>
                  <a:gd name="T58" fmla="*/ 37 w 92"/>
                  <a:gd name="T59" fmla="*/ 1 h 99"/>
                  <a:gd name="T60" fmla="*/ 49 w 92"/>
                  <a:gd name="T61" fmla="*/ 0 h 99"/>
                  <a:gd name="T62" fmla="*/ 59 w 92"/>
                  <a:gd name="T63" fmla="*/ 5 h 99"/>
                  <a:gd name="T64" fmla="*/ 62 w 92"/>
                  <a:gd name="T65" fmla="*/ 11 h 99"/>
                  <a:gd name="T66" fmla="*/ 62 w 92"/>
                  <a:gd name="T67" fmla="*/ 19 h 99"/>
                  <a:gd name="T68" fmla="*/ 63 w 92"/>
                  <a:gd name="T69" fmla="*/ 25 h 99"/>
                  <a:gd name="T70" fmla="*/ 66 w 92"/>
                  <a:gd name="T71" fmla="*/ 23 h 99"/>
                  <a:gd name="T72" fmla="*/ 66 w 92"/>
                  <a:gd name="T73" fmla="*/ 26 h 99"/>
                  <a:gd name="T74" fmla="*/ 64 w 92"/>
                  <a:gd name="T75" fmla="*/ 34 h 99"/>
                  <a:gd name="T76" fmla="*/ 60 w 92"/>
                  <a:gd name="T77" fmla="*/ 38 h 99"/>
                  <a:gd name="T78" fmla="*/ 60 w 92"/>
                  <a:gd name="T79" fmla="*/ 45 h 99"/>
                  <a:gd name="T80" fmla="*/ 58 w 92"/>
                  <a:gd name="T81" fmla="*/ 48 h 99"/>
                  <a:gd name="T82" fmla="*/ 58 w 92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" h="99">
                    <a:moveTo>
                      <a:pt x="58" y="59"/>
                    </a:moveTo>
                    <a:cubicBezTo>
                      <a:pt x="65" y="76"/>
                      <a:pt x="91" y="67"/>
                      <a:pt x="92" y="83"/>
                    </a:cubicBezTo>
                    <a:cubicBezTo>
                      <a:pt x="85" y="90"/>
                      <a:pt x="78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5"/>
                      <a:pt x="6" y="91"/>
                      <a:pt x="0" y="85"/>
                    </a:cubicBezTo>
                    <a:cubicBezTo>
                      <a:pt x="1" y="70"/>
                      <a:pt x="33" y="75"/>
                      <a:pt x="32" y="58"/>
                    </a:cubicBezTo>
                    <a:cubicBezTo>
                      <a:pt x="33" y="56"/>
                      <a:pt x="34" y="51"/>
                      <a:pt x="33" y="48"/>
                    </a:cubicBezTo>
                    <a:cubicBezTo>
                      <a:pt x="32" y="47"/>
                      <a:pt x="31" y="46"/>
                      <a:pt x="31" y="46"/>
                    </a:cubicBezTo>
                    <a:cubicBezTo>
                      <a:pt x="30" y="44"/>
                      <a:pt x="30" y="41"/>
                      <a:pt x="30" y="38"/>
                    </a:cubicBezTo>
                    <a:cubicBezTo>
                      <a:pt x="29" y="39"/>
                      <a:pt x="27" y="35"/>
                      <a:pt x="27" y="34"/>
                    </a:cubicBezTo>
                    <a:cubicBezTo>
                      <a:pt x="26" y="32"/>
                      <a:pt x="25" y="28"/>
                      <a:pt x="24" y="26"/>
                    </a:cubicBezTo>
                    <a:cubicBezTo>
                      <a:pt x="24" y="24"/>
                      <a:pt x="24" y="23"/>
                      <a:pt x="25" y="23"/>
                    </a:cubicBezTo>
                    <a:cubicBezTo>
                      <a:pt x="26" y="22"/>
                      <a:pt x="27" y="23"/>
                      <a:pt x="28" y="25"/>
                    </a:cubicBezTo>
                    <a:cubicBezTo>
                      <a:pt x="28" y="23"/>
                      <a:pt x="28" y="21"/>
                      <a:pt x="28" y="19"/>
                    </a:cubicBezTo>
                    <a:cubicBezTo>
                      <a:pt x="28" y="16"/>
                      <a:pt x="28" y="13"/>
                      <a:pt x="28" y="11"/>
                    </a:cubicBezTo>
                    <a:cubicBezTo>
                      <a:pt x="29" y="9"/>
                      <a:pt x="30" y="7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4"/>
                      <a:pt x="34" y="3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1" y="0"/>
                      <a:pt x="45" y="0"/>
                      <a:pt x="49" y="0"/>
                    </a:cubicBezTo>
                    <a:cubicBezTo>
                      <a:pt x="53" y="1"/>
                      <a:pt x="56" y="2"/>
                      <a:pt x="59" y="5"/>
                    </a:cubicBezTo>
                    <a:cubicBezTo>
                      <a:pt x="61" y="6"/>
                      <a:pt x="62" y="8"/>
                      <a:pt x="62" y="11"/>
                    </a:cubicBezTo>
                    <a:cubicBezTo>
                      <a:pt x="63" y="13"/>
                      <a:pt x="62" y="16"/>
                      <a:pt x="62" y="19"/>
                    </a:cubicBezTo>
                    <a:cubicBezTo>
                      <a:pt x="62" y="21"/>
                      <a:pt x="62" y="23"/>
                      <a:pt x="63" y="25"/>
                    </a:cubicBezTo>
                    <a:cubicBezTo>
                      <a:pt x="64" y="23"/>
                      <a:pt x="65" y="22"/>
                      <a:pt x="66" y="23"/>
                    </a:cubicBezTo>
                    <a:cubicBezTo>
                      <a:pt x="66" y="23"/>
                      <a:pt x="66" y="24"/>
                      <a:pt x="66" y="26"/>
                    </a:cubicBezTo>
                    <a:cubicBezTo>
                      <a:pt x="66" y="28"/>
                      <a:pt x="64" y="32"/>
                      <a:pt x="64" y="34"/>
                    </a:cubicBezTo>
                    <a:cubicBezTo>
                      <a:pt x="64" y="35"/>
                      <a:pt x="62" y="39"/>
                      <a:pt x="60" y="38"/>
                    </a:cubicBezTo>
                    <a:cubicBezTo>
                      <a:pt x="60" y="41"/>
                      <a:pt x="60" y="43"/>
                      <a:pt x="60" y="45"/>
                    </a:cubicBezTo>
                    <a:cubicBezTo>
                      <a:pt x="59" y="46"/>
                      <a:pt x="59" y="47"/>
                      <a:pt x="58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446"/>
              <p:cNvSpPr>
                <a:spLocks/>
              </p:cNvSpPr>
              <p:nvPr/>
            </p:nvSpPr>
            <p:spPr bwMode="auto">
              <a:xfrm>
                <a:off x="4766" y="1552"/>
                <a:ext cx="114" cy="214"/>
              </a:xfrm>
              <a:custGeom>
                <a:avLst/>
                <a:gdLst>
                  <a:gd name="T0" fmla="*/ 13 w 48"/>
                  <a:gd name="T1" fmla="*/ 58 h 90"/>
                  <a:gd name="T2" fmla="*/ 47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7 h 90"/>
                  <a:gd name="T12" fmla="*/ 0 w 48"/>
                  <a:gd name="T13" fmla="*/ 47 h 90"/>
                  <a:gd name="T14" fmla="*/ 9 w 48"/>
                  <a:gd name="T15" fmla="*/ 47 h 90"/>
                  <a:gd name="T16" fmla="*/ 5 w 48"/>
                  <a:gd name="T17" fmla="*/ 1 h 90"/>
                  <a:gd name="T18" fmla="*/ 4 w 48"/>
                  <a:gd name="T19" fmla="*/ 0 h 90"/>
                  <a:gd name="T20" fmla="*/ 14 w 48"/>
                  <a:gd name="T21" fmla="*/ 5 h 90"/>
                  <a:gd name="T22" fmla="*/ 17 w 48"/>
                  <a:gd name="T23" fmla="*/ 11 h 90"/>
                  <a:gd name="T24" fmla="*/ 17 w 48"/>
                  <a:gd name="T25" fmla="*/ 19 h 90"/>
                  <a:gd name="T26" fmla="*/ 18 w 48"/>
                  <a:gd name="T27" fmla="*/ 25 h 90"/>
                  <a:gd name="T28" fmla="*/ 21 w 48"/>
                  <a:gd name="T29" fmla="*/ 23 h 90"/>
                  <a:gd name="T30" fmla="*/ 21 w 48"/>
                  <a:gd name="T31" fmla="*/ 26 h 90"/>
                  <a:gd name="T32" fmla="*/ 19 w 48"/>
                  <a:gd name="T33" fmla="*/ 34 h 90"/>
                  <a:gd name="T34" fmla="*/ 15 w 48"/>
                  <a:gd name="T35" fmla="*/ 38 h 90"/>
                  <a:gd name="T36" fmla="*/ 15 w 48"/>
                  <a:gd name="T37" fmla="*/ 45 h 90"/>
                  <a:gd name="T38" fmla="*/ 13 w 48"/>
                  <a:gd name="T39" fmla="*/ 48 h 90"/>
                  <a:gd name="T40" fmla="*/ 13 w 48"/>
                  <a:gd name="T41" fmla="*/ 5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8"/>
                    </a:moveTo>
                    <a:cubicBezTo>
                      <a:pt x="20" y="75"/>
                      <a:pt x="48" y="66"/>
                      <a:pt x="47" y="83"/>
                    </a:cubicBezTo>
                    <a:cubicBezTo>
                      <a:pt x="40" y="90"/>
                      <a:pt x="34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3" y="0"/>
                      <a:pt x="4" y="0"/>
                    </a:cubicBezTo>
                    <a:cubicBezTo>
                      <a:pt x="8" y="1"/>
                      <a:pt x="11" y="2"/>
                      <a:pt x="14" y="5"/>
                    </a:cubicBezTo>
                    <a:cubicBezTo>
                      <a:pt x="16" y="6"/>
                      <a:pt x="17" y="8"/>
                      <a:pt x="17" y="11"/>
                    </a:cubicBezTo>
                    <a:cubicBezTo>
                      <a:pt x="18" y="13"/>
                      <a:pt x="17" y="16"/>
                      <a:pt x="17" y="19"/>
                    </a:cubicBezTo>
                    <a:cubicBezTo>
                      <a:pt x="17" y="21"/>
                      <a:pt x="17" y="23"/>
                      <a:pt x="18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3"/>
                      <a:pt x="21" y="24"/>
                      <a:pt x="21" y="26"/>
                    </a:cubicBezTo>
                    <a:cubicBezTo>
                      <a:pt x="21" y="28"/>
                      <a:pt x="19" y="32"/>
                      <a:pt x="19" y="34"/>
                    </a:cubicBezTo>
                    <a:cubicBezTo>
                      <a:pt x="19" y="35"/>
                      <a:pt x="17" y="39"/>
                      <a:pt x="15" y="38"/>
                    </a:cubicBezTo>
                    <a:cubicBezTo>
                      <a:pt x="15" y="41"/>
                      <a:pt x="15" y="43"/>
                      <a:pt x="15" y="45"/>
                    </a:cubicBezTo>
                    <a:cubicBezTo>
                      <a:pt x="14" y="46"/>
                      <a:pt x="14" y="47"/>
                      <a:pt x="13" y="48"/>
                    </a:cubicBezTo>
                    <a:cubicBezTo>
                      <a:pt x="12" y="51"/>
                      <a:pt x="12" y="55"/>
                      <a:pt x="13" y="58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447"/>
              <p:cNvSpPr>
                <a:spLocks/>
              </p:cNvSpPr>
              <p:nvPr/>
            </p:nvSpPr>
            <p:spPr bwMode="auto">
              <a:xfrm>
                <a:off x="4718" y="1535"/>
                <a:ext cx="95" cy="140"/>
              </a:xfrm>
              <a:custGeom>
                <a:avLst/>
                <a:gdLst>
                  <a:gd name="T0" fmla="*/ 1 w 40"/>
                  <a:gd name="T1" fmla="*/ 25 h 59"/>
                  <a:gd name="T2" fmla="*/ 7 w 40"/>
                  <a:gd name="T3" fmla="*/ 8 h 59"/>
                  <a:gd name="T4" fmla="*/ 34 w 40"/>
                  <a:gd name="T5" fmla="*/ 8 h 59"/>
                  <a:gd name="T6" fmla="*/ 39 w 40"/>
                  <a:gd name="T7" fmla="*/ 23 h 59"/>
                  <a:gd name="T8" fmla="*/ 21 w 40"/>
                  <a:gd name="T9" fmla="*/ 58 h 59"/>
                  <a:gd name="T10" fmla="*/ 1 w 40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9">
                    <a:moveTo>
                      <a:pt x="1" y="25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9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39" y="23"/>
                    </a:cubicBezTo>
                    <a:cubicBezTo>
                      <a:pt x="38" y="36"/>
                      <a:pt x="38" y="57"/>
                      <a:pt x="21" y="58"/>
                    </a:cubicBezTo>
                    <a:cubicBezTo>
                      <a:pt x="3" y="59"/>
                      <a:pt x="4" y="39"/>
                      <a:pt x="1" y="25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448"/>
              <p:cNvSpPr>
                <a:spLocks/>
              </p:cNvSpPr>
              <p:nvPr/>
            </p:nvSpPr>
            <p:spPr bwMode="auto">
              <a:xfrm>
                <a:off x="4766" y="1545"/>
                <a:ext cx="47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19 w 20"/>
                  <a:gd name="T5" fmla="*/ 19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4" y="4"/>
                    </a:cubicBezTo>
                    <a:cubicBezTo>
                      <a:pt x="19" y="7"/>
                      <a:pt x="20" y="13"/>
                      <a:pt x="19" y="19"/>
                    </a:cubicBezTo>
                    <a:cubicBezTo>
                      <a:pt x="18" y="32"/>
                      <a:pt x="18" y="53"/>
                      <a:pt x="1" y="54"/>
                    </a:cubicBezTo>
                    <a:cubicBezTo>
                      <a:pt x="1" y="54"/>
                      <a:pt x="1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449"/>
              <p:cNvSpPr>
                <a:spLocks/>
              </p:cNvSpPr>
              <p:nvPr/>
            </p:nvSpPr>
            <p:spPr bwMode="auto">
              <a:xfrm>
                <a:off x="4649" y="1678"/>
                <a:ext cx="235" cy="109"/>
              </a:xfrm>
              <a:custGeom>
                <a:avLst/>
                <a:gdLst>
                  <a:gd name="T0" fmla="*/ 98 w 99"/>
                  <a:gd name="T1" fmla="*/ 46 h 46"/>
                  <a:gd name="T2" fmla="*/ 73 w 99"/>
                  <a:gd name="T3" fmla="*/ 46 h 46"/>
                  <a:gd name="T4" fmla="*/ 25 w 99"/>
                  <a:gd name="T5" fmla="*/ 46 h 46"/>
                  <a:gd name="T6" fmla="*/ 0 w 99"/>
                  <a:gd name="T7" fmla="*/ 46 h 46"/>
                  <a:gd name="T8" fmla="*/ 35 w 99"/>
                  <a:gd name="T9" fmla="*/ 10 h 46"/>
                  <a:gd name="T10" fmla="*/ 36 w 99"/>
                  <a:gd name="T11" fmla="*/ 5 h 46"/>
                  <a:gd name="T12" fmla="*/ 37 w 99"/>
                  <a:gd name="T13" fmla="*/ 2 h 46"/>
                  <a:gd name="T14" fmla="*/ 61 w 99"/>
                  <a:gd name="T15" fmla="*/ 1 h 46"/>
                  <a:gd name="T16" fmla="*/ 62 w 99"/>
                  <a:gd name="T17" fmla="*/ 5 h 46"/>
                  <a:gd name="T18" fmla="*/ 65 w 99"/>
                  <a:gd name="T19" fmla="*/ 10 h 46"/>
                  <a:gd name="T20" fmla="*/ 98 w 99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11"/>
                      <a:pt x="24" y="23"/>
                      <a:pt x="35" y="10"/>
                    </a:cubicBezTo>
                    <a:cubicBezTo>
                      <a:pt x="35" y="9"/>
                      <a:pt x="36" y="7"/>
                      <a:pt x="36" y="5"/>
                    </a:cubicBezTo>
                    <a:cubicBezTo>
                      <a:pt x="37" y="4"/>
                      <a:pt x="37" y="3"/>
                      <a:pt x="37" y="2"/>
                    </a:cubicBezTo>
                    <a:cubicBezTo>
                      <a:pt x="39" y="0"/>
                      <a:pt x="61" y="0"/>
                      <a:pt x="61" y="1"/>
                    </a:cubicBezTo>
                    <a:cubicBezTo>
                      <a:pt x="62" y="3"/>
                      <a:pt x="62" y="4"/>
                      <a:pt x="62" y="5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6" y="22"/>
                      <a:pt x="99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450"/>
              <p:cNvSpPr>
                <a:spLocks/>
              </p:cNvSpPr>
              <p:nvPr/>
            </p:nvSpPr>
            <p:spPr bwMode="auto">
              <a:xfrm>
                <a:off x="4766" y="1678"/>
                <a:ext cx="126" cy="109"/>
              </a:xfrm>
              <a:custGeom>
                <a:avLst/>
                <a:gdLst>
                  <a:gd name="T0" fmla="*/ 49 w 53"/>
                  <a:gd name="T1" fmla="*/ 46 h 46"/>
                  <a:gd name="T2" fmla="*/ 24 w 53"/>
                  <a:gd name="T3" fmla="*/ 46 h 46"/>
                  <a:gd name="T4" fmla="*/ 0 w 53"/>
                  <a:gd name="T5" fmla="*/ 46 h 46"/>
                  <a:gd name="T6" fmla="*/ 0 w 53"/>
                  <a:gd name="T7" fmla="*/ 0 h 46"/>
                  <a:gd name="T8" fmla="*/ 12 w 53"/>
                  <a:gd name="T9" fmla="*/ 1 h 46"/>
                  <a:gd name="T10" fmla="*/ 13 w 53"/>
                  <a:gd name="T11" fmla="*/ 5 h 46"/>
                  <a:gd name="T12" fmla="*/ 16 w 53"/>
                  <a:gd name="T13" fmla="*/ 10 h 46"/>
                  <a:gd name="T14" fmla="*/ 49 w 5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1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27" y="20"/>
                      <a:pt x="53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451"/>
              <p:cNvSpPr>
                <a:spLocks/>
              </p:cNvSpPr>
              <p:nvPr/>
            </p:nvSpPr>
            <p:spPr bwMode="auto">
              <a:xfrm>
                <a:off x="4647" y="1701"/>
                <a:ext cx="109" cy="174"/>
              </a:xfrm>
              <a:custGeom>
                <a:avLst/>
                <a:gdLst>
                  <a:gd name="T0" fmla="*/ 36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6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6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1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9" y="8"/>
                      <a:pt x="36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452"/>
              <p:cNvSpPr>
                <a:spLocks/>
              </p:cNvSpPr>
              <p:nvPr/>
            </p:nvSpPr>
            <p:spPr bwMode="auto">
              <a:xfrm>
                <a:off x="4777" y="1701"/>
                <a:ext cx="112" cy="174"/>
              </a:xfrm>
              <a:custGeom>
                <a:avLst/>
                <a:gdLst>
                  <a:gd name="T0" fmla="*/ 11 w 47"/>
                  <a:gd name="T1" fmla="*/ 0 h 73"/>
                  <a:gd name="T2" fmla="*/ 42 w 47"/>
                  <a:gd name="T3" fmla="*/ 15 h 73"/>
                  <a:gd name="T4" fmla="*/ 46 w 47"/>
                  <a:gd name="T5" fmla="*/ 73 h 73"/>
                  <a:gd name="T6" fmla="*/ 0 w 47"/>
                  <a:gd name="T7" fmla="*/ 73 h 73"/>
                  <a:gd name="T8" fmla="*/ 11 w 4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11" y="0"/>
                    </a:moveTo>
                    <a:cubicBezTo>
                      <a:pt x="19" y="7"/>
                      <a:pt x="35" y="3"/>
                      <a:pt x="42" y="15"/>
                    </a:cubicBezTo>
                    <a:cubicBezTo>
                      <a:pt x="47" y="21"/>
                      <a:pt x="46" y="51"/>
                      <a:pt x="4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4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453"/>
              <p:cNvSpPr>
                <a:spLocks/>
              </p:cNvSpPr>
              <p:nvPr/>
            </p:nvSpPr>
            <p:spPr bwMode="auto">
              <a:xfrm>
                <a:off x="4692" y="1929"/>
                <a:ext cx="71" cy="114"/>
              </a:xfrm>
              <a:custGeom>
                <a:avLst/>
                <a:gdLst>
                  <a:gd name="T0" fmla="*/ 29 w 30"/>
                  <a:gd name="T1" fmla="*/ 28 h 48"/>
                  <a:gd name="T2" fmla="*/ 29 w 30"/>
                  <a:gd name="T3" fmla="*/ 48 h 48"/>
                  <a:gd name="T4" fmla="*/ 1 w 30"/>
                  <a:gd name="T5" fmla="*/ 48 h 48"/>
                  <a:gd name="T6" fmla="*/ 1 w 30"/>
                  <a:gd name="T7" fmla="*/ 48 h 48"/>
                  <a:gd name="T8" fmla="*/ 3 w 30"/>
                  <a:gd name="T9" fmla="*/ 27 h 48"/>
                  <a:gd name="T10" fmla="*/ 29 w 30"/>
                  <a:gd name="T11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29" y="28"/>
                    </a:moveTo>
                    <a:cubicBezTo>
                      <a:pt x="29" y="48"/>
                      <a:pt x="29" y="48"/>
                      <a:pt x="29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0" y="0"/>
                      <a:pt x="29" y="28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454"/>
              <p:cNvSpPr>
                <a:spLocks/>
              </p:cNvSpPr>
              <p:nvPr/>
            </p:nvSpPr>
            <p:spPr bwMode="auto">
              <a:xfrm>
                <a:off x="4768" y="1929"/>
                <a:ext cx="71" cy="114"/>
              </a:xfrm>
              <a:custGeom>
                <a:avLst/>
                <a:gdLst>
                  <a:gd name="T0" fmla="*/ 1 w 30"/>
                  <a:gd name="T1" fmla="*/ 28 h 48"/>
                  <a:gd name="T2" fmla="*/ 1 w 30"/>
                  <a:gd name="T3" fmla="*/ 48 h 48"/>
                  <a:gd name="T4" fmla="*/ 29 w 30"/>
                  <a:gd name="T5" fmla="*/ 48 h 48"/>
                  <a:gd name="T6" fmla="*/ 29 w 30"/>
                  <a:gd name="T7" fmla="*/ 48 h 48"/>
                  <a:gd name="T8" fmla="*/ 28 w 30"/>
                  <a:gd name="T9" fmla="*/ 27 h 48"/>
                  <a:gd name="T10" fmla="*/ 1 w 30"/>
                  <a:gd name="T11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1" y="2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0" y="5"/>
                      <a:pt x="0" y="0"/>
                      <a:pt x="1" y="28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455"/>
              <p:cNvSpPr>
                <a:spLocks/>
              </p:cNvSpPr>
              <p:nvPr/>
            </p:nvSpPr>
            <p:spPr bwMode="auto">
              <a:xfrm>
                <a:off x="4834" y="1865"/>
                <a:ext cx="55" cy="124"/>
              </a:xfrm>
              <a:custGeom>
                <a:avLst/>
                <a:gdLst>
                  <a:gd name="T0" fmla="*/ 10 w 23"/>
                  <a:gd name="T1" fmla="*/ 0 h 52"/>
                  <a:gd name="T2" fmla="*/ 18 w 23"/>
                  <a:gd name="T3" fmla="*/ 0 h 52"/>
                  <a:gd name="T4" fmla="*/ 22 w 23"/>
                  <a:gd name="T5" fmla="*/ 5 h 52"/>
                  <a:gd name="T6" fmla="*/ 16 w 23"/>
                  <a:gd name="T7" fmla="*/ 47 h 52"/>
                  <a:gd name="T8" fmla="*/ 10 w 23"/>
                  <a:gd name="T9" fmla="*/ 52 h 52"/>
                  <a:gd name="T10" fmla="*/ 0 w 23"/>
                  <a:gd name="T11" fmla="*/ 52 h 52"/>
                  <a:gd name="T12" fmla="*/ 10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2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50"/>
                      <a:pt x="13" y="52"/>
                      <a:pt x="10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456"/>
              <p:cNvSpPr>
                <a:spLocks/>
              </p:cNvSpPr>
              <p:nvPr/>
            </p:nvSpPr>
            <p:spPr bwMode="auto">
              <a:xfrm>
                <a:off x="4644" y="1865"/>
                <a:ext cx="55" cy="124"/>
              </a:xfrm>
              <a:custGeom>
                <a:avLst/>
                <a:gdLst>
                  <a:gd name="T0" fmla="*/ 12 w 23"/>
                  <a:gd name="T1" fmla="*/ 0 h 52"/>
                  <a:gd name="T2" fmla="*/ 4 w 23"/>
                  <a:gd name="T3" fmla="*/ 0 h 52"/>
                  <a:gd name="T4" fmla="*/ 0 w 23"/>
                  <a:gd name="T5" fmla="*/ 5 h 52"/>
                  <a:gd name="T6" fmla="*/ 7 w 23"/>
                  <a:gd name="T7" fmla="*/ 47 h 52"/>
                  <a:gd name="T8" fmla="*/ 12 w 23"/>
                  <a:gd name="T9" fmla="*/ 52 h 52"/>
                  <a:gd name="T10" fmla="*/ 23 w 23"/>
                  <a:gd name="T11" fmla="*/ 52 h 52"/>
                  <a:gd name="T12" fmla="*/ 12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50"/>
                      <a:pt x="9" y="52"/>
                      <a:pt x="12" y="52"/>
                    </a:cubicBezTo>
                    <a:cubicBezTo>
                      <a:pt x="23" y="52"/>
                      <a:pt x="23" y="52"/>
                      <a:pt x="23" y="5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457"/>
              <p:cNvSpPr>
                <a:spLocks/>
              </p:cNvSpPr>
              <p:nvPr/>
            </p:nvSpPr>
            <p:spPr bwMode="auto">
              <a:xfrm>
                <a:off x="4666" y="1737"/>
                <a:ext cx="202" cy="252"/>
              </a:xfrm>
              <a:custGeom>
                <a:avLst/>
                <a:gdLst>
                  <a:gd name="T0" fmla="*/ 11 w 85"/>
                  <a:gd name="T1" fmla="*/ 0 h 106"/>
                  <a:gd name="T2" fmla="*/ 73 w 85"/>
                  <a:gd name="T3" fmla="*/ 0 h 106"/>
                  <a:gd name="T4" fmla="*/ 84 w 85"/>
                  <a:gd name="T5" fmla="*/ 11 h 106"/>
                  <a:gd name="T6" fmla="*/ 78 w 85"/>
                  <a:gd name="T7" fmla="*/ 95 h 106"/>
                  <a:gd name="T8" fmla="*/ 67 w 85"/>
                  <a:gd name="T9" fmla="*/ 106 h 106"/>
                  <a:gd name="T10" fmla="*/ 18 w 85"/>
                  <a:gd name="T11" fmla="*/ 106 h 106"/>
                  <a:gd name="T12" fmla="*/ 7 w 85"/>
                  <a:gd name="T13" fmla="*/ 95 h 106"/>
                  <a:gd name="T14" fmla="*/ 0 w 85"/>
                  <a:gd name="T15" fmla="*/ 11 h 106"/>
                  <a:gd name="T16" fmla="*/ 11 w 85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5" y="5"/>
                      <a:pt x="84" y="11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2" y="106"/>
                      <a:pt x="7" y="101"/>
                      <a:pt x="7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458"/>
              <p:cNvSpPr>
                <a:spLocks/>
              </p:cNvSpPr>
              <p:nvPr/>
            </p:nvSpPr>
            <p:spPr bwMode="auto">
              <a:xfrm>
                <a:off x="4766" y="1737"/>
                <a:ext cx="102" cy="252"/>
              </a:xfrm>
              <a:custGeom>
                <a:avLst/>
                <a:gdLst>
                  <a:gd name="T0" fmla="*/ 0 w 43"/>
                  <a:gd name="T1" fmla="*/ 0 h 106"/>
                  <a:gd name="T2" fmla="*/ 31 w 43"/>
                  <a:gd name="T3" fmla="*/ 0 h 106"/>
                  <a:gd name="T4" fmla="*/ 42 w 43"/>
                  <a:gd name="T5" fmla="*/ 11 h 106"/>
                  <a:gd name="T6" fmla="*/ 36 w 43"/>
                  <a:gd name="T7" fmla="*/ 95 h 106"/>
                  <a:gd name="T8" fmla="*/ 25 w 43"/>
                  <a:gd name="T9" fmla="*/ 106 h 106"/>
                  <a:gd name="T10" fmla="*/ 0 w 43"/>
                  <a:gd name="T11" fmla="*/ 106 h 106"/>
                  <a:gd name="T12" fmla="*/ 0 w 43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3" y="5"/>
                      <a:pt x="42" y="11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459"/>
              <p:cNvSpPr>
                <a:spLocks/>
              </p:cNvSpPr>
              <p:nvPr/>
            </p:nvSpPr>
            <p:spPr bwMode="auto">
              <a:xfrm>
                <a:off x="4656" y="1986"/>
                <a:ext cx="221" cy="57"/>
              </a:xfrm>
              <a:custGeom>
                <a:avLst/>
                <a:gdLst>
                  <a:gd name="T0" fmla="*/ 10 w 93"/>
                  <a:gd name="T1" fmla="*/ 0 h 24"/>
                  <a:gd name="T2" fmla="*/ 82 w 93"/>
                  <a:gd name="T3" fmla="*/ 0 h 24"/>
                  <a:gd name="T4" fmla="*/ 93 w 93"/>
                  <a:gd name="T5" fmla="*/ 11 h 24"/>
                  <a:gd name="T6" fmla="*/ 93 w 93"/>
                  <a:gd name="T7" fmla="*/ 21 h 24"/>
                  <a:gd name="T8" fmla="*/ 92 w 93"/>
                  <a:gd name="T9" fmla="*/ 24 h 24"/>
                  <a:gd name="T10" fmla="*/ 0 w 93"/>
                  <a:gd name="T11" fmla="*/ 24 h 24"/>
                  <a:gd name="T12" fmla="*/ 0 w 93"/>
                  <a:gd name="T13" fmla="*/ 21 h 24"/>
                  <a:gd name="T14" fmla="*/ 0 w 93"/>
                  <a:gd name="T15" fmla="*/ 11 h 24"/>
                  <a:gd name="T16" fmla="*/ 10 w 9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4">
                    <a:moveTo>
                      <a:pt x="10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460"/>
              <p:cNvSpPr>
                <a:spLocks/>
              </p:cNvSpPr>
              <p:nvPr/>
            </p:nvSpPr>
            <p:spPr bwMode="auto">
              <a:xfrm>
                <a:off x="4766" y="1986"/>
                <a:ext cx="111" cy="57"/>
              </a:xfrm>
              <a:custGeom>
                <a:avLst/>
                <a:gdLst>
                  <a:gd name="T0" fmla="*/ 0 w 47"/>
                  <a:gd name="T1" fmla="*/ 0 h 24"/>
                  <a:gd name="T2" fmla="*/ 36 w 47"/>
                  <a:gd name="T3" fmla="*/ 0 h 24"/>
                  <a:gd name="T4" fmla="*/ 47 w 47"/>
                  <a:gd name="T5" fmla="*/ 11 h 24"/>
                  <a:gd name="T6" fmla="*/ 47 w 47"/>
                  <a:gd name="T7" fmla="*/ 21 h 24"/>
                  <a:gd name="T8" fmla="*/ 46 w 47"/>
                  <a:gd name="T9" fmla="*/ 24 h 24"/>
                  <a:gd name="T10" fmla="*/ 0 w 47"/>
                  <a:gd name="T11" fmla="*/ 24 h 24"/>
                  <a:gd name="T12" fmla="*/ 0 w 4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7" y="5"/>
                      <a:pt x="47" y="1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7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461"/>
              <p:cNvSpPr>
                <a:spLocks/>
              </p:cNvSpPr>
              <p:nvPr/>
            </p:nvSpPr>
            <p:spPr bwMode="auto">
              <a:xfrm>
                <a:off x="4970" y="1552"/>
                <a:ext cx="216" cy="235"/>
              </a:xfrm>
              <a:custGeom>
                <a:avLst/>
                <a:gdLst>
                  <a:gd name="T0" fmla="*/ 58 w 91"/>
                  <a:gd name="T1" fmla="*/ 59 h 99"/>
                  <a:gd name="T2" fmla="*/ 91 w 91"/>
                  <a:gd name="T3" fmla="*/ 83 h 99"/>
                  <a:gd name="T4" fmla="*/ 69 w 91"/>
                  <a:gd name="T5" fmla="*/ 99 h 99"/>
                  <a:gd name="T6" fmla="*/ 21 w 91"/>
                  <a:gd name="T7" fmla="*/ 99 h 99"/>
                  <a:gd name="T8" fmla="*/ 0 w 91"/>
                  <a:gd name="T9" fmla="*/ 85 h 99"/>
                  <a:gd name="T10" fmla="*/ 32 w 91"/>
                  <a:gd name="T11" fmla="*/ 58 h 99"/>
                  <a:gd name="T12" fmla="*/ 32 w 91"/>
                  <a:gd name="T13" fmla="*/ 48 h 99"/>
                  <a:gd name="T14" fmla="*/ 30 w 91"/>
                  <a:gd name="T15" fmla="*/ 46 h 99"/>
                  <a:gd name="T16" fmla="*/ 29 w 91"/>
                  <a:gd name="T17" fmla="*/ 38 h 99"/>
                  <a:gd name="T18" fmla="*/ 26 w 91"/>
                  <a:gd name="T19" fmla="*/ 34 h 99"/>
                  <a:gd name="T20" fmla="*/ 24 w 91"/>
                  <a:gd name="T21" fmla="*/ 26 h 99"/>
                  <a:gd name="T22" fmla="*/ 24 w 91"/>
                  <a:gd name="T23" fmla="*/ 23 h 99"/>
                  <a:gd name="T24" fmla="*/ 27 w 91"/>
                  <a:gd name="T25" fmla="*/ 25 h 99"/>
                  <a:gd name="T26" fmla="*/ 28 w 91"/>
                  <a:gd name="T27" fmla="*/ 19 h 99"/>
                  <a:gd name="T28" fmla="*/ 28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5 w 91"/>
                  <a:gd name="T37" fmla="*/ 2 h 99"/>
                  <a:gd name="T38" fmla="*/ 35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5 w 91"/>
                  <a:gd name="T45" fmla="*/ 2 h 99"/>
                  <a:gd name="T46" fmla="*/ 36 w 91"/>
                  <a:gd name="T47" fmla="*/ 2 h 99"/>
                  <a:gd name="T48" fmla="*/ 36 w 91"/>
                  <a:gd name="T49" fmla="*/ 2 h 99"/>
                  <a:gd name="T50" fmla="*/ 36 w 91"/>
                  <a:gd name="T51" fmla="*/ 2 h 99"/>
                  <a:gd name="T52" fmla="*/ 36 w 91"/>
                  <a:gd name="T53" fmla="*/ 2 h 99"/>
                  <a:gd name="T54" fmla="*/ 36 w 91"/>
                  <a:gd name="T55" fmla="*/ 2 h 99"/>
                  <a:gd name="T56" fmla="*/ 37 w 91"/>
                  <a:gd name="T57" fmla="*/ 1 h 99"/>
                  <a:gd name="T58" fmla="*/ 37 w 91"/>
                  <a:gd name="T59" fmla="*/ 1 h 99"/>
                  <a:gd name="T60" fmla="*/ 48 w 91"/>
                  <a:gd name="T61" fmla="*/ 0 h 99"/>
                  <a:gd name="T62" fmla="*/ 58 w 91"/>
                  <a:gd name="T63" fmla="*/ 5 h 99"/>
                  <a:gd name="T64" fmla="*/ 62 w 91"/>
                  <a:gd name="T65" fmla="*/ 11 h 99"/>
                  <a:gd name="T66" fmla="*/ 62 w 91"/>
                  <a:gd name="T67" fmla="*/ 19 h 99"/>
                  <a:gd name="T68" fmla="*/ 62 w 91"/>
                  <a:gd name="T69" fmla="*/ 25 h 99"/>
                  <a:gd name="T70" fmla="*/ 65 w 91"/>
                  <a:gd name="T71" fmla="*/ 23 h 99"/>
                  <a:gd name="T72" fmla="*/ 66 w 91"/>
                  <a:gd name="T73" fmla="*/ 26 h 99"/>
                  <a:gd name="T74" fmla="*/ 63 w 91"/>
                  <a:gd name="T75" fmla="*/ 34 h 99"/>
                  <a:gd name="T76" fmla="*/ 60 w 91"/>
                  <a:gd name="T77" fmla="*/ 38 h 99"/>
                  <a:gd name="T78" fmla="*/ 59 w 91"/>
                  <a:gd name="T79" fmla="*/ 45 h 99"/>
                  <a:gd name="T80" fmla="*/ 57 w 91"/>
                  <a:gd name="T81" fmla="*/ 48 h 99"/>
                  <a:gd name="T82" fmla="*/ 58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8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7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5"/>
                      <a:pt x="6" y="91"/>
                      <a:pt x="0" y="85"/>
                    </a:cubicBezTo>
                    <a:cubicBezTo>
                      <a:pt x="0" y="70"/>
                      <a:pt x="32" y="75"/>
                      <a:pt x="32" y="58"/>
                    </a:cubicBezTo>
                    <a:cubicBezTo>
                      <a:pt x="33" y="56"/>
                      <a:pt x="33" y="51"/>
                      <a:pt x="32" y="48"/>
                    </a:cubicBezTo>
                    <a:cubicBezTo>
                      <a:pt x="32" y="47"/>
                      <a:pt x="31" y="46"/>
                      <a:pt x="30" y="46"/>
                    </a:cubicBezTo>
                    <a:cubicBezTo>
                      <a:pt x="30" y="44"/>
                      <a:pt x="30" y="41"/>
                      <a:pt x="29" y="38"/>
                    </a:cubicBezTo>
                    <a:cubicBezTo>
                      <a:pt x="28" y="39"/>
                      <a:pt x="26" y="35"/>
                      <a:pt x="26" y="34"/>
                    </a:cubicBezTo>
                    <a:cubicBezTo>
                      <a:pt x="26" y="32"/>
                      <a:pt x="24" y="28"/>
                      <a:pt x="24" y="26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5" y="22"/>
                      <a:pt x="26" y="23"/>
                      <a:pt x="27" y="25"/>
                    </a:cubicBezTo>
                    <a:cubicBezTo>
                      <a:pt x="27" y="23"/>
                      <a:pt x="28" y="21"/>
                      <a:pt x="28" y="19"/>
                    </a:cubicBezTo>
                    <a:cubicBezTo>
                      <a:pt x="27" y="16"/>
                      <a:pt x="27" y="13"/>
                      <a:pt x="28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3" y="3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0" y="0"/>
                      <a:pt x="44" y="0"/>
                      <a:pt x="48" y="0"/>
                    </a:cubicBezTo>
                    <a:cubicBezTo>
                      <a:pt x="52" y="1"/>
                      <a:pt x="56" y="2"/>
                      <a:pt x="58" y="5"/>
                    </a:cubicBezTo>
                    <a:cubicBezTo>
                      <a:pt x="60" y="6"/>
                      <a:pt x="61" y="8"/>
                      <a:pt x="62" y="11"/>
                    </a:cubicBezTo>
                    <a:cubicBezTo>
                      <a:pt x="62" y="13"/>
                      <a:pt x="62" y="16"/>
                      <a:pt x="62" y="19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3" y="23"/>
                      <a:pt x="64" y="22"/>
                      <a:pt x="65" y="23"/>
                    </a:cubicBezTo>
                    <a:cubicBezTo>
                      <a:pt x="66" y="23"/>
                      <a:pt x="66" y="24"/>
                      <a:pt x="66" y="26"/>
                    </a:cubicBezTo>
                    <a:cubicBezTo>
                      <a:pt x="65" y="28"/>
                      <a:pt x="64" y="32"/>
                      <a:pt x="63" y="34"/>
                    </a:cubicBezTo>
                    <a:cubicBezTo>
                      <a:pt x="63" y="35"/>
                      <a:pt x="61" y="39"/>
                      <a:pt x="60" y="38"/>
                    </a:cubicBezTo>
                    <a:cubicBezTo>
                      <a:pt x="60" y="41"/>
                      <a:pt x="60" y="43"/>
                      <a:pt x="59" y="45"/>
                    </a:cubicBezTo>
                    <a:cubicBezTo>
                      <a:pt x="59" y="46"/>
                      <a:pt x="58" y="47"/>
                      <a:pt x="57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462"/>
              <p:cNvSpPr>
                <a:spLocks/>
              </p:cNvSpPr>
              <p:nvPr/>
            </p:nvSpPr>
            <p:spPr bwMode="auto">
              <a:xfrm>
                <a:off x="5077" y="1552"/>
                <a:ext cx="114" cy="214"/>
              </a:xfrm>
              <a:custGeom>
                <a:avLst/>
                <a:gdLst>
                  <a:gd name="T0" fmla="*/ 13 w 48"/>
                  <a:gd name="T1" fmla="*/ 58 h 90"/>
                  <a:gd name="T2" fmla="*/ 46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7 h 90"/>
                  <a:gd name="T12" fmla="*/ 0 w 48"/>
                  <a:gd name="T13" fmla="*/ 47 h 90"/>
                  <a:gd name="T14" fmla="*/ 9 w 48"/>
                  <a:gd name="T15" fmla="*/ 47 h 90"/>
                  <a:gd name="T16" fmla="*/ 5 w 48"/>
                  <a:gd name="T17" fmla="*/ 1 h 90"/>
                  <a:gd name="T18" fmla="*/ 3 w 48"/>
                  <a:gd name="T19" fmla="*/ 0 h 90"/>
                  <a:gd name="T20" fmla="*/ 13 w 48"/>
                  <a:gd name="T21" fmla="*/ 5 h 90"/>
                  <a:gd name="T22" fmla="*/ 17 w 48"/>
                  <a:gd name="T23" fmla="*/ 11 h 90"/>
                  <a:gd name="T24" fmla="*/ 17 w 48"/>
                  <a:gd name="T25" fmla="*/ 19 h 90"/>
                  <a:gd name="T26" fmla="*/ 17 w 48"/>
                  <a:gd name="T27" fmla="*/ 25 h 90"/>
                  <a:gd name="T28" fmla="*/ 20 w 48"/>
                  <a:gd name="T29" fmla="*/ 23 h 90"/>
                  <a:gd name="T30" fmla="*/ 21 w 48"/>
                  <a:gd name="T31" fmla="*/ 26 h 90"/>
                  <a:gd name="T32" fmla="*/ 18 w 48"/>
                  <a:gd name="T33" fmla="*/ 34 h 90"/>
                  <a:gd name="T34" fmla="*/ 15 w 48"/>
                  <a:gd name="T35" fmla="*/ 38 h 90"/>
                  <a:gd name="T36" fmla="*/ 14 w 48"/>
                  <a:gd name="T37" fmla="*/ 45 h 90"/>
                  <a:gd name="T38" fmla="*/ 12 w 48"/>
                  <a:gd name="T39" fmla="*/ 48 h 90"/>
                  <a:gd name="T40" fmla="*/ 13 w 48"/>
                  <a:gd name="T41" fmla="*/ 5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8"/>
                    </a:moveTo>
                    <a:cubicBezTo>
                      <a:pt x="19" y="75"/>
                      <a:pt x="48" y="66"/>
                      <a:pt x="46" y="83"/>
                    </a:cubicBezTo>
                    <a:cubicBezTo>
                      <a:pt x="40" y="90"/>
                      <a:pt x="33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2" y="0"/>
                      <a:pt x="3" y="0"/>
                    </a:cubicBezTo>
                    <a:cubicBezTo>
                      <a:pt x="7" y="1"/>
                      <a:pt x="11" y="2"/>
                      <a:pt x="13" y="5"/>
                    </a:cubicBezTo>
                    <a:cubicBezTo>
                      <a:pt x="15" y="6"/>
                      <a:pt x="16" y="8"/>
                      <a:pt x="17" y="11"/>
                    </a:cubicBezTo>
                    <a:cubicBezTo>
                      <a:pt x="17" y="13"/>
                      <a:pt x="17" y="16"/>
                      <a:pt x="17" y="19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8" y="23"/>
                      <a:pt x="19" y="22"/>
                      <a:pt x="20" y="23"/>
                    </a:cubicBezTo>
                    <a:cubicBezTo>
                      <a:pt x="21" y="23"/>
                      <a:pt x="21" y="24"/>
                      <a:pt x="21" y="26"/>
                    </a:cubicBezTo>
                    <a:cubicBezTo>
                      <a:pt x="20" y="28"/>
                      <a:pt x="19" y="32"/>
                      <a:pt x="18" y="34"/>
                    </a:cubicBezTo>
                    <a:cubicBezTo>
                      <a:pt x="18" y="35"/>
                      <a:pt x="16" y="39"/>
                      <a:pt x="15" y="38"/>
                    </a:cubicBezTo>
                    <a:cubicBezTo>
                      <a:pt x="15" y="41"/>
                      <a:pt x="15" y="43"/>
                      <a:pt x="14" y="45"/>
                    </a:cubicBezTo>
                    <a:cubicBezTo>
                      <a:pt x="14" y="46"/>
                      <a:pt x="13" y="47"/>
                      <a:pt x="12" y="48"/>
                    </a:cubicBezTo>
                    <a:cubicBezTo>
                      <a:pt x="12" y="51"/>
                      <a:pt x="12" y="55"/>
                      <a:pt x="13" y="58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463"/>
              <p:cNvSpPr>
                <a:spLocks/>
              </p:cNvSpPr>
              <p:nvPr/>
            </p:nvSpPr>
            <p:spPr bwMode="auto">
              <a:xfrm>
                <a:off x="5027" y="1535"/>
                <a:ext cx="97" cy="140"/>
              </a:xfrm>
              <a:custGeom>
                <a:avLst/>
                <a:gdLst>
                  <a:gd name="T0" fmla="*/ 2 w 41"/>
                  <a:gd name="T1" fmla="*/ 25 h 59"/>
                  <a:gd name="T2" fmla="*/ 7 w 41"/>
                  <a:gd name="T3" fmla="*/ 8 h 59"/>
                  <a:gd name="T4" fmla="*/ 34 w 41"/>
                  <a:gd name="T5" fmla="*/ 8 h 59"/>
                  <a:gd name="T6" fmla="*/ 40 w 41"/>
                  <a:gd name="T7" fmla="*/ 23 h 59"/>
                  <a:gd name="T8" fmla="*/ 22 w 41"/>
                  <a:gd name="T9" fmla="*/ 58 h 59"/>
                  <a:gd name="T10" fmla="*/ 2 w 41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9">
                    <a:moveTo>
                      <a:pt x="2" y="25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9" y="0"/>
                      <a:pt x="34" y="6"/>
                      <a:pt x="34" y="8"/>
                    </a:cubicBezTo>
                    <a:cubicBezTo>
                      <a:pt x="40" y="11"/>
                      <a:pt x="41" y="17"/>
                      <a:pt x="40" y="23"/>
                    </a:cubicBezTo>
                    <a:cubicBezTo>
                      <a:pt x="38" y="36"/>
                      <a:pt x="38" y="57"/>
                      <a:pt x="22" y="58"/>
                    </a:cubicBezTo>
                    <a:cubicBezTo>
                      <a:pt x="3" y="59"/>
                      <a:pt x="4" y="39"/>
                      <a:pt x="2" y="25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464"/>
              <p:cNvSpPr>
                <a:spLocks/>
              </p:cNvSpPr>
              <p:nvPr/>
            </p:nvSpPr>
            <p:spPr bwMode="auto">
              <a:xfrm>
                <a:off x="5077" y="1545"/>
                <a:ext cx="47" cy="128"/>
              </a:xfrm>
              <a:custGeom>
                <a:avLst/>
                <a:gdLst>
                  <a:gd name="T0" fmla="*/ 0 w 20"/>
                  <a:gd name="T1" fmla="*/ 0 h 54"/>
                  <a:gd name="T2" fmla="*/ 13 w 20"/>
                  <a:gd name="T3" fmla="*/ 4 h 54"/>
                  <a:gd name="T4" fmla="*/ 19 w 20"/>
                  <a:gd name="T5" fmla="*/ 19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3" y="4"/>
                    </a:cubicBezTo>
                    <a:cubicBezTo>
                      <a:pt x="19" y="7"/>
                      <a:pt x="20" y="13"/>
                      <a:pt x="19" y="19"/>
                    </a:cubicBezTo>
                    <a:cubicBezTo>
                      <a:pt x="17" y="32"/>
                      <a:pt x="17" y="53"/>
                      <a:pt x="1" y="54"/>
                    </a:cubicBezTo>
                    <a:cubicBezTo>
                      <a:pt x="1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465"/>
              <p:cNvSpPr>
                <a:spLocks/>
              </p:cNvSpPr>
              <p:nvPr/>
            </p:nvSpPr>
            <p:spPr bwMode="auto">
              <a:xfrm>
                <a:off x="4960" y="1678"/>
                <a:ext cx="233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4 w 98"/>
                  <a:gd name="T9" fmla="*/ 10 h 46"/>
                  <a:gd name="T10" fmla="*/ 36 w 98"/>
                  <a:gd name="T11" fmla="*/ 5 h 46"/>
                  <a:gd name="T12" fmla="*/ 37 w 98"/>
                  <a:gd name="T13" fmla="*/ 2 h 46"/>
                  <a:gd name="T14" fmla="*/ 61 w 98"/>
                  <a:gd name="T15" fmla="*/ 1 h 46"/>
                  <a:gd name="T16" fmla="*/ 62 w 98"/>
                  <a:gd name="T17" fmla="*/ 5 h 46"/>
                  <a:gd name="T18" fmla="*/ 64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11"/>
                      <a:pt x="24" y="23"/>
                      <a:pt x="34" y="10"/>
                    </a:cubicBezTo>
                    <a:cubicBezTo>
                      <a:pt x="35" y="9"/>
                      <a:pt x="35" y="7"/>
                      <a:pt x="36" y="5"/>
                    </a:cubicBezTo>
                    <a:cubicBezTo>
                      <a:pt x="36" y="4"/>
                      <a:pt x="37" y="3"/>
                      <a:pt x="37" y="2"/>
                    </a:cubicBezTo>
                    <a:cubicBezTo>
                      <a:pt x="38" y="0"/>
                      <a:pt x="60" y="0"/>
                      <a:pt x="61" y="1"/>
                    </a:cubicBezTo>
                    <a:cubicBezTo>
                      <a:pt x="61" y="3"/>
                      <a:pt x="61" y="4"/>
                      <a:pt x="62" y="5"/>
                    </a:cubicBezTo>
                    <a:cubicBezTo>
                      <a:pt x="63" y="8"/>
                      <a:pt x="63" y="9"/>
                      <a:pt x="64" y="10"/>
                    </a:cubicBezTo>
                    <a:cubicBezTo>
                      <a:pt x="75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466"/>
              <p:cNvSpPr>
                <a:spLocks/>
              </p:cNvSpPr>
              <p:nvPr/>
            </p:nvSpPr>
            <p:spPr bwMode="auto">
              <a:xfrm>
                <a:off x="5077" y="1678"/>
                <a:ext cx="123" cy="109"/>
              </a:xfrm>
              <a:custGeom>
                <a:avLst/>
                <a:gdLst>
                  <a:gd name="T0" fmla="*/ 49 w 52"/>
                  <a:gd name="T1" fmla="*/ 46 h 46"/>
                  <a:gd name="T2" fmla="*/ 24 w 52"/>
                  <a:gd name="T3" fmla="*/ 46 h 46"/>
                  <a:gd name="T4" fmla="*/ 0 w 52"/>
                  <a:gd name="T5" fmla="*/ 46 h 46"/>
                  <a:gd name="T6" fmla="*/ 0 w 52"/>
                  <a:gd name="T7" fmla="*/ 0 h 46"/>
                  <a:gd name="T8" fmla="*/ 12 w 52"/>
                  <a:gd name="T9" fmla="*/ 1 h 46"/>
                  <a:gd name="T10" fmla="*/ 13 w 52"/>
                  <a:gd name="T11" fmla="*/ 5 h 46"/>
                  <a:gd name="T12" fmla="*/ 15 w 52"/>
                  <a:gd name="T13" fmla="*/ 10 h 46"/>
                  <a:gd name="T14" fmla="*/ 49 w 5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1"/>
                    </a:cubicBezTo>
                    <a:cubicBezTo>
                      <a:pt x="12" y="3"/>
                      <a:pt x="12" y="4"/>
                      <a:pt x="13" y="5"/>
                    </a:cubicBezTo>
                    <a:cubicBezTo>
                      <a:pt x="14" y="8"/>
                      <a:pt x="14" y="9"/>
                      <a:pt x="15" y="10"/>
                    </a:cubicBezTo>
                    <a:cubicBezTo>
                      <a:pt x="26" y="20"/>
                      <a:pt x="52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467"/>
              <p:cNvSpPr>
                <a:spLocks/>
              </p:cNvSpPr>
              <p:nvPr/>
            </p:nvSpPr>
            <p:spPr bwMode="auto">
              <a:xfrm>
                <a:off x="4958" y="1701"/>
                <a:ext cx="109" cy="174"/>
              </a:xfrm>
              <a:custGeom>
                <a:avLst/>
                <a:gdLst>
                  <a:gd name="T0" fmla="*/ 35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5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5" y="0"/>
                    </a:moveTo>
                    <a:cubicBezTo>
                      <a:pt x="27" y="7"/>
                      <a:pt x="11" y="3"/>
                      <a:pt x="4" y="15"/>
                    </a:cubicBezTo>
                    <a:cubicBezTo>
                      <a:pt x="0" y="21"/>
                      <a:pt x="0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8" y="8"/>
                      <a:pt x="35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468"/>
              <p:cNvSpPr>
                <a:spLocks/>
              </p:cNvSpPr>
              <p:nvPr/>
            </p:nvSpPr>
            <p:spPr bwMode="auto">
              <a:xfrm>
                <a:off x="5089" y="1701"/>
                <a:ext cx="109" cy="174"/>
              </a:xfrm>
              <a:custGeom>
                <a:avLst/>
                <a:gdLst>
                  <a:gd name="T0" fmla="*/ 10 w 46"/>
                  <a:gd name="T1" fmla="*/ 0 h 73"/>
                  <a:gd name="T2" fmla="*/ 42 w 46"/>
                  <a:gd name="T3" fmla="*/ 15 h 73"/>
                  <a:gd name="T4" fmla="*/ 45 w 46"/>
                  <a:gd name="T5" fmla="*/ 73 h 73"/>
                  <a:gd name="T6" fmla="*/ 0 w 46"/>
                  <a:gd name="T7" fmla="*/ 73 h 73"/>
                  <a:gd name="T8" fmla="*/ 10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0" y="0"/>
                    </a:moveTo>
                    <a:cubicBezTo>
                      <a:pt x="18" y="7"/>
                      <a:pt x="34" y="3"/>
                      <a:pt x="42" y="15"/>
                    </a:cubicBezTo>
                    <a:cubicBezTo>
                      <a:pt x="46" y="21"/>
                      <a:pt x="45" y="51"/>
                      <a:pt x="4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7" y="8"/>
                      <a:pt x="10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3" name="Freeform 470"/>
            <p:cNvSpPr>
              <a:spLocks/>
            </p:cNvSpPr>
            <p:nvPr/>
          </p:nvSpPr>
          <p:spPr bwMode="auto">
            <a:xfrm>
              <a:off x="5001" y="1929"/>
              <a:ext cx="73" cy="114"/>
            </a:xfrm>
            <a:custGeom>
              <a:avLst/>
              <a:gdLst>
                <a:gd name="T0" fmla="*/ 29 w 31"/>
                <a:gd name="T1" fmla="*/ 28 h 48"/>
                <a:gd name="T2" fmla="*/ 30 w 31"/>
                <a:gd name="T3" fmla="*/ 48 h 48"/>
                <a:gd name="T4" fmla="*/ 2 w 31"/>
                <a:gd name="T5" fmla="*/ 48 h 48"/>
                <a:gd name="T6" fmla="*/ 2 w 31"/>
                <a:gd name="T7" fmla="*/ 48 h 48"/>
                <a:gd name="T8" fmla="*/ 3 w 31"/>
                <a:gd name="T9" fmla="*/ 27 h 48"/>
                <a:gd name="T10" fmla="*/ 29 w 31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8">
                  <a:moveTo>
                    <a:pt x="29" y="28"/>
                  </a:moveTo>
                  <a:cubicBezTo>
                    <a:pt x="30" y="48"/>
                    <a:pt x="30" y="48"/>
                    <a:pt x="30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5"/>
                    <a:pt x="31" y="0"/>
                    <a:pt x="29" y="28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4" name="Freeform 471"/>
            <p:cNvSpPr>
              <a:spLocks/>
            </p:cNvSpPr>
            <p:nvPr/>
          </p:nvSpPr>
          <p:spPr bwMode="auto">
            <a:xfrm>
              <a:off x="5077" y="1929"/>
              <a:ext cx="73" cy="114"/>
            </a:xfrm>
            <a:custGeom>
              <a:avLst/>
              <a:gdLst>
                <a:gd name="T0" fmla="*/ 2 w 31"/>
                <a:gd name="T1" fmla="*/ 28 h 48"/>
                <a:gd name="T2" fmla="*/ 2 w 31"/>
                <a:gd name="T3" fmla="*/ 48 h 48"/>
                <a:gd name="T4" fmla="*/ 30 w 31"/>
                <a:gd name="T5" fmla="*/ 48 h 48"/>
                <a:gd name="T6" fmla="*/ 30 w 31"/>
                <a:gd name="T7" fmla="*/ 48 h 48"/>
                <a:gd name="T8" fmla="*/ 28 w 31"/>
                <a:gd name="T9" fmla="*/ 27 h 48"/>
                <a:gd name="T10" fmla="*/ 2 w 31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8">
                  <a:moveTo>
                    <a:pt x="2" y="2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5"/>
                    <a:pt x="0" y="0"/>
                    <a:pt x="2" y="28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5" name="Freeform 472"/>
            <p:cNvSpPr>
              <a:spLocks/>
            </p:cNvSpPr>
            <p:nvPr/>
          </p:nvSpPr>
          <p:spPr bwMode="auto">
            <a:xfrm>
              <a:off x="5143" y="1865"/>
              <a:ext cx="55" cy="124"/>
            </a:xfrm>
            <a:custGeom>
              <a:avLst/>
              <a:gdLst>
                <a:gd name="T0" fmla="*/ 11 w 23"/>
                <a:gd name="T1" fmla="*/ 0 h 52"/>
                <a:gd name="T2" fmla="*/ 19 w 23"/>
                <a:gd name="T3" fmla="*/ 0 h 52"/>
                <a:gd name="T4" fmla="*/ 23 w 23"/>
                <a:gd name="T5" fmla="*/ 5 h 52"/>
                <a:gd name="T6" fmla="*/ 16 w 23"/>
                <a:gd name="T7" fmla="*/ 47 h 52"/>
                <a:gd name="T8" fmla="*/ 11 w 23"/>
                <a:gd name="T9" fmla="*/ 52 h 52"/>
                <a:gd name="T10" fmla="*/ 0 w 23"/>
                <a:gd name="T11" fmla="*/ 52 h 52"/>
                <a:gd name="T12" fmla="*/ 11 w 2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2">
                  <a:moveTo>
                    <a:pt x="1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50"/>
                    <a:pt x="14" y="52"/>
                    <a:pt x="11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6" name="Freeform 473"/>
            <p:cNvSpPr>
              <a:spLocks/>
            </p:cNvSpPr>
            <p:nvPr/>
          </p:nvSpPr>
          <p:spPr bwMode="auto">
            <a:xfrm>
              <a:off x="4953" y="1865"/>
              <a:ext cx="55" cy="124"/>
            </a:xfrm>
            <a:custGeom>
              <a:avLst/>
              <a:gdLst>
                <a:gd name="T0" fmla="*/ 13 w 23"/>
                <a:gd name="T1" fmla="*/ 0 h 52"/>
                <a:gd name="T2" fmla="*/ 5 w 23"/>
                <a:gd name="T3" fmla="*/ 0 h 52"/>
                <a:gd name="T4" fmla="*/ 1 w 23"/>
                <a:gd name="T5" fmla="*/ 5 h 52"/>
                <a:gd name="T6" fmla="*/ 7 w 23"/>
                <a:gd name="T7" fmla="*/ 47 h 52"/>
                <a:gd name="T8" fmla="*/ 12 w 23"/>
                <a:gd name="T9" fmla="*/ 52 h 52"/>
                <a:gd name="T10" fmla="*/ 23 w 23"/>
                <a:gd name="T11" fmla="*/ 52 h 52"/>
                <a:gd name="T12" fmla="*/ 13 w 2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2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1" y="5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50"/>
                    <a:pt x="10" y="52"/>
                    <a:pt x="12" y="52"/>
                  </a:cubicBezTo>
                  <a:cubicBezTo>
                    <a:pt x="23" y="52"/>
                    <a:pt x="23" y="52"/>
                    <a:pt x="23" y="5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7" name="Freeform 474"/>
            <p:cNvSpPr>
              <a:spLocks/>
            </p:cNvSpPr>
            <p:nvPr/>
          </p:nvSpPr>
          <p:spPr bwMode="auto">
            <a:xfrm>
              <a:off x="4975" y="1737"/>
              <a:ext cx="202" cy="252"/>
            </a:xfrm>
            <a:custGeom>
              <a:avLst/>
              <a:gdLst>
                <a:gd name="T0" fmla="*/ 12 w 85"/>
                <a:gd name="T1" fmla="*/ 0 h 106"/>
                <a:gd name="T2" fmla="*/ 74 w 85"/>
                <a:gd name="T3" fmla="*/ 0 h 106"/>
                <a:gd name="T4" fmla="*/ 85 w 85"/>
                <a:gd name="T5" fmla="*/ 11 h 106"/>
                <a:gd name="T6" fmla="*/ 78 w 85"/>
                <a:gd name="T7" fmla="*/ 95 h 106"/>
                <a:gd name="T8" fmla="*/ 67 w 85"/>
                <a:gd name="T9" fmla="*/ 106 h 106"/>
                <a:gd name="T10" fmla="*/ 18 w 85"/>
                <a:gd name="T11" fmla="*/ 106 h 106"/>
                <a:gd name="T12" fmla="*/ 7 w 85"/>
                <a:gd name="T13" fmla="*/ 95 h 106"/>
                <a:gd name="T14" fmla="*/ 1 w 85"/>
                <a:gd name="T15" fmla="*/ 11 h 106"/>
                <a:gd name="T16" fmla="*/ 12 w 85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6">
                  <a:moveTo>
                    <a:pt x="12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5" y="5"/>
                    <a:pt x="85" y="11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78" y="101"/>
                    <a:pt x="73" y="106"/>
                    <a:pt x="67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2" y="106"/>
                    <a:pt x="8" y="101"/>
                    <a:pt x="7" y="9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5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70C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8" name="Freeform 475"/>
            <p:cNvSpPr>
              <a:spLocks/>
            </p:cNvSpPr>
            <p:nvPr/>
          </p:nvSpPr>
          <p:spPr bwMode="auto">
            <a:xfrm>
              <a:off x="5077" y="1737"/>
              <a:ext cx="100" cy="252"/>
            </a:xfrm>
            <a:custGeom>
              <a:avLst/>
              <a:gdLst>
                <a:gd name="T0" fmla="*/ 0 w 42"/>
                <a:gd name="T1" fmla="*/ 0 h 106"/>
                <a:gd name="T2" fmla="*/ 31 w 42"/>
                <a:gd name="T3" fmla="*/ 0 h 106"/>
                <a:gd name="T4" fmla="*/ 42 w 42"/>
                <a:gd name="T5" fmla="*/ 11 h 106"/>
                <a:gd name="T6" fmla="*/ 35 w 42"/>
                <a:gd name="T7" fmla="*/ 95 h 106"/>
                <a:gd name="T8" fmla="*/ 24 w 42"/>
                <a:gd name="T9" fmla="*/ 106 h 106"/>
                <a:gd name="T10" fmla="*/ 0 w 42"/>
                <a:gd name="T11" fmla="*/ 106 h 106"/>
                <a:gd name="T12" fmla="*/ 0 w 4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0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7" y="0"/>
                    <a:pt x="42" y="5"/>
                    <a:pt x="42" y="11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1"/>
                    <a:pt x="30" y="106"/>
                    <a:pt x="24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9" name="Freeform 476"/>
            <p:cNvSpPr>
              <a:spLocks/>
            </p:cNvSpPr>
            <p:nvPr/>
          </p:nvSpPr>
          <p:spPr bwMode="auto">
            <a:xfrm>
              <a:off x="4965" y="1986"/>
              <a:ext cx="221" cy="57"/>
            </a:xfrm>
            <a:custGeom>
              <a:avLst/>
              <a:gdLst>
                <a:gd name="T0" fmla="*/ 11 w 93"/>
                <a:gd name="T1" fmla="*/ 0 h 24"/>
                <a:gd name="T2" fmla="*/ 82 w 93"/>
                <a:gd name="T3" fmla="*/ 0 h 24"/>
                <a:gd name="T4" fmla="*/ 93 w 93"/>
                <a:gd name="T5" fmla="*/ 11 h 24"/>
                <a:gd name="T6" fmla="*/ 93 w 93"/>
                <a:gd name="T7" fmla="*/ 21 h 24"/>
                <a:gd name="T8" fmla="*/ 93 w 93"/>
                <a:gd name="T9" fmla="*/ 24 h 24"/>
                <a:gd name="T10" fmla="*/ 1 w 93"/>
                <a:gd name="T11" fmla="*/ 24 h 24"/>
                <a:gd name="T12" fmla="*/ 0 w 93"/>
                <a:gd name="T13" fmla="*/ 21 h 24"/>
                <a:gd name="T14" fmla="*/ 0 w 93"/>
                <a:gd name="T15" fmla="*/ 11 h 24"/>
                <a:gd name="T16" fmla="*/ 11 w 9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4">
                  <a:moveTo>
                    <a:pt x="11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3"/>
                    <a:pt x="93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0" name="Freeform 477"/>
            <p:cNvSpPr>
              <a:spLocks/>
            </p:cNvSpPr>
            <p:nvPr/>
          </p:nvSpPr>
          <p:spPr bwMode="auto">
            <a:xfrm>
              <a:off x="5077" y="1986"/>
              <a:ext cx="109" cy="57"/>
            </a:xfrm>
            <a:custGeom>
              <a:avLst/>
              <a:gdLst>
                <a:gd name="T0" fmla="*/ 0 w 46"/>
                <a:gd name="T1" fmla="*/ 0 h 24"/>
                <a:gd name="T2" fmla="*/ 35 w 46"/>
                <a:gd name="T3" fmla="*/ 0 h 24"/>
                <a:gd name="T4" fmla="*/ 46 w 46"/>
                <a:gd name="T5" fmla="*/ 11 h 24"/>
                <a:gd name="T6" fmla="*/ 46 w 46"/>
                <a:gd name="T7" fmla="*/ 21 h 24"/>
                <a:gd name="T8" fmla="*/ 46 w 46"/>
                <a:gd name="T9" fmla="*/ 24 h 24"/>
                <a:gd name="T10" fmla="*/ 0 w 46"/>
                <a:gd name="T11" fmla="*/ 24 h 24"/>
                <a:gd name="T12" fmla="*/ 0 w 4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4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6" y="5"/>
                    <a:pt x="46" y="1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2"/>
                    <a:pt x="46" y="23"/>
                    <a:pt x="4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1" name="Freeform 478"/>
            <p:cNvSpPr>
              <a:spLocks/>
            </p:cNvSpPr>
            <p:nvPr/>
          </p:nvSpPr>
          <p:spPr bwMode="auto">
            <a:xfrm>
              <a:off x="5281" y="1552"/>
              <a:ext cx="219" cy="235"/>
            </a:xfrm>
            <a:custGeom>
              <a:avLst/>
              <a:gdLst>
                <a:gd name="T0" fmla="*/ 58 w 92"/>
                <a:gd name="T1" fmla="*/ 59 h 99"/>
                <a:gd name="T2" fmla="*/ 92 w 92"/>
                <a:gd name="T3" fmla="*/ 83 h 99"/>
                <a:gd name="T4" fmla="*/ 69 w 92"/>
                <a:gd name="T5" fmla="*/ 99 h 99"/>
                <a:gd name="T6" fmla="*/ 21 w 92"/>
                <a:gd name="T7" fmla="*/ 99 h 99"/>
                <a:gd name="T8" fmla="*/ 0 w 92"/>
                <a:gd name="T9" fmla="*/ 85 h 99"/>
                <a:gd name="T10" fmla="*/ 32 w 92"/>
                <a:gd name="T11" fmla="*/ 58 h 99"/>
                <a:gd name="T12" fmla="*/ 33 w 92"/>
                <a:gd name="T13" fmla="*/ 48 h 99"/>
                <a:gd name="T14" fmla="*/ 31 w 92"/>
                <a:gd name="T15" fmla="*/ 46 h 99"/>
                <a:gd name="T16" fmla="*/ 30 w 92"/>
                <a:gd name="T17" fmla="*/ 38 h 99"/>
                <a:gd name="T18" fmla="*/ 27 w 92"/>
                <a:gd name="T19" fmla="*/ 34 h 99"/>
                <a:gd name="T20" fmla="*/ 24 w 92"/>
                <a:gd name="T21" fmla="*/ 26 h 99"/>
                <a:gd name="T22" fmla="*/ 25 w 92"/>
                <a:gd name="T23" fmla="*/ 23 h 99"/>
                <a:gd name="T24" fmla="*/ 28 w 92"/>
                <a:gd name="T25" fmla="*/ 25 h 99"/>
                <a:gd name="T26" fmla="*/ 28 w 92"/>
                <a:gd name="T27" fmla="*/ 19 h 99"/>
                <a:gd name="T28" fmla="*/ 28 w 92"/>
                <a:gd name="T29" fmla="*/ 11 h 99"/>
                <a:gd name="T30" fmla="*/ 32 w 92"/>
                <a:gd name="T31" fmla="*/ 5 h 99"/>
                <a:gd name="T32" fmla="*/ 32 w 92"/>
                <a:gd name="T33" fmla="*/ 5 h 99"/>
                <a:gd name="T34" fmla="*/ 32 w 92"/>
                <a:gd name="T35" fmla="*/ 5 h 99"/>
                <a:gd name="T36" fmla="*/ 35 w 92"/>
                <a:gd name="T37" fmla="*/ 2 h 99"/>
                <a:gd name="T38" fmla="*/ 35 w 92"/>
                <a:gd name="T39" fmla="*/ 2 h 99"/>
                <a:gd name="T40" fmla="*/ 36 w 92"/>
                <a:gd name="T41" fmla="*/ 2 h 99"/>
                <a:gd name="T42" fmla="*/ 36 w 92"/>
                <a:gd name="T43" fmla="*/ 2 h 99"/>
                <a:gd name="T44" fmla="*/ 36 w 92"/>
                <a:gd name="T45" fmla="*/ 2 h 99"/>
                <a:gd name="T46" fmla="*/ 36 w 92"/>
                <a:gd name="T47" fmla="*/ 2 h 99"/>
                <a:gd name="T48" fmla="*/ 36 w 92"/>
                <a:gd name="T49" fmla="*/ 2 h 99"/>
                <a:gd name="T50" fmla="*/ 37 w 92"/>
                <a:gd name="T51" fmla="*/ 2 h 99"/>
                <a:gd name="T52" fmla="*/ 37 w 92"/>
                <a:gd name="T53" fmla="*/ 2 h 99"/>
                <a:gd name="T54" fmla="*/ 37 w 92"/>
                <a:gd name="T55" fmla="*/ 2 h 99"/>
                <a:gd name="T56" fmla="*/ 37 w 92"/>
                <a:gd name="T57" fmla="*/ 1 h 99"/>
                <a:gd name="T58" fmla="*/ 37 w 92"/>
                <a:gd name="T59" fmla="*/ 1 h 99"/>
                <a:gd name="T60" fmla="*/ 49 w 92"/>
                <a:gd name="T61" fmla="*/ 0 h 99"/>
                <a:gd name="T62" fmla="*/ 59 w 92"/>
                <a:gd name="T63" fmla="*/ 5 h 99"/>
                <a:gd name="T64" fmla="*/ 62 w 92"/>
                <a:gd name="T65" fmla="*/ 11 h 99"/>
                <a:gd name="T66" fmla="*/ 62 w 92"/>
                <a:gd name="T67" fmla="*/ 19 h 99"/>
                <a:gd name="T68" fmla="*/ 63 w 92"/>
                <a:gd name="T69" fmla="*/ 25 h 99"/>
                <a:gd name="T70" fmla="*/ 66 w 92"/>
                <a:gd name="T71" fmla="*/ 23 h 99"/>
                <a:gd name="T72" fmla="*/ 66 w 92"/>
                <a:gd name="T73" fmla="*/ 26 h 99"/>
                <a:gd name="T74" fmla="*/ 64 w 92"/>
                <a:gd name="T75" fmla="*/ 34 h 99"/>
                <a:gd name="T76" fmla="*/ 61 w 92"/>
                <a:gd name="T77" fmla="*/ 38 h 99"/>
                <a:gd name="T78" fmla="*/ 60 w 92"/>
                <a:gd name="T79" fmla="*/ 45 h 99"/>
                <a:gd name="T80" fmla="*/ 58 w 92"/>
                <a:gd name="T81" fmla="*/ 48 h 99"/>
                <a:gd name="T82" fmla="*/ 58 w 92"/>
                <a:gd name="T83" fmla="*/ 5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99">
                  <a:moveTo>
                    <a:pt x="58" y="59"/>
                  </a:moveTo>
                  <a:cubicBezTo>
                    <a:pt x="65" y="76"/>
                    <a:pt x="91" y="67"/>
                    <a:pt x="92" y="83"/>
                  </a:cubicBezTo>
                  <a:cubicBezTo>
                    <a:pt x="85" y="90"/>
                    <a:pt x="78" y="95"/>
                    <a:pt x="69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3" y="95"/>
                    <a:pt x="6" y="91"/>
                    <a:pt x="0" y="85"/>
                  </a:cubicBezTo>
                  <a:cubicBezTo>
                    <a:pt x="1" y="70"/>
                    <a:pt x="33" y="75"/>
                    <a:pt x="32" y="58"/>
                  </a:cubicBezTo>
                  <a:cubicBezTo>
                    <a:pt x="33" y="56"/>
                    <a:pt x="34" y="51"/>
                    <a:pt x="33" y="48"/>
                  </a:cubicBezTo>
                  <a:cubicBezTo>
                    <a:pt x="32" y="47"/>
                    <a:pt x="31" y="46"/>
                    <a:pt x="31" y="46"/>
                  </a:cubicBezTo>
                  <a:cubicBezTo>
                    <a:pt x="30" y="44"/>
                    <a:pt x="30" y="41"/>
                    <a:pt x="30" y="38"/>
                  </a:cubicBezTo>
                  <a:cubicBezTo>
                    <a:pt x="29" y="39"/>
                    <a:pt x="27" y="35"/>
                    <a:pt x="27" y="34"/>
                  </a:cubicBezTo>
                  <a:cubicBezTo>
                    <a:pt x="26" y="32"/>
                    <a:pt x="25" y="28"/>
                    <a:pt x="24" y="26"/>
                  </a:cubicBezTo>
                  <a:cubicBezTo>
                    <a:pt x="24" y="24"/>
                    <a:pt x="24" y="23"/>
                    <a:pt x="25" y="23"/>
                  </a:cubicBezTo>
                  <a:cubicBezTo>
                    <a:pt x="26" y="22"/>
                    <a:pt x="27" y="23"/>
                    <a:pt x="28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8" y="16"/>
                    <a:pt x="28" y="13"/>
                    <a:pt x="28" y="11"/>
                  </a:cubicBezTo>
                  <a:cubicBezTo>
                    <a:pt x="29" y="9"/>
                    <a:pt x="30" y="7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4"/>
                    <a:pt x="34" y="3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0"/>
                    <a:pt x="49" y="0"/>
                  </a:cubicBezTo>
                  <a:cubicBezTo>
                    <a:pt x="53" y="1"/>
                    <a:pt x="56" y="2"/>
                    <a:pt x="59" y="5"/>
                  </a:cubicBezTo>
                  <a:cubicBezTo>
                    <a:pt x="61" y="6"/>
                    <a:pt x="62" y="8"/>
                    <a:pt x="62" y="11"/>
                  </a:cubicBezTo>
                  <a:cubicBezTo>
                    <a:pt x="63" y="13"/>
                    <a:pt x="63" y="16"/>
                    <a:pt x="62" y="19"/>
                  </a:cubicBezTo>
                  <a:cubicBezTo>
                    <a:pt x="62" y="21"/>
                    <a:pt x="62" y="23"/>
                    <a:pt x="63" y="25"/>
                  </a:cubicBezTo>
                  <a:cubicBezTo>
                    <a:pt x="64" y="23"/>
                    <a:pt x="65" y="22"/>
                    <a:pt x="66" y="23"/>
                  </a:cubicBezTo>
                  <a:cubicBezTo>
                    <a:pt x="66" y="23"/>
                    <a:pt x="67" y="24"/>
                    <a:pt x="66" y="26"/>
                  </a:cubicBezTo>
                  <a:cubicBezTo>
                    <a:pt x="66" y="28"/>
                    <a:pt x="64" y="32"/>
                    <a:pt x="64" y="34"/>
                  </a:cubicBezTo>
                  <a:cubicBezTo>
                    <a:pt x="64" y="35"/>
                    <a:pt x="62" y="39"/>
                    <a:pt x="61" y="38"/>
                  </a:cubicBezTo>
                  <a:cubicBezTo>
                    <a:pt x="60" y="41"/>
                    <a:pt x="60" y="43"/>
                    <a:pt x="60" y="45"/>
                  </a:cubicBezTo>
                  <a:cubicBezTo>
                    <a:pt x="59" y="46"/>
                    <a:pt x="59" y="47"/>
                    <a:pt x="58" y="48"/>
                  </a:cubicBezTo>
                  <a:cubicBezTo>
                    <a:pt x="57" y="51"/>
                    <a:pt x="57" y="56"/>
                    <a:pt x="58" y="59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2" name="Freeform 479"/>
            <p:cNvSpPr>
              <a:spLocks/>
            </p:cNvSpPr>
            <p:nvPr/>
          </p:nvSpPr>
          <p:spPr bwMode="auto">
            <a:xfrm>
              <a:off x="5388" y="1552"/>
              <a:ext cx="114" cy="214"/>
            </a:xfrm>
            <a:custGeom>
              <a:avLst/>
              <a:gdLst>
                <a:gd name="T0" fmla="*/ 13 w 48"/>
                <a:gd name="T1" fmla="*/ 58 h 90"/>
                <a:gd name="T2" fmla="*/ 47 w 48"/>
                <a:gd name="T3" fmla="*/ 83 h 90"/>
                <a:gd name="T4" fmla="*/ 25 w 48"/>
                <a:gd name="T5" fmla="*/ 86 h 90"/>
                <a:gd name="T6" fmla="*/ 13 w 48"/>
                <a:gd name="T7" fmla="*/ 78 h 90"/>
                <a:gd name="T8" fmla="*/ 0 w 48"/>
                <a:gd name="T9" fmla="*/ 54 h 90"/>
                <a:gd name="T10" fmla="*/ 0 w 48"/>
                <a:gd name="T11" fmla="*/ 47 h 90"/>
                <a:gd name="T12" fmla="*/ 0 w 48"/>
                <a:gd name="T13" fmla="*/ 47 h 90"/>
                <a:gd name="T14" fmla="*/ 9 w 48"/>
                <a:gd name="T15" fmla="*/ 47 h 90"/>
                <a:gd name="T16" fmla="*/ 5 w 48"/>
                <a:gd name="T17" fmla="*/ 1 h 90"/>
                <a:gd name="T18" fmla="*/ 4 w 48"/>
                <a:gd name="T19" fmla="*/ 0 h 90"/>
                <a:gd name="T20" fmla="*/ 14 w 48"/>
                <a:gd name="T21" fmla="*/ 5 h 90"/>
                <a:gd name="T22" fmla="*/ 17 w 48"/>
                <a:gd name="T23" fmla="*/ 11 h 90"/>
                <a:gd name="T24" fmla="*/ 17 w 48"/>
                <a:gd name="T25" fmla="*/ 19 h 90"/>
                <a:gd name="T26" fmla="*/ 18 w 48"/>
                <a:gd name="T27" fmla="*/ 25 h 90"/>
                <a:gd name="T28" fmla="*/ 21 w 48"/>
                <a:gd name="T29" fmla="*/ 23 h 90"/>
                <a:gd name="T30" fmla="*/ 21 w 48"/>
                <a:gd name="T31" fmla="*/ 26 h 90"/>
                <a:gd name="T32" fmla="*/ 19 w 48"/>
                <a:gd name="T33" fmla="*/ 34 h 90"/>
                <a:gd name="T34" fmla="*/ 16 w 48"/>
                <a:gd name="T35" fmla="*/ 38 h 90"/>
                <a:gd name="T36" fmla="*/ 15 w 48"/>
                <a:gd name="T37" fmla="*/ 45 h 90"/>
                <a:gd name="T38" fmla="*/ 13 w 48"/>
                <a:gd name="T39" fmla="*/ 48 h 90"/>
                <a:gd name="T40" fmla="*/ 13 w 48"/>
                <a:gd name="T41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0">
                  <a:moveTo>
                    <a:pt x="13" y="58"/>
                  </a:moveTo>
                  <a:cubicBezTo>
                    <a:pt x="20" y="75"/>
                    <a:pt x="48" y="66"/>
                    <a:pt x="47" y="83"/>
                  </a:cubicBezTo>
                  <a:cubicBezTo>
                    <a:pt x="40" y="90"/>
                    <a:pt x="34" y="83"/>
                    <a:pt x="25" y="86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37"/>
                    <a:pt x="5" y="4"/>
                    <a:pt x="5" y="1"/>
                  </a:cubicBezTo>
                  <a:cubicBezTo>
                    <a:pt x="6" y="1"/>
                    <a:pt x="3" y="0"/>
                    <a:pt x="4" y="0"/>
                  </a:cubicBezTo>
                  <a:cubicBezTo>
                    <a:pt x="8" y="1"/>
                    <a:pt x="11" y="2"/>
                    <a:pt x="14" y="5"/>
                  </a:cubicBezTo>
                  <a:cubicBezTo>
                    <a:pt x="16" y="6"/>
                    <a:pt x="17" y="8"/>
                    <a:pt x="17" y="11"/>
                  </a:cubicBezTo>
                  <a:cubicBezTo>
                    <a:pt x="18" y="13"/>
                    <a:pt x="18" y="16"/>
                    <a:pt x="17" y="19"/>
                  </a:cubicBezTo>
                  <a:cubicBezTo>
                    <a:pt x="17" y="21"/>
                    <a:pt x="17" y="23"/>
                    <a:pt x="18" y="25"/>
                  </a:cubicBezTo>
                  <a:cubicBezTo>
                    <a:pt x="19" y="23"/>
                    <a:pt x="20" y="22"/>
                    <a:pt x="21" y="23"/>
                  </a:cubicBezTo>
                  <a:cubicBezTo>
                    <a:pt x="21" y="23"/>
                    <a:pt x="22" y="24"/>
                    <a:pt x="21" y="26"/>
                  </a:cubicBezTo>
                  <a:cubicBezTo>
                    <a:pt x="21" y="28"/>
                    <a:pt x="19" y="32"/>
                    <a:pt x="19" y="34"/>
                  </a:cubicBezTo>
                  <a:cubicBezTo>
                    <a:pt x="19" y="35"/>
                    <a:pt x="17" y="39"/>
                    <a:pt x="16" y="38"/>
                  </a:cubicBezTo>
                  <a:cubicBezTo>
                    <a:pt x="15" y="41"/>
                    <a:pt x="15" y="43"/>
                    <a:pt x="15" y="45"/>
                  </a:cubicBezTo>
                  <a:cubicBezTo>
                    <a:pt x="14" y="46"/>
                    <a:pt x="14" y="47"/>
                    <a:pt x="13" y="48"/>
                  </a:cubicBezTo>
                  <a:cubicBezTo>
                    <a:pt x="12" y="51"/>
                    <a:pt x="12" y="55"/>
                    <a:pt x="13" y="58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3" name="Freeform 480"/>
            <p:cNvSpPr>
              <a:spLocks/>
            </p:cNvSpPr>
            <p:nvPr/>
          </p:nvSpPr>
          <p:spPr bwMode="auto">
            <a:xfrm>
              <a:off x="5340" y="1535"/>
              <a:ext cx="95" cy="140"/>
            </a:xfrm>
            <a:custGeom>
              <a:avLst/>
              <a:gdLst>
                <a:gd name="T0" fmla="*/ 1 w 40"/>
                <a:gd name="T1" fmla="*/ 25 h 59"/>
                <a:gd name="T2" fmla="*/ 7 w 40"/>
                <a:gd name="T3" fmla="*/ 8 h 59"/>
                <a:gd name="T4" fmla="*/ 34 w 40"/>
                <a:gd name="T5" fmla="*/ 8 h 59"/>
                <a:gd name="T6" fmla="*/ 39 w 40"/>
                <a:gd name="T7" fmla="*/ 23 h 59"/>
                <a:gd name="T8" fmla="*/ 22 w 40"/>
                <a:gd name="T9" fmla="*/ 58 h 59"/>
                <a:gd name="T10" fmla="*/ 1 w 40"/>
                <a:gd name="T1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9">
                  <a:moveTo>
                    <a:pt x="1" y="25"/>
                  </a:moveTo>
                  <a:cubicBezTo>
                    <a:pt x="0" y="18"/>
                    <a:pt x="1" y="12"/>
                    <a:pt x="7" y="8"/>
                  </a:cubicBezTo>
                  <a:cubicBezTo>
                    <a:pt x="19" y="0"/>
                    <a:pt x="33" y="6"/>
                    <a:pt x="34" y="8"/>
                  </a:cubicBezTo>
                  <a:cubicBezTo>
                    <a:pt x="39" y="11"/>
                    <a:pt x="40" y="17"/>
                    <a:pt x="39" y="23"/>
                  </a:cubicBezTo>
                  <a:cubicBezTo>
                    <a:pt x="38" y="36"/>
                    <a:pt x="38" y="57"/>
                    <a:pt x="22" y="58"/>
                  </a:cubicBezTo>
                  <a:cubicBezTo>
                    <a:pt x="3" y="59"/>
                    <a:pt x="4" y="39"/>
                    <a:pt x="1" y="25"/>
                  </a:cubicBezTo>
                  <a:close/>
                </a:path>
              </a:pathLst>
            </a:custGeom>
            <a:solidFill>
              <a:srgbClr val="823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4" name="Freeform 481"/>
            <p:cNvSpPr>
              <a:spLocks/>
            </p:cNvSpPr>
            <p:nvPr/>
          </p:nvSpPr>
          <p:spPr bwMode="auto">
            <a:xfrm>
              <a:off x="5388" y="1545"/>
              <a:ext cx="47" cy="128"/>
            </a:xfrm>
            <a:custGeom>
              <a:avLst/>
              <a:gdLst>
                <a:gd name="T0" fmla="*/ 0 w 20"/>
                <a:gd name="T1" fmla="*/ 0 h 54"/>
                <a:gd name="T2" fmla="*/ 14 w 20"/>
                <a:gd name="T3" fmla="*/ 4 h 54"/>
                <a:gd name="T4" fmla="*/ 19 w 20"/>
                <a:gd name="T5" fmla="*/ 19 h 54"/>
                <a:gd name="T6" fmla="*/ 2 w 20"/>
                <a:gd name="T7" fmla="*/ 54 h 54"/>
                <a:gd name="T8" fmla="*/ 0 w 20"/>
                <a:gd name="T9" fmla="*/ 54 h 54"/>
                <a:gd name="T10" fmla="*/ 0 w 2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4">
                  <a:moveTo>
                    <a:pt x="0" y="0"/>
                  </a:moveTo>
                  <a:cubicBezTo>
                    <a:pt x="8" y="0"/>
                    <a:pt x="13" y="3"/>
                    <a:pt x="14" y="4"/>
                  </a:cubicBezTo>
                  <a:cubicBezTo>
                    <a:pt x="19" y="7"/>
                    <a:pt x="20" y="13"/>
                    <a:pt x="19" y="19"/>
                  </a:cubicBezTo>
                  <a:cubicBezTo>
                    <a:pt x="18" y="32"/>
                    <a:pt x="18" y="53"/>
                    <a:pt x="2" y="54"/>
                  </a:cubicBezTo>
                  <a:cubicBezTo>
                    <a:pt x="1" y="54"/>
                    <a:pt x="1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2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5" name="Freeform 482"/>
            <p:cNvSpPr>
              <a:spLocks/>
            </p:cNvSpPr>
            <p:nvPr/>
          </p:nvSpPr>
          <p:spPr bwMode="auto">
            <a:xfrm>
              <a:off x="5272" y="1678"/>
              <a:ext cx="235" cy="109"/>
            </a:xfrm>
            <a:custGeom>
              <a:avLst/>
              <a:gdLst>
                <a:gd name="T0" fmla="*/ 98 w 99"/>
                <a:gd name="T1" fmla="*/ 46 h 46"/>
                <a:gd name="T2" fmla="*/ 73 w 99"/>
                <a:gd name="T3" fmla="*/ 46 h 46"/>
                <a:gd name="T4" fmla="*/ 25 w 99"/>
                <a:gd name="T5" fmla="*/ 46 h 46"/>
                <a:gd name="T6" fmla="*/ 0 w 99"/>
                <a:gd name="T7" fmla="*/ 46 h 46"/>
                <a:gd name="T8" fmla="*/ 35 w 99"/>
                <a:gd name="T9" fmla="*/ 10 h 46"/>
                <a:gd name="T10" fmla="*/ 36 w 99"/>
                <a:gd name="T11" fmla="*/ 5 h 46"/>
                <a:gd name="T12" fmla="*/ 37 w 99"/>
                <a:gd name="T13" fmla="*/ 2 h 46"/>
                <a:gd name="T14" fmla="*/ 61 w 99"/>
                <a:gd name="T15" fmla="*/ 1 h 46"/>
                <a:gd name="T16" fmla="*/ 62 w 99"/>
                <a:gd name="T17" fmla="*/ 5 h 46"/>
                <a:gd name="T18" fmla="*/ 65 w 99"/>
                <a:gd name="T19" fmla="*/ 10 h 46"/>
                <a:gd name="T20" fmla="*/ 98 w 99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6">
                  <a:moveTo>
                    <a:pt x="98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11"/>
                    <a:pt x="25" y="23"/>
                    <a:pt x="35" y="10"/>
                  </a:cubicBezTo>
                  <a:cubicBezTo>
                    <a:pt x="36" y="9"/>
                    <a:pt x="36" y="7"/>
                    <a:pt x="36" y="5"/>
                  </a:cubicBezTo>
                  <a:cubicBezTo>
                    <a:pt x="37" y="4"/>
                    <a:pt x="37" y="3"/>
                    <a:pt x="37" y="2"/>
                  </a:cubicBezTo>
                  <a:cubicBezTo>
                    <a:pt x="39" y="0"/>
                    <a:pt x="61" y="0"/>
                    <a:pt x="61" y="1"/>
                  </a:cubicBezTo>
                  <a:cubicBezTo>
                    <a:pt x="62" y="3"/>
                    <a:pt x="62" y="4"/>
                    <a:pt x="62" y="5"/>
                  </a:cubicBezTo>
                  <a:cubicBezTo>
                    <a:pt x="63" y="8"/>
                    <a:pt x="64" y="9"/>
                    <a:pt x="65" y="10"/>
                  </a:cubicBezTo>
                  <a:cubicBezTo>
                    <a:pt x="76" y="22"/>
                    <a:pt x="99" y="9"/>
                    <a:pt x="98" y="46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6" name="Freeform 483"/>
            <p:cNvSpPr>
              <a:spLocks/>
            </p:cNvSpPr>
            <p:nvPr/>
          </p:nvSpPr>
          <p:spPr bwMode="auto">
            <a:xfrm>
              <a:off x="5388" y="1678"/>
              <a:ext cx="126" cy="109"/>
            </a:xfrm>
            <a:custGeom>
              <a:avLst/>
              <a:gdLst>
                <a:gd name="T0" fmla="*/ 49 w 53"/>
                <a:gd name="T1" fmla="*/ 46 h 46"/>
                <a:gd name="T2" fmla="*/ 24 w 53"/>
                <a:gd name="T3" fmla="*/ 46 h 46"/>
                <a:gd name="T4" fmla="*/ 0 w 53"/>
                <a:gd name="T5" fmla="*/ 46 h 46"/>
                <a:gd name="T6" fmla="*/ 0 w 53"/>
                <a:gd name="T7" fmla="*/ 0 h 46"/>
                <a:gd name="T8" fmla="*/ 12 w 53"/>
                <a:gd name="T9" fmla="*/ 1 h 46"/>
                <a:gd name="T10" fmla="*/ 13 w 53"/>
                <a:gd name="T11" fmla="*/ 5 h 46"/>
                <a:gd name="T12" fmla="*/ 16 w 53"/>
                <a:gd name="T13" fmla="*/ 10 h 46"/>
                <a:gd name="T14" fmla="*/ 49 w 53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6">
                  <a:moveTo>
                    <a:pt x="49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1"/>
                    <a:pt x="12" y="1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4" y="8"/>
                    <a:pt x="15" y="9"/>
                    <a:pt x="16" y="10"/>
                  </a:cubicBezTo>
                  <a:cubicBezTo>
                    <a:pt x="27" y="20"/>
                    <a:pt x="53" y="12"/>
                    <a:pt x="49" y="46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7" name="Freeform 484"/>
            <p:cNvSpPr>
              <a:spLocks/>
            </p:cNvSpPr>
            <p:nvPr/>
          </p:nvSpPr>
          <p:spPr bwMode="auto">
            <a:xfrm>
              <a:off x="5269" y="1701"/>
              <a:ext cx="112" cy="174"/>
            </a:xfrm>
            <a:custGeom>
              <a:avLst/>
              <a:gdLst>
                <a:gd name="T0" fmla="*/ 36 w 47"/>
                <a:gd name="T1" fmla="*/ 0 h 73"/>
                <a:gd name="T2" fmla="*/ 4 w 47"/>
                <a:gd name="T3" fmla="*/ 15 h 73"/>
                <a:gd name="T4" fmla="*/ 1 w 47"/>
                <a:gd name="T5" fmla="*/ 73 h 73"/>
                <a:gd name="T6" fmla="*/ 47 w 47"/>
                <a:gd name="T7" fmla="*/ 73 h 73"/>
                <a:gd name="T8" fmla="*/ 36 w 4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3">
                  <a:moveTo>
                    <a:pt x="36" y="0"/>
                  </a:moveTo>
                  <a:cubicBezTo>
                    <a:pt x="28" y="7"/>
                    <a:pt x="12" y="3"/>
                    <a:pt x="4" y="15"/>
                  </a:cubicBezTo>
                  <a:cubicBezTo>
                    <a:pt x="0" y="21"/>
                    <a:pt x="1" y="55"/>
                    <a:pt x="1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3" y="60"/>
                    <a:pt x="39" y="8"/>
                    <a:pt x="36" y="0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8" name="Freeform 485"/>
            <p:cNvSpPr>
              <a:spLocks/>
            </p:cNvSpPr>
            <p:nvPr/>
          </p:nvSpPr>
          <p:spPr bwMode="auto">
            <a:xfrm>
              <a:off x="5400" y="1701"/>
              <a:ext cx="111" cy="174"/>
            </a:xfrm>
            <a:custGeom>
              <a:avLst/>
              <a:gdLst>
                <a:gd name="T0" fmla="*/ 11 w 47"/>
                <a:gd name="T1" fmla="*/ 0 h 73"/>
                <a:gd name="T2" fmla="*/ 42 w 47"/>
                <a:gd name="T3" fmla="*/ 15 h 73"/>
                <a:gd name="T4" fmla="*/ 46 w 47"/>
                <a:gd name="T5" fmla="*/ 73 h 73"/>
                <a:gd name="T6" fmla="*/ 0 w 47"/>
                <a:gd name="T7" fmla="*/ 73 h 73"/>
                <a:gd name="T8" fmla="*/ 11 w 4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3">
                  <a:moveTo>
                    <a:pt x="11" y="0"/>
                  </a:moveTo>
                  <a:cubicBezTo>
                    <a:pt x="19" y="7"/>
                    <a:pt x="35" y="3"/>
                    <a:pt x="42" y="15"/>
                  </a:cubicBezTo>
                  <a:cubicBezTo>
                    <a:pt x="47" y="21"/>
                    <a:pt x="46" y="51"/>
                    <a:pt x="4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" y="60"/>
                    <a:pt x="8" y="8"/>
                    <a:pt x="11" y="0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9" name="Freeform 486"/>
            <p:cNvSpPr>
              <a:spLocks/>
            </p:cNvSpPr>
            <p:nvPr/>
          </p:nvSpPr>
          <p:spPr bwMode="auto">
            <a:xfrm>
              <a:off x="5314" y="1929"/>
              <a:ext cx="72" cy="114"/>
            </a:xfrm>
            <a:custGeom>
              <a:avLst/>
              <a:gdLst>
                <a:gd name="T0" fmla="*/ 29 w 30"/>
                <a:gd name="T1" fmla="*/ 28 h 48"/>
                <a:gd name="T2" fmla="*/ 29 w 30"/>
                <a:gd name="T3" fmla="*/ 48 h 48"/>
                <a:gd name="T4" fmla="*/ 1 w 30"/>
                <a:gd name="T5" fmla="*/ 48 h 48"/>
                <a:gd name="T6" fmla="*/ 1 w 30"/>
                <a:gd name="T7" fmla="*/ 48 h 48"/>
                <a:gd name="T8" fmla="*/ 3 w 30"/>
                <a:gd name="T9" fmla="*/ 27 h 48"/>
                <a:gd name="T10" fmla="*/ 29 w 30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8">
                  <a:moveTo>
                    <a:pt x="29" y="28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5"/>
                    <a:pt x="30" y="0"/>
                    <a:pt x="29" y="28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0" name="Freeform 487"/>
            <p:cNvSpPr>
              <a:spLocks/>
            </p:cNvSpPr>
            <p:nvPr/>
          </p:nvSpPr>
          <p:spPr bwMode="auto">
            <a:xfrm>
              <a:off x="5390" y="1929"/>
              <a:ext cx="72" cy="114"/>
            </a:xfrm>
            <a:custGeom>
              <a:avLst/>
              <a:gdLst>
                <a:gd name="T0" fmla="*/ 1 w 30"/>
                <a:gd name="T1" fmla="*/ 28 h 48"/>
                <a:gd name="T2" fmla="*/ 1 w 30"/>
                <a:gd name="T3" fmla="*/ 48 h 48"/>
                <a:gd name="T4" fmla="*/ 29 w 30"/>
                <a:gd name="T5" fmla="*/ 48 h 48"/>
                <a:gd name="T6" fmla="*/ 29 w 30"/>
                <a:gd name="T7" fmla="*/ 48 h 48"/>
                <a:gd name="T8" fmla="*/ 28 w 30"/>
                <a:gd name="T9" fmla="*/ 27 h 48"/>
                <a:gd name="T10" fmla="*/ 1 w 30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8">
                  <a:moveTo>
                    <a:pt x="1" y="2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5"/>
                    <a:pt x="0" y="0"/>
                    <a:pt x="1" y="28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1" name="Freeform 488"/>
            <p:cNvSpPr>
              <a:spLocks/>
            </p:cNvSpPr>
            <p:nvPr/>
          </p:nvSpPr>
          <p:spPr bwMode="auto">
            <a:xfrm>
              <a:off x="5457" y="1865"/>
              <a:ext cx="54" cy="124"/>
            </a:xfrm>
            <a:custGeom>
              <a:avLst/>
              <a:gdLst>
                <a:gd name="T0" fmla="*/ 10 w 23"/>
                <a:gd name="T1" fmla="*/ 0 h 52"/>
                <a:gd name="T2" fmla="*/ 18 w 23"/>
                <a:gd name="T3" fmla="*/ 0 h 52"/>
                <a:gd name="T4" fmla="*/ 22 w 23"/>
                <a:gd name="T5" fmla="*/ 5 h 52"/>
                <a:gd name="T6" fmla="*/ 16 w 23"/>
                <a:gd name="T7" fmla="*/ 47 h 52"/>
                <a:gd name="T8" fmla="*/ 10 w 23"/>
                <a:gd name="T9" fmla="*/ 52 h 52"/>
                <a:gd name="T10" fmla="*/ 0 w 23"/>
                <a:gd name="T11" fmla="*/ 52 h 52"/>
                <a:gd name="T12" fmla="*/ 10 w 2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2" y="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50"/>
                    <a:pt x="13" y="52"/>
                    <a:pt x="10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2" name="Freeform 489"/>
            <p:cNvSpPr>
              <a:spLocks/>
            </p:cNvSpPr>
            <p:nvPr/>
          </p:nvSpPr>
          <p:spPr bwMode="auto">
            <a:xfrm>
              <a:off x="5267" y="1865"/>
              <a:ext cx="54" cy="124"/>
            </a:xfrm>
            <a:custGeom>
              <a:avLst/>
              <a:gdLst>
                <a:gd name="T0" fmla="*/ 12 w 23"/>
                <a:gd name="T1" fmla="*/ 0 h 52"/>
                <a:gd name="T2" fmla="*/ 4 w 23"/>
                <a:gd name="T3" fmla="*/ 0 h 52"/>
                <a:gd name="T4" fmla="*/ 0 w 23"/>
                <a:gd name="T5" fmla="*/ 5 h 52"/>
                <a:gd name="T6" fmla="*/ 7 w 23"/>
                <a:gd name="T7" fmla="*/ 47 h 52"/>
                <a:gd name="T8" fmla="*/ 12 w 23"/>
                <a:gd name="T9" fmla="*/ 52 h 52"/>
                <a:gd name="T10" fmla="*/ 23 w 23"/>
                <a:gd name="T11" fmla="*/ 52 h 52"/>
                <a:gd name="T12" fmla="*/ 12 w 2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2">
                  <a:moveTo>
                    <a:pt x="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50"/>
                    <a:pt x="9" y="52"/>
                    <a:pt x="12" y="52"/>
                  </a:cubicBezTo>
                  <a:cubicBezTo>
                    <a:pt x="23" y="52"/>
                    <a:pt x="23" y="52"/>
                    <a:pt x="23" y="5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3" name="Freeform 490"/>
            <p:cNvSpPr>
              <a:spLocks/>
            </p:cNvSpPr>
            <p:nvPr/>
          </p:nvSpPr>
          <p:spPr bwMode="auto">
            <a:xfrm>
              <a:off x="5288" y="1737"/>
              <a:ext cx="202" cy="252"/>
            </a:xfrm>
            <a:custGeom>
              <a:avLst/>
              <a:gdLst>
                <a:gd name="T0" fmla="*/ 11 w 85"/>
                <a:gd name="T1" fmla="*/ 0 h 106"/>
                <a:gd name="T2" fmla="*/ 73 w 85"/>
                <a:gd name="T3" fmla="*/ 0 h 106"/>
                <a:gd name="T4" fmla="*/ 84 w 85"/>
                <a:gd name="T5" fmla="*/ 11 h 106"/>
                <a:gd name="T6" fmla="*/ 78 w 85"/>
                <a:gd name="T7" fmla="*/ 95 h 106"/>
                <a:gd name="T8" fmla="*/ 67 w 85"/>
                <a:gd name="T9" fmla="*/ 106 h 106"/>
                <a:gd name="T10" fmla="*/ 18 w 85"/>
                <a:gd name="T11" fmla="*/ 106 h 106"/>
                <a:gd name="T12" fmla="*/ 7 w 85"/>
                <a:gd name="T13" fmla="*/ 95 h 106"/>
                <a:gd name="T14" fmla="*/ 0 w 85"/>
                <a:gd name="T15" fmla="*/ 11 h 106"/>
                <a:gd name="T16" fmla="*/ 11 w 85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6">
                  <a:moveTo>
                    <a:pt x="1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5" y="5"/>
                    <a:pt x="84" y="11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77" y="101"/>
                    <a:pt x="73" y="106"/>
                    <a:pt x="67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2" y="106"/>
                    <a:pt x="7" y="101"/>
                    <a:pt x="7" y="9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70C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4" name="Freeform 491"/>
            <p:cNvSpPr>
              <a:spLocks/>
            </p:cNvSpPr>
            <p:nvPr/>
          </p:nvSpPr>
          <p:spPr bwMode="auto">
            <a:xfrm>
              <a:off x="5388" y="1737"/>
              <a:ext cx="102" cy="252"/>
            </a:xfrm>
            <a:custGeom>
              <a:avLst/>
              <a:gdLst>
                <a:gd name="T0" fmla="*/ 0 w 43"/>
                <a:gd name="T1" fmla="*/ 0 h 106"/>
                <a:gd name="T2" fmla="*/ 31 w 43"/>
                <a:gd name="T3" fmla="*/ 0 h 106"/>
                <a:gd name="T4" fmla="*/ 42 w 43"/>
                <a:gd name="T5" fmla="*/ 11 h 106"/>
                <a:gd name="T6" fmla="*/ 36 w 43"/>
                <a:gd name="T7" fmla="*/ 95 h 106"/>
                <a:gd name="T8" fmla="*/ 25 w 43"/>
                <a:gd name="T9" fmla="*/ 106 h 106"/>
                <a:gd name="T10" fmla="*/ 0 w 43"/>
                <a:gd name="T11" fmla="*/ 106 h 106"/>
                <a:gd name="T12" fmla="*/ 0 w 43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7" y="0"/>
                    <a:pt x="43" y="5"/>
                    <a:pt x="42" y="11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5" y="101"/>
                    <a:pt x="31" y="106"/>
                    <a:pt x="25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5" name="Freeform 492"/>
            <p:cNvSpPr>
              <a:spLocks/>
            </p:cNvSpPr>
            <p:nvPr/>
          </p:nvSpPr>
          <p:spPr bwMode="auto">
            <a:xfrm>
              <a:off x="5279" y="1986"/>
              <a:ext cx="221" cy="57"/>
            </a:xfrm>
            <a:custGeom>
              <a:avLst/>
              <a:gdLst>
                <a:gd name="T0" fmla="*/ 11 w 93"/>
                <a:gd name="T1" fmla="*/ 0 h 24"/>
                <a:gd name="T2" fmla="*/ 82 w 93"/>
                <a:gd name="T3" fmla="*/ 0 h 24"/>
                <a:gd name="T4" fmla="*/ 93 w 93"/>
                <a:gd name="T5" fmla="*/ 11 h 24"/>
                <a:gd name="T6" fmla="*/ 93 w 93"/>
                <a:gd name="T7" fmla="*/ 21 h 24"/>
                <a:gd name="T8" fmla="*/ 92 w 93"/>
                <a:gd name="T9" fmla="*/ 24 h 24"/>
                <a:gd name="T10" fmla="*/ 0 w 93"/>
                <a:gd name="T11" fmla="*/ 24 h 24"/>
                <a:gd name="T12" fmla="*/ 0 w 93"/>
                <a:gd name="T13" fmla="*/ 21 h 24"/>
                <a:gd name="T14" fmla="*/ 0 w 93"/>
                <a:gd name="T15" fmla="*/ 11 h 24"/>
                <a:gd name="T16" fmla="*/ 11 w 9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4">
                  <a:moveTo>
                    <a:pt x="11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3"/>
                    <a:pt x="9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6" name="Freeform 493"/>
            <p:cNvSpPr>
              <a:spLocks/>
            </p:cNvSpPr>
            <p:nvPr/>
          </p:nvSpPr>
          <p:spPr bwMode="auto">
            <a:xfrm>
              <a:off x="5388" y="1986"/>
              <a:ext cx="112" cy="57"/>
            </a:xfrm>
            <a:custGeom>
              <a:avLst/>
              <a:gdLst>
                <a:gd name="T0" fmla="*/ 0 w 47"/>
                <a:gd name="T1" fmla="*/ 0 h 24"/>
                <a:gd name="T2" fmla="*/ 36 w 47"/>
                <a:gd name="T3" fmla="*/ 0 h 24"/>
                <a:gd name="T4" fmla="*/ 47 w 47"/>
                <a:gd name="T5" fmla="*/ 11 h 24"/>
                <a:gd name="T6" fmla="*/ 47 w 47"/>
                <a:gd name="T7" fmla="*/ 21 h 24"/>
                <a:gd name="T8" fmla="*/ 46 w 47"/>
                <a:gd name="T9" fmla="*/ 24 h 24"/>
                <a:gd name="T10" fmla="*/ 0 w 47"/>
                <a:gd name="T11" fmla="*/ 24 h 24"/>
                <a:gd name="T12" fmla="*/ 0 w 4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4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3"/>
                    <a:pt x="4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7" name="Freeform 494"/>
            <p:cNvSpPr>
              <a:spLocks/>
            </p:cNvSpPr>
            <p:nvPr/>
          </p:nvSpPr>
          <p:spPr bwMode="auto">
            <a:xfrm>
              <a:off x="4345" y="1552"/>
              <a:ext cx="216" cy="235"/>
            </a:xfrm>
            <a:custGeom>
              <a:avLst/>
              <a:gdLst>
                <a:gd name="T0" fmla="*/ 58 w 91"/>
                <a:gd name="T1" fmla="*/ 59 h 99"/>
                <a:gd name="T2" fmla="*/ 91 w 91"/>
                <a:gd name="T3" fmla="*/ 83 h 99"/>
                <a:gd name="T4" fmla="*/ 69 w 91"/>
                <a:gd name="T5" fmla="*/ 99 h 99"/>
                <a:gd name="T6" fmla="*/ 21 w 91"/>
                <a:gd name="T7" fmla="*/ 99 h 99"/>
                <a:gd name="T8" fmla="*/ 0 w 91"/>
                <a:gd name="T9" fmla="*/ 85 h 99"/>
                <a:gd name="T10" fmla="*/ 32 w 91"/>
                <a:gd name="T11" fmla="*/ 58 h 99"/>
                <a:gd name="T12" fmla="*/ 33 w 91"/>
                <a:gd name="T13" fmla="*/ 48 h 99"/>
                <a:gd name="T14" fmla="*/ 31 w 91"/>
                <a:gd name="T15" fmla="*/ 46 h 99"/>
                <a:gd name="T16" fmla="*/ 30 w 91"/>
                <a:gd name="T17" fmla="*/ 38 h 99"/>
                <a:gd name="T18" fmla="*/ 26 w 91"/>
                <a:gd name="T19" fmla="*/ 34 h 99"/>
                <a:gd name="T20" fmla="*/ 24 w 91"/>
                <a:gd name="T21" fmla="*/ 26 h 99"/>
                <a:gd name="T22" fmla="*/ 24 w 91"/>
                <a:gd name="T23" fmla="*/ 23 h 99"/>
                <a:gd name="T24" fmla="*/ 28 w 91"/>
                <a:gd name="T25" fmla="*/ 25 h 99"/>
                <a:gd name="T26" fmla="*/ 28 w 91"/>
                <a:gd name="T27" fmla="*/ 19 h 99"/>
                <a:gd name="T28" fmla="*/ 28 w 91"/>
                <a:gd name="T29" fmla="*/ 11 h 99"/>
                <a:gd name="T30" fmla="*/ 31 w 91"/>
                <a:gd name="T31" fmla="*/ 5 h 99"/>
                <a:gd name="T32" fmla="*/ 31 w 91"/>
                <a:gd name="T33" fmla="*/ 5 h 99"/>
                <a:gd name="T34" fmla="*/ 31 w 91"/>
                <a:gd name="T35" fmla="*/ 5 h 99"/>
                <a:gd name="T36" fmla="*/ 35 w 91"/>
                <a:gd name="T37" fmla="*/ 2 h 99"/>
                <a:gd name="T38" fmla="*/ 35 w 91"/>
                <a:gd name="T39" fmla="*/ 2 h 99"/>
                <a:gd name="T40" fmla="*/ 35 w 91"/>
                <a:gd name="T41" fmla="*/ 2 h 99"/>
                <a:gd name="T42" fmla="*/ 35 w 91"/>
                <a:gd name="T43" fmla="*/ 2 h 99"/>
                <a:gd name="T44" fmla="*/ 36 w 91"/>
                <a:gd name="T45" fmla="*/ 2 h 99"/>
                <a:gd name="T46" fmla="*/ 36 w 91"/>
                <a:gd name="T47" fmla="*/ 2 h 99"/>
                <a:gd name="T48" fmla="*/ 36 w 91"/>
                <a:gd name="T49" fmla="*/ 2 h 99"/>
                <a:gd name="T50" fmla="*/ 36 w 91"/>
                <a:gd name="T51" fmla="*/ 2 h 99"/>
                <a:gd name="T52" fmla="*/ 37 w 91"/>
                <a:gd name="T53" fmla="*/ 2 h 99"/>
                <a:gd name="T54" fmla="*/ 37 w 91"/>
                <a:gd name="T55" fmla="*/ 2 h 99"/>
                <a:gd name="T56" fmla="*/ 37 w 91"/>
                <a:gd name="T57" fmla="*/ 1 h 99"/>
                <a:gd name="T58" fmla="*/ 37 w 91"/>
                <a:gd name="T59" fmla="*/ 1 h 99"/>
                <a:gd name="T60" fmla="*/ 48 w 91"/>
                <a:gd name="T61" fmla="*/ 0 h 99"/>
                <a:gd name="T62" fmla="*/ 59 w 91"/>
                <a:gd name="T63" fmla="*/ 5 h 99"/>
                <a:gd name="T64" fmla="*/ 62 w 91"/>
                <a:gd name="T65" fmla="*/ 11 h 99"/>
                <a:gd name="T66" fmla="*/ 62 w 91"/>
                <a:gd name="T67" fmla="*/ 19 h 99"/>
                <a:gd name="T68" fmla="*/ 62 w 91"/>
                <a:gd name="T69" fmla="*/ 25 h 99"/>
                <a:gd name="T70" fmla="*/ 66 w 91"/>
                <a:gd name="T71" fmla="*/ 23 h 99"/>
                <a:gd name="T72" fmla="*/ 66 w 91"/>
                <a:gd name="T73" fmla="*/ 26 h 99"/>
                <a:gd name="T74" fmla="*/ 63 w 91"/>
                <a:gd name="T75" fmla="*/ 34 h 99"/>
                <a:gd name="T76" fmla="*/ 60 w 91"/>
                <a:gd name="T77" fmla="*/ 38 h 99"/>
                <a:gd name="T78" fmla="*/ 59 w 91"/>
                <a:gd name="T79" fmla="*/ 45 h 99"/>
                <a:gd name="T80" fmla="*/ 57 w 91"/>
                <a:gd name="T81" fmla="*/ 48 h 99"/>
                <a:gd name="T82" fmla="*/ 58 w 91"/>
                <a:gd name="T83" fmla="*/ 5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9">
                  <a:moveTo>
                    <a:pt x="58" y="59"/>
                  </a:moveTo>
                  <a:cubicBezTo>
                    <a:pt x="64" y="76"/>
                    <a:pt x="90" y="67"/>
                    <a:pt x="91" y="83"/>
                  </a:cubicBezTo>
                  <a:cubicBezTo>
                    <a:pt x="85" y="90"/>
                    <a:pt x="77" y="95"/>
                    <a:pt x="69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3" y="95"/>
                    <a:pt x="6" y="91"/>
                    <a:pt x="0" y="85"/>
                  </a:cubicBezTo>
                  <a:cubicBezTo>
                    <a:pt x="0" y="70"/>
                    <a:pt x="33" y="75"/>
                    <a:pt x="32" y="58"/>
                  </a:cubicBezTo>
                  <a:cubicBezTo>
                    <a:pt x="33" y="56"/>
                    <a:pt x="33" y="51"/>
                    <a:pt x="33" y="48"/>
                  </a:cubicBezTo>
                  <a:cubicBezTo>
                    <a:pt x="32" y="47"/>
                    <a:pt x="31" y="46"/>
                    <a:pt x="31" y="46"/>
                  </a:cubicBezTo>
                  <a:cubicBezTo>
                    <a:pt x="30" y="44"/>
                    <a:pt x="30" y="41"/>
                    <a:pt x="30" y="38"/>
                  </a:cubicBezTo>
                  <a:cubicBezTo>
                    <a:pt x="28" y="39"/>
                    <a:pt x="27" y="35"/>
                    <a:pt x="26" y="34"/>
                  </a:cubicBezTo>
                  <a:cubicBezTo>
                    <a:pt x="26" y="32"/>
                    <a:pt x="24" y="28"/>
                    <a:pt x="24" y="26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5" y="22"/>
                    <a:pt x="26" y="23"/>
                    <a:pt x="28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8" y="16"/>
                    <a:pt x="28" y="13"/>
                    <a:pt x="28" y="11"/>
                  </a:cubicBezTo>
                  <a:cubicBezTo>
                    <a:pt x="28" y="9"/>
                    <a:pt x="29" y="7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4" y="3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0"/>
                    <a:pt x="48" y="0"/>
                  </a:cubicBezTo>
                  <a:cubicBezTo>
                    <a:pt x="52" y="1"/>
                    <a:pt x="56" y="2"/>
                    <a:pt x="59" y="5"/>
                  </a:cubicBezTo>
                  <a:cubicBezTo>
                    <a:pt x="60" y="6"/>
                    <a:pt x="61" y="8"/>
                    <a:pt x="62" y="11"/>
                  </a:cubicBezTo>
                  <a:cubicBezTo>
                    <a:pt x="62" y="13"/>
                    <a:pt x="62" y="16"/>
                    <a:pt x="62" y="19"/>
                  </a:cubicBezTo>
                  <a:cubicBezTo>
                    <a:pt x="62" y="21"/>
                    <a:pt x="62" y="23"/>
                    <a:pt x="62" y="25"/>
                  </a:cubicBezTo>
                  <a:cubicBezTo>
                    <a:pt x="64" y="23"/>
                    <a:pt x="65" y="22"/>
                    <a:pt x="66" y="23"/>
                  </a:cubicBezTo>
                  <a:cubicBezTo>
                    <a:pt x="66" y="23"/>
                    <a:pt x="66" y="24"/>
                    <a:pt x="66" y="26"/>
                  </a:cubicBezTo>
                  <a:cubicBezTo>
                    <a:pt x="65" y="28"/>
                    <a:pt x="64" y="32"/>
                    <a:pt x="63" y="34"/>
                  </a:cubicBezTo>
                  <a:cubicBezTo>
                    <a:pt x="63" y="35"/>
                    <a:pt x="62" y="39"/>
                    <a:pt x="60" y="38"/>
                  </a:cubicBezTo>
                  <a:cubicBezTo>
                    <a:pt x="60" y="41"/>
                    <a:pt x="60" y="43"/>
                    <a:pt x="59" y="45"/>
                  </a:cubicBezTo>
                  <a:cubicBezTo>
                    <a:pt x="59" y="46"/>
                    <a:pt x="58" y="47"/>
                    <a:pt x="57" y="48"/>
                  </a:cubicBezTo>
                  <a:cubicBezTo>
                    <a:pt x="57" y="51"/>
                    <a:pt x="57" y="56"/>
                    <a:pt x="58" y="59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8" name="Freeform 495"/>
            <p:cNvSpPr>
              <a:spLocks/>
            </p:cNvSpPr>
            <p:nvPr/>
          </p:nvSpPr>
          <p:spPr bwMode="auto">
            <a:xfrm>
              <a:off x="4452" y="1552"/>
              <a:ext cx="114" cy="214"/>
            </a:xfrm>
            <a:custGeom>
              <a:avLst/>
              <a:gdLst>
                <a:gd name="T0" fmla="*/ 13 w 48"/>
                <a:gd name="T1" fmla="*/ 58 h 90"/>
                <a:gd name="T2" fmla="*/ 46 w 48"/>
                <a:gd name="T3" fmla="*/ 83 h 90"/>
                <a:gd name="T4" fmla="*/ 25 w 48"/>
                <a:gd name="T5" fmla="*/ 86 h 90"/>
                <a:gd name="T6" fmla="*/ 13 w 48"/>
                <a:gd name="T7" fmla="*/ 78 h 90"/>
                <a:gd name="T8" fmla="*/ 0 w 48"/>
                <a:gd name="T9" fmla="*/ 54 h 90"/>
                <a:gd name="T10" fmla="*/ 0 w 48"/>
                <a:gd name="T11" fmla="*/ 47 h 90"/>
                <a:gd name="T12" fmla="*/ 0 w 48"/>
                <a:gd name="T13" fmla="*/ 47 h 90"/>
                <a:gd name="T14" fmla="*/ 9 w 48"/>
                <a:gd name="T15" fmla="*/ 47 h 90"/>
                <a:gd name="T16" fmla="*/ 5 w 48"/>
                <a:gd name="T17" fmla="*/ 1 h 90"/>
                <a:gd name="T18" fmla="*/ 3 w 48"/>
                <a:gd name="T19" fmla="*/ 0 h 90"/>
                <a:gd name="T20" fmla="*/ 14 w 48"/>
                <a:gd name="T21" fmla="*/ 5 h 90"/>
                <a:gd name="T22" fmla="*/ 17 w 48"/>
                <a:gd name="T23" fmla="*/ 11 h 90"/>
                <a:gd name="T24" fmla="*/ 17 w 48"/>
                <a:gd name="T25" fmla="*/ 19 h 90"/>
                <a:gd name="T26" fmla="*/ 17 w 48"/>
                <a:gd name="T27" fmla="*/ 25 h 90"/>
                <a:gd name="T28" fmla="*/ 21 w 48"/>
                <a:gd name="T29" fmla="*/ 23 h 90"/>
                <a:gd name="T30" fmla="*/ 21 w 48"/>
                <a:gd name="T31" fmla="*/ 26 h 90"/>
                <a:gd name="T32" fmla="*/ 18 w 48"/>
                <a:gd name="T33" fmla="*/ 34 h 90"/>
                <a:gd name="T34" fmla="*/ 15 w 48"/>
                <a:gd name="T35" fmla="*/ 38 h 90"/>
                <a:gd name="T36" fmla="*/ 14 w 48"/>
                <a:gd name="T37" fmla="*/ 45 h 90"/>
                <a:gd name="T38" fmla="*/ 12 w 48"/>
                <a:gd name="T39" fmla="*/ 48 h 90"/>
                <a:gd name="T40" fmla="*/ 13 w 48"/>
                <a:gd name="T41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0">
                  <a:moveTo>
                    <a:pt x="13" y="58"/>
                  </a:moveTo>
                  <a:cubicBezTo>
                    <a:pt x="19" y="75"/>
                    <a:pt x="48" y="66"/>
                    <a:pt x="46" y="83"/>
                  </a:cubicBezTo>
                  <a:cubicBezTo>
                    <a:pt x="40" y="90"/>
                    <a:pt x="33" y="83"/>
                    <a:pt x="25" y="86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37"/>
                    <a:pt x="5" y="4"/>
                    <a:pt x="5" y="1"/>
                  </a:cubicBezTo>
                  <a:cubicBezTo>
                    <a:pt x="6" y="1"/>
                    <a:pt x="2" y="0"/>
                    <a:pt x="3" y="0"/>
                  </a:cubicBezTo>
                  <a:cubicBezTo>
                    <a:pt x="7" y="1"/>
                    <a:pt x="11" y="2"/>
                    <a:pt x="14" y="5"/>
                  </a:cubicBezTo>
                  <a:cubicBezTo>
                    <a:pt x="15" y="6"/>
                    <a:pt x="16" y="8"/>
                    <a:pt x="17" y="11"/>
                  </a:cubicBezTo>
                  <a:cubicBezTo>
                    <a:pt x="17" y="13"/>
                    <a:pt x="17" y="16"/>
                    <a:pt x="17" y="19"/>
                  </a:cubicBezTo>
                  <a:cubicBezTo>
                    <a:pt x="17" y="21"/>
                    <a:pt x="17" y="23"/>
                    <a:pt x="17" y="25"/>
                  </a:cubicBezTo>
                  <a:cubicBezTo>
                    <a:pt x="19" y="23"/>
                    <a:pt x="20" y="22"/>
                    <a:pt x="21" y="23"/>
                  </a:cubicBezTo>
                  <a:cubicBezTo>
                    <a:pt x="21" y="23"/>
                    <a:pt x="21" y="24"/>
                    <a:pt x="21" y="26"/>
                  </a:cubicBezTo>
                  <a:cubicBezTo>
                    <a:pt x="20" y="28"/>
                    <a:pt x="19" y="32"/>
                    <a:pt x="18" y="34"/>
                  </a:cubicBezTo>
                  <a:cubicBezTo>
                    <a:pt x="18" y="35"/>
                    <a:pt x="17" y="39"/>
                    <a:pt x="15" y="38"/>
                  </a:cubicBezTo>
                  <a:cubicBezTo>
                    <a:pt x="15" y="41"/>
                    <a:pt x="15" y="43"/>
                    <a:pt x="14" y="45"/>
                  </a:cubicBezTo>
                  <a:cubicBezTo>
                    <a:pt x="14" y="46"/>
                    <a:pt x="13" y="47"/>
                    <a:pt x="12" y="48"/>
                  </a:cubicBezTo>
                  <a:cubicBezTo>
                    <a:pt x="12" y="51"/>
                    <a:pt x="12" y="55"/>
                    <a:pt x="13" y="58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9" name="Freeform 496"/>
            <p:cNvSpPr>
              <a:spLocks/>
            </p:cNvSpPr>
            <p:nvPr/>
          </p:nvSpPr>
          <p:spPr bwMode="auto">
            <a:xfrm>
              <a:off x="4405" y="1535"/>
              <a:ext cx="95" cy="140"/>
            </a:xfrm>
            <a:custGeom>
              <a:avLst/>
              <a:gdLst>
                <a:gd name="T0" fmla="*/ 1 w 40"/>
                <a:gd name="T1" fmla="*/ 25 h 59"/>
                <a:gd name="T2" fmla="*/ 7 w 40"/>
                <a:gd name="T3" fmla="*/ 8 h 59"/>
                <a:gd name="T4" fmla="*/ 34 w 40"/>
                <a:gd name="T5" fmla="*/ 8 h 59"/>
                <a:gd name="T6" fmla="*/ 39 w 40"/>
                <a:gd name="T7" fmla="*/ 23 h 59"/>
                <a:gd name="T8" fmla="*/ 21 w 40"/>
                <a:gd name="T9" fmla="*/ 58 h 59"/>
                <a:gd name="T10" fmla="*/ 1 w 40"/>
                <a:gd name="T1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9">
                  <a:moveTo>
                    <a:pt x="1" y="25"/>
                  </a:moveTo>
                  <a:cubicBezTo>
                    <a:pt x="0" y="18"/>
                    <a:pt x="1" y="12"/>
                    <a:pt x="7" y="8"/>
                  </a:cubicBezTo>
                  <a:cubicBezTo>
                    <a:pt x="18" y="0"/>
                    <a:pt x="33" y="6"/>
                    <a:pt x="34" y="8"/>
                  </a:cubicBezTo>
                  <a:cubicBezTo>
                    <a:pt x="39" y="11"/>
                    <a:pt x="40" y="17"/>
                    <a:pt x="39" y="23"/>
                  </a:cubicBezTo>
                  <a:cubicBezTo>
                    <a:pt x="38" y="36"/>
                    <a:pt x="38" y="57"/>
                    <a:pt x="21" y="58"/>
                  </a:cubicBezTo>
                  <a:cubicBezTo>
                    <a:pt x="3" y="59"/>
                    <a:pt x="3" y="39"/>
                    <a:pt x="1" y="25"/>
                  </a:cubicBezTo>
                  <a:close/>
                </a:path>
              </a:pathLst>
            </a:custGeom>
            <a:solidFill>
              <a:srgbClr val="823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0" name="Freeform 497"/>
            <p:cNvSpPr>
              <a:spLocks/>
            </p:cNvSpPr>
            <p:nvPr/>
          </p:nvSpPr>
          <p:spPr bwMode="auto">
            <a:xfrm>
              <a:off x="4452" y="1545"/>
              <a:ext cx="48" cy="128"/>
            </a:xfrm>
            <a:custGeom>
              <a:avLst/>
              <a:gdLst>
                <a:gd name="T0" fmla="*/ 0 w 20"/>
                <a:gd name="T1" fmla="*/ 0 h 54"/>
                <a:gd name="T2" fmla="*/ 14 w 20"/>
                <a:gd name="T3" fmla="*/ 4 h 54"/>
                <a:gd name="T4" fmla="*/ 19 w 20"/>
                <a:gd name="T5" fmla="*/ 19 h 54"/>
                <a:gd name="T6" fmla="*/ 1 w 20"/>
                <a:gd name="T7" fmla="*/ 54 h 54"/>
                <a:gd name="T8" fmla="*/ 0 w 20"/>
                <a:gd name="T9" fmla="*/ 54 h 54"/>
                <a:gd name="T10" fmla="*/ 0 w 2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4">
                  <a:moveTo>
                    <a:pt x="0" y="0"/>
                  </a:moveTo>
                  <a:cubicBezTo>
                    <a:pt x="7" y="0"/>
                    <a:pt x="13" y="3"/>
                    <a:pt x="14" y="4"/>
                  </a:cubicBezTo>
                  <a:cubicBezTo>
                    <a:pt x="19" y="7"/>
                    <a:pt x="20" y="13"/>
                    <a:pt x="19" y="19"/>
                  </a:cubicBezTo>
                  <a:cubicBezTo>
                    <a:pt x="18" y="32"/>
                    <a:pt x="18" y="53"/>
                    <a:pt x="1" y="54"/>
                  </a:cubicBezTo>
                  <a:cubicBezTo>
                    <a:pt x="1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2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1" name="Freeform 498"/>
            <p:cNvSpPr>
              <a:spLocks/>
            </p:cNvSpPr>
            <p:nvPr/>
          </p:nvSpPr>
          <p:spPr bwMode="auto">
            <a:xfrm>
              <a:off x="4336" y="1678"/>
              <a:ext cx="232" cy="109"/>
            </a:xfrm>
            <a:custGeom>
              <a:avLst/>
              <a:gdLst>
                <a:gd name="T0" fmla="*/ 98 w 98"/>
                <a:gd name="T1" fmla="*/ 46 h 46"/>
                <a:gd name="T2" fmla="*/ 73 w 98"/>
                <a:gd name="T3" fmla="*/ 46 h 46"/>
                <a:gd name="T4" fmla="*/ 25 w 98"/>
                <a:gd name="T5" fmla="*/ 46 h 46"/>
                <a:gd name="T6" fmla="*/ 0 w 98"/>
                <a:gd name="T7" fmla="*/ 46 h 46"/>
                <a:gd name="T8" fmla="*/ 34 w 98"/>
                <a:gd name="T9" fmla="*/ 10 h 46"/>
                <a:gd name="T10" fmla="*/ 36 w 98"/>
                <a:gd name="T11" fmla="*/ 5 h 46"/>
                <a:gd name="T12" fmla="*/ 37 w 98"/>
                <a:gd name="T13" fmla="*/ 2 h 46"/>
                <a:gd name="T14" fmla="*/ 61 w 98"/>
                <a:gd name="T15" fmla="*/ 1 h 46"/>
                <a:gd name="T16" fmla="*/ 62 w 98"/>
                <a:gd name="T17" fmla="*/ 5 h 46"/>
                <a:gd name="T18" fmla="*/ 65 w 98"/>
                <a:gd name="T19" fmla="*/ 10 h 46"/>
                <a:gd name="T20" fmla="*/ 98 w 98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6">
                  <a:moveTo>
                    <a:pt x="98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11"/>
                    <a:pt x="24" y="23"/>
                    <a:pt x="34" y="10"/>
                  </a:cubicBezTo>
                  <a:cubicBezTo>
                    <a:pt x="35" y="9"/>
                    <a:pt x="35" y="7"/>
                    <a:pt x="36" y="5"/>
                  </a:cubicBezTo>
                  <a:cubicBezTo>
                    <a:pt x="36" y="4"/>
                    <a:pt x="37" y="3"/>
                    <a:pt x="37" y="2"/>
                  </a:cubicBezTo>
                  <a:cubicBezTo>
                    <a:pt x="38" y="0"/>
                    <a:pt x="60" y="0"/>
                    <a:pt x="61" y="1"/>
                  </a:cubicBezTo>
                  <a:cubicBezTo>
                    <a:pt x="61" y="3"/>
                    <a:pt x="62" y="4"/>
                    <a:pt x="62" y="5"/>
                  </a:cubicBezTo>
                  <a:cubicBezTo>
                    <a:pt x="63" y="8"/>
                    <a:pt x="64" y="9"/>
                    <a:pt x="65" y="10"/>
                  </a:cubicBezTo>
                  <a:cubicBezTo>
                    <a:pt x="75" y="22"/>
                    <a:pt x="98" y="9"/>
                    <a:pt x="98" y="46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2" name="Freeform 499"/>
            <p:cNvSpPr>
              <a:spLocks/>
            </p:cNvSpPr>
            <p:nvPr/>
          </p:nvSpPr>
          <p:spPr bwMode="auto">
            <a:xfrm>
              <a:off x="4452" y="1678"/>
              <a:ext cx="124" cy="109"/>
            </a:xfrm>
            <a:custGeom>
              <a:avLst/>
              <a:gdLst>
                <a:gd name="T0" fmla="*/ 49 w 52"/>
                <a:gd name="T1" fmla="*/ 46 h 46"/>
                <a:gd name="T2" fmla="*/ 24 w 52"/>
                <a:gd name="T3" fmla="*/ 46 h 46"/>
                <a:gd name="T4" fmla="*/ 0 w 52"/>
                <a:gd name="T5" fmla="*/ 46 h 46"/>
                <a:gd name="T6" fmla="*/ 0 w 52"/>
                <a:gd name="T7" fmla="*/ 0 h 46"/>
                <a:gd name="T8" fmla="*/ 12 w 52"/>
                <a:gd name="T9" fmla="*/ 1 h 46"/>
                <a:gd name="T10" fmla="*/ 13 w 52"/>
                <a:gd name="T11" fmla="*/ 5 h 46"/>
                <a:gd name="T12" fmla="*/ 16 w 52"/>
                <a:gd name="T13" fmla="*/ 10 h 46"/>
                <a:gd name="T14" fmla="*/ 49 w 52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6">
                  <a:moveTo>
                    <a:pt x="49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1"/>
                    <a:pt x="12" y="1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4" y="8"/>
                    <a:pt x="14" y="9"/>
                    <a:pt x="16" y="10"/>
                  </a:cubicBezTo>
                  <a:cubicBezTo>
                    <a:pt x="27" y="20"/>
                    <a:pt x="52" y="12"/>
                    <a:pt x="49" y="46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3" name="Freeform 500"/>
            <p:cNvSpPr>
              <a:spLocks/>
            </p:cNvSpPr>
            <p:nvPr/>
          </p:nvSpPr>
          <p:spPr bwMode="auto">
            <a:xfrm>
              <a:off x="4333" y="1701"/>
              <a:ext cx="110" cy="174"/>
            </a:xfrm>
            <a:custGeom>
              <a:avLst/>
              <a:gdLst>
                <a:gd name="T0" fmla="*/ 35 w 46"/>
                <a:gd name="T1" fmla="*/ 0 h 73"/>
                <a:gd name="T2" fmla="*/ 4 w 46"/>
                <a:gd name="T3" fmla="*/ 15 h 73"/>
                <a:gd name="T4" fmla="*/ 1 w 46"/>
                <a:gd name="T5" fmla="*/ 73 h 73"/>
                <a:gd name="T6" fmla="*/ 46 w 46"/>
                <a:gd name="T7" fmla="*/ 73 h 73"/>
                <a:gd name="T8" fmla="*/ 35 w 4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35" y="0"/>
                  </a:moveTo>
                  <a:cubicBezTo>
                    <a:pt x="28" y="7"/>
                    <a:pt x="12" y="3"/>
                    <a:pt x="4" y="15"/>
                  </a:cubicBezTo>
                  <a:cubicBezTo>
                    <a:pt x="0" y="21"/>
                    <a:pt x="0" y="55"/>
                    <a:pt x="1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3" y="60"/>
                    <a:pt x="38" y="8"/>
                    <a:pt x="35" y="0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4" name="Freeform 501"/>
            <p:cNvSpPr>
              <a:spLocks/>
            </p:cNvSpPr>
            <p:nvPr/>
          </p:nvSpPr>
          <p:spPr bwMode="auto">
            <a:xfrm>
              <a:off x="4464" y="1701"/>
              <a:ext cx="109" cy="174"/>
            </a:xfrm>
            <a:custGeom>
              <a:avLst/>
              <a:gdLst>
                <a:gd name="T0" fmla="*/ 11 w 46"/>
                <a:gd name="T1" fmla="*/ 0 h 73"/>
                <a:gd name="T2" fmla="*/ 42 w 46"/>
                <a:gd name="T3" fmla="*/ 15 h 73"/>
                <a:gd name="T4" fmla="*/ 45 w 46"/>
                <a:gd name="T5" fmla="*/ 73 h 73"/>
                <a:gd name="T6" fmla="*/ 0 w 46"/>
                <a:gd name="T7" fmla="*/ 73 h 73"/>
                <a:gd name="T8" fmla="*/ 11 w 4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11" y="0"/>
                  </a:moveTo>
                  <a:cubicBezTo>
                    <a:pt x="19" y="7"/>
                    <a:pt x="34" y="3"/>
                    <a:pt x="42" y="15"/>
                  </a:cubicBezTo>
                  <a:cubicBezTo>
                    <a:pt x="46" y="21"/>
                    <a:pt x="45" y="51"/>
                    <a:pt x="45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" y="60"/>
                    <a:pt x="8" y="8"/>
                    <a:pt x="11" y="0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5" name="Freeform 502"/>
            <p:cNvSpPr>
              <a:spLocks/>
            </p:cNvSpPr>
            <p:nvPr/>
          </p:nvSpPr>
          <p:spPr bwMode="auto">
            <a:xfrm>
              <a:off x="4376" y="1929"/>
              <a:ext cx="74" cy="114"/>
            </a:xfrm>
            <a:custGeom>
              <a:avLst/>
              <a:gdLst>
                <a:gd name="T0" fmla="*/ 29 w 31"/>
                <a:gd name="T1" fmla="*/ 28 h 48"/>
                <a:gd name="T2" fmla="*/ 30 w 31"/>
                <a:gd name="T3" fmla="*/ 48 h 48"/>
                <a:gd name="T4" fmla="*/ 2 w 31"/>
                <a:gd name="T5" fmla="*/ 48 h 48"/>
                <a:gd name="T6" fmla="*/ 2 w 31"/>
                <a:gd name="T7" fmla="*/ 48 h 48"/>
                <a:gd name="T8" fmla="*/ 3 w 31"/>
                <a:gd name="T9" fmla="*/ 27 h 48"/>
                <a:gd name="T10" fmla="*/ 29 w 31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8">
                  <a:moveTo>
                    <a:pt x="29" y="28"/>
                  </a:moveTo>
                  <a:cubicBezTo>
                    <a:pt x="30" y="48"/>
                    <a:pt x="30" y="48"/>
                    <a:pt x="30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5"/>
                    <a:pt x="31" y="0"/>
                    <a:pt x="29" y="28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6" name="Freeform 503"/>
            <p:cNvSpPr>
              <a:spLocks/>
            </p:cNvSpPr>
            <p:nvPr/>
          </p:nvSpPr>
          <p:spPr bwMode="auto">
            <a:xfrm>
              <a:off x="4452" y="1929"/>
              <a:ext cx="74" cy="114"/>
            </a:xfrm>
            <a:custGeom>
              <a:avLst/>
              <a:gdLst>
                <a:gd name="T0" fmla="*/ 2 w 31"/>
                <a:gd name="T1" fmla="*/ 28 h 48"/>
                <a:gd name="T2" fmla="*/ 2 w 31"/>
                <a:gd name="T3" fmla="*/ 48 h 48"/>
                <a:gd name="T4" fmla="*/ 30 w 31"/>
                <a:gd name="T5" fmla="*/ 48 h 48"/>
                <a:gd name="T6" fmla="*/ 30 w 31"/>
                <a:gd name="T7" fmla="*/ 48 h 48"/>
                <a:gd name="T8" fmla="*/ 28 w 31"/>
                <a:gd name="T9" fmla="*/ 27 h 48"/>
                <a:gd name="T10" fmla="*/ 2 w 31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8">
                  <a:moveTo>
                    <a:pt x="2" y="2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5"/>
                    <a:pt x="0" y="0"/>
                    <a:pt x="2" y="28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7" name="Freeform 504"/>
            <p:cNvSpPr>
              <a:spLocks/>
            </p:cNvSpPr>
            <p:nvPr/>
          </p:nvSpPr>
          <p:spPr bwMode="auto">
            <a:xfrm>
              <a:off x="4519" y="1865"/>
              <a:ext cx="57" cy="124"/>
            </a:xfrm>
            <a:custGeom>
              <a:avLst/>
              <a:gdLst>
                <a:gd name="T0" fmla="*/ 11 w 24"/>
                <a:gd name="T1" fmla="*/ 0 h 52"/>
                <a:gd name="T2" fmla="*/ 19 w 24"/>
                <a:gd name="T3" fmla="*/ 0 h 52"/>
                <a:gd name="T4" fmla="*/ 23 w 24"/>
                <a:gd name="T5" fmla="*/ 5 h 52"/>
                <a:gd name="T6" fmla="*/ 16 w 24"/>
                <a:gd name="T7" fmla="*/ 47 h 52"/>
                <a:gd name="T8" fmla="*/ 11 w 24"/>
                <a:gd name="T9" fmla="*/ 52 h 52"/>
                <a:gd name="T10" fmla="*/ 0 w 24"/>
                <a:gd name="T11" fmla="*/ 52 h 52"/>
                <a:gd name="T12" fmla="*/ 11 w 2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2"/>
                    <a:pt x="23" y="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50"/>
                    <a:pt x="14" y="52"/>
                    <a:pt x="11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8" name="Freeform 505"/>
            <p:cNvSpPr>
              <a:spLocks/>
            </p:cNvSpPr>
            <p:nvPr/>
          </p:nvSpPr>
          <p:spPr bwMode="auto">
            <a:xfrm>
              <a:off x="4329" y="1865"/>
              <a:ext cx="57" cy="124"/>
            </a:xfrm>
            <a:custGeom>
              <a:avLst/>
              <a:gdLst>
                <a:gd name="T0" fmla="*/ 13 w 24"/>
                <a:gd name="T1" fmla="*/ 0 h 52"/>
                <a:gd name="T2" fmla="*/ 5 w 24"/>
                <a:gd name="T3" fmla="*/ 0 h 52"/>
                <a:gd name="T4" fmla="*/ 1 w 24"/>
                <a:gd name="T5" fmla="*/ 5 h 52"/>
                <a:gd name="T6" fmla="*/ 7 w 24"/>
                <a:gd name="T7" fmla="*/ 47 h 52"/>
                <a:gd name="T8" fmla="*/ 13 w 24"/>
                <a:gd name="T9" fmla="*/ 52 h 52"/>
                <a:gd name="T10" fmla="*/ 24 w 24"/>
                <a:gd name="T11" fmla="*/ 52 h 52"/>
                <a:gd name="T12" fmla="*/ 13 w 2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2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1" y="5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50"/>
                    <a:pt x="10" y="52"/>
                    <a:pt x="13" y="52"/>
                  </a:cubicBezTo>
                  <a:cubicBezTo>
                    <a:pt x="24" y="52"/>
                    <a:pt x="24" y="52"/>
                    <a:pt x="24" y="5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9" name="Freeform 506"/>
            <p:cNvSpPr>
              <a:spLocks/>
            </p:cNvSpPr>
            <p:nvPr/>
          </p:nvSpPr>
          <p:spPr bwMode="auto">
            <a:xfrm>
              <a:off x="4352" y="1737"/>
              <a:ext cx="200" cy="252"/>
            </a:xfrm>
            <a:custGeom>
              <a:avLst/>
              <a:gdLst>
                <a:gd name="T0" fmla="*/ 11 w 84"/>
                <a:gd name="T1" fmla="*/ 0 h 106"/>
                <a:gd name="T2" fmla="*/ 73 w 84"/>
                <a:gd name="T3" fmla="*/ 0 h 106"/>
                <a:gd name="T4" fmla="*/ 84 w 84"/>
                <a:gd name="T5" fmla="*/ 11 h 106"/>
                <a:gd name="T6" fmla="*/ 77 w 84"/>
                <a:gd name="T7" fmla="*/ 95 h 106"/>
                <a:gd name="T8" fmla="*/ 67 w 84"/>
                <a:gd name="T9" fmla="*/ 106 h 106"/>
                <a:gd name="T10" fmla="*/ 17 w 84"/>
                <a:gd name="T11" fmla="*/ 106 h 106"/>
                <a:gd name="T12" fmla="*/ 6 w 84"/>
                <a:gd name="T13" fmla="*/ 95 h 106"/>
                <a:gd name="T14" fmla="*/ 0 w 84"/>
                <a:gd name="T15" fmla="*/ 11 h 106"/>
                <a:gd name="T16" fmla="*/ 11 w 84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06">
                  <a:moveTo>
                    <a:pt x="1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4" y="5"/>
                    <a:pt x="84" y="11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101"/>
                    <a:pt x="73" y="106"/>
                    <a:pt x="67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1" y="106"/>
                    <a:pt x="7" y="101"/>
                    <a:pt x="6" y="9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70C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0" name="Freeform 507"/>
            <p:cNvSpPr>
              <a:spLocks/>
            </p:cNvSpPr>
            <p:nvPr/>
          </p:nvSpPr>
          <p:spPr bwMode="auto">
            <a:xfrm>
              <a:off x="4452" y="1737"/>
              <a:ext cx="100" cy="252"/>
            </a:xfrm>
            <a:custGeom>
              <a:avLst/>
              <a:gdLst>
                <a:gd name="T0" fmla="*/ 0 w 42"/>
                <a:gd name="T1" fmla="*/ 0 h 106"/>
                <a:gd name="T2" fmla="*/ 31 w 42"/>
                <a:gd name="T3" fmla="*/ 0 h 106"/>
                <a:gd name="T4" fmla="*/ 42 w 42"/>
                <a:gd name="T5" fmla="*/ 11 h 106"/>
                <a:gd name="T6" fmla="*/ 35 w 42"/>
                <a:gd name="T7" fmla="*/ 95 h 106"/>
                <a:gd name="T8" fmla="*/ 25 w 42"/>
                <a:gd name="T9" fmla="*/ 106 h 106"/>
                <a:gd name="T10" fmla="*/ 0 w 42"/>
                <a:gd name="T11" fmla="*/ 106 h 106"/>
                <a:gd name="T12" fmla="*/ 0 w 4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0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7" y="0"/>
                    <a:pt x="42" y="5"/>
                    <a:pt x="42" y="11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1"/>
                    <a:pt x="31" y="106"/>
                    <a:pt x="25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1" name="Freeform 508"/>
            <p:cNvSpPr>
              <a:spLocks/>
            </p:cNvSpPr>
            <p:nvPr/>
          </p:nvSpPr>
          <p:spPr bwMode="auto">
            <a:xfrm>
              <a:off x="4340" y="1986"/>
              <a:ext cx="221" cy="57"/>
            </a:xfrm>
            <a:custGeom>
              <a:avLst/>
              <a:gdLst>
                <a:gd name="T0" fmla="*/ 11 w 93"/>
                <a:gd name="T1" fmla="*/ 0 h 24"/>
                <a:gd name="T2" fmla="*/ 83 w 93"/>
                <a:gd name="T3" fmla="*/ 0 h 24"/>
                <a:gd name="T4" fmla="*/ 93 w 93"/>
                <a:gd name="T5" fmla="*/ 11 h 24"/>
                <a:gd name="T6" fmla="*/ 93 w 93"/>
                <a:gd name="T7" fmla="*/ 21 h 24"/>
                <a:gd name="T8" fmla="*/ 93 w 93"/>
                <a:gd name="T9" fmla="*/ 24 h 24"/>
                <a:gd name="T10" fmla="*/ 1 w 93"/>
                <a:gd name="T11" fmla="*/ 24 h 24"/>
                <a:gd name="T12" fmla="*/ 0 w 93"/>
                <a:gd name="T13" fmla="*/ 21 h 24"/>
                <a:gd name="T14" fmla="*/ 0 w 93"/>
                <a:gd name="T15" fmla="*/ 11 h 24"/>
                <a:gd name="T16" fmla="*/ 11 w 9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4">
                  <a:moveTo>
                    <a:pt x="11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9" y="0"/>
                    <a:pt x="93" y="5"/>
                    <a:pt x="93" y="1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3"/>
                    <a:pt x="93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2" name="Freeform 509"/>
            <p:cNvSpPr>
              <a:spLocks/>
            </p:cNvSpPr>
            <p:nvPr/>
          </p:nvSpPr>
          <p:spPr bwMode="auto">
            <a:xfrm>
              <a:off x="4452" y="1986"/>
              <a:ext cx="109" cy="57"/>
            </a:xfrm>
            <a:custGeom>
              <a:avLst/>
              <a:gdLst>
                <a:gd name="T0" fmla="*/ 0 w 46"/>
                <a:gd name="T1" fmla="*/ 0 h 24"/>
                <a:gd name="T2" fmla="*/ 36 w 46"/>
                <a:gd name="T3" fmla="*/ 0 h 24"/>
                <a:gd name="T4" fmla="*/ 46 w 46"/>
                <a:gd name="T5" fmla="*/ 11 h 24"/>
                <a:gd name="T6" fmla="*/ 46 w 46"/>
                <a:gd name="T7" fmla="*/ 21 h 24"/>
                <a:gd name="T8" fmla="*/ 46 w 46"/>
                <a:gd name="T9" fmla="*/ 24 h 24"/>
                <a:gd name="T10" fmla="*/ 0 w 46"/>
                <a:gd name="T11" fmla="*/ 24 h 24"/>
                <a:gd name="T12" fmla="*/ 0 w 4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4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6" y="5"/>
                    <a:pt x="46" y="1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2"/>
                    <a:pt x="46" y="23"/>
                    <a:pt x="4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3" name="Freeform 510"/>
            <p:cNvSpPr>
              <a:spLocks noEditPoints="1"/>
            </p:cNvSpPr>
            <p:nvPr/>
          </p:nvSpPr>
          <p:spPr bwMode="auto">
            <a:xfrm>
              <a:off x="5293" y="1360"/>
              <a:ext cx="135" cy="156"/>
            </a:xfrm>
            <a:custGeom>
              <a:avLst/>
              <a:gdLst>
                <a:gd name="T0" fmla="*/ 40 w 57"/>
                <a:gd name="T1" fmla="*/ 20 h 66"/>
                <a:gd name="T2" fmla="*/ 57 w 57"/>
                <a:gd name="T3" fmla="*/ 38 h 66"/>
                <a:gd name="T4" fmla="*/ 53 w 57"/>
                <a:gd name="T5" fmla="*/ 49 h 66"/>
                <a:gd name="T6" fmla="*/ 48 w 57"/>
                <a:gd name="T7" fmla="*/ 62 h 66"/>
                <a:gd name="T8" fmla="*/ 40 w 57"/>
                <a:gd name="T9" fmla="*/ 66 h 66"/>
                <a:gd name="T10" fmla="*/ 32 w 57"/>
                <a:gd name="T11" fmla="*/ 62 h 66"/>
                <a:gd name="T12" fmla="*/ 26 w 57"/>
                <a:gd name="T13" fmla="*/ 49 h 66"/>
                <a:gd name="T14" fmla="*/ 22 w 57"/>
                <a:gd name="T15" fmla="*/ 38 h 66"/>
                <a:gd name="T16" fmla="*/ 40 w 57"/>
                <a:gd name="T17" fmla="*/ 20 h 66"/>
                <a:gd name="T18" fmla="*/ 6 w 57"/>
                <a:gd name="T19" fmla="*/ 60 h 66"/>
                <a:gd name="T20" fmla="*/ 7 w 57"/>
                <a:gd name="T21" fmla="*/ 62 h 66"/>
                <a:gd name="T22" fmla="*/ 22 w 57"/>
                <a:gd name="T23" fmla="*/ 52 h 66"/>
                <a:gd name="T24" fmla="*/ 21 w 57"/>
                <a:gd name="T25" fmla="*/ 50 h 66"/>
                <a:gd name="T26" fmla="*/ 6 w 57"/>
                <a:gd name="T27" fmla="*/ 60 h 66"/>
                <a:gd name="T28" fmla="*/ 0 w 57"/>
                <a:gd name="T29" fmla="*/ 40 h 66"/>
                <a:gd name="T30" fmla="*/ 1 w 57"/>
                <a:gd name="T31" fmla="*/ 43 h 66"/>
                <a:gd name="T32" fmla="*/ 18 w 57"/>
                <a:gd name="T33" fmla="*/ 42 h 66"/>
                <a:gd name="T34" fmla="*/ 18 w 57"/>
                <a:gd name="T35" fmla="*/ 39 h 66"/>
                <a:gd name="T36" fmla="*/ 0 w 57"/>
                <a:gd name="T37" fmla="*/ 40 h 66"/>
                <a:gd name="T38" fmla="*/ 5 w 57"/>
                <a:gd name="T39" fmla="*/ 21 h 66"/>
                <a:gd name="T40" fmla="*/ 4 w 57"/>
                <a:gd name="T41" fmla="*/ 23 h 66"/>
                <a:gd name="T42" fmla="*/ 20 w 57"/>
                <a:gd name="T43" fmla="*/ 31 h 66"/>
                <a:gd name="T44" fmla="*/ 21 w 57"/>
                <a:gd name="T45" fmla="*/ 29 h 66"/>
                <a:gd name="T46" fmla="*/ 5 w 57"/>
                <a:gd name="T47" fmla="*/ 21 h 66"/>
                <a:gd name="T48" fmla="*/ 21 w 57"/>
                <a:gd name="T49" fmla="*/ 5 h 66"/>
                <a:gd name="T50" fmla="*/ 18 w 57"/>
                <a:gd name="T51" fmla="*/ 7 h 66"/>
                <a:gd name="T52" fmla="*/ 28 w 57"/>
                <a:gd name="T53" fmla="*/ 22 h 66"/>
                <a:gd name="T54" fmla="*/ 30 w 57"/>
                <a:gd name="T55" fmla="*/ 20 h 66"/>
                <a:gd name="T56" fmla="*/ 21 w 57"/>
                <a:gd name="T57" fmla="*/ 5 h 66"/>
                <a:gd name="T58" fmla="*/ 38 w 57"/>
                <a:gd name="T59" fmla="*/ 0 h 66"/>
                <a:gd name="T60" fmla="*/ 41 w 57"/>
                <a:gd name="T61" fmla="*/ 0 h 66"/>
                <a:gd name="T62" fmla="*/ 41 w 57"/>
                <a:gd name="T63" fmla="*/ 18 h 66"/>
                <a:gd name="T64" fmla="*/ 38 w 57"/>
                <a:gd name="T65" fmla="*/ 18 h 66"/>
                <a:gd name="T66" fmla="*/ 38 w 57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66">
                  <a:moveTo>
                    <a:pt x="40" y="20"/>
                  </a:moveTo>
                  <a:cubicBezTo>
                    <a:pt x="49" y="20"/>
                    <a:pt x="57" y="28"/>
                    <a:pt x="57" y="38"/>
                  </a:cubicBezTo>
                  <a:cubicBezTo>
                    <a:pt x="57" y="42"/>
                    <a:pt x="55" y="46"/>
                    <a:pt x="53" y="49"/>
                  </a:cubicBezTo>
                  <a:cubicBezTo>
                    <a:pt x="48" y="54"/>
                    <a:pt x="50" y="55"/>
                    <a:pt x="48" y="62"/>
                  </a:cubicBezTo>
                  <a:cubicBezTo>
                    <a:pt x="46" y="65"/>
                    <a:pt x="42" y="66"/>
                    <a:pt x="40" y="66"/>
                  </a:cubicBezTo>
                  <a:cubicBezTo>
                    <a:pt x="37" y="66"/>
                    <a:pt x="33" y="66"/>
                    <a:pt x="32" y="62"/>
                  </a:cubicBezTo>
                  <a:cubicBezTo>
                    <a:pt x="30" y="56"/>
                    <a:pt x="30" y="54"/>
                    <a:pt x="26" y="49"/>
                  </a:cubicBezTo>
                  <a:cubicBezTo>
                    <a:pt x="24" y="46"/>
                    <a:pt x="22" y="42"/>
                    <a:pt x="22" y="38"/>
                  </a:cubicBezTo>
                  <a:cubicBezTo>
                    <a:pt x="22" y="28"/>
                    <a:pt x="30" y="20"/>
                    <a:pt x="40" y="20"/>
                  </a:cubicBezTo>
                  <a:close/>
                  <a:moveTo>
                    <a:pt x="6" y="60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6" y="60"/>
                    <a:pt x="6" y="60"/>
                    <a:pt x="6" y="60"/>
                  </a:cubicBezTo>
                  <a:close/>
                  <a:moveTo>
                    <a:pt x="0" y="4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0" y="40"/>
                    <a:pt x="0" y="40"/>
                    <a:pt x="0" y="40"/>
                  </a:cubicBezTo>
                  <a:close/>
                  <a:moveTo>
                    <a:pt x="5" y="21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5" y="21"/>
                    <a:pt x="5" y="21"/>
                    <a:pt x="5" y="21"/>
                  </a:cubicBezTo>
                  <a:close/>
                  <a:moveTo>
                    <a:pt x="21" y="5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5"/>
                    <a:pt x="21" y="5"/>
                    <a:pt x="21" y="5"/>
                  </a:cubicBezTo>
                  <a:close/>
                  <a:moveTo>
                    <a:pt x="3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DBF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4" name="Freeform 511"/>
            <p:cNvSpPr>
              <a:spLocks noEditPoints="1"/>
            </p:cNvSpPr>
            <p:nvPr/>
          </p:nvSpPr>
          <p:spPr bwMode="auto">
            <a:xfrm>
              <a:off x="5388" y="1360"/>
              <a:ext cx="93" cy="175"/>
            </a:xfrm>
            <a:custGeom>
              <a:avLst/>
              <a:gdLst>
                <a:gd name="T0" fmla="*/ 0 w 39"/>
                <a:gd name="T1" fmla="*/ 20 h 74"/>
                <a:gd name="T2" fmla="*/ 17 w 39"/>
                <a:gd name="T3" fmla="*/ 38 h 74"/>
                <a:gd name="T4" fmla="*/ 13 w 39"/>
                <a:gd name="T5" fmla="*/ 49 h 74"/>
                <a:gd name="T6" fmla="*/ 8 w 39"/>
                <a:gd name="T7" fmla="*/ 61 h 74"/>
                <a:gd name="T8" fmla="*/ 8 w 39"/>
                <a:gd name="T9" fmla="*/ 61 h 74"/>
                <a:gd name="T10" fmla="*/ 3 w 39"/>
                <a:gd name="T11" fmla="*/ 74 h 74"/>
                <a:gd name="T12" fmla="*/ 0 w 39"/>
                <a:gd name="T13" fmla="*/ 74 h 74"/>
                <a:gd name="T14" fmla="*/ 0 w 39"/>
                <a:gd name="T15" fmla="*/ 62 h 74"/>
                <a:gd name="T16" fmla="*/ 0 w 39"/>
                <a:gd name="T17" fmla="*/ 45 h 74"/>
                <a:gd name="T18" fmla="*/ 0 w 39"/>
                <a:gd name="T19" fmla="*/ 44 h 74"/>
                <a:gd name="T20" fmla="*/ 0 w 39"/>
                <a:gd name="T21" fmla="*/ 20 h 74"/>
                <a:gd name="T22" fmla="*/ 18 w 39"/>
                <a:gd name="T23" fmla="*/ 5 h 74"/>
                <a:gd name="T24" fmla="*/ 9 w 39"/>
                <a:gd name="T25" fmla="*/ 20 h 74"/>
                <a:gd name="T26" fmla="*/ 11 w 39"/>
                <a:gd name="T27" fmla="*/ 22 h 74"/>
                <a:gd name="T28" fmla="*/ 21 w 39"/>
                <a:gd name="T29" fmla="*/ 7 h 74"/>
                <a:gd name="T30" fmla="*/ 18 w 39"/>
                <a:gd name="T31" fmla="*/ 5 h 74"/>
                <a:gd name="T32" fmla="*/ 34 w 39"/>
                <a:gd name="T33" fmla="*/ 21 h 74"/>
                <a:gd name="T34" fmla="*/ 35 w 39"/>
                <a:gd name="T35" fmla="*/ 23 h 74"/>
                <a:gd name="T36" fmla="*/ 19 w 39"/>
                <a:gd name="T37" fmla="*/ 31 h 74"/>
                <a:gd name="T38" fmla="*/ 18 w 39"/>
                <a:gd name="T39" fmla="*/ 29 h 74"/>
                <a:gd name="T40" fmla="*/ 34 w 39"/>
                <a:gd name="T41" fmla="*/ 21 h 74"/>
                <a:gd name="T42" fmla="*/ 39 w 39"/>
                <a:gd name="T43" fmla="*/ 40 h 74"/>
                <a:gd name="T44" fmla="*/ 39 w 39"/>
                <a:gd name="T45" fmla="*/ 43 h 74"/>
                <a:gd name="T46" fmla="*/ 21 w 39"/>
                <a:gd name="T47" fmla="*/ 42 h 74"/>
                <a:gd name="T48" fmla="*/ 21 w 39"/>
                <a:gd name="T49" fmla="*/ 39 h 74"/>
                <a:gd name="T50" fmla="*/ 39 w 39"/>
                <a:gd name="T51" fmla="*/ 40 h 74"/>
                <a:gd name="T52" fmla="*/ 33 w 39"/>
                <a:gd name="T53" fmla="*/ 60 h 74"/>
                <a:gd name="T54" fmla="*/ 18 w 39"/>
                <a:gd name="T55" fmla="*/ 50 h 74"/>
                <a:gd name="T56" fmla="*/ 17 w 39"/>
                <a:gd name="T57" fmla="*/ 52 h 74"/>
                <a:gd name="T58" fmla="*/ 32 w 39"/>
                <a:gd name="T59" fmla="*/ 62 h 74"/>
                <a:gd name="T60" fmla="*/ 33 w 39"/>
                <a:gd name="T61" fmla="*/ 60 h 74"/>
                <a:gd name="T62" fmla="*/ 0 w 39"/>
                <a:gd name="T63" fmla="*/ 0 h 74"/>
                <a:gd name="T64" fmla="*/ 1 w 39"/>
                <a:gd name="T65" fmla="*/ 0 h 74"/>
                <a:gd name="T66" fmla="*/ 1 w 39"/>
                <a:gd name="T67" fmla="*/ 18 h 74"/>
                <a:gd name="T68" fmla="*/ 0 w 39"/>
                <a:gd name="T69" fmla="*/ 18 h 74"/>
                <a:gd name="T70" fmla="*/ 0 w 39"/>
                <a:gd name="T7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74">
                  <a:moveTo>
                    <a:pt x="0" y="20"/>
                  </a:moveTo>
                  <a:cubicBezTo>
                    <a:pt x="9" y="20"/>
                    <a:pt x="17" y="28"/>
                    <a:pt x="17" y="38"/>
                  </a:cubicBezTo>
                  <a:cubicBezTo>
                    <a:pt x="17" y="42"/>
                    <a:pt x="15" y="46"/>
                    <a:pt x="13" y="49"/>
                  </a:cubicBezTo>
                  <a:cubicBezTo>
                    <a:pt x="9" y="54"/>
                    <a:pt x="10" y="55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5"/>
                    <a:pt x="9" y="74"/>
                    <a:pt x="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lose/>
                  <a:moveTo>
                    <a:pt x="18" y="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8" y="5"/>
                    <a:pt x="18" y="5"/>
                  </a:cubicBezTo>
                  <a:close/>
                  <a:moveTo>
                    <a:pt x="34" y="21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39" y="40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9" y="40"/>
                    <a:pt x="39" y="40"/>
                    <a:pt x="39" y="40"/>
                  </a:cubicBezTo>
                  <a:close/>
                  <a:moveTo>
                    <a:pt x="33" y="6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3" y="60"/>
                    <a:pt x="33" y="60"/>
                    <a:pt x="33" y="60"/>
                  </a:cubicBezTo>
                  <a:close/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5" name="Freeform 512"/>
            <p:cNvSpPr>
              <a:spLocks/>
            </p:cNvSpPr>
            <p:nvPr/>
          </p:nvSpPr>
          <p:spPr bwMode="auto">
            <a:xfrm>
              <a:off x="5371" y="1464"/>
              <a:ext cx="29" cy="45"/>
            </a:xfrm>
            <a:custGeom>
              <a:avLst/>
              <a:gdLst>
                <a:gd name="T0" fmla="*/ 2 w 12"/>
                <a:gd name="T1" fmla="*/ 8 h 19"/>
                <a:gd name="T2" fmla="*/ 2 w 12"/>
                <a:gd name="T3" fmla="*/ 1 h 19"/>
                <a:gd name="T4" fmla="*/ 2 w 12"/>
                <a:gd name="T5" fmla="*/ 3 h 19"/>
                <a:gd name="T6" fmla="*/ 2 w 12"/>
                <a:gd name="T7" fmla="*/ 3 h 19"/>
                <a:gd name="T8" fmla="*/ 3 w 12"/>
                <a:gd name="T9" fmla="*/ 1 h 19"/>
                <a:gd name="T10" fmla="*/ 3 w 12"/>
                <a:gd name="T11" fmla="*/ 2 h 19"/>
                <a:gd name="T12" fmla="*/ 5 w 12"/>
                <a:gd name="T13" fmla="*/ 2 h 19"/>
                <a:gd name="T14" fmla="*/ 5 w 12"/>
                <a:gd name="T15" fmla="*/ 1 h 19"/>
                <a:gd name="T16" fmla="*/ 5 w 12"/>
                <a:gd name="T17" fmla="*/ 3 h 19"/>
                <a:gd name="T18" fmla="*/ 6 w 12"/>
                <a:gd name="T19" fmla="*/ 2 h 19"/>
                <a:gd name="T20" fmla="*/ 7 w 12"/>
                <a:gd name="T21" fmla="*/ 1 h 19"/>
                <a:gd name="T22" fmla="*/ 7 w 12"/>
                <a:gd name="T23" fmla="*/ 3 h 19"/>
                <a:gd name="T24" fmla="*/ 8 w 12"/>
                <a:gd name="T25" fmla="*/ 2 h 19"/>
                <a:gd name="T26" fmla="*/ 8 w 12"/>
                <a:gd name="T27" fmla="*/ 1 h 19"/>
                <a:gd name="T28" fmla="*/ 9 w 12"/>
                <a:gd name="T29" fmla="*/ 3 h 19"/>
                <a:gd name="T30" fmla="*/ 10 w 12"/>
                <a:gd name="T31" fmla="*/ 2 h 19"/>
                <a:gd name="T32" fmla="*/ 10 w 12"/>
                <a:gd name="T33" fmla="*/ 1 h 19"/>
                <a:gd name="T34" fmla="*/ 10 w 12"/>
                <a:gd name="T35" fmla="*/ 2 h 19"/>
                <a:gd name="T36" fmla="*/ 11 w 12"/>
                <a:gd name="T37" fmla="*/ 2 h 19"/>
                <a:gd name="T38" fmla="*/ 12 w 12"/>
                <a:gd name="T39" fmla="*/ 1 h 19"/>
                <a:gd name="T40" fmla="*/ 12 w 12"/>
                <a:gd name="T41" fmla="*/ 1 h 19"/>
                <a:gd name="T42" fmla="*/ 11 w 12"/>
                <a:gd name="T43" fmla="*/ 2 h 19"/>
                <a:gd name="T44" fmla="*/ 11 w 12"/>
                <a:gd name="T45" fmla="*/ 1 h 19"/>
                <a:gd name="T46" fmla="*/ 10 w 12"/>
                <a:gd name="T47" fmla="*/ 1 h 19"/>
                <a:gd name="T48" fmla="*/ 9 w 12"/>
                <a:gd name="T49" fmla="*/ 3 h 19"/>
                <a:gd name="T50" fmla="*/ 9 w 12"/>
                <a:gd name="T51" fmla="*/ 2 h 19"/>
                <a:gd name="T52" fmla="*/ 8 w 12"/>
                <a:gd name="T53" fmla="*/ 1 h 19"/>
                <a:gd name="T54" fmla="*/ 7 w 12"/>
                <a:gd name="T55" fmla="*/ 3 h 19"/>
                <a:gd name="T56" fmla="*/ 7 w 12"/>
                <a:gd name="T57" fmla="*/ 3 h 19"/>
                <a:gd name="T58" fmla="*/ 7 w 12"/>
                <a:gd name="T59" fmla="*/ 1 h 19"/>
                <a:gd name="T60" fmla="*/ 6 w 12"/>
                <a:gd name="T61" fmla="*/ 2 h 19"/>
                <a:gd name="T62" fmla="*/ 5 w 12"/>
                <a:gd name="T63" fmla="*/ 3 h 19"/>
                <a:gd name="T64" fmla="*/ 5 w 12"/>
                <a:gd name="T65" fmla="*/ 2 h 19"/>
                <a:gd name="T66" fmla="*/ 4 w 12"/>
                <a:gd name="T67" fmla="*/ 1 h 19"/>
                <a:gd name="T68" fmla="*/ 4 w 12"/>
                <a:gd name="T69" fmla="*/ 2 h 19"/>
                <a:gd name="T70" fmla="*/ 4 w 12"/>
                <a:gd name="T71" fmla="*/ 2 h 19"/>
                <a:gd name="T72" fmla="*/ 3 w 12"/>
                <a:gd name="T73" fmla="*/ 1 h 19"/>
                <a:gd name="T74" fmla="*/ 2 w 12"/>
                <a:gd name="T75" fmla="*/ 3 h 19"/>
                <a:gd name="T76" fmla="*/ 2 w 12"/>
                <a:gd name="T77" fmla="*/ 3 h 19"/>
                <a:gd name="T78" fmla="*/ 2 w 12"/>
                <a:gd name="T79" fmla="*/ 1 h 19"/>
                <a:gd name="T80" fmla="*/ 0 w 12"/>
                <a:gd name="T81" fmla="*/ 1 h 19"/>
                <a:gd name="T82" fmla="*/ 2 w 12"/>
                <a:gd name="T8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" h="19">
                  <a:moveTo>
                    <a:pt x="3" y="19"/>
                  </a:moveTo>
                  <a:cubicBezTo>
                    <a:pt x="4" y="13"/>
                    <a:pt x="3" y="10"/>
                    <a:pt x="2" y="8"/>
                  </a:cubicBezTo>
                  <a:cubicBezTo>
                    <a:pt x="2" y="6"/>
                    <a:pt x="1" y="4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" y="10"/>
                    <a:pt x="2" y="13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14B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6" name="Freeform 513"/>
            <p:cNvSpPr>
              <a:spLocks/>
            </p:cNvSpPr>
            <p:nvPr/>
          </p:nvSpPr>
          <p:spPr bwMode="auto">
            <a:xfrm>
              <a:off x="5388" y="1464"/>
              <a:ext cx="14" cy="45"/>
            </a:xfrm>
            <a:custGeom>
              <a:avLst/>
              <a:gdLst>
                <a:gd name="T0" fmla="*/ 3 w 6"/>
                <a:gd name="T1" fmla="*/ 19 h 19"/>
                <a:gd name="T2" fmla="*/ 4 w 6"/>
                <a:gd name="T3" fmla="*/ 8 h 19"/>
                <a:gd name="T4" fmla="*/ 5 w 6"/>
                <a:gd name="T5" fmla="*/ 1 h 19"/>
                <a:gd name="T6" fmla="*/ 5 w 6"/>
                <a:gd name="T7" fmla="*/ 1 h 19"/>
                <a:gd name="T8" fmla="*/ 4 w 6"/>
                <a:gd name="T9" fmla="*/ 2 h 19"/>
                <a:gd name="T10" fmla="*/ 4 w 6"/>
                <a:gd name="T11" fmla="*/ 3 h 19"/>
                <a:gd name="T12" fmla="*/ 3 w 6"/>
                <a:gd name="T13" fmla="*/ 2 h 19"/>
                <a:gd name="T14" fmla="*/ 3 w 6"/>
                <a:gd name="T15" fmla="*/ 2 h 19"/>
                <a:gd name="T16" fmla="*/ 3 w 6"/>
                <a:gd name="T17" fmla="*/ 1 h 19"/>
                <a:gd name="T18" fmla="*/ 3 w 6"/>
                <a:gd name="T19" fmla="*/ 1 h 19"/>
                <a:gd name="T20" fmla="*/ 3 w 6"/>
                <a:gd name="T21" fmla="*/ 2 h 19"/>
                <a:gd name="T22" fmla="*/ 3 w 6"/>
                <a:gd name="T23" fmla="*/ 3 h 19"/>
                <a:gd name="T24" fmla="*/ 2 w 6"/>
                <a:gd name="T25" fmla="*/ 3 h 19"/>
                <a:gd name="T26" fmla="*/ 2 w 6"/>
                <a:gd name="T27" fmla="*/ 2 h 19"/>
                <a:gd name="T28" fmla="*/ 1 w 6"/>
                <a:gd name="T29" fmla="*/ 1 h 19"/>
                <a:gd name="T30" fmla="*/ 1 w 6"/>
                <a:gd name="T31" fmla="*/ 1 h 19"/>
                <a:gd name="T32" fmla="*/ 1 w 6"/>
                <a:gd name="T33" fmla="*/ 2 h 19"/>
                <a:gd name="T34" fmla="*/ 0 w 6"/>
                <a:gd name="T35" fmla="*/ 3 h 19"/>
                <a:gd name="T36" fmla="*/ 0 w 6"/>
                <a:gd name="T37" fmla="*/ 3 h 19"/>
                <a:gd name="T38" fmla="*/ 0 w 6"/>
                <a:gd name="T39" fmla="*/ 2 h 19"/>
                <a:gd name="T40" fmla="*/ 0 w 6"/>
                <a:gd name="T41" fmla="*/ 1 h 19"/>
                <a:gd name="T42" fmla="*/ 0 w 6"/>
                <a:gd name="T43" fmla="*/ 1 h 19"/>
                <a:gd name="T44" fmla="*/ 0 w 6"/>
                <a:gd name="T45" fmla="*/ 1 h 19"/>
                <a:gd name="T46" fmla="*/ 0 w 6"/>
                <a:gd name="T47" fmla="*/ 0 h 19"/>
                <a:gd name="T48" fmla="*/ 0 w 6"/>
                <a:gd name="T49" fmla="*/ 0 h 19"/>
                <a:gd name="T50" fmla="*/ 0 w 6"/>
                <a:gd name="T51" fmla="*/ 1 h 19"/>
                <a:gd name="T52" fmla="*/ 0 w 6"/>
                <a:gd name="T53" fmla="*/ 2 h 19"/>
                <a:gd name="T54" fmla="*/ 0 w 6"/>
                <a:gd name="T55" fmla="*/ 3 h 19"/>
                <a:gd name="T56" fmla="*/ 0 w 6"/>
                <a:gd name="T57" fmla="*/ 3 h 19"/>
                <a:gd name="T58" fmla="*/ 0 w 6"/>
                <a:gd name="T59" fmla="*/ 3 h 19"/>
                <a:gd name="T60" fmla="*/ 1 w 6"/>
                <a:gd name="T61" fmla="*/ 2 h 19"/>
                <a:gd name="T62" fmla="*/ 1 w 6"/>
                <a:gd name="T63" fmla="*/ 1 h 19"/>
                <a:gd name="T64" fmla="*/ 1 w 6"/>
                <a:gd name="T65" fmla="*/ 0 h 19"/>
                <a:gd name="T66" fmla="*/ 2 w 6"/>
                <a:gd name="T67" fmla="*/ 2 h 19"/>
                <a:gd name="T68" fmla="*/ 2 w 6"/>
                <a:gd name="T69" fmla="*/ 3 h 19"/>
                <a:gd name="T70" fmla="*/ 2 w 6"/>
                <a:gd name="T71" fmla="*/ 3 h 19"/>
                <a:gd name="T72" fmla="*/ 3 w 6"/>
                <a:gd name="T73" fmla="*/ 2 h 19"/>
                <a:gd name="T74" fmla="*/ 3 w 6"/>
                <a:gd name="T75" fmla="*/ 1 h 19"/>
                <a:gd name="T76" fmla="*/ 3 w 6"/>
                <a:gd name="T77" fmla="*/ 1 h 19"/>
                <a:gd name="T78" fmla="*/ 4 w 6"/>
                <a:gd name="T79" fmla="*/ 1 h 19"/>
                <a:gd name="T80" fmla="*/ 4 w 6"/>
                <a:gd name="T81" fmla="*/ 2 h 19"/>
                <a:gd name="T82" fmla="*/ 4 w 6"/>
                <a:gd name="T83" fmla="*/ 2 h 19"/>
                <a:gd name="T84" fmla="*/ 4 w 6"/>
                <a:gd name="T85" fmla="*/ 2 h 19"/>
                <a:gd name="T86" fmla="*/ 5 w 6"/>
                <a:gd name="T87" fmla="*/ 1 h 19"/>
                <a:gd name="T88" fmla="*/ 5 w 6"/>
                <a:gd name="T89" fmla="*/ 1 h 19"/>
                <a:gd name="T90" fmla="*/ 6 w 6"/>
                <a:gd name="T91" fmla="*/ 1 h 19"/>
                <a:gd name="T92" fmla="*/ 5 w 6"/>
                <a:gd name="T93" fmla="*/ 8 h 19"/>
                <a:gd name="T94" fmla="*/ 4 w 6"/>
                <a:gd name="T95" fmla="*/ 19 h 19"/>
                <a:gd name="T96" fmla="*/ 3 w 6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3" y="13"/>
                    <a:pt x="3" y="10"/>
                    <a:pt x="4" y="8"/>
                  </a:cubicBezTo>
                  <a:cubicBezTo>
                    <a:pt x="4" y="6"/>
                    <a:pt x="5" y="4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6"/>
                    <a:pt x="5" y="8"/>
                  </a:cubicBezTo>
                  <a:cubicBezTo>
                    <a:pt x="5" y="10"/>
                    <a:pt x="4" y="13"/>
                    <a:pt x="4" y="19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0E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7" name="Freeform 514"/>
            <p:cNvSpPr>
              <a:spLocks/>
            </p:cNvSpPr>
            <p:nvPr/>
          </p:nvSpPr>
          <p:spPr bwMode="auto">
            <a:xfrm>
              <a:off x="5364" y="1504"/>
              <a:ext cx="45" cy="31"/>
            </a:xfrm>
            <a:custGeom>
              <a:avLst/>
              <a:gdLst>
                <a:gd name="T0" fmla="*/ 18 w 19"/>
                <a:gd name="T1" fmla="*/ 0 h 13"/>
                <a:gd name="T2" fmla="*/ 13 w 19"/>
                <a:gd name="T3" fmla="*/ 13 h 13"/>
                <a:gd name="T4" fmla="*/ 6 w 19"/>
                <a:gd name="T5" fmla="*/ 13 h 13"/>
                <a:gd name="T6" fmla="*/ 1 w 19"/>
                <a:gd name="T7" fmla="*/ 0 h 13"/>
                <a:gd name="T8" fmla="*/ 18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8" y="0"/>
                  </a:moveTo>
                  <a:cubicBezTo>
                    <a:pt x="18" y="4"/>
                    <a:pt x="19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1" y="4"/>
                    <a:pt x="1" y="0"/>
                  </a:cubicBezTo>
                  <a:cubicBezTo>
                    <a:pt x="6" y="1"/>
                    <a:pt x="14" y="0"/>
                    <a:pt x="18" y="0"/>
                  </a:cubicBezTo>
                  <a:close/>
                </a:path>
              </a:pathLst>
            </a:custGeom>
            <a:solidFill>
              <a:srgbClr val="14B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8" name="Freeform 515"/>
            <p:cNvSpPr>
              <a:spLocks/>
            </p:cNvSpPr>
            <p:nvPr/>
          </p:nvSpPr>
          <p:spPr bwMode="auto">
            <a:xfrm>
              <a:off x="5388" y="1504"/>
              <a:ext cx="21" cy="31"/>
            </a:xfrm>
            <a:custGeom>
              <a:avLst/>
              <a:gdLst>
                <a:gd name="T0" fmla="*/ 8 w 9"/>
                <a:gd name="T1" fmla="*/ 0 h 13"/>
                <a:gd name="T2" fmla="*/ 3 w 9"/>
                <a:gd name="T3" fmla="*/ 13 h 13"/>
                <a:gd name="T4" fmla="*/ 0 w 9"/>
                <a:gd name="T5" fmla="*/ 13 h 13"/>
                <a:gd name="T6" fmla="*/ 0 w 9"/>
                <a:gd name="T7" fmla="*/ 1 h 13"/>
                <a:gd name="T8" fmla="*/ 8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8" y="4"/>
                    <a:pt x="9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0E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9" name="Freeform 516"/>
            <p:cNvSpPr>
              <a:spLocks/>
            </p:cNvSpPr>
            <p:nvPr/>
          </p:nvSpPr>
          <p:spPr bwMode="auto">
            <a:xfrm>
              <a:off x="4205" y="1284"/>
              <a:ext cx="259" cy="235"/>
            </a:xfrm>
            <a:custGeom>
              <a:avLst/>
              <a:gdLst>
                <a:gd name="T0" fmla="*/ 99 w 109"/>
                <a:gd name="T1" fmla="*/ 32 h 99"/>
                <a:gd name="T2" fmla="*/ 109 w 109"/>
                <a:gd name="T3" fmla="*/ 49 h 99"/>
                <a:gd name="T4" fmla="*/ 99 w 109"/>
                <a:gd name="T5" fmla="*/ 66 h 99"/>
                <a:gd name="T6" fmla="*/ 80 w 109"/>
                <a:gd name="T7" fmla="*/ 87 h 99"/>
                <a:gd name="T8" fmla="*/ 72 w 109"/>
                <a:gd name="T9" fmla="*/ 85 h 99"/>
                <a:gd name="T10" fmla="*/ 54 w 109"/>
                <a:gd name="T11" fmla="*/ 99 h 99"/>
                <a:gd name="T12" fmla="*/ 36 w 109"/>
                <a:gd name="T13" fmla="*/ 85 h 99"/>
                <a:gd name="T14" fmla="*/ 30 w 109"/>
                <a:gd name="T15" fmla="*/ 87 h 99"/>
                <a:gd name="T16" fmla="*/ 10 w 109"/>
                <a:gd name="T17" fmla="*/ 66 h 99"/>
                <a:gd name="T18" fmla="*/ 0 w 109"/>
                <a:gd name="T19" fmla="*/ 49 h 99"/>
                <a:gd name="T20" fmla="*/ 10 w 109"/>
                <a:gd name="T21" fmla="*/ 32 h 99"/>
                <a:gd name="T22" fmla="*/ 30 w 109"/>
                <a:gd name="T23" fmla="*/ 12 h 99"/>
                <a:gd name="T24" fmla="*/ 36 w 109"/>
                <a:gd name="T25" fmla="*/ 13 h 99"/>
                <a:gd name="T26" fmla="*/ 54 w 109"/>
                <a:gd name="T27" fmla="*/ 0 h 99"/>
                <a:gd name="T28" fmla="*/ 72 w 109"/>
                <a:gd name="T29" fmla="*/ 13 h 99"/>
                <a:gd name="T30" fmla="*/ 80 w 109"/>
                <a:gd name="T31" fmla="*/ 12 h 99"/>
                <a:gd name="T32" fmla="*/ 99 w 109"/>
                <a:gd name="T33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99">
                  <a:moveTo>
                    <a:pt x="99" y="32"/>
                  </a:moveTo>
                  <a:cubicBezTo>
                    <a:pt x="105" y="34"/>
                    <a:pt x="109" y="41"/>
                    <a:pt x="109" y="49"/>
                  </a:cubicBezTo>
                  <a:cubicBezTo>
                    <a:pt x="109" y="57"/>
                    <a:pt x="105" y="64"/>
                    <a:pt x="99" y="66"/>
                  </a:cubicBezTo>
                  <a:cubicBezTo>
                    <a:pt x="98" y="78"/>
                    <a:pt x="90" y="87"/>
                    <a:pt x="80" y="87"/>
                  </a:cubicBezTo>
                  <a:cubicBezTo>
                    <a:pt x="77" y="87"/>
                    <a:pt x="74" y="86"/>
                    <a:pt x="72" y="85"/>
                  </a:cubicBezTo>
                  <a:cubicBezTo>
                    <a:pt x="69" y="93"/>
                    <a:pt x="62" y="99"/>
                    <a:pt x="54" y="99"/>
                  </a:cubicBezTo>
                  <a:cubicBezTo>
                    <a:pt x="47" y="99"/>
                    <a:pt x="40" y="93"/>
                    <a:pt x="36" y="85"/>
                  </a:cubicBezTo>
                  <a:cubicBezTo>
                    <a:pt x="34" y="86"/>
                    <a:pt x="32" y="87"/>
                    <a:pt x="30" y="87"/>
                  </a:cubicBezTo>
                  <a:cubicBezTo>
                    <a:pt x="20" y="87"/>
                    <a:pt x="12" y="78"/>
                    <a:pt x="10" y="66"/>
                  </a:cubicBezTo>
                  <a:cubicBezTo>
                    <a:pt x="4" y="64"/>
                    <a:pt x="0" y="57"/>
                    <a:pt x="0" y="49"/>
                  </a:cubicBezTo>
                  <a:cubicBezTo>
                    <a:pt x="0" y="41"/>
                    <a:pt x="4" y="34"/>
                    <a:pt x="10" y="32"/>
                  </a:cubicBezTo>
                  <a:cubicBezTo>
                    <a:pt x="12" y="20"/>
                    <a:pt x="20" y="12"/>
                    <a:pt x="30" y="12"/>
                  </a:cubicBezTo>
                  <a:cubicBezTo>
                    <a:pt x="32" y="12"/>
                    <a:pt x="34" y="12"/>
                    <a:pt x="36" y="13"/>
                  </a:cubicBezTo>
                  <a:cubicBezTo>
                    <a:pt x="40" y="5"/>
                    <a:pt x="47" y="0"/>
                    <a:pt x="54" y="0"/>
                  </a:cubicBezTo>
                  <a:cubicBezTo>
                    <a:pt x="62" y="0"/>
                    <a:pt x="69" y="5"/>
                    <a:pt x="72" y="13"/>
                  </a:cubicBezTo>
                  <a:cubicBezTo>
                    <a:pt x="74" y="12"/>
                    <a:pt x="77" y="12"/>
                    <a:pt x="80" y="12"/>
                  </a:cubicBezTo>
                  <a:cubicBezTo>
                    <a:pt x="90" y="12"/>
                    <a:pt x="98" y="20"/>
                    <a:pt x="99" y="32"/>
                  </a:cubicBezTo>
                  <a:close/>
                </a:path>
              </a:pathLst>
            </a:custGeom>
            <a:solidFill>
              <a:srgbClr val="DBF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00" name="Freeform 517"/>
            <p:cNvSpPr>
              <a:spLocks/>
            </p:cNvSpPr>
            <p:nvPr/>
          </p:nvSpPr>
          <p:spPr bwMode="auto">
            <a:xfrm>
              <a:off x="4340" y="1502"/>
              <a:ext cx="62" cy="55"/>
            </a:xfrm>
            <a:custGeom>
              <a:avLst/>
              <a:gdLst>
                <a:gd name="T0" fmla="*/ 24 w 62"/>
                <a:gd name="T1" fmla="*/ 0 h 55"/>
                <a:gd name="T2" fmla="*/ 62 w 62"/>
                <a:gd name="T3" fmla="*/ 55 h 55"/>
                <a:gd name="T4" fmla="*/ 0 w 62"/>
                <a:gd name="T5" fmla="*/ 12 h 55"/>
                <a:gd name="T6" fmla="*/ 24 w 6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55">
                  <a:moveTo>
                    <a:pt x="24" y="0"/>
                  </a:moveTo>
                  <a:lnTo>
                    <a:pt x="62" y="55"/>
                  </a:ln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BF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01" name="Freeform 518"/>
            <p:cNvSpPr>
              <a:spLocks noEditPoints="1"/>
            </p:cNvSpPr>
            <p:nvPr/>
          </p:nvSpPr>
          <p:spPr bwMode="auto">
            <a:xfrm>
              <a:off x="4286" y="1329"/>
              <a:ext cx="97" cy="142"/>
            </a:xfrm>
            <a:custGeom>
              <a:avLst/>
              <a:gdLst>
                <a:gd name="T0" fmla="*/ 24 w 41"/>
                <a:gd name="T1" fmla="*/ 40 h 60"/>
                <a:gd name="T2" fmla="*/ 29 w 41"/>
                <a:gd name="T3" fmla="*/ 35 h 60"/>
                <a:gd name="T4" fmla="*/ 41 w 41"/>
                <a:gd name="T5" fmla="*/ 19 h 60"/>
                <a:gd name="T6" fmla="*/ 20 w 41"/>
                <a:gd name="T7" fmla="*/ 0 h 60"/>
                <a:gd name="T8" fmla="*/ 0 w 41"/>
                <a:gd name="T9" fmla="*/ 14 h 60"/>
                <a:gd name="T10" fmla="*/ 7 w 41"/>
                <a:gd name="T11" fmla="*/ 18 h 60"/>
                <a:gd name="T12" fmla="*/ 20 w 41"/>
                <a:gd name="T13" fmla="*/ 9 h 60"/>
                <a:gd name="T14" fmla="*/ 32 w 41"/>
                <a:gd name="T15" fmla="*/ 19 h 60"/>
                <a:gd name="T16" fmla="*/ 26 w 41"/>
                <a:gd name="T17" fmla="*/ 27 h 60"/>
                <a:gd name="T18" fmla="*/ 26 w 41"/>
                <a:gd name="T19" fmla="*/ 27 h 60"/>
                <a:gd name="T20" fmla="*/ 16 w 41"/>
                <a:gd name="T21" fmla="*/ 40 h 60"/>
                <a:gd name="T22" fmla="*/ 16 w 41"/>
                <a:gd name="T23" fmla="*/ 47 h 60"/>
                <a:gd name="T24" fmla="*/ 24 w 41"/>
                <a:gd name="T25" fmla="*/ 47 h 60"/>
                <a:gd name="T26" fmla="*/ 24 w 41"/>
                <a:gd name="T27" fmla="*/ 40 h 60"/>
                <a:gd name="T28" fmla="*/ 20 w 41"/>
                <a:gd name="T29" fmla="*/ 49 h 60"/>
                <a:gd name="T30" fmla="*/ 15 w 41"/>
                <a:gd name="T31" fmla="*/ 55 h 60"/>
                <a:gd name="T32" fmla="*/ 20 w 41"/>
                <a:gd name="T33" fmla="*/ 60 h 60"/>
                <a:gd name="T34" fmla="*/ 25 w 41"/>
                <a:gd name="T35" fmla="*/ 55 h 60"/>
                <a:gd name="T36" fmla="*/ 20 w 41"/>
                <a:gd name="T37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60">
                  <a:moveTo>
                    <a:pt x="24" y="40"/>
                  </a:moveTo>
                  <a:cubicBezTo>
                    <a:pt x="24" y="38"/>
                    <a:pt x="27" y="37"/>
                    <a:pt x="29" y="35"/>
                  </a:cubicBezTo>
                  <a:cubicBezTo>
                    <a:pt x="35" y="32"/>
                    <a:pt x="41" y="29"/>
                    <a:pt x="41" y="19"/>
                  </a:cubicBezTo>
                  <a:cubicBezTo>
                    <a:pt x="41" y="9"/>
                    <a:pt x="33" y="0"/>
                    <a:pt x="20" y="0"/>
                  </a:cubicBezTo>
                  <a:cubicBezTo>
                    <a:pt x="10" y="0"/>
                    <a:pt x="4" y="6"/>
                    <a:pt x="0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0" y="12"/>
                    <a:pt x="14" y="9"/>
                    <a:pt x="20" y="9"/>
                  </a:cubicBezTo>
                  <a:cubicBezTo>
                    <a:pt x="28" y="9"/>
                    <a:pt x="32" y="14"/>
                    <a:pt x="32" y="19"/>
                  </a:cubicBezTo>
                  <a:cubicBezTo>
                    <a:pt x="32" y="24"/>
                    <a:pt x="29" y="26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1" y="30"/>
                    <a:pt x="16" y="32"/>
                    <a:pt x="16" y="40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0"/>
                    <a:pt x="24" y="40"/>
                    <a:pt x="24" y="40"/>
                  </a:cubicBezTo>
                  <a:close/>
                  <a:moveTo>
                    <a:pt x="20" y="49"/>
                  </a:moveTo>
                  <a:cubicBezTo>
                    <a:pt x="17" y="49"/>
                    <a:pt x="15" y="52"/>
                    <a:pt x="15" y="55"/>
                  </a:cubicBezTo>
                  <a:cubicBezTo>
                    <a:pt x="15" y="57"/>
                    <a:pt x="17" y="60"/>
                    <a:pt x="20" y="60"/>
                  </a:cubicBezTo>
                  <a:cubicBezTo>
                    <a:pt x="23" y="60"/>
                    <a:pt x="25" y="57"/>
                    <a:pt x="25" y="55"/>
                  </a:cubicBezTo>
                  <a:cubicBezTo>
                    <a:pt x="25" y="52"/>
                    <a:pt x="23" y="49"/>
                    <a:pt x="20" y="49"/>
                  </a:cubicBezTo>
                  <a:close/>
                </a:path>
              </a:pathLst>
            </a:custGeom>
            <a:solidFill>
              <a:srgbClr val="14B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upo 609"/>
          <p:cNvGrpSpPr/>
          <p:nvPr/>
        </p:nvGrpSpPr>
        <p:grpSpPr>
          <a:xfrm>
            <a:off x="6837350" y="317623"/>
            <a:ext cx="1980091" cy="1062567"/>
            <a:chOff x="6837349" y="238217"/>
            <a:chExt cx="1980091" cy="796925"/>
          </a:xfrm>
        </p:grpSpPr>
        <p:sp>
          <p:nvSpPr>
            <p:cNvPr id="6" name="Retângulo 5"/>
            <p:cNvSpPr/>
            <p:nvPr/>
          </p:nvSpPr>
          <p:spPr>
            <a:xfrm>
              <a:off x="6837349" y="238217"/>
              <a:ext cx="1980091" cy="796925"/>
            </a:xfrm>
            <a:prstGeom prst="rect">
              <a:avLst/>
            </a:prstGeom>
            <a:solidFill>
              <a:srgbClr val="E9F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15" name="Grupo 6"/>
            <p:cNvGrpSpPr/>
            <p:nvPr/>
          </p:nvGrpSpPr>
          <p:grpSpPr>
            <a:xfrm>
              <a:off x="6948939" y="322326"/>
              <a:ext cx="1756912" cy="499914"/>
              <a:chOff x="6837349" y="322326"/>
              <a:chExt cx="1980091" cy="499914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6837349" y="322326"/>
                <a:ext cx="198009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 smtClean="0">
                    <a:solidFill>
                      <a:srgbClr val="036993"/>
                    </a:solidFill>
                    <a:latin typeface="Century Gothic" panose="020B0502020202020204" pitchFamily="34" charset="0"/>
                  </a:rPr>
                  <a:t>INOVAÇÃO</a:t>
                </a:r>
                <a:endParaRPr lang="pt-BR" sz="2000" b="1" dirty="0">
                  <a:solidFill>
                    <a:srgbClr val="03699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6837349" y="545241"/>
                <a:ext cx="19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b="1" dirty="0" smtClean="0">
                    <a:solidFill>
                      <a:srgbClr val="132048"/>
                    </a:solidFill>
                    <a:latin typeface="Century Gothic" panose="020B0502020202020204" pitchFamily="34" charset="0"/>
                  </a:rPr>
                  <a:t>para Impacto</a:t>
                </a:r>
                <a:endParaRPr lang="pt-BR" sz="1800" b="1" dirty="0">
                  <a:solidFill>
                    <a:srgbClr val="132048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6" name="Grupo 925"/>
          <p:cNvGrpSpPr/>
          <p:nvPr/>
        </p:nvGrpSpPr>
        <p:grpSpPr>
          <a:xfrm>
            <a:off x="3333747" y="1356651"/>
            <a:ext cx="2770301" cy="3227944"/>
            <a:chOff x="3200396" y="793037"/>
            <a:chExt cx="2770301" cy="2420958"/>
          </a:xfrm>
        </p:grpSpPr>
        <p:grpSp>
          <p:nvGrpSpPr>
            <p:cNvPr id="17" name="Group 527"/>
            <p:cNvGrpSpPr>
              <a:grpSpLocks noChangeAspect="1"/>
            </p:cNvGrpSpPr>
            <p:nvPr/>
          </p:nvGrpSpPr>
          <p:grpSpPr bwMode="auto">
            <a:xfrm>
              <a:off x="5702513" y="2615317"/>
              <a:ext cx="268184" cy="574680"/>
              <a:chOff x="3582" y="1498"/>
              <a:chExt cx="259" cy="555"/>
            </a:xfrm>
          </p:grpSpPr>
          <p:sp>
            <p:nvSpPr>
              <p:cNvPr id="1204" name="Freeform 528"/>
              <p:cNvSpPr>
                <a:spLocks/>
              </p:cNvSpPr>
              <p:nvPr/>
            </p:nvSpPr>
            <p:spPr bwMode="auto">
              <a:xfrm>
                <a:off x="3582" y="1745"/>
                <a:ext cx="259" cy="308"/>
              </a:xfrm>
              <a:custGeom>
                <a:avLst/>
                <a:gdLst>
                  <a:gd name="T0" fmla="*/ 0 w 259"/>
                  <a:gd name="T1" fmla="*/ 308 h 308"/>
                  <a:gd name="T2" fmla="*/ 17 w 259"/>
                  <a:gd name="T3" fmla="*/ 308 h 308"/>
                  <a:gd name="T4" fmla="*/ 121 w 259"/>
                  <a:gd name="T5" fmla="*/ 74 h 308"/>
                  <a:gd name="T6" fmla="*/ 123 w 259"/>
                  <a:gd name="T7" fmla="*/ 308 h 308"/>
                  <a:gd name="T8" fmla="*/ 138 w 259"/>
                  <a:gd name="T9" fmla="*/ 308 h 308"/>
                  <a:gd name="T10" fmla="*/ 136 w 259"/>
                  <a:gd name="T11" fmla="*/ 74 h 308"/>
                  <a:gd name="T12" fmla="*/ 242 w 259"/>
                  <a:gd name="T13" fmla="*/ 308 h 308"/>
                  <a:gd name="T14" fmla="*/ 259 w 259"/>
                  <a:gd name="T15" fmla="*/ 308 h 308"/>
                  <a:gd name="T16" fmla="*/ 136 w 259"/>
                  <a:gd name="T17" fmla="*/ 38 h 308"/>
                  <a:gd name="T18" fmla="*/ 136 w 259"/>
                  <a:gd name="T19" fmla="*/ 0 h 308"/>
                  <a:gd name="T20" fmla="*/ 121 w 259"/>
                  <a:gd name="T21" fmla="*/ 0 h 308"/>
                  <a:gd name="T22" fmla="*/ 121 w 259"/>
                  <a:gd name="T23" fmla="*/ 35 h 308"/>
                  <a:gd name="T24" fmla="*/ 0 w 259"/>
                  <a:gd name="T2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" h="308">
                    <a:moveTo>
                      <a:pt x="0" y="308"/>
                    </a:moveTo>
                    <a:lnTo>
                      <a:pt x="17" y="308"/>
                    </a:lnTo>
                    <a:lnTo>
                      <a:pt x="121" y="74"/>
                    </a:lnTo>
                    <a:lnTo>
                      <a:pt x="123" y="308"/>
                    </a:lnTo>
                    <a:lnTo>
                      <a:pt x="138" y="308"/>
                    </a:lnTo>
                    <a:lnTo>
                      <a:pt x="136" y="74"/>
                    </a:lnTo>
                    <a:lnTo>
                      <a:pt x="242" y="308"/>
                    </a:lnTo>
                    <a:lnTo>
                      <a:pt x="259" y="308"/>
                    </a:lnTo>
                    <a:lnTo>
                      <a:pt x="136" y="38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21" y="35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4F4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5" name="Rectangle 529"/>
              <p:cNvSpPr>
                <a:spLocks noChangeArrowheads="1"/>
              </p:cNvSpPr>
              <p:nvPr/>
            </p:nvSpPr>
            <p:spPr bwMode="auto">
              <a:xfrm>
                <a:off x="3594" y="1555"/>
                <a:ext cx="233" cy="360"/>
              </a:xfrm>
              <a:prstGeom prst="rect">
                <a:avLst/>
              </a:prstGeom>
              <a:solidFill>
                <a:srgbClr val="5F5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Freeform 530"/>
              <p:cNvSpPr>
                <a:spLocks/>
              </p:cNvSpPr>
              <p:nvPr/>
            </p:nvSpPr>
            <p:spPr bwMode="auto">
              <a:xfrm>
                <a:off x="3594" y="1498"/>
                <a:ext cx="233" cy="57"/>
              </a:xfrm>
              <a:custGeom>
                <a:avLst/>
                <a:gdLst>
                  <a:gd name="T0" fmla="*/ 116 w 233"/>
                  <a:gd name="T1" fmla="*/ 0 h 57"/>
                  <a:gd name="T2" fmla="*/ 233 w 233"/>
                  <a:gd name="T3" fmla="*/ 57 h 57"/>
                  <a:gd name="T4" fmla="*/ 0 w 233"/>
                  <a:gd name="T5" fmla="*/ 57 h 57"/>
                  <a:gd name="T6" fmla="*/ 116 w 233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57">
                    <a:moveTo>
                      <a:pt x="116" y="0"/>
                    </a:moveTo>
                    <a:lnTo>
                      <a:pt x="233" y="57"/>
                    </a:lnTo>
                    <a:lnTo>
                      <a:pt x="0" y="5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797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Freeform 531"/>
              <p:cNvSpPr>
                <a:spLocks noEditPoints="1"/>
              </p:cNvSpPr>
              <p:nvPr/>
            </p:nvSpPr>
            <p:spPr bwMode="auto">
              <a:xfrm>
                <a:off x="3630" y="1555"/>
                <a:ext cx="58" cy="360"/>
              </a:xfrm>
              <a:custGeom>
                <a:avLst/>
                <a:gdLst>
                  <a:gd name="T0" fmla="*/ 49 w 58"/>
                  <a:gd name="T1" fmla="*/ 0 h 360"/>
                  <a:gd name="T2" fmla="*/ 49 w 58"/>
                  <a:gd name="T3" fmla="*/ 10 h 360"/>
                  <a:gd name="T4" fmla="*/ 10 w 58"/>
                  <a:gd name="T5" fmla="*/ 10 h 360"/>
                  <a:gd name="T6" fmla="*/ 10 w 58"/>
                  <a:gd name="T7" fmla="*/ 0 h 360"/>
                  <a:gd name="T8" fmla="*/ 0 w 58"/>
                  <a:gd name="T9" fmla="*/ 0 h 360"/>
                  <a:gd name="T10" fmla="*/ 0 w 58"/>
                  <a:gd name="T11" fmla="*/ 10 h 360"/>
                  <a:gd name="T12" fmla="*/ 0 w 58"/>
                  <a:gd name="T13" fmla="*/ 17 h 360"/>
                  <a:gd name="T14" fmla="*/ 3 w 58"/>
                  <a:gd name="T15" fmla="*/ 360 h 360"/>
                  <a:gd name="T16" fmla="*/ 10 w 58"/>
                  <a:gd name="T17" fmla="*/ 360 h 360"/>
                  <a:gd name="T18" fmla="*/ 10 w 58"/>
                  <a:gd name="T19" fmla="*/ 350 h 360"/>
                  <a:gd name="T20" fmla="*/ 49 w 58"/>
                  <a:gd name="T21" fmla="*/ 350 h 360"/>
                  <a:gd name="T22" fmla="*/ 49 w 58"/>
                  <a:gd name="T23" fmla="*/ 360 h 360"/>
                  <a:gd name="T24" fmla="*/ 58 w 58"/>
                  <a:gd name="T25" fmla="*/ 360 h 360"/>
                  <a:gd name="T26" fmla="*/ 58 w 58"/>
                  <a:gd name="T27" fmla="*/ 0 h 360"/>
                  <a:gd name="T28" fmla="*/ 49 w 58"/>
                  <a:gd name="T29" fmla="*/ 0 h 360"/>
                  <a:gd name="T30" fmla="*/ 49 w 58"/>
                  <a:gd name="T31" fmla="*/ 84 h 360"/>
                  <a:gd name="T32" fmla="*/ 10 w 58"/>
                  <a:gd name="T33" fmla="*/ 84 h 360"/>
                  <a:gd name="T34" fmla="*/ 10 w 58"/>
                  <a:gd name="T35" fmla="*/ 53 h 360"/>
                  <a:gd name="T36" fmla="*/ 49 w 58"/>
                  <a:gd name="T37" fmla="*/ 53 h 360"/>
                  <a:gd name="T38" fmla="*/ 49 w 58"/>
                  <a:gd name="T39" fmla="*/ 84 h 360"/>
                  <a:gd name="T40" fmla="*/ 49 w 58"/>
                  <a:gd name="T41" fmla="*/ 91 h 360"/>
                  <a:gd name="T42" fmla="*/ 49 w 58"/>
                  <a:gd name="T43" fmla="*/ 120 h 360"/>
                  <a:gd name="T44" fmla="*/ 10 w 58"/>
                  <a:gd name="T45" fmla="*/ 120 h 360"/>
                  <a:gd name="T46" fmla="*/ 10 w 58"/>
                  <a:gd name="T47" fmla="*/ 91 h 360"/>
                  <a:gd name="T48" fmla="*/ 49 w 58"/>
                  <a:gd name="T49" fmla="*/ 91 h 360"/>
                  <a:gd name="T50" fmla="*/ 49 w 58"/>
                  <a:gd name="T51" fmla="*/ 127 h 360"/>
                  <a:gd name="T52" fmla="*/ 49 w 58"/>
                  <a:gd name="T53" fmla="*/ 158 h 360"/>
                  <a:gd name="T54" fmla="*/ 10 w 58"/>
                  <a:gd name="T55" fmla="*/ 158 h 360"/>
                  <a:gd name="T56" fmla="*/ 10 w 58"/>
                  <a:gd name="T57" fmla="*/ 127 h 360"/>
                  <a:gd name="T58" fmla="*/ 49 w 58"/>
                  <a:gd name="T59" fmla="*/ 127 h 360"/>
                  <a:gd name="T60" fmla="*/ 49 w 58"/>
                  <a:gd name="T61" fmla="*/ 166 h 360"/>
                  <a:gd name="T62" fmla="*/ 49 w 58"/>
                  <a:gd name="T63" fmla="*/ 194 h 360"/>
                  <a:gd name="T64" fmla="*/ 10 w 58"/>
                  <a:gd name="T65" fmla="*/ 194 h 360"/>
                  <a:gd name="T66" fmla="*/ 10 w 58"/>
                  <a:gd name="T67" fmla="*/ 166 h 360"/>
                  <a:gd name="T68" fmla="*/ 49 w 58"/>
                  <a:gd name="T69" fmla="*/ 166 h 360"/>
                  <a:gd name="T70" fmla="*/ 49 w 58"/>
                  <a:gd name="T71" fmla="*/ 202 h 360"/>
                  <a:gd name="T72" fmla="*/ 49 w 58"/>
                  <a:gd name="T73" fmla="*/ 233 h 360"/>
                  <a:gd name="T74" fmla="*/ 10 w 58"/>
                  <a:gd name="T75" fmla="*/ 233 h 360"/>
                  <a:gd name="T76" fmla="*/ 10 w 58"/>
                  <a:gd name="T77" fmla="*/ 202 h 360"/>
                  <a:gd name="T78" fmla="*/ 49 w 58"/>
                  <a:gd name="T79" fmla="*/ 202 h 360"/>
                  <a:gd name="T80" fmla="*/ 49 w 58"/>
                  <a:gd name="T81" fmla="*/ 240 h 360"/>
                  <a:gd name="T82" fmla="*/ 49 w 58"/>
                  <a:gd name="T83" fmla="*/ 269 h 360"/>
                  <a:gd name="T84" fmla="*/ 10 w 58"/>
                  <a:gd name="T85" fmla="*/ 269 h 360"/>
                  <a:gd name="T86" fmla="*/ 10 w 58"/>
                  <a:gd name="T87" fmla="*/ 240 h 360"/>
                  <a:gd name="T88" fmla="*/ 49 w 58"/>
                  <a:gd name="T89" fmla="*/ 240 h 360"/>
                  <a:gd name="T90" fmla="*/ 10 w 58"/>
                  <a:gd name="T91" fmla="*/ 276 h 360"/>
                  <a:gd name="T92" fmla="*/ 49 w 58"/>
                  <a:gd name="T93" fmla="*/ 276 h 360"/>
                  <a:gd name="T94" fmla="*/ 49 w 58"/>
                  <a:gd name="T95" fmla="*/ 307 h 360"/>
                  <a:gd name="T96" fmla="*/ 10 w 58"/>
                  <a:gd name="T97" fmla="*/ 307 h 360"/>
                  <a:gd name="T98" fmla="*/ 10 w 58"/>
                  <a:gd name="T99" fmla="*/ 276 h 360"/>
                  <a:gd name="T100" fmla="*/ 49 w 58"/>
                  <a:gd name="T101" fmla="*/ 17 h 360"/>
                  <a:gd name="T102" fmla="*/ 49 w 58"/>
                  <a:gd name="T103" fmla="*/ 46 h 360"/>
                  <a:gd name="T104" fmla="*/ 10 w 58"/>
                  <a:gd name="T105" fmla="*/ 46 h 360"/>
                  <a:gd name="T106" fmla="*/ 10 w 58"/>
                  <a:gd name="T107" fmla="*/ 17 h 360"/>
                  <a:gd name="T108" fmla="*/ 49 w 58"/>
                  <a:gd name="T109" fmla="*/ 17 h 360"/>
                  <a:gd name="T110" fmla="*/ 10 w 58"/>
                  <a:gd name="T111" fmla="*/ 343 h 360"/>
                  <a:gd name="T112" fmla="*/ 10 w 58"/>
                  <a:gd name="T113" fmla="*/ 314 h 360"/>
                  <a:gd name="T114" fmla="*/ 49 w 58"/>
                  <a:gd name="T115" fmla="*/ 314 h 360"/>
                  <a:gd name="T116" fmla="*/ 49 w 58"/>
                  <a:gd name="T117" fmla="*/ 343 h 360"/>
                  <a:gd name="T118" fmla="*/ 10 w 58"/>
                  <a:gd name="T119" fmla="*/ 343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8" h="360">
                    <a:moveTo>
                      <a:pt x="49" y="0"/>
                    </a:moveTo>
                    <a:lnTo>
                      <a:pt x="49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3" y="360"/>
                    </a:lnTo>
                    <a:lnTo>
                      <a:pt x="10" y="360"/>
                    </a:lnTo>
                    <a:lnTo>
                      <a:pt x="10" y="350"/>
                    </a:lnTo>
                    <a:lnTo>
                      <a:pt x="49" y="350"/>
                    </a:lnTo>
                    <a:lnTo>
                      <a:pt x="49" y="360"/>
                    </a:lnTo>
                    <a:lnTo>
                      <a:pt x="58" y="360"/>
                    </a:lnTo>
                    <a:lnTo>
                      <a:pt x="58" y="0"/>
                    </a:lnTo>
                    <a:lnTo>
                      <a:pt x="49" y="0"/>
                    </a:lnTo>
                    <a:close/>
                    <a:moveTo>
                      <a:pt x="49" y="84"/>
                    </a:moveTo>
                    <a:lnTo>
                      <a:pt x="10" y="84"/>
                    </a:lnTo>
                    <a:lnTo>
                      <a:pt x="10" y="53"/>
                    </a:lnTo>
                    <a:lnTo>
                      <a:pt x="49" y="53"/>
                    </a:lnTo>
                    <a:lnTo>
                      <a:pt x="49" y="84"/>
                    </a:lnTo>
                    <a:close/>
                    <a:moveTo>
                      <a:pt x="49" y="91"/>
                    </a:moveTo>
                    <a:lnTo>
                      <a:pt x="49" y="120"/>
                    </a:lnTo>
                    <a:lnTo>
                      <a:pt x="10" y="120"/>
                    </a:lnTo>
                    <a:lnTo>
                      <a:pt x="10" y="91"/>
                    </a:lnTo>
                    <a:lnTo>
                      <a:pt x="49" y="91"/>
                    </a:lnTo>
                    <a:close/>
                    <a:moveTo>
                      <a:pt x="49" y="127"/>
                    </a:moveTo>
                    <a:lnTo>
                      <a:pt x="49" y="158"/>
                    </a:lnTo>
                    <a:lnTo>
                      <a:pt x="10" y="158"/>
                    </a:lnTo>
                    <a:lnTo>
                      <a:pt x="10" y="127"/>
                    </a:lnTo>
                    <a:lnTo>
                      <a:pt x="49" y="127"/>
                    </a:lnTo>
                    <a:close/>
                    <a:moveTo>
                      <a:pt x="49" y="166"/>
                    </a:moveTo>
                    <a:lnTo>
                      <a:pt x="49" y="194"/>
                    </a:lnTo>
                    <a:lnTo>
                      <a:pt x="10" y="194"/>
                    </a:lnTo>
                    <a:lnTo>
                      <a:pt x="10" y="166"/>
                    </a:lnTo>
                    <a:lnTo>
                      <a:pt x="49" y="166"/>
                    </a:lnTo>
                    <a:close/>
                    <a:moveTo>
                      <a:pt x="49" y="202"/>
                    </a:moveTo>
                    <a:lnTo>
                      <a:pt x="49" y="233"/>
                    </a:lnTo>
                    <a:lnTo>
                      <a:pt x="10" y="233"/>
                    </a:lnTo>
                    <a:lnTo>
                      <a:pt x="10" y="202"/>
                    </a:lnTo>
                    <a:lnTo>
                      <a:pt x="49" y="202"/>
                    </a:lnTo>
                    <a:close/>
                    <a:moveTo>
                      <a:pt x="49" y="240"/>
                    </a:moveTo>
                    <a:lnTo>
                      <a:pt x="49" y="269"/>
                    </a:lnTo>
                    <a:lnTo>
                      <a:pt x="10" y="269"/>
                    </a:lnTo>
                    <a:lnTo>
                      <a:pt x="10" y="240"/>
                    </a:lnTo>
                    <a:lnTo>
                      <a:pt x="49" y="240"/>
                    </a:lnTo>
                    <a:close/>
                    <a:moveTo>
                      <a:pt x="10" y="276"/>
                    </a:moveTo>
                    <a:lnTo>
                      <a:pt x="49" y="276"/>
                    </a:lnTo>
                    <a:lnTo>
                      <a:pt x="49" y="307"/>
                    </a:lnTo>
                    <a:lnTo>
                      <a:pt x="10" y="307"/>
                    </a:lnTo>
                    <a:lnTo>
                      <a:pt x="10" y="276"/>
                    </a:lnTo>
                    <a:close/>
                    <a:moveTo>
                      <a:pt x="49" y="17"/>
                    </a:moveTo>
                    <a:lnTo>
                      <a:pt x="49" y="46"/>
                    </a:lnTo>
                    <a:lnTo>
                      <a:pt x="10" y="46"/>
                    </a:lnTo>
                    <a:lnTo>
                      <a:pt x="10" y="17"/>
                    </a:lnTo>
                    <a:lnTo>
                      <a:pt x="49" y="17"/>
                    </a:lnTo>
                    <a:close/>
                    <a:moveTo>
                      <a:pt x="10" y="343"/>
                    </a:moveTo>
                    <a:lnTo>
                      <a:pt x="10" y="314"/>
                    </a:lnTo>
                    <a:lnTo>
                      <a:pt x="49" y="314"/>
                    </a:lnTo>
                    <a:lnTo>
                      <a:pt x="49" y="343"/>
                    </a:lnTo>
                    <a:lnTo>
                      <a:pt x="10" y="343"/>
                    </a:lnTo>
                    <a:close/>
                  </a:path>
                </a:pathLst>
              </a:custGeom>
              <a:solidFill>
                <a:srgbClr val="4F4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8" name="Freeform 532"/>
              <p:cNvSpPr>
                <a:spLocks noEditPoints="1"/>
              </p:cNvSpPr>
              <p:nvPr/>
            </p:nvSpPr>
            <p:spPr bwMode="auto">
              <a:xfrm>
                <a:off x="3623" y="1551"/>
                <a:ext cx="56" cy="364"/>
              </a:xfrm>
              <a:custGeom>
                <a:avLst/>
                <a:gdLst>
                  <a:gd name="T0" fmla="*/ 48 w 56"/>
                  <a:gd name="T1" fmla="*/ 0 h 364"/>
                  <a:gd name="T2" fmla="*/ 48 w 56"/>
                  <a:gd name="T3" fmla="*/ 12 h 364"/>
                  <a:gd name="T4" fmla="*/ 10 w 56"/>
                  <a:gd name="T5" fmla="*/ 12 h 364"/>
                  <a:gd name="T6" fmla="*/ 10 w 56"/>
                  <a:gd name="T7" fmla="*/ 0 h 364"/>
                  <a:gd name="T8" fmla="*/ 0 w 56"/>
                  <a:gd name="T9" fmla="*/ 0 h 364"/>
                  <a:gd name="T10" fmla="*/ 0 w 56"/>
                  <a:gd name="T11" fmla="*/ 12 h 364"/>
                  <a:gd name="T12" fmla="*/ 0 w 56"/>
                  <a:gd name="T13" fmla="*/ 19 h 364"/>
                  <a:gd name="T14" fmla="*/ 0 w 56"/>
                  <a:gd name="T15" fmla="*/ 364 h 364"/>
                  <a:gd name="T16" fmla="*/ 10 w 56"/>
                  <a:gd name="T17" fmla="*/ 364 h 364"/>
                  <a:gd name="T18" fmla="*/ 10 w 56"/>
                  <a:gd name="T19" fmla="*/ 352 h 364"/>
                  <a:gd name="T20" fmla="*/ 48 w 56"/>
                  <a:gd name="T21" fmla="*/ 352 h 364"/>
                  <a:gd name="T22" fmla="*/ 48 w 56"/>
                  <a:gd name="T23" fmla="*/ 364 h 364"/>
                  <a:gd name="T24" fmla="*/ 56 w 56"/>
                  <a:gd name="T25" fmla="*/ 364 h 364"/>
                  <a:gd name="T26" fmla="*/ 56 w 56"/>
                  <a:gd name="T27" fmla="*/ 0 h 364"/>
                  <a:gd name="T28" fmla="*/ 48 w 56"/>
                  <a:gd name="T29" fmla="*/ 0 h 364"/>
                  <a:gd name="T30" fmla="*/ 48 w 56"/>
                  <a:gd name="T31" fmla="*/ 86 h 364"/>
                  <a:gd name="T32" fmla="*/ 10 w 56"/>
                  <a:gd name="T33" fmla="*/ 86 h 364"/>
                  <a:gd name="T34" fmla="*/ 10 w 56"/>
                  <a:gd name="T35" fmla="*/ 55 h 364"/>
                  <a:gd name="T36" fmla="*/ 48 w 56"/>
                  <a:gd name="T37" fmla="*/ 55 h 364"/>
                  <a:gd name="T38" fmla="*/ 48 w 56"/>
                  <a:gd name="T39" fmla="*/ 86 h 364"/>
                  <a:gd name="T40" fmla="*/ 48 w 56"/>
                  <a:gd name="T41" fmla="*/ 93 h 364"/>
                  <a:gd name="T42" fmla="*/ 48 w 56"/>
                  <a:gd name="T43" fmla="*/ 122 h 364"/>
                  <a:gd name="T44" fmla="*/ 10 w 56"/>
                  <a:gd name="T45" fmla="*/ 122 h 364"/>
                  <a:gd name="T46" fmla="*/ 10 w 56"/>
                  <a:gd name="T47" fmla="*/ 93 h 364"/>
                  <a:gd name="T48" fmla="*/ 48 w 56"/>
                  <a:gd name="T49" fmla="*/ 93 h 364"/>
                  <a:gd name="T50" fmla="*/ 48 w 56"/>
                  <a:gd name="T51" fmla="*/ 129 h 364"/>
                  <a:gd name="T52" fmla="*/ 48 w 56"/>
                  <a:gd name="T53" fmla="*/ 160 h 364"/>
                  <a:gd name="T54" fmla="*/ 10 w 56"/>
                  <a:gd name="T55" fmla="*/ 160 h 364"/>
                  <a:gd name="T56" fmla="*/ 10 w 56"/>
                  <a:gd name="T57" fmla="*/ 129 h 364"/>
                  <a:gd name="T58" fmla="*/ 48 w 56"/>
                  <a:gd name="T59" fmla="*/ 129 h 364"/>
                  <a:gd name="T60" fmla="*/ 48 w 56"/>
                  <a:gd name="T61" fmla="*/ 167 h 364"/>
                  <a:gd name="T62" fmla="*/ 48 w 56"/>
                  <a:gd name="T63" fmla="*/ 196 h 364"/>
                  <a:gd name="T64" fmla="*/ 10 w 56"/>
                  <a:gd name="T65" fmla="*/ 196 h 364"/>
                  <a:gd name="T66" fmla="*/ 10 w 56"/>
                  <a:gd name="T67" fmla="*/ 167 h 364"/>
                  <a:gd name="T68" fmla="*/ 48 w 56"/>
                  <a:gd name="T69" fmla="*/ 167 h 364"/>
                  <a:gd name="T70" fmla="*/ 48 w 56"/>
                  <a:gd name="T71" fmla="*/ 203 h 364"/>
                  <a:gd name="T72" fmla="*/ 48 w 56"/>
                  <a:gd name="T73" fmla="*/ 234 h 364"/>
                  <a:gd name="T74" fmla="*/ 10 w 56"/>
                  <a:gd name="T75" fmla="*/ 234 h 364"/>
                  <a:gd name="T76" fmla="*/ 10 w 56"/>
                  <a:gd name="T77" fmla="*/ 203 h 364"/>
                  <a:gd name="T78" fmla="*/ 48 w 56"/>
                  <a:gd name="T79" fmla="*/ 203 h 364"/>
                  <a:gd name="T80" fmla="*/ 48 w 56"/>
                  <a:gd name="T81" fmla="*/ 241 h 364"/>
                  <a:gd name="T82" fmla="*/ 48 w 56"/>
                  <a:gd name="T83" fmla="*/ 270 h 364"/>
                  <a:gd name="T84" fmla="*/ 10 w 56"/>
                  <a:gd name="T85" fmla="*/ 270 h 364"/>
                  <a:gd name="T86" fmla="*/ 10 w 56"/>
                  <a:gd name="T87" fmla="*/ 241 h 364"/>
                  <a:gd name="T88" fmla="*/ 48 w 56"/>
                  <a:gd name="T89" fmla="*/ 241 h 364"/>
                  <a:gd name="T90" fmla="*/ 10 w 56"/>
                  <a:gd name="T91" fmla="*/ 277 h 364"/>
                  <a:gd name="T92" fmla="*/ 48 w 56"/>
                  <a:gd name="T93" fmla="*/ 277 h 364"/>
                  <a:gd name="T94" fmla="*/ 48 w 56"/>
                  <a:gd name="T95" fmla="*/ 308 h 364"/>
                  <a:gd name="T96" fmla="*/ 10 w 56"/>
                  <a:gd name="T97" fmla="*/ 308 h 364"/>
                  <a:gd name="T98" fmla="*/ 10 w 56"/>
                  <a:gd name="T99" fmla="*/ 277 h 364"/>
                  <a:gd name="T100" fmla="*/ 48 w 56"/>
                  <a:gd name="T101" fmla="*/ 19 h 364"/>
                  <a:gd name="T102" fmla="*/ 48 w 56"/>
                  <a:gd name="T103" fmla="*/ 48 h 364"/>
                  <a:gd name="T104" fmla="*/ 10 w 56"/>
                  <a:gd name="T105" fmla="*/ 48 h 364"/>
                  <a:gd name="T106" fmla="*/ 10 w 56"/>
                  <a:gd name="T107" fmla="*/ 19 h 364"/>
                  <a:gd name="T108" fmla="*/ 48 w 56"/>
                  <a:gd name="T109" fmla="*/ 19 h 364"/>
                  <a:gd name="T110" fmla="*/ 10 w 56"/>
                  <a:gd name="T111" fmla="*/ 344 h 364"/>
                  <a:gd name="T112" fmla="*/ 10 w 56"/>
                  <a:gd name="T113" fmla="*/ 316 h 364"/>
                  <a:gd name="T114" fmla="*/ 48 w 56"/>
                  <a:gd name="T115" fmla="*/ 316 h 364"/>
                  <a:gd name="T116" fmla="*/ 48 w 56"/>
                  <a:gd name="T117" fmla="*/ 344 h 364"/>
                  <a:gd name="T118" fmla="*/ 10 w 56"/>
                  <a:gd name="T119" fmla="*/ 34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" h="364">
                    <a:moveTo>
                      <a:pt x="48" y="0"/>
                    </a:moveTo>
                    <a:lnTo>
                      <a:pt x="48" y="12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364"/>
                    </a:lnTo>
                    <a:lnTo>
                      <a:pt x="10" y="364"/>
                    </a:lnTo>
                    <a:lnTo>
                      <a:pt x="10" y="352"/>
                    </a:lnTo>
                    <a:lnTo>
                      <a:pt x="48" y="352"/>
                    </a:lnTo>
                    <a:lnTo>
                      <a:pt x="48" y="364"/>
                    </a:lnTo>
                    <a:lnTo>
                      <a:pt x="56" y="364"/>
                    </a:lnTo>
                    <a:lnTo>
                      <a:pt x="56" y="0"/>
                    </a:lnTo>
                    <a:lnTo>
                      <a:pt x="48" y="0"/>
                    </a:lnTo>
                    <a:close/>
                    <a:moveTo>
                      <a:pt x="48" y="86"/>
                    </a:moveTo>
                    <a:lnTo>
                      <a:pt x="10" y="86"/>
                    </a:lnTo>
                    <a:lnTo>
                      <a:pt x="10" y="55"/>
                    </a:lnTo>
                    <a:lnTo>
                      <a:pt x="48" y="55"/>
                    </a:lnTo>
                    <a:lnTo>
                      <a:pt x="48" y="86"/>
                    </a:lnTo>
                    <a:close/>
                    <a:moveTo>
                      <a:pt x="48" y="93"/>
                    </a:moveTo>
                    <a:lnTo>
                      <a:pt x="48" y="122"/>
                    </a:lnTo>
                    <a:lnTo>
                      <a:pt x="10" y="122"/>
                    </a:lnTo>
                    <a:lnTo>
                      <a:pt x="10" y="93"/>
                    </a:lnTo>
                    <a:lnTo>
                      <a:pt x="48" y="93"/>
                    </a:lnTo>
                    <a:close/>
                    <a:moveTo>
                      <a:pt x="48" y="129"/>
                    </a:moveTo>
                    <a:lnTo>
                      <a:pt x="48" y="160"/>
                    </a:lnTo>
                    <a:lnTo>
                      <a:pt x="10" y="160"/>
                    </a:lnTo>
                    <a:lnTo>
                      <a:pt x="10" y="129"/>
                    </a:lnTo>
                    <a:lnTo>
                      <a:pt x="48" y="129"/>
                    </a:lnTo>
                    <a:close/>
                    <a:moveTo>
                      <a:pt x="48" y="167"/>
                    </a:moveTo>
                    <a:lnTo>
                      <a:pt x="48" y="196"/>
                    </a:lnTo>
                    <a:lnTo>
                      <a:pt x="10" y="196"/>
                    </a:lnTo>
                    <a:lnTo>
                      <a:pt x="10" y="167"/>
                    </a:lnTo>
                    <a:lnTo>
                      <a:pt x="48" y="167"/>
                    </a:lnTo>
                    <a:close/>
                    <a:moveTo>
                      <a:pt x="48" y="203"/>
                    </a:moveTo>
                    <a:lnTo>
                      <a:pt x="48" y="234"/>
                    </a:lnTo>
                    <a:lnTo>
                      <a:pt x="10" y="234"/>
                    </a:lnTo>
                    <a:lnTo>
                      <a:pt x="10" y="203"/>
                    </a:lnTo>
                    <a:lnTo>
                      <a:pt x="48" y="203"/>
                    </a:lnTo>
                    <a:close/>
                    <a:moveTo>
                      <a:pt x="48" y="241"/>
                    </a:moveTo>
                    <a:lnTo>
                      <a:pt x="48" y="270"/>
                    </a:lnTo>
                    <a:lnTo>
                      <a:pt x="10" y="270"/>
                    </a:lnTo>
                    <a:lnTo>
                      <a:pt x="10" y="241"/>
                    </a:lnTo>
                    <a:lnTo>
                      <a:pt x="48" y="241"/>
                    </a:lnTo>
                    <a:close/>
                    <a:moveTo>
                      <a:pt x="10" y="277"/>
                    </a:moveTo>
                    <a:lnTo>
                      <a:pt x="48" y="277"/>
                    </a:lnTo>
                    <a:lnTo>
                      <a:pt x="48" y="308"/>
                    </a:lnTo>
                    <a:lnTo>
                      <a:pt x="10" y="308"/>
                    </a:lnTo>
                    <a:lnTo>
                      <a:pt x="10" y="277"/>
                    </a:lnTo>
                    <a:close/>
                    <a:moveTo>
                      <a:pt x="48" y="19"/>
                    </a:moveTo>
                    <a:lnTo>
                      <a:pt x="48" y="48"/>
                    </a:lnTo>
                    <a:lnTo>
                      <a:pt x="10" y="48"/>
                    </a:lnTo>
                    <a:lnTo>
                      <a:pt x="10" y="19"/>
                    </a:lnTo>
                    <a:lnTo>
                      <a:pt x="48" y="19"/>
                    </a:lnTo>
                    <a:close/>
                    <a:moveTo>
                      <a:pt x="10" y="344"/>
                    </a:moveTo>
                    <a:lnTo>
                      <a:pt x="10" y="316"/>
                    </a:lnTo>
                    <a:lnTo>
                      <a:pt x="48" y="316"/>
                    </a:lnTo>
                    <a:lnTo>
                      <a:pt x="48" y="344"/>
                    </a:lnTo>
                    <a:lnTo>
                      <a:pt x="10" y="344"/>
                    </a:lnTo>
                    <a:close/>
                  </a:path>
                </a:pathLst>
              </a:cu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9" name="Rectangle 533"/>
              <p:cNvSpPr>
                <a:spLocks noChangeArrowheads="1"/>
              </p:cNvSpPr>
              <p:nvPr/>
            </p:nvSpPr>
            <p:spPr bwMode="auto">
              <a:xfrm>
                <a:off x="3766" y="1555"/>
                <a:ext cx="61" cy="360"/>
              </a:xfrm>
              <a:prstGeom prst="rect">
                <a:avLst/>
              </a:prstGeom>
              <a:solidFill>
                <a:srgbClr val="4F4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Freeform 534"/>
              <p:cNvSpPr>
                <a:spLocks/>
              </p:cNvSpPr>
              <p:nvPr/>
            </p:nvSpPr>
            <p:spPr bwMode="auto">
              <a:xfrm>
                <a:off x="3710" y="1498"/>
                <a:ext cx="117" cy="57"/>
              </a:xfrm>
              <a:custGeom>
                <a:avLst/>
                <a:gdLst>
                  <a:gd name="T0" fmla="*/ 0 w 117"/>
                  <a:gd name="T1" fmla="*/ 0 h 57"/>
                  <a:gd name="T2" fmla="*/ 56 w 117"/>
                  <a:gd name="T3" fmla="*/ 57 h 57"/>
                  <a:gd name="T4" fmla="*/ 117 w 117"/>
                  <a:gd name="T5" fmla="*/ 57 h 57"/>
                  <a:gd name="T6" fmla="*/ 0 w 117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57">
                    <a:moveTo>
                      <a:pt x="0" y="0"/>
                    </a:moveTo>
                    <a:lnTo>
                      <a:pt x="56" y="57"/>
                    </a:lnTo>
                    <a:lnTo>
                      <a:pt x="11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4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11" name="Rectangle 535"/>
              <p:cNvSpPr>
                <a:spLocks noChangeArrowheads="1"/>
              </p:cNvSpPr>
              <p:nvPr/>
            </p:nvSpPr>
            <p:spPr bwMode="auto">
              <a:xfrm>
                <a:off x="3594" y="1819"/>
                <a:ext cx="233" cy="17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538"/>
            <p:cNvGrpSpPr>
              <a:grpSpLocks noChangeAspect="1"/>
            </p:cNvGrpSpPr>
            <p:nvPr/>
          </p:nvGrpSpPr>
          <p:grpSpPr bwMode="auto">
            <a:xfrm>
              <a:off x="3200396" y="793037"/>
              <a:ext cx="465137" cy="2405062"/>
              <a:chOff x="2971" y="433"/>
              <a:chExt cx="293" cy="1515"/>
            </a:xfrm>
          </p:grpSpPr>
          <p:sp>
            <p:nvSpPr>
              <p:cNvPr id="1191" name="Freeform 539"/>
              <p:cNvSpPr>
                <a:spLocks/>
              </p:cNvSpPr>
              <p:nvPr/>
            </p:nvSpPr>
            <p:spPr bwMode="auto">
              <a:xfrm>
                <a:off x="2971" y="433"/>
                <a:ext cx="293" cy="1515"/>
              </a:xfrm>
              <a:custGeom>
                <a:avLst/>
                <a:gdLst>
                  <a:gd name="T0" fmla="*/ 293 w 293"/>
                  <a:gd name="T1" fmla="*/ 1515 h 1515"/>
                  <a:gd name="T2" fmla="*/ 0 w 293"/>
                  <a:gd name="T3" fmla="*/ 1515 h 1515"/>
                  <a:gd name="T4" fmla="*/ 78 w 293"/>
                  <a:gd name="T5" fmla="*/ 0 h 1515"/>
                  <a:gd name="T6" fmla="*/ 200 w 293"/>
                  <a:gd name="T7" fmla="*/ 0 h 1515"/>
                  <a:gd name="T8" fmla="*/ 293 w 293"/>
                  <a:gd name="T9" fmla="*/ 1515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515">
                    <a:moveTo>
                      <a:pt x="293" y="1515"/>
                    </a:moveTo>
                    <a:lnTo>
                      <a:pt x="0" y="1515"/>
                    </a:lnTo>
                    <a:lnTo>
                      <a:pt x="78" y="0"/>
                    </a:lnTo>
                    <a:lnTo>
                      <a:pt x="200" y="0"/>
                    </a:lnTo>
                    <a:lnTo>
                      <a:pt x="293" y="1515"/>
                    </a:lnTo>
                    <a:close/>
                  </a:path>
                </a:pathLst>
              </a:custGeom>
              <a:solidFill>
                <a:srgbClr val="CA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Freeform 540"/>
              <p:cNvSpPr>
                <a:spLocks/>
              </p:cNvSpPr>
              <p:nvPr/>
            </p:nvSpPr>
            <p:spPr bwMode="auto">
              <a:xfrm>
                <a:off x="3112" y="473"/>
                <a:ext cx="149" cy="1475"/>
              </a:xfrm>
              <a:custGeom>
                <a:avLst/>
                <a:gdLst>
                  <a:gd name="T0" fmla="*/ 0 w 149"/>
                  <a:gd name="T1" fmla="*/ 1475 h 1475"/>
                  <a:gd name="T2" fmla="*/ 149 w 149"/>
                  <a:gd name="T3" fmla="*/ 1475 h 1475"/>
                  <a:gd name="T4" fmla="*/ 56 w 149"/>
                  <a:gd name="T5" fmla="*/ 0 h 1475"/>
                  <a:gd name="T6" fmla="*/ 0 w 149"/>
                  <a:gd name="T7" fmla="*/ 0 h 1475"/>
                  <a:gd name="T8" fmla="*/ 0 w 149"/>
                  <a:gd name="T9" fmla="*/ 1475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5">
                    <a:moveTo>
                      <a:pt x="0" y="1475"/>
                    </a:moveTo>
                    <a:lnTo>
                      <a:pt x="149" y="1475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147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3" name="Freeform 541"/>
              <p:cNvSpPr>
                <a:spLocks/>
              </p:cNvSpPr>
              <p:nvPr/>
            </p:nvSpPr>
            <p:spPr bwMode="auto">
              <a:xfrm>
                <a:off x="3023" y="949"/>
                <a:ext cx="182" cy="40"/>
              </a:xfrm>
              <a:custGeom>
                <a:avLst/>
                <a:gdLst>
                  <a:gd name="T0" fmla="*/ 182 w 182"/>
                  <a:gd name="T1" fmla="*/ 40 h 40"/>
                  <a:gd name="T2" fmla="*/ 178 w 182"/>
                  <a:gd name="T3" fmla="*/ 0 h 40"/>
                  <a:gd name="T4" fmla="*/ 3 w 182"/>
                  <a:gd name="T5" fmla="*/ 0 h 40"/>
                  <a:gd name="T6" fmla="*/ 0 w 182"/>
                  <a:gd name="T7" fmla="*/ 40 h 40"/>
                  <a:gd name="T8" fmla="*/ 182 w 18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40">
                    <a:moveTo>
                      <a:pt x="182" y="40"/>
                    </a:moveTo>
                    <a:lnTo>
                      <a:pt x="178" y="0"/>
                    </a:lnTo>
                    <a:lnTo>
                      <a:pt x="3" y="0"/>
                    </a:lnTo>
                    <a:lnTo>
                      <a:pt x="0" y="40"/>
                    </a:lnTo>
                    <a:lnTo>
                      <a:pt x="182" y="4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Rectangle 542"/>
              <p:cNvSpPr>
                <a:spLocks noChangeArrowheads="1"/>
              </p:cNvSpPr>
              <p:nvPr/>
            </p:nvSpPr>
            <p:spPr bwMode="auto">
              <a:xfrm>
                <a:off x="3045" y="552"/>
                <a:ext cx="134" cy="40"/>
              </a:xfrm>
              <a:prstGeom prst="rect">
                <a:avLst/>
              </a:pr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Freeform 543"/>
              <p:cNvSpPr>
                <a:spLocks/>
              </p:cNvSpPr>
              <p:nvPr/>
            </p:nvSpPr>
            <p:spPr bwMode="auto">
              <a:xfrm>
                <a:off x="3015" y="1079"/>
                <a:ext cx="197" cy="40"/>
              </a:xfrm>
              <a:custGeom>
                <a:avLst/>
                <a:gdLst>
                  <a:gd name="T0" fmla="*/ 197 w 197"/>
                  <a:gd name="T1" fmla="*/ 40 h 40"/>
                  <a:gd name="T2" fmla="*/ 194 w 197"/>
                  <a:gd name="T3" fmla="*/ 0 h 40"/>
                  <a:gd name="T4" fmla="*/ 4 w 197"/>
                  <a:gd name="T5" fmla="*/ 0 h 40"/>
                  <a:gd name="T6" fmla="*/ 0 w 197"/>
                  <a:gd name="T7" fmla="*/ 40 h 40"/>
                  <a:gd name="T8" fmla="*/ 197 w 19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0">
                    <a:moveTo>
                      <a:pt x="197" y="40"/>
                    </a:moveTo>
                    <a:lnTo>
                      <a:pt x="194" y="0"/>
                    </a:lnTo>
                    <a:lnTo>
                      <a:pt x="4" y="0"/>
                    </a:lnTo>
                    <a:lnTo>
                      <a:pt x="0" y="40"/>
                    </a:lnTo>
                    <a:lnTo>
                      <a:pt x="197" y="4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6" name="Freeform 544"/>
              <p:cNvSpPr>
                <a:spLocks/>
              </p:cNvSpPr>
              <p:nvPr/>
            </p:nvSpPr>
            <p:spPr bwMode="auto">
              <a:xfrm>
                <a:off x="3030" y="816"/>
                <a:ext cx="167" cy="39"/>
              </a:xfrm>
              <a:custGeom>
                <a:avLst/>
                <a:gdLst>
                  <a:gd name="T0" fmla="*/ 167 w 167"/>
                  <a:gd name="T1" fmla="*/ 39 h 39"/>
                  <a:gd name="T2" fmla="*/ 164 w 167"/>
                  <a:gd name="T3" fmla="*/ 0 h 39"/>
                  <a:gd name="T4" fmla="*/ 4 w 167"/>
                  <a:gd name="T5" fmla="*/ 0 h 39"/>
                  <a:gd name="T6" fmla="*/ 0 w 167"/>
                  <a:gd name="T7" fmla="*/ 39 h 39"/>
                  <a:gd name="T8" fmla="*/ 167 w 167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9">
                    <a:moveTo>
                      <a:pt x="167" y="39"/>
                    </a:moveTo>
                    <a:lnTo>
                      <a:pt x="164" y="0"/>
                    </a:lnTo>
                    <a:lnTo>
                      <a:pt x="4" y="0"/>
                    </a:lnTo>
                    <a:lnTo>
                      <a:pt x="0" y="39"/>
                    </a:lnTo>
                    <a:lnTo>
                      <a:pt x="167" y="39"/>
                    </a:lnTo>
                    <a:close/>
                  </a:path>
                </a:pathLst>
              </a:custGeom>
              <a:solidFill>
                <a:srgbClr val="FF9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7" name="Rectangle 545"/>
              <p:cNvSpPr>
                <a:spLocks noChangeArrowheads="1"/>
              </p:cNvSpPr>
              <p:nvPr/>
            </p:nvSpPr>
            <p:spPr bwMode="auto">
              <a:xfrm>
                <a:off x="3038" y="686"/>
                <a:ext cx="148" cy="36"/>
              </a:xfrm>
              <a:prstGeom prst="rect">
                <a:avLst/>
              </a:prstGeom>
              <a:solidFill>
                <a:srgbClr val="FF9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8" name="Rectangle 546"/>
              <p:cNvSpPr>
                <a:spLocks noChangeArrowheads="1"/>
              </p:cNvSpPr>
              <p:nvPr/>
            </p:nvSpPr>
            <p:spPr bwMode="auto">
              <a:xfrm>
                <a:off x="3004" y="1346"/>
                <a:ext cx="223" cy="36"/>
              </a:xfrm>
              <a:prstGeom prst="rect">
                <a:avLst/>
              </a:pr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Freeform 547"/>
              <p:cNvSpPr>
                <a:spLocks/>
              </p:cNvSpPr>
              <p:nvPr/>
            </p:nvSpPr>
            <p:spPr bwMode="auto">
              <a:xfrm>
                <a:off x="2974" y="1873"/>
                <a:ext cx="287" cy="36"/>
              </a:xfrm>
              <a:custGeom>
                <a:avLst/>
                <a:gdLst>
                  <a:gd name="T0" fmla="*/ 287 w 287"/>
                  <a:gd name="T1" fmla="*/ 36 h 36"/>
                  <a:gd name="T2" fmla="*/ 283 w 287"/>
                  <a:gd name="T3" fmla="*/ 0 h 36"/>
                  <a:gd name="T4" fmla="*/ 4 w 287"/>
                  <a:gd name="T5" fmla="*/ 0 h 36"/>
                  <a:gd name="T6" fmla="*/ 0 w 287"/>
                  <a:gd name="T7" fmla="*/ 36 h 36"/>
                  <a:gd name="T8" fmla="*/ 287 w 28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36">
                    <a:moveTo>
                      <a:pt x="287" y="36"/>
                    </a:moveTo>
                    <a:lnTo>
                      <a:pt x="283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287" y="36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Freeform 548"/>
              <p:cNvSpPr>
                <a:spLocks/>
              </p:cNvSpPr>
              <p:nvPr/>
            </p:nvSpPr>
            <p:spPr bwMode="auto">
              <a:xfrm>
                <a:off x="2982" y="1739"/>
                <a:ext cx="271" cy="40"/>
              </a:xfrm>
              <a:custGeom>
                <a:avLst/>
                <a:gdLst>
                  <a:gd name="T0" fmla="*/ 271 w 271"/>
                  <a:gd name="T1" fmla="*/ 40 h 40"/>
                  <a:gd name="T2" fmla="*/ 267 w 271"/>
                  <a:gd name="T3" fmla="*/ 0 h 40"/>
                  <a:gd name="T4" fmla="*/ 4 w 271"/>
                  <a:gd name="T5" fmla="*/ 0 h 40"/>
                  <a:gd name="T6" fmla="*/ 0 w 271"/>
                  <a:gd name="T7" fmla="*/ 40 h 40"/>
                  <a:gd name="T8" fmla="*/ 271 w 271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0">
                    <a:moveTo>
                      <a:pt x="271" y="40"/>
                    </a:moveTo>
                    <a:lnTo>
                      <a:pt x="267" y="0"/>
                    </a:lnTo>
                    <a:lnTo>
                      <a:pt x="4" y="0"/>
                    </a:lnTo>
                    <a:lnTo>
                      <a:pt x="0" y="40"/>
                    </a:lnTo>
                    <a:lnTo>
                      <a:pt x="271" y="4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Freeform 549"/>
              <p:cNvSpPr>
                <a:spLocks/>
              </p:cNvSpPr>
              <p:nvPr/>
            </p:nvSpPr>
            <p:spPr bwMode="auto">
              <a:xfrm>
                <a:off x="3008" y="1212"/>
                <a:ext cx="212" cy="40"/>
              </a:xfrm>
              <a:custGeom>
                <a:avLst/>
                <a:gdLst>
                  <a:gd name="T0" fmla="*/ 212 w 212"/>
                  <a:gd name="T1" fmla="*/ 40 h 40"/>
                  <a:gd name="T2" fmla="*/ 208 w 212"/>
                  <a:gd name="T3" fmla="*/ 0 h 40"/>
                  <a:gd name="T4" fmla="*/ 4 w 212"/>
                  <a:gd name="T5" fmla="*/ 0 h 40"/>
                  <a:gd name="T6" fmla="*/ 0 w 212"/>
                  <a:gd name="T7" fmla="*/ 40 h 40"/>
                  <a:gd name="T8" fmla="*/ 212 w 21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40">
                    <a:moveTo>
                      <a:pt x="212" y="40"/>
                    </a:moveTo>
                    <a:lnTo>
                      <a:pt x="208" y="0"/>
                    </a:lnTo>
                    <a:lnTo>
                      <a:pt x="4" y="0"/>
                    </a:lnTo>
                    <a:lnTo>
                      <a:pt x="0" y="40"/>
                    </a:lnTo>
                    <a:lnTo>
                      <a:pt x="212" y="4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Freeform 550"/>
              <p:cNvSpPr>
                <a:spLocks/>
              </p:cNvSpPr>
              <p:nvPr/>
            </p:nvSpPr>
            <p:spPr bwMode="auto">
              <a:xfrm>
                <a:off x="2989" y="1609"/>
                <a:ext cx="257" cy="36"/>
              </a:xfrm>
              <a:custGeom>
                <a:avLst/>
                <a:gdLst>
                  <a:gd name="T0" fmla="*/ 257 w 257"/>
                  <a:gd name="T1" fmla="*/ 36 h 36"/>
                  <a:gd name="T2" fmla="*/ 253 w 257"/>
                  <a:gd name="T3" fmla="*/ 0 h 36"/>
                  <a:gd name="T4" fmla="*/ 0 w 257"/>
                  <a:gd name="T5" fmla="*/ 0 h 36"/>
                  <a:gd name="T6" fmla="*/ 0 w 257"/>
                  <a:gd name="T7" fmla="*/ 36 h 36"/>
                  <a:gd name="T8" fmla="*/ 257 w 25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">
                    <a:moveTo>
                      <a:pt x="257" y="36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257" y="36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Rectangle 551"/>
              <p:cNvSpPr>
                <a:spLocks noChangeArrowheads="1"/>
              </p:cNvSpPr>
              <p:nvPr/>
            </p:nvSpPr>
            <p:spPr bwMode="auto">
              <a:xfrm>
                <a:off x="2997" y="1476"/>
                <a:ext cx="238" cy="39"/>
              </a:xfrm>
              <a:prstGeom prst="rect">
                <a:avLst/>
              </a:pr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3454400" y="1170882"/>
              <a:ext cx="2251075" cy="2043113"/>
              <a:chOff x="2176" y="786"/>
              <a:chExt cx="1418" cy="1287"/>
            </a:xfrm>
          </p:grpSpPr>
          <p:grpSp>
            <p:nvGrpSpPr>
              <p:cNvPr id="23" name="Group 205"/>
              <p:cNvGrpSpPr>
                <a:grpSpLocks/>
              </p:cNvGrpSpPr>
              <p:nvPr/>
            </p:nvGrpSpPr>
            <p:grpSpPr bwMode="auto">
              <a:xfrm>
                <a:off x="2176" y="786"/>
                <a:ext cx="1418" cy="1287"/>
                <a:chOff x="2176" y="786"/>
                <a:chExt cx="1418" cy="1287"/>
              </a:xfrm>
            </p:grpSpPr>
            <p:sp>
              <p:nvSpPr>
                <p:cNvPr id="991" name="Freeform 5"/>
                <p:cNvSpPr>
                  <a:spLocks/>
                </p:cNvSpPr>
                <p:nvPr/>
              </p:nvSpPr>
              <p:spPr bwMode="auto">
                <a:xfrm>
                  <a:off x="2652" y="991"/>
                  <a:ext cx="73" cy="292"/>
                </a:xfrm>
                <a:custGeom>
                  <a:avLst/>
                  <a:gdLst>
                    <a:gd name="T0" fmla="*/ 73 w 73"/>
                    <a:gd name="T1" fmla="*/ 292 h 292"/>
                    <a:gd name="T2" fmla="*/ 0 w 73"/>
                    <a:gd name="T3" fmla="*/ 292 h 292"/>
                    <a:gd name="T4" fmla="*/ 11 w 73"/>
                    <a:gd name="T5" fmla="*/ 0 h 292"/>
                    <a:gd name="T6" fmla="*/ 56 w 73"/>
                    <a:gd name="T7" fmla="*/ 0 h 292"/>
                    <a:gd name="T8" fmla="*/ 73 w 73"/>
                    <a:gd name="T9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2">
                      <a:moveTo>
                        <a:pt x="73" y="292"/>
                      </a:moveTo>
                      <a:lnTo>
                        <a:pt x="0" y="292"/>
                      </a:lnTo>
                      <a:lnTo>
                        <a:pt x="11" y="0"/>
                      </a:lnTo>
                      <a:lnTo>
                        <a:pt x="56" y="0"/>
                      </a:lnTo>
                      <a:lnTo>
                        <a:pt x="73" y="292"/>
                      </a:lnTo>
                      <a:close/>
                    </a:path>
                  </a:pathLst>
                </a:custGeom>
                <a:solidFill>
                  <a:srgbClr val="FF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2" name="Freeform 6"/>
                <p:cNvSpPr>
                  <a:spLocks/>
                </p:cNvSpPr>
                <p:nvPr/>
              </p:nvSpPr>
              <p:spPr bwMode="auto">
                <a:xfrm>
                  <a:off x="2662" y="1026"/>
                  <a:ext cx="48" cy="29"/>
                </a:xfrm>
                <a:custGeom>
                  <a:avLst/>
                  <a:gdLst>
                    <a:gd name="T0" fmla="*/ 0 w 48"/>
                    <a:gd name="T1" fmla="*/ 29 h 29"/>
                    <a:gd name="T2" fmla="*/ 48 w 48"/>
                    <a:gd name="T3" fmla="*/ 29 h 29"/>
                    <a:gd name="T4" fmla="*/ 48 w 48"/>
                    <a:gd name="T5" fmla="*/ 0 h 29"/>
                    <a:gd name="T6" fmla="*/ 1 w 48"/>
                    <a:gd name="T7" fmla="*/ 0 h 29"/>
                    <a:gd name="T8" fmla="*/ 0 w 48"/>
                    <a:gd name="T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29">
                      <a:moveTo>
                        <a:pt x="0" y="29"/>
                      </a:moveTo>
                      <a:lnTo>
                        <a:pt x="48" y="29"/>
                      </a:lnTo>
                      <a:lnTo>
                        <a:pt x="48" y="0"/>
                      </a:lnTo>
                      <a:lnTo>
                        <a:pt x="1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3" name="Freeform 7"/>
                <p:cNvSpPr>
                  <a:spLocks/>
                </p:cNvSpPr>
                <p:nvPr/>
              </p:nvSpPr>
              <p:spPr bwMode="auto">
                <a:xfrm>
                  <a:off x="2660" y="1099"/>
                  <a:ext cx="55" cy="28"/>
                </a:xfrm>
                <a:custGeom>
                  <a:avLst/>
                  <a:gdLst>
                    <a:gd name="T0" fmla="*/ 55 w 55"/>
                    <a:gd name="T1" fmla="*/ 28 h 28"/>
                    <a:gd name="T2" fmla="*/ 53 w 55"/>
                    <a:gd name="T3" fmla="*/ 0 h 28"/>
                    <a:gd name="T4" fmla="*/ 0 w 55"/>
                    <a:gd name="T5" fmla="*/ 0 h 28"/>
                    <a:gd name="T6" fmla="*/ 0 w 55"/>
                    <a:gd name="T7" fmla="*/ 28 h 28"/>
                    <a:gd name="T8" fmla="*/ 55 w 55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8">
                      <a:moveTo>
                        <a:pt x="55" y="28"/>
                      </a:move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4" name="Freeform 8"/>
                <p:cNvSpPr>
                  <a:spLocks/>
                </p:cNvSpPr>
                <p:nvPr/>
              </p:nvSpPr>
              <p:spPr bwMode="auto">
                <a:xfrm>
                  <a:off x="2656" y="1170"/>
                  <a:ext cx="63" cy="28"/>
                </a:xfrm>
                <a:custGeom>
                  <a:avLst/>
                  <a:gdLst>
                    <a:gd name="T0" fmla="*/ 63 w 63"/>
                    <a:gd name="T1" fmla="*/ 28 h 28"/>
                    <a:gd name="T2" fmla="*/ 61 w 63"/>
                    <a:gd name="T3" fmla="*/ 0 h 28"/>
                    <a:gd name="T4" fmla="*/ 2 w 63"/>
                    <a:gd name="T5" fmla="*/ 0 h 28"/>
                    <a:gd name="T6" fmla="*/ 0 w 63"/>
                    <a:gd name="T7" fmla="*/ 28 h 28"/>
                    <a:gd name="T8" fmla="*/ 63 w 63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">
                      <a:moveTo>
                        <a:pt x="63" y="28"/>
                      </a:moveTo>
                      <a:lnTo>
                        <a:pt x="61" y="0"/>
                      </a:lnTo>
                      <a:lnTo>
                        <a:pt x="2" y="0"/>
                      </a:lnTo>
                      <a:lnTo>
                        <a:pt x="0" y="28"/>
                      </a:lnTo>
                      <a:lnTo>
                        <a:pt x="63" y="2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5" name="Freeform 9"/>
                <p:cNvSpPr>
                  <a:spLocks/>
                </p:cNvSpPr>
                <p:nvPr/>
              </p:nvSpPr>
              <p:spPr bwMode="auto">
                <a:xfrm>
                  <a:off x="2654" y="1243"/>
                  <a:ext cx="69" cy="28"/>
                </a:xfrm>
                <a:custGeom>
                  <a:avLst/>
                  <a:gdLst>
                    <a:gd name="T0" fmla="*/ 69 w 69"/>
                    <a:gd name="T1" fmla="*/ 28 h 28"/>
                    <a:gd name="T2" fmla="*/ 67 w 69"/>
                    <a:gd name="T3" fmla="*/ 0 h 28"/>
                    <a:gd name="T4" fmla="*/ 0 w 69"/>
                    <a:gd name="T5" fmla="*/ 0 h 28"/>
                    <a:gd name="T6" fmla="*/ 0 w 69"/>
                    <a:gd name="T7" fmla="*/ 28 h 28"/>
                    <a:gd name="T8" fmla="*/ 69 w 69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28">
                      <a:moveTo>
                        <a:pt x="69" y="28"/>
                      </a:move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69" y="2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6" name="Rectangle 10"/>
                <p:cNvSpPr>
                  <a:spLocks noChangeArrowheads="1"/>
                </p:cNvSpPr>
                <p:nvPr/>
              </p:nvSpPr>
              <p:spPr bwMode="auto">
                <a:xfrm>
                  <a:off x="2827" y="1569"/>
                  <a:ext cx="683" cy="504"/>
                </a:xfrm>
                <a:prstGeom prst="rect">
                  <a:avLst/>
                </a:prstGeom>
                <a:solidFill>
                  <a:srgbClr val="4C6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7" name="Rectangle 11"/>
                <p:cNvSpPr>
                  <a:spLocks noChangeArrowheads="1"/>
                </p:cNvSpPr>
                <p:nvPr/>
              </p:nvSpPr>
              <p:spPr bwMode="auto">
                <a:xfrm>
                  <a:off x="2827" y="1569"/>
                  <a:ext cx="683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8" name="Rectangle 12"/>
                <p:cNvSpPr>
                  <a:spLocks noChangeArrowheads="1"/>
                </p:cNvSpPr>
                <p:nvPr/>
              </p:nvSpPr>
              <p:spPr bwMode="auto">
                <a:xfrm>
                  <a:off x="2176" y="1277"/>
                  <a:ext cx="651" cy="796"/>
                </a:xfrm>
                <a:prstGeom prst="rect">
                  <a:avLst/>
                </a:prstGeom>
                <a:solidFill>
                  <a:srgbClr val="617D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9" name="Rectangle 13"/>
                <p:cNvSpPr>
                  <a:spLocks noChangeArrowheads="1"/>
                </p:cNvSpPr>
                <p:nvPr/>
              </p:nvSpPr>
              <p:spPr bwMode="auto">
                <a:xfrm>
                  <a:off x="2827" y="1666"/>
                  <a:ext cx="443" cy="104"/>
                </a:xfrm>
                <a:prstGeom prst="rect">
                  <a:avLst/>
                </a:prstGeom>
                <a:solidFill>
                  <a:srgbClr val="3F7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0" name="Rectangle 14"/>
                <p:cNvSpPr>
                  <a:spLocks noChangeArrowheads="1"/>
                </p:cNvSpPr>
                <p:nvPr/>
              </p:nvSpPr>
              <p:spPr bwMode="auto">
                <a:xfrm>
                  <a:off x="2827" y="1666"/>
                  <a:ext cx="443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1" name="Freeform 15"/>
                <p:cNvSpPr>
                  <a:spLocks/>
                </p:cNvSpPr>
                <p:nvPr/>
              </p:nvSpPr>
              <p:spPr bwMode="auto">
                <a:xfrm>
                  <a:off x="2322" y="786"/>
                  <a:ext cx="121" cy="491"/>
                </a:xfrm>
                <a:custGeom>
                  <a:avLst/>
                  <a:gdLst>
                    <a:gd name="T0" fmla="*/ 121 w 121"/>
                    <a:gd name="T1" fmla="*/ 491 h 491"/>
                    <a:gd name="T2" fmla="*/ 0 w 121"/>
                    <a:gd name="T3" fmla="*/ 491 h 491"/>
                    <a:gd name="T4" fmla="*/ 19 w 121"/>
                    <a:gd name="T5" fmla="*/ 0 h 491"/>
                    <a:gd name="T6" fmla="*/ 92 w 121"/>
                    <a:gd name="T7" fmla="*/ 0 h 491"/>
                    <a:gd name="T8" fmla="*/ 121 w 121"/>
                    <a:gd name="T9" fmla="*/ 491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91">
                      <a:moveTo>
                        <a:pt x="121" y="491"/>
                      </a:moveTo>
                      <a:lnTo>
                        <a:pt x="0" y="491"/>
                      </a:lnTo>
                      <a:lnTo>
                        <a:pt x="19" y="0"/>
                      </a:lnTo>
                      <a:lnTo>
                        <a:pt x="92" y="0"/>
                      </a:lnTo>
                      <a:lnTo>
                        <a:pt x="121" y="491"/>
                      </a:lnTo>
                      <a:close/>
                    </a:path>
                  </a:pathLst>
                </a:custGeom>
                <a:solidFill>
                  <a:srgbClr val="FF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2" name="Freeform 16"/>
                <p:cNvSpPr>
                  <a:spLocks/>
                </p:cNvSpPr>
                <p:nvPr/>
              </p:nvSpPr>
              <p:spPr bwMode="auto">
                <a:xfrm>
                  <a:off x="2337" y="845"/>
                  <a:ext cx="83" cy="48"/>
                </a:xfrm>
                <a:custGeom>
                  <a:avLst/>
                  <a:gdLst>
                    <a:gd name="T0" fmla="*/ 0 w 83"/>
                    <a:gd name="T1" fmla="*/ 48 h 48"/>
                    <a:gd name="T2" fmla="*/ 83 w 83"/>
                    <a:gd name="T3" fmla="*/ 48 h 48"/>
                    <a:gd name="T4" fmla="*/ 79 w 83"/>
                    <a:gd name="T5" fmla="*/ 0 h 48"/>
                    <a:gd name="T6" fmla="*/ 2 w 83"/>
                    <a:gd name="T7" fmla="*/ 0 h 48"/>
                    <a:gd name="T8" fmla="*/ 0 w 83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8">
                      <a:moveTo>
                        <a:pt x="0" y="48"/>
                      </a:moveTo>
                      <a:lnTo>
                        <a:pt x="83" y="48"/>
                      </a:lnTo>
                      <a:lnTo>
                        <a:pt x="79" y="0"/>
                      </a:lnTo>
                      <a:lnTo>
                        <a:pt x="2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3" name="Freeform 17"/>
                <p:cNvSpPr>
                  <a:spLocks/>
                </p:cNvSpPr>
                <p:nvPr/>
              </p:nvSpPr>
              <p:spPr bwMode="auto">
                <a:xfrm>
                  <a:off x="2332" y="966"/>
                  <a:ext cx="95" cy="48"/>
                </a:xfrm>
                <a:custGeom>
                  <a:avLst/>
                  <a:gdLst>
                    <a:gd name="T0" fmla="*/ 95 w 95"/>
                    <a:gd name="T1" fmla="*/ 48 h 48"/>
                    <a:gd name="T2" fmla="*/ 92 w 95"/>
                    <a:gd name="T3" fmla="*/ 0 h 48"/>
                    <a:gd name="T4" fmla="*/ 1 w 95"/>
                    <a:gd name="T5" fmla="*/ 0 h 48"/>
                    <a:gd name="T6" fmla="*/ 0 w 95"/>
                    <a:gd name="T7" fmla="*/ 48 h 48"/>
                    <a:gd name="T8" fmla="*/ 95 w 95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48">
                      <a:moveTo>
                        <a:pt x="95" y="48"/>
                      </a:moveTo>
                      <a:lnTo>
                        <a:pt x="92" y="0"/>
                      </a:lnTo>
                      <a:lnTo>
                        <a:pt x="1" y="0"/>
                      </a:lnTo>
                      <a:lnTo>
                        <a:pt x="0" y="48"/>
                      </a:lnTo>
                      <a:lnTo>
                        <a:pt x="95" y="4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4" name="Freeform 18"/>
                <p:cNvSpPr>
                  <a:spLocks/>
                </p:cNvSpPr>
                <p:nvPr/>
              </p:nvSpPr>
              <p:spPr bwMode="auto">
                <a:xfrm>
                  <a:off x="2328" y="1089"/>
                  <a:ext cx="105" cy="48"/>
                </a:xfrm>
                <a:custGeom>
                  <a:avLst/>
                  <a:gdLst>
                    <a:gd name="T0" fmla="*/ 105 w 105"/>
                    <a:gd name="T1" fmla="*/ 48 h 48"/>
                    <a:gd name="T2" fmla="*/ 103 w 105"/>
                    <a:gd name="T3" fmla="*/ 0 h 48"/>
                    <a:gd name="T4" fmla="*/ 2 w 105"/>
                    <a:gd name="T5" fmla="*/ 0 h 48"/>
                    <a:gd name="T6" fmla="*/ 0 w 105"/>
                    <a:gd name="T7" fmla="*/ 48 h 48"/>
                    <a:gd name="T8" fmla="*/ 105 w 105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48">
                      <a:moveTo>
                        <a:pt x="105" y="48"/>
                      </a:moveTo>
                      <a:lnTo>
                        <a:pt x="103" y="0"/>
                      </a:lnTo>
                      <a:lnTo>
                        <a:pt x="2" y="0"/>
                      </a:lnTo>
                      <a:lnTo>
                        <a:pt x="0" y="48"/>
                      </a:lnTo>
                      <a:lnTo>
                        <a:pt x="105" y="4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5" name="Freeform 19"/>
                <p:cNvSpPr>
                  <a:spLocks/>
                </p:cNvSpPr>
                <p:nvPr/>
              </p:nvSpPr>
              <p:spPr bwMode="auto">
                <a:xfrm>
                  <a:off x="2324" y="1210"/>
                  <a:ext cx="117" cy="48"/>
                </a:xfrm>
                <a:custGeom>
                  <a:avLst/>
                  <a:gdLst>
                    <a:gd name="T0" fmla="*/ 117 w 117"/>
                    <a:gd name="T1" fmla="*/ 48 h 48"/>
                    <a:gd name="T2" fmla="*/ 115 w 117"/>
                    <a:gd name="T3" fmla="*/ 0 h 48"/>
                    <a:gd name="T4" fmla="*/ 2 w 117"/>
                    <a:gd name="T5" fmla="*/ 0 h 48"/>
                    <a:gd name="T6" fmla="*/ 0 w 117"/>
                    <a:gd name="T7" fmla="*/ 48 h 48"/>
                    <a:gd name="T8" fmla="*/ 117 w 11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8">
                      <a:moveTo>
                        <a:pt x="117" y="48"/>
                      </a:moveTo>
                      <a:lnTo>
                        <a:pt x="115" y="0"/>
                      </a:lnTo>
                      <a:lnTo>
                        <a:pt x="2" y="0"/>
                      </a:lnTo>
                      <a:lnTo>
                        <a:pt x="0" y="48"/>
                      </a:lnTo>
                      <a:lnTo>
                        <a:pt x="117" y="4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6" name="Rectangle 20"/>
                <p:cNvSpPr>
                  <a:spLocks noChangeArrowheads="1"/>
                </p:cNvSpPr>
                <p:nvPr/>
              </p:nvSpPr>
              <p:spPr bwMode="auto">
                <a:xfrm>
                  <a:off x="3270" y="1465"/>
                  <a:ext cx="324" cy="608"/>
                </a:xfrm>
                <a:prstGeom prst="rect">
                  <a:avLst/>
                </a:prstGeom>
                <a:solidFill>
                  <a:srgbClr val="617D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7" name="Freeform 21"/>
                <p:cNvSpPr>
                  <a:spLocks/>
                </p:cNvSpPr>
                <p:nvPr/>
              </p:nvSpPr>
              <p:spPr bwMode="auto">
                <a:xfrm>
                  <a:off x="3387" y="1101"/>
                  <a:ext cx="90" cy="364"/>
                </a:xfrm>
                <a:custGeom>
                  <a:avLst/>
                  <a:gdLst>
                    <a:gd name="T0" fmla="*/ 90 w 90"/>
                    <a:gd name="T1" fmla="*/ 364 h 364"/>
                    <a:gd name="T2" fmla="*/ 0 w 90"/>
                    <a:gd name="T3" fmla="*/ 364 h 364"/>
                    <a:gd name="T4" fmla="*/ 13 w 90"/>
                    <a:gd name="T5" fmla="*/ 0 h 364"/>
                    <a:gd name="T6" fmla="*/ 69 w 90"/>
                    <a:gd name="T7" fmla="*/ 0 h 364"/>
                    <a:gd name="T8" fmla="*/ 90 w 90"/>
                    <a:gd name="T9" fmla="*/ 36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364">
                      <a:moveTo>
                        <a:pt x="90" y="364"/>
                      </a:moveTo>
                      <a:lnTo>
                        <a:pt x="0" y="364"/>
                      </a:lnTo>
                      <a:lnTo>
                        <a:pt x="13" y="0"/>
                      </a:lnTo>
                      <a:lnTo>
                        <a:pt x="69" y="0"/>
                      </a:lnTo>
                      <a:lnTo>
                        <a:pt x="90" y="364"/>
                      </a:lnTo>
                      <a:close/>
                    </a:path>
                  </a:pathLst>
                </a:custGeom>
                <a:solidFill>
                  <a:srgbClr val="FF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8" name="Freeform 22"/>
                <p:cNvSpPr>
                  <a:spLocks/>
                </p:cNvSpPr>
                <p:nvPr/>
              </p:nvSpPr>
              <p:spPr bwMode="auto">
                <a:xfrm>
                  <a:off x="3398" y="1145"/>
                  <a:ext cx="62" cy="34"/>
                </a:xfrm>
                <a:custGeom>
                  <a:avLst/>
                  <a:gdLst>
                    <a:gd name="T0" fmla="*/ 0 w 62"/>
                    <a:gd name="T1" fmla="*/ 34 h 34"/>
                    <a:gd name="T2" fmla="*/ 62 w 62"/>
                    <a:gd name="T3" fmla="*/ 34 h 34"/>
                    <a:gd name="T4" fmla="*/ 60 w 62"/>
                    <a:gd name="T5" fmla="*/ 0 h 34"/>
                    <a:gd name="T6" fmla="*/ 2 w 62"/>
                    <a:gd name="T7" fmla="*/ 0 h 34"/>
                    <a:gd name="T8" fmla="*/ 0 w 62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4">
                      <a:moveTo>
                        <a:pt x="0" y="34"/>
                      </a:moveTo>
                      <a:lnTo>
                        <a:pt x="62" y="34"/>
                      </a:lnTo>
                      <a:lnTo>
                        <a:pt x="60" y="0"/>
                      </a:lnTo>
                      <a:lnTo>
                        <a:pt x="2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9" name="Freeform 23"/>
                <p:cNvSpPr>
                  <a:spLocks/>
                </p:cNvSpPr>
                <p:nvPr/>
              </p:nvSpPr>
              <p:spPr bwMode="auto">
                <a:xfrm>
                  <a:off x="3395" y="1235"/>
                  <a:ext cx="71" cy="34"/>
                </a:xfrm>
                <a:custGeom>
                  <a:avLst/>
                  <a:gdLst>
                    <a:gd name="T0" fmla="*/ 71 w 71"/>
                    <a:gd name="T1" fmla="*/ 34 h 34"/>
                    <a:gd name="T2" fmla="*/ 69 w 71"/>
                    <a:gd name="T3" fmla="*/ 0 h 34"/>
                    <a:gd name="T4" fmla="*/ 1 w 71"/>
                    <a:gd name="T5" fmla="*/ 0 h 34"/>
                    <a:gd name="T6" fmla="*/ 0 w 71"/>
                    <a:gd name="T7" fmla="*/ 34 h 34"/>
                    <a:gd name="T8" fmla="*/ 71 w 71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34">
                      <a:moveTo>
                        <a:pt x="71" y="34"/>
                      </a:moveTo>
                      <a:lnTo>
                        <a:pt x="69" y="0"/>
                      </a:lnTo>
                      <a:lnTo>
                        <a:pt x="1" y="0"/>
                      </a:lnTo>
                      <a:lnTo>
                        <a:pt x="0" y="34"/>
                      </a:lnTo>
                      <a:lnTo>
                        <a:pt x="71" y="34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0" name="Freeform 24"/>
                <p:cNvSpPr>
                  <a:spLocks/>
                </p:cNvSpPr>
                <p:nvPr/>
              </p:nvSpPr>
              <p:spPr bwMode="auto">
                <a:xfrm>
                  <a:off x="3391" y="1325"/>
                  <a:ext cx="80" cy="35"/>
                </a:xfrm>
                <a:custGeom>
                  <a:avLst/>
                  <a:gdLst>
                    <a:gd name="T0" fmla="*/ 80 w 80"/>
                    <a:gd name="T1" fmla="*/ 35 h 35"/>
                    <a:gd name="T2" fmla="*/ 76 w 80"/>
                    <a:gd name="T3" fmla="*/ 0 h 35"/>
                    <a:gd name="T4" fmla="*/ 2 w 80"/>
                    <a:gd name="T5" fmla="*/ 0 h 35"/>
                    <a:gd name="T6" fmla="*/ 0 w 80"/>
                    <a:gd name="T7" fmla="*/ 35 h 35"/>
                    <a:gd name="T8" fmla="*/ 80 w 80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35">
                      <a:moveTo>
                        <a:pt x="80" y="35"/>
                      </a:moveTo>
                      <a:lnTo>
                        <a:pt x="76" y="0"/>
                      </a:lnTo>
                      <a:lnTo>
                        <a:pt x="2" y="0"/>
                      </a:lnTo>
                      <a:lnTo>
                        <a:pt x="0" y="35"/>
                      </a:lnTo>
                      <a:lnTo>
                        <a:pt x="80" y="35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1" name="Freeform 25"/>
                <p:cNvSpPr>
                  <a:spLocks/>
                </p:cNvSpPr>
                <p:nvPr/>
              </p:nvSpPr>
              <p:spPr bwMode="auto">
                <a:xfrm>
                  <a:off x="3389" y="1415"/>
                  <a:ext cx="86" cy="35"/>
                </a:xfrm>
                <a:custGeom>
                  <a:avLst/>
                  <a:gdLst>
                    <a:gd name="T0" fmla="*/ 86 w 86"/>
                    <a:gd name="T1" fmla="*/ 35 h 35"/>
                    <a:gd name="T2" fmla="*/ 84 w 86"/>
                    <a:gd name="T3" fmla="*/ 0 h 35"/>
                    <a:gd name="T4" fmla="*/ 0 w 86"/>
                    <a:gd name="T5" fmla="*/ 0 h 35"/>
                    <a:gd name="T6" fmla="*/ 0 w 86"/>
                    <a:gd name="T7" fmla="*/ 35 h 35"/>
                    <a:gd name="T8" fmla="*/ 86 w 86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35">
                      <a:moveTo>
                        <a:pt x="86" y="35"/>
                      </a:moveTo>
                      <a:lnTo>
                        <a:pt x="84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86" y="35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2" name="Rectangle 26"/>
                <p:cNvSpPr>
                  <a:spLocks noChangeArrowheads="1"/>
                </p:cNvSpPr>
                <p:nvPr/>
              </p:nvSpPr>
              <p:spPr bwMode="auto">
                <a:xfrm>
                  <a:off x="2963" y="1973"/>
                  <a:ext cx="140" cy="100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3" name="Rectangle 27"/>
                <p:cNvSpPr>
                  <a:spLocks noChangeArrowheads="1"/>
                </p:cNvSpPr>
                <p:nvPr/>
              </p:nvSpPr>
              <p:spPr bwMode="auto">
                <a:xfrm>
                  <a:off x="2963" y="1973"/>
                  <a:ext cx="14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4" name="Rectangle 28"/>
                <p:cNvSpPr>
                  <a:spLocks noChangeArrowheads="1"/>
                </p:cNvSpPr>
                <p:nvPr/>
              </p:nvSpPr>
              <p:spPr bwMode="auto">
                <a:xfrm>
                  <a:off x="2176" y="1973"/>
                  <a:ext cx="651" cy="50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5" name="Rectangle 29"/>
                <p:cNvSpPr>
                  <a:spLocks noChangeArrowheads="1"/>
                </p:cNvSpPr>
                <p:nvPr/>
              </p:nvSpPr>
              <p:spPr bwMode="auto">
                <a:xfrm>
                  <a:off x="3270" y="1973"/>
                  <a:ext cx="324" cy="50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6" name="Freeform 30"/>
                <p:cNvSpPr>
                  <a:spLocks noEditPoints="1"/>
                </p:cNvSpPr>
                <p:nvPr/>
              </p:nvSpPr>
              <p:spPr bwMode="auto">
                <a:xfrm>
                  <a:off x="2827" y="1569"/>
                  <a:ext cx="424" cy="504"/>
                </a:xfrm>
                <a:custGeom>
                  <a:avLst/>
                  <a:gdLst>
                    <a:gd name="T0" fmla="*/ 276 w 424"/>
                    <a:gd name="T1" fmla="*/ 504 h 504"/>
                    <a:gd name="T2" fmla="*/ 276 w 424"/>
                    <a:gd name="T3" fmla="*/ 404 h 504"/>
                    <a:gd name="T4" fmla="*/ 366 w 424"/>
                    <a:gd name="T5" fmla="*/ 504 h 504"/>
                    <a:gd name="T6" fmla="*/ 276 w 424"/>
                    <a:gd name="T7" fmla="*/ 504 h 504"/>
                    <a:gd name="T8" fmla="*/ 168 w 424"/>
                    <a:gd name="T9" fmla="*/ 201 h 504"/>
                    <a:gd name="T10" fmla="*/ 0 w 424"/>
                    <a:gd name="T11" fmla="*/ 201 h 504"/>
                    <a:gd name="T12" fmla="*/ 0 w 424"/>
                    <a:gd name="T13" fmla="*/ 504 h 504"/>
                    <a:gd name="T14" fmla="*/ 136 w 424"/>
                    <a:gd name="T15" fmla="*/ 504 h 504"/>
                    <a:gd name="T16" fmla="*/ 136 w 424"/>
                    <a:gd name="T17" fmla="*/ 404 h 504"/>
                    <a:gd name="T18" fmla="*/ 276 w 424"/>
                    <a:gd name="T19" fmla="*/ 404 h 504"/>
                    <a:gd name="T20" fmla="*/ 276 w 424"/>
                    <a:gd name="T21" fmla="*/ 504 h 504"/>
                    <a:gd name="T22" fmla="*/ 424 w 424"/>
                    <a:gd name="T23" fmla="*/ 504 h 504"/>
                    <a:gd name="T24" fmla="*/ 168 w 424"/>
                    <a:gd name="T25" fmla="*/ 201 h 504"/>
                    <a:gd name="T26" fmla="*/ 0 w 424"/>
                    <a:gd name="T27" fmla="*/ 0 h 504"/>
                    <a:gd name="T28" fmla="*/ 0 w 424"/>
                    <a:gd name="T29" fmla="*/ 0 h 504"/>
                    <a:gd name="T30" fmla="*/ 0 w 424"/>
                    <a:gd name="T31" fmla="*/ 97 h 504"/>
                    <a:gd name="T32" fmla="*/ 82 w 424"/>
                    <a:gd name="T33" fmla="*/ 97 h 504"/>
                    <a:gd name="T34" fmla="*/ 0 w 424"/>
                    <a:gd name="T35" fmla="*/ 0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4" h="504">
                      <a:moveTo>
                        <a:pt x="276" y="504"/>
                      </a:moveTo>
                      <a:lnTo>
                        <a:pt x="276" y="404"/>
                      </a:lnTo>
                      <a:lnTo>
                        <a:pt x="366" y="504"/>
                      </a:lnTo>
                      <a:lnTo>
                        <a:pt x="276" y="504"/>
                      </a:lnTo>
                      <a:close/>
                      <a:moveTo>
                        <a:pt x="168" y="201"/>
                      </a:moveTo>
                      <a:lnTo>
                        <a:pt x="0" y="201"/>
                      </a:lnTo>
                      <a:lnTo>
                        <a:pt x="0" y="504"/>
                      </a:lnTo>
                      <a:lnTo>
                        <a:pt x="136" y="504"/>
                      </a:lnTo>
                      <a:lnTo>
                        <a:pt x="136" y="404"/>
                      </a:lnTo>
                      <a:lnTo>
                        <a:pt x="276" y="404"/>
                      </a:lnTo>
                      <a:lnTo>
                        <a:pt x="276" y="504"/>
                      </a:lnTo>
                      <a:lnTo>
                        <a:pt x="424" y="504"/>
                      </a:lnTo>
                      <a:lnTo>
                        <a:pt x="168" y="201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82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52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7" name="Freeform 31"/>
                <p:cNvSpPr>
                  <a:spLocks noEditPoints="1"/>
                </p:cNvSpPr>
                <p:nvPr/>
              </p:nvSpPr>
              <p:spPr bwMode="auto">
                <a:xfrm>
                  <a:off x="2827" y="1569"/>
                  <a:ext cx="424" cy="504"/>
                </a:xfrm>
                <a:custGeom>
                  <a:avLst/>
                  <a:gdLst>
                    <a:gd name="T0" fmla="*/ 276 w 424"/>
                    <a:gd name="T1" fmla="*/ 504 h 504"/>
                    <a:gd name="T2" fmla="*/ 276 w 424"/>
                    <a:gd name="T3" fmla="*/ 404 h 504"/>
                    <a:gd name="T4" fmla="*/ 366 w 424"/>
                    <a:gd name="T5" fmla="*/ 504 h 504"/>
                    <a:gd name="T6" fmla="*/ 276 w 424"/>
                    <a:gd name="T7" fmla="*/ 504 h 504"/>
                    <a:gd name="T8" fmla="*/ 168 w 424"/>
                    <a:gd name="T9" fmla="*/ 201 h 504"/>
                    <a:gd name="T10" fmla="*/ 0 w 424"/>
                    <a:gd name="T11" fmla="*/ 201 h 504"/>
                    <a:gd name="T12" fmla="*/ 0 w 424"/>
                    <a:gd name="T13" fmla="*/ 504 h 504"/>
                    <a:gd name="T14" fmla="*/ 136 w 424"/>
                    <a:gd name="T15" fmla="*/ 504 h 504"/>
                    <a:gd name="T16" fmla="*/ 136 w 424"/>
                    <a:gd name="T17" fmla="*/ 404 h 504"/>
                    <a:gd name="T18" fmla="*/ 276 w 424"/>
                    <a:gd name="T19" fmla="*/ 404 h 504"/>
                    <a:gd name="T20" fmla="*/ 276 w 424"/>
                    <a:gd name="T21" fmla="*/ 504 h 504"/>
                    <a:gd name="T22" fmla="*/ 424 w 424"/>
                    <a:gd name="T23" fmla="*/ 504 h 504"/>
                    <a:gd name="T24" fmla="*/ 168 w 424"/>
                    <a:gd name="T25" fmla="*/ 201 h 504"/>
                    <a:gd name="T26" fmla="*/ 0 w 424"/>
                    <a:gd name="T27" fmla="*/ 0 h 504"/>
                    <a:gd name="T28" fmla="*/ 0 w 424"/>
                    <a:gd name="T29" fmla="*/ 0 h 504"/>
                    <a:gd name="T30" fmla="*/ 0 w 424"/>
                    <a:gd name="T31" fmla="*/ 97 h 504"/>
                    <a:gd name="T32" fmla="*/ 82 w 424"/>
                    <a:gd name="T33" fmla="*/ 97 h 504"/>
                    <a:gd name="T34" fmla="*/ 0 w 424"/>
                    <a:gd name="T35" fmla="*/ 0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4" h="504">
                      <a:moveTo>
                        <a:pt x="276" y="504"/>
                      </a:moveTo>
                      <a:lnTo>
                        <a:pt x="276" y="404"/>
                      </a:lnTo>
                      <a:lnTo>
                        <a:pt x="366" y="504"/>
                      </a:lnTo>
                      <a:lnTo>
                        <a:pt x="276" y="504"/>
                      </a:lnTo>
                      <a:moveTo>
                        <a:pt x="168" y="201"/>
                      </a:moveTo>
                      <a:lnTo>
                        <a:pt x="0" y="201"/>
                      </a:lnTo>
                      <a:lnTo>
                        <a:pt x="0" y="504"/>
                      </a:lnTo>
                      <a:lnTo>
                        <a:pt x="136" y="504"/>
                      </a:lnTo>
                      <a:lnTo>
                        <a:pt x="136" y="404"/>
                      </a:lnTo>
                      <a:lnTo>
                        <a:pt x="276" y="404"/>
                      </a:lnTo>
                      <a:lnTo>
                        <a:pt x="276" y="504"/>
                      </a:lnTo>
                      <a:lnTo>
                        <a:pt x="424" y="504"/>
                      </a:lnTo>
                      <a:lnTo>
                        <a:pt x="168" y="201"/>
                      </a:lnTo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82" y="9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8" name="Freeform 32"/>
                <p:cNvSpPr>
                  <a:spLocks/>
                </p:cNvSpPr>
                <p:nvPr/>
              </p:nvSpPr>
              <p:spPr bwMode="auto">
                <a:xfrm>
                  <a:off x="2827" y="1666"/>
                  <a:ext cx="168" cy="104"/>
                </a:xfrm>
                <a:custGeom>
                  <a:avLst/>
                  <a:gdLst>
                    <a:gd name="T0" fmla="*/ 82 w 168"/>
                    <a:gd name="T1" fmla="*/ 0 h 104"/>
                    <a:gd name="T2" fmla="*/ 0 w 168"/>
                    <a:gd name="T3" fmla="*/ 0 h 104"/>
                    <a:gd name="T4" fmla="*/ 0 w 168"/>
                    <a:gd name="T5" fmla="*/ 104 h 104"/>
                    <a:gd name="T6" fmla="*/ 168 w 168"/>
                    <a:gd name="T7" fmla="*/ 104 h 104"/>
                    <a:gd name="T8" fmla="*/ 82 w 168"/>
                    <a:gd name="T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04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104"/>
                      </a:lnTo>
                      <a:lnTo>
                        <a:pt x="168" y="104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306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9" name="Freeform 33"/>
                <p:cNvSpPr>
                  <a:spLocks/>
                </p:cNvSpPr>
                <p:nvPr/>
              </p:nvSpPr>
              <p:spPr bwMode="auto">
                <a:xfrm>
                  <a:off x="2827" y="1666"/>
                  <a:ext cx="168" cy="104"/>
                </a:xfrm>
                <a:custGeom>
                  <a:avLst/>
                  <a:gdLst>
                    <a:gd name="T0" fmla="*/ 82 w 168"/>
                    <a:gd name="T1" fmla="*/ 0 h 104"/>
                    <a:gd name="T2" fmla="*/ 0 w 168"/>
                    <a:gd name="T3" fmla="*/ 0 h 104"/>
                    <a:gd name="T4" fmla="*/ 0 w 168"/>
                    <a:gd name="T5" fmla="*/ 104 h 104"/>
                    <a:gd name="T6" fmla="*/ 168 w 168"/>
                    <a:gd name="T7" fmla="*/ 104 h 104"/>
                    <a:gd name="T8" fmla="*/ 82 w 168"/>
                    <a:gd name="T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04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104"/>
                      </a:lnTo>
                      <a:lnTo>
                        <a:pt x="168" y="104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0" name="Rectangle 34"/>
                <p:cNvSpPr>
                  <a:spLocks noChangeArrowheads="1"/>
                </p:cNvSpPr>
                <p:nvPr/>
              </p:nvSpPr>
              <p:spPr bwMode="auto">
                <a:xfrm>
                  <a:off x="2963" y="1973"/>
                  <a:ext cx="140" cy="100"/>
                </a:xfrm>
                <a:prstGeom prst="rect">
                  <a:avLst/>
                </a:prstGeom>
                <a:solidFill>
                  <a:srgbClr val="3045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1" name="Rectangle 35"/>
                <p:cNvSpPr>
                  <a:spLocks noChangeArrowheads="1"/>
                </p:cNvSpPr>
                <p:nvPr/>
              </p:nvSpPr>
              <p:spPr bwMode="auto">
                <a:xfrm>
                  <a:off x="2963" y="1973"/>
                  <a:ext cx="14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2" name="Freeform 36"/>
                <p:cNvSpPr>
                  <a:spLocks/>
                </p:cNvSpPr>
                <p:nvPr/>
              </p:nvSpPr>
              <p:spPr bwMode="auto">
                <a:xfrm>
                  <a:off x="3103" y="1973"/>
                  <a:ext cx="90" cy="100"/>
                </a:xfrm>
                <a:custGeom>
                  <a:avLst/>
                  <a:gdLst>
                    <a:gd name="T0" fmla="*/ 0 w 90"/>
                    <a:gd name="T1" fmla="*/ 0 h 100"/>
                    <a:gd name="T2" fmla="*/ 0 w 90"/>
                    <a:gd name="T3" fmla="*/ 100 h 100"/>
                    <a:gd name="T4" fmla="*/ 90 w 90"/>
                    <a:gd name="T5" fmla="*/ 100 h 100"/>
                    <a:gd name="T6" fmla="*/ 0 w 90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00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9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147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3" name="Freeform 37"/>
                <p:cNvSpPr>
                  <a:spLocks/>
                </p:cNvSpPr>
                <p:nvPr/>
              </p:nvSpPr>
              <p:spPr bwMode="auto">
                <a:xfrm>
                  <a:off x="3103" y="1973"/>
                  <a:ext cx="90" cy="100"/>
                </a:xfrm>
                <a:custGeom>
                  <a:avLst/>
                  <a:gdLst>
                    <a:gd name="T0" fmla="*/ 0 w 90"/>
                    <a:gd name="T1" fmla="*/ 0 h 100"/>
                    <a:gd name="T2" fmla="*/ 0 w 90"/>
                    <a:gd name="T3" fmla="*/ 100 h 100"/>
                    <a:gd name="T4" fmla="*/ 90 w 90"/>
                    <a:gd name="T5" fmla="*/ 100 h 100"/>
                    <a:gd name="T6" fmla="*/ 0 w 90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00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90" y="1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4" name="Rectangle 38"/>
                <p:cNvSpPr>
                  <a:spLocks noChangeArrowheads="1"/>
                </p:cNvSpPr>
                <p:nvPr/>
              </p:nvSpPr>
              <p:spPr bwMode="auto">
                <a:xfrm>
                  <a:off x="2834" y="1620"/>
                  <a:ext cx="79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5" name="Freeform 39"/>
                <p:cNvSpPr>
                  <a:spLocks noEditPoints="1"/>
                </p:cNvSpPr>
                <p:nvPr/>
              </p:nvSpPr>
              <p:spPr bwMode="auto">
                <a:xfrm>
                  <a:off x="2830" y="1617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0 w 87"/>
                    <a:gd name="T3" fmla="*/ 24 h 24"/>
                    <a:gd name="T4" fmla="*/ 0 w 87"/>
                    <a:gd name="T5" fmla="*/ 0 h 24"/>
                    <a:gd name="T6" fmla="*/ 87 w 87"/>
                    <a:gd name="T7" fmla="*/ 0 h 24"/>
                    <a:gd name="T8" fmla="*/ 87 w 87"/>
                    <a:gd name="T9" fmla="*/ 24 h 24"/>
                    <a:gd name="T10" fmla="*/ 8 w 87"/>
                    <a:gd name="T11" fmla="*/ 17 h 24"/>
                    <a:gd name="T12" fmla="*/ 79 w 87"/>
                    <a:gd name="T13" fmla="*/ 17 h 24"/>
                    <a:gd name="T14" fmla="*/ 79 w 87"/>
                    <a:gd name="T15" fmla="*/ 7 h 24"/>
                    <a:gd name="T16" fmla="*/ 8 w 87"/>
                    <a:gd name="T17" fmla="*/ 7 h 24"/>
                    <a:gd name="T18" fmla="*/ 8 w 87"/>
                    <a:gd name="T1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" h="24">
                      <a:moveTo>
                        <a:pt x="87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87" y="0"/>
                      </a:lnTo>
                      <a:lnTo>
                        <a:pt x="87" y="24"/>
                      </a:lnTo>
                      <a:close/>
                      <a:moveTo>
                        <a:pt x="8" y="17"/>
                      </a:moveTo>
                      <a:lnTo>
                        <a:pt x="79" y="17"/>
                      </a:lnTo>
                      <a:lnTo>
                        <a:pt x="79" y="7"/>
                      </a:lnTo>
                      <a:lnTo>
                        <a:pt x="8" y="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6" name="Rectangle 40"/>
                <p:cNvSpPr>
                  <a:spLocks noChangeArrowheads="1"/>
                </p:cNvSpPr>
                <p:nvPr/>
              </p:nvSpPr>
              <p:spPr bwMode="auto">
                <a:xfrm>
                  <a:off x="2946" y="1620"/>
                  <a:ext cx="78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" name="Freeform 41"/>
                <p:cNvSpPr>
                  <a:spLocks noEditPoints="1"/>
                </p:cNvSpPr>
                <p:nvPr/>
              </p:nvSpPr>
              <p:spPr bwMode="auto">
                <a:xfrm>
                  <a:off x="2942" y="1617"/>
                  <a:ext cx="86" cy="24"/>
                </a:xfrm>
                <a:custGeom>
                  <a:avLst/>
                  <a:gdLst>
                    <a:gd name="T0" fmla="*/ 86 w 86"/>
                    <a:gd name="T1" fmla="*/ 24 h 24"/>
                    <a:gd name="T2" fmla="*/ 0 w 86"/>
                    <a:gd name="T3" fmla="*/ 24 h 24"/>
                    <a:gd name="T4" fmla="*/ 0 w 86"/>
                    <a:gd name="T5" fmla="*/ 0 h 24"/>
                    <a:gd name="T6" fmla="*/ 86 w 86"/>
                    <a:gd name="T7" fmla="*/ 0 h 24"/>
                    <a:gd name="T8" fmla="*/ 86 w 86"/>
                    <a:gd name="T9" fmla="*/ 24 h 24"/>
                    <a:gd name="T10" fmla="*/ 7 w 86"/>
                    <a:gd name="T11" fmla="*/ 17 h 24"/>
                    <a:gd name="T12" fmla="*/ 78 w 86"/>
                    <a:gd name="T13" fmla="*/ 17 h 24"/>
                    <a:gd name="T14" fmla="*/ 78 w 86"/>
                    <a:gd name="T15" fmla="*/ 7 h 24"/>
                    <a:gd name="T16" fmla="*/ 7 w 86"/>
                    <a:gd name="T17" fmla="*/ 7 h 24"/>
                    <a:gd name="T18" fmla="*/ 7 w 86"/>
                    <a:gd name="T1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24">
                      <a:moveTo>
                        <a:pt x="86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6" y="24"/>
                      </a:lnTo>
                      <a:close/>
                      <a:moveTo>
                        <a:pt x="7" y="17"/>
                      </a:moveTo>
                      <a:lnTo>
                        <a:pt x="78" y="17"/>
                      </a:lnTo>
                      <a:lnTo>
                        <a:pt x="78" y="7"/>
                      </a:lnTo>
                      <a:lnTo>
                        <a:pt x="7" y="7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" name="Rectangle 42"/>
                <p:cNvSpPr>
                  <a:spLocks noChangeArrowheads="1"/>
                </p:cNvSpPr>
                <p:nvPr/>
              </p:nvSpPr>
              <p:spPr bwMode="auto">
                <a:xfrm>
                  <a:off x="3057" y="1620"/>
                  <a:ext cx="77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9" name="Freeform 43"/>
                <p:cNvSpPr>
                  <a:spLocks noEditPoints="1"/>
                </p:cNvSpPr>
                <p:nvPr/>
              </p:nvSpPr>
              <p:spPr bwMode="auto">
                <a:xfrm>
                  <a:off x="3053" y="1617"/>
                  <a:ext cx="84" cy="24"/>
                </a:xfrm>
                <a:custGeom>
                  <a:avLst/>
                  <a:gdLst>
                    <a:gd name="T0" fmla="*/ 84 w 84"/>
                    <a:gd name="T1" fmla="*/ 24 h 24"/>
                    <a:gd name="T2" fmla="*/ 0 w 84"/>
                    <a:gd name="T3" fmla="*/ 24 h 24"/>
                    <a:gd name="T4" fmla="*/ 0 w 84"/>
                    <a:gd name="T5" fmla="*/ 0 h 24"/>
                    <a:gd name="T6" fmla="*/ 84 w 84"/>
                    <a:gd name="T7" fmla="*/ 0 h 24"/>
                    <a:gd name="T8" fmla="*/ 84 w 84"/>
                    <a:gd name="T9" fmla="*/ 24 h 24"/>
                    <a:gd name="T10" fmla="*/ 8 w 84"/>
                    <a:gd name="T11" fmla="*/ 17 h 24"/>
                    <a:gd name="T12" fmla="*/ 77 w 84"/>
                    <a:gd name="T13" fmla="*/ 17 h 24"/>
                    <a:gd name="T14" fmla="*/ 77 w 84"/>
                    <a:gd name="T15" fmla="*/ 7 h 24"/>
                    <a:gd name="T16" fmla="*/ 8 w 84"/>
                    <a:gd name="T17" fmla="*/ 7 h 24"/>
                    <a:gd name="T18" fmla="*/ 8 w 84"/>
                    <a:gd name="T1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24">
                      <a:moveTo>
                        <a:pt x="8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4"/>
                      </a:lnTo>
                      <a:close/>
                      <a:moveTo>
                        <a:pt x="8" y="17"/>
                      </a:moveTo>
                      <a:lnTo>
                        <a:pt x="77" y="17"/>
                      </a:lnTo>
                      <a:lnTo>
                        <a:pt x="77" y="7"/>
                      </a:lnTo>
                      <a:lnTo>
                        <a:pt x="8" y="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0" name="Rectangle 44"/>
                <p:cNvSpPr>
                  <a:spLocks noChangeArrowheads="1"/>
                </p:cNvSpPr>
                <p:nvPr/>
              </p:nvSpPr>
              <p:spPr bwMode="auto">
                <a:xfrm>
                  <a:off x="3168" y="1620"/>
                  <a:ext cx="77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1" name="Freeform 45"/>
                <p:cNvSpPr>
                  <a:spLocks noEditPoints="1"/>
                </p:cNvSpPr>
                <p:nvPr/>
              </p:nvSpPr>
              <p:spPr bwMode="auto">
                <a:xfrm>
                  <a:off x="3164" y="1617"/>
                  <a:ext cx="85" cy="24"/>
                </a:xfrm>
                <a:custGeom>
                  <a:avLst/>
                  <a:gdLst>
                    <a:gd name="T0" fmla="*/ 85 w 85"/>
                    <a:gd name="T1" fmla="*/ 24 h 24"/>
                    <a:gd name="T2" fmla="*/ 0 w 85"/>
                    <a:gd name="T3" fmla="*/ 24 h 24"/>
                    <a:gd name="T4" fmla="*/ 0 w 85"/>
                    <a:gd name="T5" fmla="*/ 0 h 24"/>
                    <a:gd name="T6" fmla="*/ 85 w 85"/>
                    <a:gd name="T7" fmla="*/ 0 h 24"/>
                    <a:gd name="T8" fmla="*/ 85 w 85"/>
                    <a:gd name="T9" fmla="*/ 24 h 24"/>
                    <a:gd name="T10" fmla="*/ 8 w 85"/>
                    <a:gd name="T11" fmla="*/ 17 h 24"/>
                    <a:gd name="T12" fmla="*/ 77 w 85"/>
                    <a:gd name="T13" fmla="*/ 17 h 24"/>
                    <a:gd name="T14" fmla="*/ 77 w 85"/>
                    <a:gd name="T15" fmla="*/ 7 h 24"/>
                    <a:gd name="T16" fmla="*/ 8 w 85"/>
                    <a:gd name="T17" fmla="*/ 7 h 24"/>
                    <a:gd name="T18" fmla="*/ 8 w 85"/>
                    <a:gd name="T1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24">
                      <a:moveTo>
                        <a:pt x="85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24"/>
                      </a:lnTo>
                      <a:close/>
                      <a:moveTo>
                        <a:pt x="8" y="17"/>
                      </a:moveTo>
                      <a:lnTo>
                        <a:pt x="77" y="17"/>
                      </a:lnTo>
                      <a:lnTo>
                        <a:pt x="77" y="7"/>
                      </a:lnTo>
                      <a:lnTo>
                        <a:pt x="8" y="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2" name="Rectangle 46"/>
                <p:cNvSpPr>
                  <a:spLocks noChangeArrowheads="1"/>
                </p:cNvSpPr>
                <p:nvPr/>
              </p:nvSpPr>
              <p:spPr bwMode="auto">
                <a:xfrm>
                  <a:off x="3193" y="1785"/>
                  <a:ext cx="40" cy="3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3" name="Rectangle 47"/>
                <p:cNvSpPr>
                  <a:spLocks noChangeArrowheads="1"/>
                </p:cNvSpPr>
                <p:nvPr/>
              </p:nvSpPr>
              <p:spPr bwMode="auto">
                <a:xfrm>
                  <a:off x="3389" y="2040"/>
                  <a:ext cx="105" cy="33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4" name="Rectangle 48"/>
                <p:cNvSpPr>
                  <a:spLocks noChangeArrowheads="1"/>
                </p:cNvSpPr>
                <p:nvPr/>
              </p:nvSpPr>
              <p:spPr bwMode="auto">
                <a:xfrm>
                  <a:off x="2410" y="1358"/>
                  <a:ext cx="37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5" name="Rectangle 49"/>
                <p:cNvSpPr>
                  <a:spLocks noChangeArrowheads="1"/>
                </p:cNvSpPr>
                <p:nvPr/>
              </p:nvSpPr>
              <p:spPr bwMode="auto">
                <a:xfrm>
                  <a:off x="2546" y="1358"/>
                  <a:ext cx="39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" name="Rectangle 50"/>
                <p:cNvSpPr>
                  <a:spLocks noChangeArrowheads="1"/>
                </p:cNvSpPr>
                <p:nvPr/>
              </p:nvSpPr>
              <p:spPr bwMode="auto">
                <a:xfrm>
                  <a:off x="2685" y="1358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7" name="Rectangle 51"/>
                <p:cNvSpPr>
                  <a:spLocks noChangeArrowheads="1"/>
                </p:cNvSpPr>
                <p:nvPr/>
              </p:nvSpPr>
              <p:spPr bwMode="auto">
                <a:xfrm>
                  <a:off x="2272" y="1513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8" name="Rectangle 52"/>
                <p:cNvSpPr>
                  <a:spLocks noChangeArrowheads="1"/>
                </p:cNvSpPr>
                <p:nvPr/>
              </p:nvSpPr>
              <p:spPr bwMode="auto">
                <a:xfrm>
                  <a:off x="2410" y="1513"/>
                  <a:ext cx="37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9" name="Rectangle 53"/>
                <p:cNvSpPr>
                  <a:spLocks noChangeArrowheads="1"/>
                </p:cNvSpPr>
                <p:nvPr/>
              </p:nvSpPr>
              <p:spPr bwMode="auto">
                <a:xfrm>
                  <a:off x="2546" y="1513"/>
                  <a:ext cx="39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0" name="Rectangle 54"/>
                <p:cNvSpPr>
                  <a:spLocks noChangeArrowheads="1"/>
                </p:cNvSpPr>
                <p:nvPr/>
              </p:nvSpPr>
              <p:spPr bwMode="auto">
                <a:xfrm>
                  <a:off x="2685" y="1513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1" name="Rectangle 55"/>
                <p:cNvSpPr>
                  <a:spLocks noChangeArrowheads="1"/>
                </p:cNvSpPr>
                <p:nvPr/>
              </p:nvSpPr>
              <p:spPr bwMode="auto">
                <a:xfrm>
                  <a:off x="2272" y="1663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2" name="Rectangle 56"/>
                <p:cNvSpPr>
                  <a:spLocks noChangeArrowheads="1"/>
                </p:cNvSpPr>
                <p:nvPr/>
              </p:nvSpPr>
              <p:spPr bwMode="auto">
                <a:xfrm>
                  <a:off x="2410" y="1663"/>
                  <a:ext cx="37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3" name="Rectangle 57"/>
                <p:cNvSpPr>
                  <a:spLocks noChangeArrowheads="1"/>
                </p:cNvSpPr>
                <p:nvPr/>
              </p:nvSpPr>
              <p:spPr bwMode="auto">
                <a:xfrm>
                  <a:off x="2546" y="1663"/>
                  <a:ext cx="39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4" name="Rectangle 58"/>
                <p:cNvSpPr>
                  <a:spLocks noChangeArrowheads="1"/>
                </p:cNvSpPr>
                <p:nvPr/>
              </p:nvSpPr>
              <p:spPr bwMode="auto">
                <a:xfrm>
                  <a:off x="2685" y="1663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5" name="Rectangle 59"/>
                <p:cNvSpPr>
                  <a:spLocks noChangeArrowheads="1"/>
                </p:cNvSpPr>
                <p:nvPr/>
              </p:nvSpPr>
              <p:spPr bwMode="auto">
                <a:xfrm>
                  <a:off x="2272" y="1820"/>
                  <a:ext cx="36" cy="10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6" name="Rectangle 60"/>
                <p:cNvSpPr>
                  <a:spLocks noChangeArrowheads="1"/>
                </p:cNvSpPr>
                <p:nvPr/>
              </p:nvSpPr>
              <p:spPr bwMode="auto">
                <a:xfrm>
                  <a:off x="2410" y="1820"/>
                  <a:ext cx="37" cy="10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7" name="Rectangle 61"/>
                <p:cNvSpPr>
                  <a:spLocks noChangeArrowheads="1"/>
                </p:cNvSpPr>
                <p:nvPr/>
              </p:nvSpPr>
              <p:spPr bwMode="auto">
                <a:xfrm>
                  <a:off x="2546" y="1820"/>
                  <a:ext cx="39" cy="10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8" name="Rectangle 62"/>
                <p:cNvSpPr>
                  <a:spLocks noChangeArrowheads="1"/>
                </p:cNvSpPr>
                <p:nvPr/>
              </p:nvSpPr>
              <p:spPr bwMode="auto">
                <a:xfrm>
                  <a:off x="2685" y="1820"/>
                  <a:ext cx="36" cy="10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9" name="Rectangle 63"/>
                <p:cNvSpPr>
                  <a:spLocks noChangeArrowheads="1"/>
                </p:cNvSpPr>
                <p:nvPr/>
              </p:nvSpPr>
              <p:spPr bwMode="auto">
                <a:xfrm>
                  <a:off x="2272" y="1358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0" name="Rectangle 64"/>
                <p:cNvSpPr>
                  <a:spLocks noChangeArrowheads="1"/>
                </p:cNvSpPr>
                <p:nvPr/>
              </p:nvSpPr>
              <p:spPr bwMode="auto">
                <a:xfrm>
                  <a:off x="2293" y="1388"/>
                  <a:ext cx="12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1" name="Rectangle 65"/>
                <p:cNvSpPr>
                  <a:spLocks noChangeArrowheads="1"/>
                </p:cNvSpPr>
                <p:nvPr/>
              </p:nvSpPr>
              <p:spPr bwMode="auto">
                <a:xfrm>
                  <a:off x="2293" y="1407"/>
                  <a:ext cx="12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2" name="Rectangle 66"/>
                <p:cNvSpPr>
                  <a:spLocks noChangeArrowheads="1"/>
                </p:cNvSpPr>
                <p:nvPr/>
              </p:nvSpPr>
              <p:spPr bwMode="auto">
                <a:xfrm>
                  <a:off x="2293" y="1429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3" name="Rectangle 67"/>
                <p:cNvSpPr>
                  <a:spLocks noChangeArrowheads="1"/>
                </p:cNvSpPr>
                <p:nvPr/>
              </p:nvSpPr>
              <p:spPr bwMode="auto">
                <a:xfrm>
                  <a:off x="2276" y="1361"/>
                  <a:ext cx="13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4" name="Rectangle 68"/>
                <p:cNvSpPr>
                  <a:spLocks noChangeArrowheads="1"/>
                </p:cNvSpPr>
                <p:nvPr/>
              </p:nvSpPr>
              <p:spPr bwMode="auto">
                <a:xfrm>
                  <a:off x="2293" y="1361"/>
                  <a:ext cx="12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5" name="Rectangle 69"/>
                <p:cNvSpPr>
                  <a:spLocks noChangeArrowheads="1"/>
                </p:cNvSpPr>
                <p:nvPr/>
              </p:nvSpPr>
              <p:spPr bwMode="auto">
                <a:xfrm>
                  <a:off x="2276" y="1388"/>
                  <a:ext cx="13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6" name="Rectangle 70"/>
                <p:cNvSpPr>
                  <a:spLocks noChangeArrowheads="1"/>
                </p:cNvSpPr>
                <p:nvPr/>
              </p:nvSpPr>
              <p:spPr bwMode="auto">
                <a:xfrm>
                  <a:off x="2276" y="1450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7" name="Rectangle 71"/>
                <p:cNvSpPr>
                  <a:spLocks noChangeArrowheads="1"/>
                </p:cNvSpPr>
                <p:nvPr/>
              </p:nvSpPr>
              <p:spPr bwMode="auto">
                <a:xfrm>
                  <a:off x="2293" y="1450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8" name="Rectangle 72"/>
                <p:cNvSpPr>
                  <a:spLocks noChangeArrowheads="1"/>
                </p:cNvSpPr>
                <p:nvPr/>
              </p:nvSpPr>
              <p:spPr bwMode="auto">
                <a:xfrm>
                  <a:off x="2276" y="1407"/>
                  <a:ext cx="13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9" name="Rectangle 73"/>
                <p:cNvSpPr>
                  <a:spLocks noChangeArrowheads="1"/>
                </p:cNvSpPr>
                <p:nvPr/>
              </p:nvSpPr>
              <p:spPr bwMode="auto">
                <a:xfrm>
                  <a:off x="2276" y="1429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0" name="Rectangle 74"/>
                <p:cNvSpPr>
                  <a:spLocks noChangeArrowheads="1"/>
                </p:cNvSpPr>
                <p:nvPr/>
              </p:nvSpPr>
              <p:spPr bwMode="auto">
                <a:xfrm>
                  <a:off x="2429" y="1388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1" name="Rectangle 75"/>
                <p:cNvSpPr>
                  <a:spLocks noChangeArrowheads="1"/>
                </p:cNvSpPr>
                <p:nvPr/>
              </p:nvSpPr>
              <p:spPr bwMode="auto">
                <a:xfrm>
                  <a:off x="2429" y="1407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2" name="Rectangle 76"/>
                <p:cNvSpPr>
                  <a:spLocks noChangeArrowheads="1"/>
                </p:cNvSpPr>
                <p:nvPr/>
              </p:nvSpPr>
              <p:spPr bwMode="auto">
                <a:xfrm>
                  <a:off x="2429" y="142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3" name="Rectangle 77"/>
                <p:cNvSpPr>
                  <a:spLocks noChangeArrowheads="1"/>
                </p:cNvSpPr>
                <p:nvPr/>
              </p:nvSpPr>
              <p:spPr bwMode="auto">
                <a:xfrm>
                  <a:off x="2414" y="1361"/>
                  <a:ext cx="12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4" name="Rectangle 78"/>
                <p:cNvSpPr>
                  <a:spLocks noChangeArrowheads="1"/>
                </p:cNvSpPr>
                <p:nvPr/>
              </p:nvSpPr>
              <p:spPr bwMode="auto">
                <a:xfrm>
                  <a:off x="2429" y="1361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5" name="Rectangle 79"/>
                <p:cNvSpPr>
                  <a:spLocks noChangeArrowheads="1"/>
                </p:cNvSpPr>
                <p:nvPr/>
              </p:nvSpPr>
              <p:spPr bwMode="auto">
                <a:xfrm>
                  <a:off x="2414" y="1388"/>
                  <a:ext cx="12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6" name="Rectangle 80"/>
                <p:cNvSpPr>
                  <a:spLocks noChangeArrowheads="1"/>
                </p:cNvSpPr>
                <p:nvPr/>
              </p:nvSpPr>
              <p:spPr bwMode="auto">
                <a:xfrm>
                  <a:off x="2414" y="1450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7" name="Rectangle 81"/>
                <p:cNvSpPr>
                  <a:spLocks noChangeArrowheads="1"/>
                </p:cNvSpPr>
                <p:nvPr/>
              </p:nvSpPr>
              <p:spPr bwMode="auto">
                <a:xfrm>
                  <a:off x="2429" y="145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8" name="Rectangle 82"/>
                <p:cNvSpPr>
                  <a:spLocks noChangeArrowheads="1"/>
                </p:cNvSpPr>
                <p:nvPr/>
              </p:nvSpPr>
              <p:spPr bwMode="auto">
                <a:xfrm>
                  <a:off x="2414" y="1407"/>
                  <a:ext cx="12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9" name="Rectangle 83"/>
                <p:cNvSpPr>
                  <a:spLocks noChangeArrowheads="1"/>
                </p:cNvSpPr>
                <p:nvPr/>
              </p:nvSpPr>
              <p:spPr bwMode="auto">
                <a:xfrm>
                  <a:off x="2414" y="1429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0" name="Rectangle 84"/>
                <p:cNvSpPr>
                  <a:spLocks noChangeArrowheads="1"/>
                </p:cNvSpPr>
                <p:nvPr/>
              </p:nvSpPr>
              <p:spPr bwMode="auto">
                <a:xfrm>
                  <a:off x="2568" y="1388"/>
                  <a:ext cx="13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1" name="Rectangle 85"/>
                <p:cNvSpPr>
                  <a:spLocks noChangeArrowheads="1"/>
                </p:cNvSpPr>
                <p:nvPr/>
              </p:nvSpPr>
              <p:spPr bwMode="auto">
                <a:xfrm>
                  <a:off x="2568" y="1407"/>
                  <a:ext cx="13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2" name="Rectangle 86"/>
                <p:cNvSpPr>
                  <a:spLocks noChangeArrowheads="1"/>
                </p:cNvSpPr>
                <p:nvPr/>
              </p:nvSpPr>
              <p:spPr bwMode="auto">
                <a:xfrm>
                  <a:off x="2568" y="1429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3" name="Rectangle 87"/>
                <p:cNvSpPr>
                  <a:spLocks noChangeArrowheads="1"/>
                </p:cNvSpPr>
                <p:nvPr/>
              </p:nvSpPr>
              <p:spPr bwMode="auto">
                <a:xfrm>
                  <a:off x="2550" y="1361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4" name="Rectangle 88"/>
                <p:cNvSpPr>
                  <a:spLocks noChangeArrowheads="1"/>
                </p:cNvSpPr>
                <p:nvPr/>
              </p:nvSpPr>
              <p:spPr bwMode="auto">
                <a:xfrm>
                  <a:off x="2568" y="1361"/>
                  <a:ext cx="13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5" name="Rectangle 89"/>
                <p:cNvSpPr>
                  <a:spLocks noChangeArrowheads="1"/>
                </p:cNvSpPr>
                <p:nvPr/>
              </p:nvSpPr>
              <p:spPr bwMode="auto">
                <a:xfrm>
                  <a:off x="2550" y="1388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6" name="Rectangle 90"/>
                <p:cNvSpPr>
                  <a:spLocks noChangeArrowheads="1"/>
                </p:cNvSpPr>
                <p:nvPr/>
              </p:nvSpPr>
              <p:spPr bwMode="auto">
                <a:xfrm>
                  <a:off x="2550" y="145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7" name="Rectangle 91"/>
                <p:cNvSpPr>
                  <a:spLocks noChangeArrowheads="1"/>
                </p:cNvSpPr>
                <p:nvPr/>
              </p:nvSpPr>
              <p:spPr bwMode="auto">
                <a:xfrm>
                  <a:off x="2568" y="1450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8" name="Rectangle 92"/>
                <p:cNvSpPr>
                  <a:spLocks noChangeArrowheads="1"/>
                </p:cNvSpPr>
                <p:nvPr/>
              </p:nvSpPr>
              <p:spPr bwMode="auto">
                <a:xfrm>
                  <a:off x="2550" y="1407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9" name="Rectangle 93"/>
                <p:cNvSpPr>
                  <a:spLocks noChangeArrowheads="1"/>
                </p:cNvSpPr>
                <p:nvPr/>
              </p:nvSpPr>
              <p:spPr bwMode="auto">
                <a:xfrm>
                  <a:off x="2550" y="142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0" name="Rectangle 94"/>
                <p:cNvSpPr>
                  <a:spLocks noChangeArrowheads="1"/>
                </p:cNvSpPr>
                <p:nvPr/>
              </p:nvSpPr>
              <p:spPr bwMode="auto">
                <a:xfrm>
                  <a:off x="2706" y="1388"/>
                  <a:ext cx="11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1" name="Rectangle 95"/>
                <p:cNvSpPr>
                  <a:spLocks noChangeArrowheads="1"/>
                </p:cNvSpPr>
                <p:nvPr/>
              </p:nvSpPr>
              <p:spPr bwMode="auto">
                <a:xfrm>
                  <a:off x="2706" y="1407"/>
                  <a:ext cx="11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2" name="Rectangle 96"/>
                <p:cNvSpPr>
                  <a:spLocks noChangeArrowheads="1"/>
                </p:cNvSpPr>
                <p:nvPr/>
              </p:nvSpPr>
              <p:spPr bwMode="auto">
                <a:xfrm>
                  <a:off x="2706" y="1429"/>
                  <a:ext cx="11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3" name="Rectangle 97"/>
                <p:cNvSpPr>
                  <a:spLocks noChangeArrowheads="1"/>
                </p:cNvSpPr>
                <p:nvPr/>
              </p:nvSpPr>
              <p:spPr bwMode="auto">
                <a:xfrm>
                  <a:off x="2688" y="1361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4" name="Rectangle 98"/>
                <p:cNvSpPr>
                  <a:spLocks noChangeArrowheads="1"/>
                </p:cNvSpPr>
                <p:nvPr/>
              </p:nvSpPr>
              <p:spPr bwMode="auto">
                <a:xfrm>
                  <a:off x="2706" y="1361"/>
                  <a:ext cx="11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5" name="Rectangle 99"/>
                <p:cNvSpPr>
                  <a:spLocks noChangeArrowheads="1"/>
                </p:cNvSpPr>
                <p:nvPr/>
              </p:nvSpPr>
              <p:spPr bwMode="auto">
                <a:xfrm>
                  <a:off x="2688" y="1388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688" y="145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706" y="1450"/>
                  <a:ext cx="11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688" y="1407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688" y="142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93" y="1849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1" name="Rectangle 105"/>
                <p:cNvSpPr>
                  <a:spLocks noChangeArrowheads="1"/>
                </p:cNvSpPr>
                <p:nvPr/>
              </p:nvSpPr>
              <p:spPr bwMode="auto">
                <a:xfrm>
                  <a:off x="2293" y="1868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2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93" y="1889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3" name="Rectangle 107"/>
                <p:cNvSpPr>
                  <a:spLocks noChangeArrowheads="1"/>
                </p:cNvSpPr>
                <p:nvPr/>
              </p:nvSpPr>
              <p:spPr bwMode="auto">
                <a:xfrm>
                  <a:off x="2276" y="1824"/>
                  <a:ext cx="13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293" y="1824"/>
                  <a:ext cx="12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276" y="1849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76" y="1910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7" name="Rectangle 111"/>
                <p:cNvSpPr>
                  <a:spLocks noChangeArrowheads="1"/>
                </p:cNvSpPr>
                <p:nvPr/>
              </p:nvSpPr>
              <p:spPr bwMode="auto">
                <a:xfrm>
                  <a:off x="2293" y="1910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76" y="1868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9" name="Rectangle 113"/>
                <p:cNvSpPr>
                  <a:spLocks noChangeArrowheads="1"/>
                </p:cNvSpPr>
                <p:nvPr/>
              </p:nvSpPr>
              <p:spPr bwMode="auto">
                <a:xfrm>
                  <a:off x="2276" y="1889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0" name="Rectangle 114"/>
                <p:cNvSpPr>
                  <a:spLocks noChangeArrowheads="1"/>
                </p:cNvSpPr>
                <p:nvPr/>
              </p:nvSpPr>
              <p:spPr bwMode="auto">
                <a:xfrm>
                  <a:off x="2429" y="1849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429" y="1868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2" name="Rectangle 116"/>
                <p:cNvSpPr>
                  <a:spLocks noChangeArrowheads="1"/>
                </p:cNvSpPr>
                <p:nvPr/>
              </p:nvSpPr>
              <p:spPr bwMode="auto">
                <a:xfrm>
                  <a:off x="2429" y="188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3" name="Rectangle 117"/>
                <p:cNvSpPr>
                  <a:spLocks noChangeArrowheads="1"/>
                </p:cNvSpPr>
                <p:nvPr/>
              </p:nvSpPr>
              <p:spPr bwMode="auto">
                <a:xfrm>
                  <a:off x="2414" y="1824"/>
                  <a:ext cx="12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4" name="Rectangle 118"/>
                <p:cNvSpPr>
                  <a:spLocks noChangeArrowheads="1"/>
                </p:cNvSpPr>
                <p:nvPr/>
              </p:nvSpPr>
              <p:spPr bwMode="auto">
                <a:xfrm>
                  <a:off x="2429" y="1824"/>
                  <a:ext cx="14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5" name="Rectangle 119"/>
                <p:cNvSpPr>
                  <a:spLocks noChangeArrowheads="1"/>
                </p:cNvSpPr>
                <p:nvPr/>
              </p:nvSpPr>
              <p:spPr bwMode="auto">
                <a:xfrm>
                  <a:off x="2414" y="1849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14" y="1910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429" y="191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414" y="1868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414" y="1889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0" name="Rectangle 124"/>
                <p:cNvSpPr>
                  <a:spLocks noChangeArrowheads="1"/>
                </p:cNvSpPr>
                <p:nvPr/>
              </p:nvSpPr>
              <p:spPr bwMode="auto">
                <a:xfrm>
                  <a:off x="2568" y="1849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1" name="Rectangle 125"/>
                <p:cNvSpPr>
                  <a:spLocks noChangeArrowheads="1"/>
                </p:cNvSpPr>
                <p:nvPr/>
              </p:nvSpPr>
              <p:spPr bwMode="auto">
                <a:xfrm>
                  <a:off x="2568" y="1868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568" y="1889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3" name="Rectangle 127"/>
                <p:cNvSpPr>
                  <a:spLocks noChangeArrowheads="1"/>
                </p:cNvSpPr>
                <p:nvPr/>
              </p:nvSpPr>
              <p:spPr bwMode="auto">
                <a:xfrm>
                  <a:off x="2550" y="1824"/>
                  <a:ext cx="14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4" name="Rectangle 128"/>
                <p:cNvSpPr>
                  <a:spLocks noChangeArrowheads="1"/>
                </p:cNvSpPr>
                <p:nvPr/>
              </p:nvSpPr>
              <p:spPr bwMode="auto">
                <a:xfrm>
                  <a:off x="2568" y="1824"/>
                  <a:ext cx="13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5" name="Rectangle 129"/>
                <p:cNvSpPr>
                  <a:spLocks noChangeArrowheads="1"/>
                </p:cNvSpPr>
                <p:nvPr/>
              </p:nvSpPr>
              <p:spPr bwMode="auto">
                <a:xfrm>
                  <a:off x="2550" y="1849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6" name="Rectangle 130"/>
                <p:cNvSpPr>
                  <a:spLocks noChangeArrowheads="1"/>
                </p:cNvSpPr>
                <p:nvPr/>
              </p:nvSpPr>
              <p:spPr bwMode="auto">
                <a:xfrm>
                  <a:off x="2550" y="191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7" name="Rectangle 131"/>
                <p:cNvSpPr>
                  <a:spLocks noChangeArrowheads="1"/>
                </p:cNvSpPr>
                <p:nvPr/>
              </p:nvSpPr>
              <p:spPr bwMode="auto">
                <a:xfrm>
                  <a:off x="2568" y="1910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50" y="1868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9" name="Rectangle 133"/>
                <p:cNvSpPr>
                  <a:spLocks noChangeArrowheads="1"/>
                </p:cNvSpPr>
                <p:nvPr/>
              </p:nvSpPr>
              <p:spPr bwMode="auto">
                <a:xfrm>
                  <a:off x="2550" y="188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0" name="Rectangle 134"/>
                <p:cNvSpPr>
                  <a:spLocks noChangeArrowheads="1"/>
                </p:cNvSpPr>
                <p:nvPr/>
              </p:nvSpPr>
              <p:spPr bwMode="auto">
                <a:xfrm>
                  <a:off x="2706" y="1849"/>
                  <a:ext cx="11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1" name="Rectangle 135"/>
                <p:cNvSpPr>
                  <a:spLocks noChangeArrowheads="1"/>
                </p:cNvSpPr>
                <p:nvPr/>
              </p:nvSpPr>
              <p:spPr bwMode="auto">
                <a:xfrm>
                  <a:off x="2706" y="1868"/>
                  <a:ext cx="11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2" name="Rectangle 136"/>
                <p:cNvSpPr>
                  <a:spLocks noChangeArrowheads="1"/>
                </p:cNvSpPr>
                <p:nvPr/>
              </p:nvSpPr>
              <p:spPr bwMode="auto">
                <a:xfrm>
                  <a:off x="2706" y="1889"/>
                  <a:ext cx="11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3" name="Rectangle 137"/>
                <p:cNvSpPr>
                  <a:spLocks noChangeArrowheads="1"/>
                </p:cNvSpPr>
                <p:nvPr/>
              </p:nvSpPr>
              <p:spPr bwMode="auto">
                <a:xfrm>
                  <a:off x="2688" y="1824"/>
                  <a:ext cx="14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4" name="Rectangle 138"/>
                <p:cNvSpPr>
                  <a:spLocks noChangeArrowheads="1"/>
                </p:cNvSpPr>
                <p:nvPr/>
              </p:nvSpPr>
              <p:spPr bwMode="auto">
                <a:xfrm>
                  <a:off x="2706" y="1824"/>
                  <a:ext cx="11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5" name="Rectangle 139"/>
                <p:cNvSpPr>
                  <a:spLocks noChangeArrowheads="1"/>
                </p:cNvSpPr>
                <p:nvPr/>
              </p:nvSpPr>
              <p:spPr bwMode="auto">
                <a:xfrm>
                  <a:off x="2688" y="1849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6" name="Rectangle 140"/>
                <p:cNvSpPr>
                  <a:spLocks noChangeArrowheads="1"/>
                </p:cNvSpPr>
                <p:nvPr/>
              </p:nvSpPr>
              <p:spPr bwMode="auto">
                <a:xfrm>
                  <a:off x="2688" y="191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7" name="Rectangle 141"/>
                <p:cNvSpPr>
                  <a:spLocks noChangeArrowheads="1"/>
                </p:cNvSpPr>
                <p:nvPr/>
              </p:nvSpPr>
              <p:spPr bwMode="auto">
                <a:xfrm>
                  <a:off x="2706" y="1910"/>
                  <a:ext cx="11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8" name="Rectangle 142"/>
                <p:cNvSpPr>
                  <a:spLocks noChangeArrowheads="1"/>
                </p:cNvSpPr>
                <p:nvPr/>
              </p:nvSpPr>
              <p:spPr bwMode="auto">
                <a:xfrm>
                  <a:off x="2688" y="1868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9" name="Rectangle 143"/>
                <p:cNvSpPr>
                  <a:spLocks noChangeArrowheads="1"/>
                </p:cNvSpPr>
                <p:nvPr/>
              </p:nvSpPr>
              <p:spPr bwMode="auto">
                <a:xfrm>
                  <a:off x="2688" y="188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0" name="Rectangle 144"/>
                <p:cNvSpPr>
                  <a:spLocks noChangeArrowheads="1"/>
                </p:cNvSpPr>
                <p:nvPr/>
              </p:nvSpPr>
              <p:spPr bwMode="auto">
                <a:xfrm>
                  <a:off x="2293" y="1693"/>
                  <a:ext cx="12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1" name="Rectangle 145"/>
                <p:cNvSpPr>
                  <a:spLocks noChangeArrowheads="1"/>
                </p:cNvSpPr>
                <p:nvPr/>
              </p:nvSpPr>
              <p:spPr bwMode="auto">
                <a:xfrm>
                  <a:off x="2293" y="1712"/>
                  <a:ext cx="12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2" name="Rectangle 146"/>
                <p:cNvSpPr>
                  <a:spLocks noChangeArrowheads="1"/>
                </p:cNvSpPr>
                <p:nvPr/>
              </p:nvSpPr>
              <p:spPr bwMode="auto">
                <a:xfrm>
                  <a:off x="2293" y="1734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3" name="Rectangle 147"/>
                <p:cNvSpPr>
                  <a:spLocks noChangeArrowheads="1"/>
                </p:cNvSpPr>
                <p:nvPr/>
              </p:nvSpPr>
              <p:spPr bwMode="auto">
                <a:xfrm>
                  <a:off x="2276" y="1666"/>
                  <a:ext cx="13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4" name="Rectangle 148"/>
                <p:cNvSpPr>
                  <a:spLocks noChangeArrowheads="1"/>
                </p:cNvSpPr>
                <p:nvPr/>
              </p:nvSpPr>
              <p:spPr bwMode="auto">
                <a:xfrm>
                  <a:off x="2293" y="1666"/>
                  <a:ext cx="12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5" name="Rectangle 149"/>
                <p:cNvSpPr>
                  <a:spLocks noChangeArrowheads="1"/>
                </p:cNvSpPr>
                <p:nvPr/>
              </p:nvSpPr>
              <p:spPr bwMode="auto">
                <a:xfrm>
                  <a:off x="2276" y="1693"/>
                  <a:ext cx="13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6" name="Rectangle 150"/>
                <p:cNvSpPr>
                  <a:spLocks noChangeArrowheads="1"/>
                </p:cNvSpPr>
                <p:nvPr/>
              </p:nvSpPr>
              <p:spPr bwMode="auto">
                <a:xfrm>
                  <a:off x="2276" y="1755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7" name="Rectangle 151"/>
                <p:cNvSpPr>
                  <a:spLocks noChangeArrowheads="1"/>
                </p:cNvSpPr>
                <p:nvPr/>
              </p:nvSpPr>
              <p:spPr bwMode="auto">
                <a:xfrm>
                  <a:off x="2293" y="1755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8" name="Rectangle 152"/>
                <p:cNvSpPr>
                  <a:spLocks noChangeArrowheads="1"/>
                </p:cNvSpPr>
                <p:nvPr/>
              </p:nvSpPr>
              <p:spPr bwMode="auto">
                <a:xfrm>
                  <a:off x="2276" y="1712"/>
                  <a:ext cx="13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9" name="Rectangle 153"/>
                <p:cNvSpPr>
                  <a:spLocks noChangeArrowheads="1"/>
                </p:cNvSpPr>
                <p:nvPr/>
              </p:nvSpPr>
              <p:spPr bwMode="auto">
                <a:xfrm>
                  <a:off x="2276" y="1734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0" name="Rectangle 154"/>
                <p:cNvSpPr>
                  <a:spLocks noChangeArrowheads="1"/>
                </p:cNvSpPr>
                <p:nvPr/>
              </p:nvSpPr>
              <p:spPr bwMode="auto">
                <a:xfrm>
                  <a:off x="2429" y="1693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1" name="Rectangle 155"/>
                <p:cNvSpPr>
                  <a:spLocks noChangeArrowheads="1"/>
                </p:cNvSpPr>
                <p:nvPr/>
              </p:nvSpPr>
              <p:spPr bwMode="auto">
                <a:xfrm>
                  <a:off x="2429" y="1712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2" name="Rectangle 156"/>
                <p:cNvSpPr>
                  <a:spLocks noChangeArrowheads="1"/>
                </p:cNvSpPr>
                <p:nvPr/>
              </p:nvSpPr>
              <p:spPr bwMode="auto">
                <a:xfrm>
                  <a:off x="2429" y="1734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3" name="Rectangle 157"/>
                <p:cNvSpPr>
                  <a:spLocks noChangeArrowheads="1"/>
                </p:cNvSpPr>
                <p:nvPr/>
              </p:nvSpPr>
              <p:spPr bwMode="auto">
                <a:xfrm>
                  <a:off x="2414" y="1666"/>
                  <a:ext cx="12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4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29" y="1666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5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14" y="1693"/>
                  <a:ext cx="12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6" name="Rectangle 160"/>
                <p:cNvSpPr>
                  <a:spLocks noChangeArrowheads="1"/>
                </p:cNvSpPr>
                <p:nvPr/>
              </p:nvSpPr>
              <p:spPr bwMode="auto">
                <a:xfrm>
                  <a:off x="2414" y="1755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7" name="Rectangle 161"/>
                <p:cNvSpPr>
                  <a:spLocks noChangeArrowheads="1"/>
                </p:cNvSpPr>
                <p:nvPr/>
              </p:nvSpPr>
              <p:spPr bwMode="auto">
                <a:xfrm>
                  <a:off x="2429" y="1755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8" name="Rectangle 162"/>
                <p:cNvSpPr>
                  <a:spLocks noChangeArrowheads="1"/>
                </p:cNvSpPr>
                <p:nvPr/>
              </p:nvSpPr>
              <p:spPr bwMode="auto">
                <a:xfrm>
                  <a:off x="2414" y="1712"/>
                  <a:ext cx="12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14" y="1734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0" name="Rectangle 164"/>
                <p:cNvSpPr>
                  <a:spLocks noChangeArrowheads="1"/>
                </p:cNvSpPr>
                <p:nvPr/>
              </p:nvSpPr>
              <p:spPr bwMode="auto">
                <a:xfrm>
                  <a:off x="2568" y="1693"/>
                  <a:ext cx="13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1" name="Rectangle 165"/>
                <p:cNvSpPr>
                  <a:spLocks noChangeArrowheads="1"/>
                </p:cNvSpPr>
                <p:nvPr/>
              </p:nvSpPr>
              <p:spPr bwMode="auto">
                <a:xfrm>
                  <a:off x="2568" y="1712"/>
                  <a:ext cx="13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2" name="Rectangle 166"/>
                <p:cNvSpPr>
                  <a:spLocks noChangeArrowheads="1"/>
                </p:cNvSpPr>
                <p:nvPr/>
              </p:nvSpPr>
              <p:spPr bwMode="auto">
                <a:xfrm>
                  <a:off x="2568" y="1734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3" name="Rectangle 167"/>
                <p:cNvSpPr>
                  <a:spLocks noChangeArrowheads="1"/>
                </p:cNvSpPr>
                <p:nvPr/>
              </p:nvSpPr>
              <p:spPr bwMode="auto">
                <a:xfrm>
                  <a:off x="2550" y="1666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4" name="Rectangle 168"/>
                <p:cNvSpPr>
                  <a:spLocks noChangeArrowheads="1"/>
                </p:cNvSpPr>
                <p:nvPr/>
              </p:nvSpPr>
              <p:spPr bwMode="auto">
                <a:xfrm>
                  <a:off x="2568" y="1666"/>
                  <a:ext cx="13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5" name="Rectangle 169"/>
                <p:cNvSpPr>
                  <a:spLocks noChangeArrowheads="1"/>
                </p:cNvSpPr>
                <p:nvPr/>
              </p:nvSpPr>
              <p:spPr bwMode="auto">
                <a:xfrm>
                  <a:off x="2550" y="1693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6" name="Rectangle 170"/>
                <p:cNvSpPr>
                  <a:spLocks noChangeArrowheads="1"/>
                </p:cNvSpPr>
                <p:nvPr/>
              </p:nvSpPr>
              <p:spPr bwMode="auto">
                <a:xfrm>
                  <a:off x="2550" y="1755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7" name="Rectangle 171"/>
                <p:cNvSpPr>
                  <a:spLocks noChangeArrowheads="1"/>
                </p:cNvSpPr>
                <p:nvPr/>
              </p:nvSpPr>
              <p:spPr bwMode="auto">
                <a:xfrm>
                  <a:off x="2568" y="1755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8" name="Rectangle 172"/>
                <p:cNvSpPr>
                  <a:spLocks noChangeArrowheads="1"/>
                </p:cNvSpPr>
                <p:nvPr/>
              </p:nvSpPr>
              <p:spPr bwMode="auto">
                <a:xfrm>
                  <a:off x="2550" y="1712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9" name="Rectangle 173"/>
                <p:cNvSpPr>
                  <a:spLocks noChangeArrowheads="1"/>
                </p:cNvSpPr>
                <p:nvPr/>
              </p:nvSpPr>
              <p:spPr bwMode="auto">
                <a:xfrm>
                  <a:off x="2550" y="1734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0" name="Rectangle 174"/>
                <p:cNvSpPr>
                  <a:spLocks noChangeArrowheads="1"/>
                </p:cNvSpPr>
                <p:nvPr/>
              </p:nvSpPr>
              <p:spPr bwMode="auto">
                <a:xfrm>
                  <a:off x="2706" y="1693"/>
                  <a:ext cx="11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1" name="Rectangle 175"/>
                <p:cNvSpPr>
                  <a:spLocks noChangeArrowheads="1"/>
                </p:cNvSpPr>
                <p:nvPr/>
              </p:nvSpPr>
              <p:spPr bwMode="auto">
                <a:xfrm>
                  <a:off x="2706" y="1712"/>
                  <a:ext cx="11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06" y="1734"/>
                  <a:ext cx="11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3" name="Rectangle 177"/>
                <p:cNvSpPr>
                  <a:spLocks noChangeArrowheads="1"/>
                </p:cNvSpPr>
                <p:nvPr/>
              </p:nvSpPr>
              <p:spPr bwMode="auto">
                <a:xfrm>
                  <a:off x="2688" y="1666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4" name="Rectangle 178"/>
                <p:cNvSpPr>
                  <a:spLocks noChangeArrowheads="1"/>
                </p:cNvSpPr>
                <p:nvPr/>
              </p:nvSpPr>
              <p:spPr bwMode="auto">
                <a:xfrm>
                  <a:off x="2706" y="1666"/>
                  <a:ext cx="11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5" name="Rectangle 179"/>
                <p:cNvSpPr>
                  <a:spLocks noChangeArrowheads="1"/>
                </p:cNvSpPr>
                <p:nvPr/>
              </p:nvSpPr>
              <p:spPr bwMode="auto">
                <a:xfrm>
                  <a:off x="2688" y="1693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6" name="Rectangle 180"/>
                <p:cNvSpPr>
                  <a:spLocks noChangeArrowheads="1"/>
                </p:cNvSpPr>
                <p:nvPr/>
              </p:nvSpPr>
              <p:spPr bwMode="auto">
                <a:xfrm>
                  <a:off x="2688" y="1755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7" name="Rectangle 181"/>
                <p:cNvSpPr>
                  <a:spLocks noChangeArrowheads="1"/>
                </p:cNvSpPr>
                <p:nvPr/>
              </p:nvSpPr>
              <p:spPr bwMode="auto">
                <a:xfrm>
                  <a:off x="2706" y="1755"/>
                  <a:ext cx="11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88" y="1712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9" name="Rectangle 183"/>
                <p:cNvSpPr>
                  <a:spLocks noChangeArrowheads="1"/>
                </p:cNvSpPr>
                <p:nvPr/>
              </p:nvSpPr>
              <p:spPr bwMode="auto">
                <a:xfrm>
                  <a:off x="2688" y="1734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0" name="Rectangle 184"/>
                <p:cNvSpPr>
                  <a:spLocks noChangeArrowheads="1"/>
                </p:cNvSpPr>
                <p:nvPr/>
              </p:nvSpPr>
              <p:spPr bwMode="auto">
                <a:xfrm>
                  <a:off x="2293" y="1544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2293" y="1563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2" name="Rectangle 186"/>
                <p:cNvSpPr>
                  <a:spLocks noChangeArrowheads="1"/>
                </p:cNvSpPr>
                <p:nvPr/>
              </p:nvSpPr>
              <p:spPr bwMode="auto">
                <a:xfrm>
                  <a:off x="2293" y="1584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3" name="Rectangle 187"/>
                <p:cNvSpPr>
                  <a:spLocks noChangeArrowheads="1"/>
                </p:cNvSpPr>
                <p:nvPr/>
              </p:nvSpPr>
              <p:spPr bwMode="auto">
                <a:xfrm>
                  <a:off x="2276" y="1517"/>
                  <a:ext cx="13" cy="21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2293" y="1517"/>
                  <a:ext cx="12" cy="21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5" name="Rectangle 189"/>
                <p:cNvSpPr>
                  <a:spLocks noChangeArrowheads="1"/>
                </p:cNvSpPr>
                <p:nvPr/>
              </p:nvSpPr>
              <p:spPr bwMode="auto">
                <a:xfrm>
                  <a:off x="2276" y="1544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6" name="Rectangle 190"/>
                <p:cNvSpPr>
                  <a:spLocks noChangeArrowheads="1"/>
                </p:cNvSpPr>
                <p:nvPr/>
              </p:nvSpPr>
              <p:spPr bwMode="auto">
                <a:xfrm>
                  <a:off x="2276" y="1605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7" name="Rectangle 191"/>
                <p:cNvSpPr>
                  <a:spLocks noChangeArrowheads="1"/>
                </p:cNvSpPr>
                <p:nvPr/>
              </p:nvSpPr>
              <p:spPr bwMode="auto">
                <a:xfrm>
                  <a:off x="2293" y="1605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276" y="1563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9" name="Rectangle 193"/>
                <p:cNvSpPr>
                  <a:spLocks noChangeArrowheads="1"/>
                </p:cNvSpPr>
                <p:nvPr/>
              </p:nvSpPr>
              <p:spPr bwMode="auto">
                <a:xfrm>
                  <a:off x="2276" y="1584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0" name="Rectangle 194"/>
                <p:cNvSpPr>
                  <a:spLocks noChangeArrowheads="1"/>
                </p:cNvSpPr>
                <p:nvPr/>
              </p:nvSpPr>
              <p:spPr bwMode="auto">
                <a:xfrm>
                  <a:off x="2429" y="1544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1" name="Rectangle 195"/>
                <p:cNvSpPr>
                  <a:spLocks noChangeArrowheads="1"/>
                </p:cNvSpPr>
                <p:nvPr/>
              </p:nvSpPr>
              <p:spPr bwMode="auto">
                <a:xfrm>
                  <a:off x="2429" y="1563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2" name="Rectangle 196"/>
                <p:cNvSpPr>
                  <a:spLocks noChangeArrowheads="1"/>
                </p:cNvSpPr>
                <p:nvPr/>
              </p:nvSpPr>
              <p:spPr bwMode="auto">
                <a:xfrm>
                  <a:off x="2429" y="1584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3" name="Rectangle 197"/>
                <p:cNvSpPr>
                  <a:spLocks noChangeArrowheads="1"/>
                </p:cNvSpPr>
                <p:nvPr/>
              </p:nvSpPr>
              <p:spPr bwMode="auto">
                <a:xfrm>
                  <a:off x="2414" y="1517"/>
                  <a:ext cx="12" cy="21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4" name="Rectangle 198"/>
                <p:cNvSpPr>
                  <a:spLocks noChangeArrowheads="1"/>
                </p:cNvSpPr>
                <p:nvPr/>
              </p:nvSpPr>
              <p:spPr bwMode="auto">
                <a:xfrm>
                  <a:off x="2429" y="1517"/>
                  <a:ext cx="14" cy="21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5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14" y="1544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14" y="1605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7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29" y="1605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14" y="1563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9" name="Rectangle 203"/>
                <p:cNvSpPr>
                  <a:spLocks noChangeArrowheads="1"/>
                </p:cNvSpPr>
                <p:nvPr/>
              </p:nvSpPr>
              <p:spPr bwMode="auto">
                <a:xfrm>
                  <a:off x="2414" y="1584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0" name="Rectangle 204"/>
                <p:cNvSpPr>
                  <a:spLocks noChangeArrowheads="1"/>
                </p:cNvSpPr>
                <p:nvPr/>
              </p:nvSpPr>
              <p:spPr bwMode="auto">
                <a:xfrm>
                  <a:off x="2568" y="1544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31" name="Rectangle 206"/>
              <p:cNvSpPr>
                <a:spLocks noChangeArrowheads="1"/>
              </p:cNvSpPr>
              <p:nvPr/>
            </p:nvSpPr>
            <p:spPr bwMode="auto">
              <a:xfrm>
                <a:off x="2568" y="1563"/>
                <a:ext cx="13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Rectangle 207"/>
              <p:cNvSpPr>
                <a:spLocks noChangeArrowheads="1"/>
              </p:cNvSpPr>
              <p:nvPr/>
            </p:nvSpPr>
            <p:spPr bwMode="auto">
              <a:xfrm>
                <a:off x="2568" y="1584"/>
                <a:ext cx="13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Rectangle 208"/>
              <p:cNvSpPr>
                <a:spLocks noChangeArrowheads="1"/>
              </p:cNvSpPr>
              <p:nvPr/>
            </p:nvSpPr>
            <p:spPr bwMode="auto">
              <a:xfrm>
                <a:off x="2550" y="1517"/>
                <a:ext cx="14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Rectangle 209"/>
              <p:cNvSpPr>
                <a:spLocks noChangeArrowheads="1"/>
              </p:cNvSpPr>
              <p:nvPr/>
            </p:nvSpPr>
            <p:spPr bwMode="auto">
              <a:xfrm>
                <a:off x="2568" y="1517"/>
                <a:ext cx="13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Rectangle 210"/>
              <p:cNvSpPr>
                <a:spLocks noChangeArrowheads="1"/>
              </p:cNvSpPr>
              <p:nvPr/>
            </p:nvSpPr>
            <p:spPr bwMode="auto">
              <a:xfrm>
                <a:off x="2550" y="1544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Rectangle 211"/>
              <p:cNvSpPr>
                <a:spLocks noChangeArrowheads="1"/>
              </p:cNvSpPr>
              <p:nvPr/>
            </p:nvSpPr>
            <p:spPr bwMode="auto">
              <a:xfrm>
                <a:off x="2550" y="1605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7" name="Rectangle 212"/>
              <p:cNvSpPr>
                <a:spLocks noChangeArrowheads="1"/>
              </p:cNvSpPr>
              <p:nvPr/>
            </p:nvSpPr>
            <p:spPr bwMode="auto">
              <a:xfrm>
                <a:off x="2568" y="1605"/>
                <a:ext cx="13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8" name="Rectangle 213"/>
              <p:cNvSpPr>
                <a:spLocks noChangeArrowheads="1"/>
              </p:cNvSpPr>
              <p:nvPr/>
            </p:nvSpPr>
            <p:spPr bwMode="auto">
              <a:xfrm>
                <a:off x="2550" y="1563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Rectangle 214"/>
              <p:cNvSpPr>
                <a:spLocks noChangeArrowheads="1"/>
              </p:cNvSpPr>
              <p:nvPr/>
            </p:nvSpPr>
            <p:spPr bwMode="auto">
              <a:xfrm>
                <a:off x="2550" y="1584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Rectangle 215"/>
              <p:cNvSpPr>
                <a:spLocks noChangeArrowheads="1"/>
              </p:cNvSpPr>
              <p:nvPr/>
            </p:nvSpPr>
            <p:spPr bwMode="auto">
              <a:xfrm>
                <a:off x="2706" y="1544"/>
                <a:ext cx="11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Rectangle 216"/>
              <p:cNvSpPr>
                <a:spLocks noChangeArrowheads="1"/>
              </p:cNvSpPr>
              <p:nvPr/>
            </p:nvSpPr>
            <p:spPr bwMode="auto">
              <a:xfrm>
                <a:off x="2706" y="1563"/>
                <a:ext cx="11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Rectangle 217"/>
              <p:cNvSpPr>
                <a:spLocks noChangeArrowheads="1"/>
              </p:cNvSpPr>
              <p:nvPr/>
            </p:nvSpPr>
            <p:spPr bwMode="auto">
              <a:xfrm>
                <a:off x="2706" y="1584"/>
                <a:ext cx="11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Rectangle 218"/>
              <p:cNvSpPr>
                <a:spLocks noChangeArrowheads="1"/>
              </p:cNvSpPr>
              <p:nvPr/>
            </p:nvSpPr>
            <p:spPr bwMode="auto">
              <a:xfrm>
                <a:off x="2688" y="1517"/>
                <a:ext cx="14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4" name="Rectangle 219"/>
              <p:cNvSpPr>
                <a:spLocks noChangeArrowheads="1"/>
              </p:cNvSpPr>
              <p:nvPr/>
            </p:nvSpPr>
            <p:spPr bwMode="auto">
              <a:xfrm>
                <a:off x="2706" y="1517"/>
                <a:ext cx="11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5" name="Rectangle 220"/>
              <p:cNvSpPr>
                <a:spLocks noChangeArrowheads="1"/>
              </p:cNvSpPr>
              <p:nvPr/>
            </p:nvSpPr>
            <p:spPr bwMode="auto">
              <a:xfrm>
                <a:off x="2688" y="1544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Rectangle 221"/>
              <p:cNvSpPr>
                <a:spLocks noChangeArrowheads="1"/>
              </p:cNvSpPr>
              <p:nvPr/>
            </p:nvSpPr>
            <p:spPr bwMode="auto">
              <a:xfrm>
                <a:off x="2688" y="1605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Rectangle 222"/>
              <p:cNvSpPr>
                <a:spLocks noChangeArrowheads="1"/>
              </p:cNvSpPr>
              <p:nvPr/>
            </p:nvSpPr>
            <p:spPr bwMode="auto">
              <a:xfrm>
                <a:off x="2706" y="1605"/>
                <a:ext cx="11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Rectangle 223"/>
              <p:cNvSpPr>
                <a:spLocks noChangeArrowheads="1"/>
              </p:cNvSpPr>
              <p:nvPr/>
            </p:nvSpPr>
            <p:spPr bwMode="auto">
              <a:xfrm>
                <a:off x="2688" y="1563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Rectangle 224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Rectangle 225"/>
              <p:cNvSpPr>
                <a:spLocks noChangeArrowheads="1"/>
              </p:cNvSpPr>
              <p:nvPr/>
            </p:nvSpPr>
            <p:spPr bwMode="auto">
              <a:xfrm>
                <a:off x="3320" y="1524"/>
                <a:ext cx="36" cy="112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1" name="Rectangle 226"/>
              <p:cNvSpPr>
                <a:spLocks noChangeArrowheads="1"/>
              </p:cNvSpPr>
              <p:nvPr/>
            </p:nvSpPr>
            <p:spPr bwMode="auto">
              <a:xfrm>
                <a:off x="3341" y="1553"/>
                <a:ext cx="11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2" name="Rectangle 227"/>
              <p:cNvSpPr>
                <a:spLocks noChangeArrowheads="1"/>
              </p:cNvSpPr>
              <p:nvPr/>
            </p:nvSpPr>
            <p:spPr bwMode="auto">
              <a:xfrm>
                <a:off x="3341" y="1574"/>
                <a:ext cx="11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3" name="Rectangle 228"/>
              <p:cNvSpPr>
                <a:spLocks noChangeArrowheads="1"/>
              </p:cNvSpPr>
              <p:nvPr/>
            </p:nvSpPr>
            <p:spPr bwMode="auto">
              <a:xfrm>
                <a:off x="3341" y="1595"/>
                <a:ext cx="11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4" name="Rectangle 229"/>
              <p:cNvSpPr>
                <a:spLocks noChangeArrowheads="1"/>
              </p:cNvSpPr>
              <p:nvPr/>
            </p:nvSpPr>
            <p:spPr bwMode="auto">
              <a:xfrm>
                <a:off x="3324" y="1528"/>
                <a:ext cx="13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5" name="Rectangle 230"/>
              <p:cNvSpPr>
                <a:spLocks noChangeArrowheads="1"/>
              </p:cNvSpPr>
              <p:nvPr/>
            </p:nvSpPr>
            <p:spPr bwMode="auto">
              <a:xfrm>
                <a:off x="3341" y="1528"/>
                <a:ext cx="11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6" name="Rectangle 231"/>
              <p:cNvSpPr>
                <a:spLocks noChangeArrowheads="1"/>
              </p:cNvSpPr>
              <p:nvPr/>
            </p:nvSpPr>
            <p:spPr bwMode="auto">
              <a:xfrm>
                <a:off x="3324" y="1553"/>
                <a:ext cx="13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7" name="Rectangle 232"/>
              <p:cNvSpPr>
                <a:spLocks noChangeArrowheads="1"/>
              </p:cNvSpPr>
              <p:nvPr/>
            </p:nvSpPr>
            <p:spPr bwMode="auto">
              <a:xfrm>
                <a:off x="3324" y="1615"/>
                <a:ext cx="13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8" name="Rectangle 233"/>
              <p:cNvSpPr>
                <a:spLocks noChangeArrowheads="1"/>
              </p:cNvSpPr>
              <p:nvPr/>
            </p:nvSpPr>
            <p:spPr bwMode="auto">
              <a:xfrm>
                <a:off x="3341" y="1615"/>
                <a:ext cx="11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9" name="Rectangle 234"/>
              <p:cNvSpPr>
                <a:spLocks noChangeArrowheads="1"/>
              </p:cNvSpPr>
              <p:nvPr/>
            </p:nvSpPr>
            <p:spPr bwMode="auto">
              <a:xfrm>
                <a:off x="3324" y="1574"/>
                <a:ext cx="13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0" name="Rectangle 235"/>
              <p:cNvSpPr>
                <a:spLocks noChangeArrowheads="1"/>
              </p:cNvSpPr>
              <p:nvPr/>
            </p:nvSpPr>
            <p:spPr bwMode="auto">
              <a:xfrm>
                <a:off x="3324" y="1595"/>
                <a:ext cx="13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1" name="Rectangle 236"/>
              <p:cNvSpPr>
                <a:spLocks noChangeArrowheads="1"/>
              </p:cNvSpPr>
              <p:nvPr/>
            </p:nvSpPr>
            <p:spPr bwMode="auto">
              <a:xfrm>
                <a:off x="3421" y="1526"/>
                <a:ext cx="39" cy="112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2" name="Rectangle 237"/>
              <p:cNvSpPr>
                <a:spLocks noChangeArrowheads="1"/>
              </p:cNvSpPr>
              <p:nvPr/>
            </p:nvSpPr>
            <p:spPr bwMode="auto">
              <a:xfrm>
                <a:off x="3443" y="1555"/>
                <a:ext cx="13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Rectangle 238"/>
              <p:cNvSpPr>
                <a:spLocks noChangeArrowheads="1"/>
              </p:cNvSpPr>
              <p:nvPr/>
            </p:nvSpPr>
            <p:spPr bwMode="auto">
              <a:xfrm>
                <a:off x="3443" y="1576"/>
                <a:ext cx="13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Rectangle 239"/>
              <p:cNvSpPr>
                <a:spLocks noChangeArrowheads="1"/>
              </p:cNvSpPr>
              <p:nvPr/>
            </p:nvSpPr>
            <p:spPr bwMode="auto">
              <a:xfrm>
                <a:off x="3443" y="1597"/>
                <a:ext cx="13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5" name="Rectangle 240"/>
              <p:cNvSpPr>
                <a:spLocks noChangeArrowheads="1"/>
              </p:cNvSpPr>
              <p:nvPr/>
            </p:nvSpPr>
            <p:spPr bwMode="auto">
              <a:xfrm>
                <a:off x="3425" y="1530"/>
                <a:ext cx="14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6" name="Rectangle 241"/>
              <p:cNvSpPr>
                <a:spLocks noChangeArrowheads="1"/>
              </p:cNvSpPr>
              <p:nvPr/>
            </p:nvSpPr>
            <p:spPr bwMode="auto">
              <a:xfrm>
                <a:off x="3443" y="1530"/>
                <a:ext cx="13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Rectangle 242"/>
              <p:cNvSpPr>
                <a:spLocks noChangeArrowheads="1"/>
              </p:cNvSpPr>
              <p:nvPr/>
            </p:nvSpPr>
            <p:spPr bwMode="auto">
              <a:xfrm>
                <a:off x="3425" y="1555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Rectangle 243"/>
              <p:cNvSpPr>
                <a:spLocks noChangeArrowheads="1"/>
              </p:cNvSpPr>
              <p:nvPr/>
            </p:nvSpPr>
            <p:spPr bwMode="auto">
              <a:xfrm>
                <a:off x="3425" y="1618"/>
                <a:ext cx="14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Rectangle 244"/>
              <p:cNvSpPr>
                <a:spLocks noChangeArrowheads="1"/>
              </p:cNvSpPr>
              <p:nvPr/>
            </p:nvSpPr>
            <p:spPr bwMode="auto">
              <a:xfrm>
                <a:off x="3443" y="1618"/>
                <a:ext cx="13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Rectangle 245"/>
              <p:cNvSpPr>
                <a:spLocks noChangeArrowheads="1"/>
              </p:cNvSpPr>
              <p:nvPr/>
            </p:nvSpPr>
            <p:spPr bwMode="auto">
              <a:xfrm>
                <a:off x="3425" y="1576"/>
                <a:ext cx="14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1" name="Rectangle 246"/>
              <p:cNvSpPr>
                <a:spLocks noChangeArrowheads="1"/>
              </p:cNvSpPr>
              <p:nvPr/>
            </p:nvSpPr>
            <p:spPr bwMode="auto">
              <a:xfrm>
                <a:off x="3425" y="1597"/>
                <a:ext cx="14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2" name="Rectangle 247"/>
              <p:cNvSpPr>
                <a:spLocks noChangeArrowheads="1"/>
              </p:cNvSpPr>
              <p:nvPr/>
            </p:nvSpPr>
            <p:spPr bwMode="auto">
              <a:xfrm>
                <a:off x="3517" y="1530"/>
                <a:ext cx="37" cy="110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3" name="Rectangle 248"/>
              <p:cNvSpPr>
                <a:spLocks noChangeArrowheads="1"/>
              </p:cNvSpPr>
              <p:nvPr/>
            </p:nvSpPr>
            <p:spPr bwMode="auto">
              <a:xfrm>
                <a:off x="3538" y="1559"/>
                <a:ext cx="12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Rectangle 249"/>
              <p:cNvSpPr>
                <a:spLocks noChangeArrowheads="1"/>
              </p:cNvSpPr>
              <p:nvPr/>
            </p:nvSpPr>
            <p:spPr bwMode="auto">
              <a:xfrm>
                <a:off x="3538" y="1578"/>
                <a:ext cx="12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5" name="Rectangle 250"/>
              <p:cNvSpPr>
                <a:spLocks noChangeArrowheads="1"/>
              </p:cNvSpPr>
              <p:nvPr/>
            </p:nvSpPr>
            <p:spPr bwMode="auto">
              <a:xfrm>
                <a:off x="3538" y="1599"/>
                <a:ext cx="12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6" name="Rectangle 251"/>
              <p:cNvSpPr>
                <a:spLocks noChangeArrowheads="1"/>
              </p:cNvSpPr>
              <p:nvPr/>
            </p:nvSpPr>
            <p:spPr bwMode="auto">
              <a:xfrm>
                <a:off x="3521" y="1534"/>
                <a:ext cx="14" cy="19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Rectangle 252"/>
              <p:cNvSpPr>
                <a:spLocks noChangeArrowheads="1"/>
              </p:cNvSpPr>
              <p:nvPr/>
            </p:nvSpPr>
            <p:spPr bwMode="auto">
              <a:xfrm>
                <a:off x="3538" y="1534"/>
                <a:ext cx="12" cy="19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8" name="Rectangle 253"/>
              <p:cNvSpPr>
                <a:spLocks noChangeArrowheads="1"/>
              </p:cNvSpPr>
              <p:nvPr/>
            </p:nvSpPr>
            <p:spPr bwMode="auto">
              <a:xfrm>
                <a:off x="3521" y="1559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9" name="Rectangle 254"/>
              <p:cNvSpPr>
                <a:spLocks noChangeArrowheads="1"/>
              </p:cNvSpPr>
              <p:nvPr/>
            </p:nvSpPr>
            <p:spPr bwMode="auto">
              <a:xfrm>
                <a:off x="3521" y="1620"/>
                <a:ext cx="14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0" name="Rectangle 255"/>
              <p:cNvSpPr>
                <a:spLocks noChangeArrowheads="1"/>
              </p:cNvSpPr>
              <p:nvPr/>
            </p:nvSpPr>
            <p:spPr bwMode="auto">
              <a:xfrm>
                <a:off x="3538" y="1620"/>
                <a:ext cx="12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1" name="Rectangle 256"/>
              <p:cNvSpPr>
                <a:spLocks noChangeArrowheads="1"/>
              </p:cNvSpPr>
              <p:nvPr/>
            </p:nvSpPr>
            <p:spPr bwMode="auto">
              <a:xfrm>
                <a:off x="3521" y="1578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2" name="Rectangle 257"/>
              <p:cNvSpPr>
                <a:spLocks noChangeArrowheads="1"/>
              </p:cNvSpPr>
              <p:nvPr/>
            </p:nvSpPr>
            <p:spPr bwMode="auto">
              <a:xfrm>
                <a:off x="3521" y="1599"/>
                <a:ext cx="14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3" name="Rectangle 258"/>
              <p:cNvSpPr>
                <a:spLocks noChangeArrowheads="1"/>
              </p:cNvSpPr>
              <p:nvPr/>
            </p:nvSpPr>
            <p:spPr bwMode="auto">
              <a:xfrm>
                <a:off x="2875" y="1820"/>
                <a:ext cx="13" cy="48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4" name="Rectangle 259"/>
              <p:cNvSpPr>
                <a:spLocks noChangeArrowheads="1"/>
              </p:cNvSpPr>
              <p:nvPr/>
            </p:nvSpPr>
            <p:spPr bwMode="auto">
              <a:xfrm>
                <a:off x="2875" y="1973"/>
                <a:ext cx="13" cy="50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5" name="Rectangle 260"/>
              <p:cNvSpPr>
                <a:spLocks noChangeArrowheads="1"/>
              </p:cNvSpPr>
              <p:nvPr/>
            </p:nvSpPr>
            <p:spPr bwMode="auto">
              <a:xfrm>
                <a:off x="2875" y="1893"/>
                <a:ext cx="13" cy="50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6" name="Rectangle 261"/>
              <p:cNvSpPr>
                <a:spLocks noChangeArrowheads="1"/>
              </p:cNvSpPr>
              <p:nvPr/>
            </p:nvSpPr>
            <p:spPr bwMode="auto">
              <a:xfrm>
                <a:off x="3412" y="1803"/>
                <a:ext cx="46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7" name="Rectangle 262"/>
              <p:cNvSpPr>
                <a:spLocks noChangeArrowheads="1"/>
              </p:cNvSpPr>
              <p:nvPr/>
            </p:nvSpPr>
            <p:spPr bwMode="auto">
              <a:xfrm>
                <a:off x="3343" y="1803"/>
                <a:ext cx="44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Rectangle 263"/>
              <p:cNvSpPr>
                <a:spLocks noChangeArrowheads="1"/>
              </p:cNvSpPr>
              <p:nvPr/>
            </p:nvSpPr>
            <p:spPr bwMode="auto">
              <a:xfrm>
                <a:off x="3483" y="1803"/>
                <a:ext cx="44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Rectangle 264"/>
              <p:cNvSpPr>
                <a:spLocks noChangeArrowheads="1"/>
              </p:cNvSpPr>
              <p:nvPr/>
            </p:nvSpPr>
            <p:spPr bwMode="auto">
              <a:xfrm>
                <a:off x="3287" y="1803"/>
                <a:ext cx="31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Rectangle 265"/>
              <p:cNvSpPr>
                <a:spLocks noChangeArrowheads="1"/>
              </p:cNvSpPr>
              <p:nvPr/>
            </p:nvSpPr>
            <p:spPr bwMode="auto">
              <a:xfrm>
                <a:off x="3552" y="1803"/>
                <a:ext cx="29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03" name="Retângulo 602"/>
          <p:cNvSpPr/>
          <p:nvPr/>
        </p:nvSpPr>
        <p:spPr>
          <a:xfrm>
            <a:off x="0" y="4543525"/>
            <a:ext cx="9144000" cy="159185"/>
          </a:xfrm>
          <a:prstGeom prst="rect">
            <a:avLst/>
          </a:prstGeom>
          <a:solidFill>
            <a:srgbClr val="EB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31" name="Grupo 1211"/>
          <p:cNvGrpSpPr/>
          <p:nvPr/>
        </p:nvGrpSpPr>
        <p:grpSpPr>
          <a:xfrm>
            <a:off x="0" y="4368800"/>
            <a:ext cx="9144000" cy="2489200"/>
            <a:chOff x="0" y="3276600"/>
            <a:chExt cx="9144000" cy="1866900"/>
          </a:xfrm>
        </p:grpSpPr>
        <p:sp>
          <p:nvSpPr>
            <p:cNvPr id="35" name="Retângulo 34"/>
            <p:cNvSpPr/>
            <p:nvPr/>
          </p:nvSpPr>
          <p:spPr>
            <a:xfrm>
              <a:off x="0" y="3276600"/>
              <a:ext cx="3054788" cy="1866899"/>
            </a:xfrm>
            <a:prstGeom prst="rect">
              <a:avLst/>
            </a:prstGeom>
            <a:solidFill>
              <a:srgbClr val="CB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00025" y="3414759"/>
              <a:ext cx="2552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 smtClean="0">
                  <a:solidFill>
                    <a:srgbClr val="D6D6D6"/>
                  </a:solidFill>
                  <a:latin typeface="Century Gothic" panose="020B0502020202020204" pitchFamily="34" charset="0"/>
                </a:rPr>
                <a:t>DESENVOLVIMENTO</a:t>
              </a:r>
              <a:endParaRPr lang="pt-BR" sz="1800" b="1" dirty="0">
                <a:solidFill>
                  <a:srgbClr val="D6D6D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63800" y="3795886"/>
              <a:ext cx="311426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rgbClr val="ECCD00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8 núcleos </a:t>
              </a:r>
              <a:r>
                <a:rPr lang="pt-BR" sz="120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de</a:t>
              </a:r>
              <a:br>
                <a:rPr lang="pt-BR" sz="120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</a:br>
              <a:r>
                <a:rPr lang="pt-BR" sz="120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Ações </a:t>
              </a: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Estratégicas</a:t>
              </a:r>
            </a:p>
            <a:p>
              <a:pPr marL="228600" indent="-228600">
                <a:buClr>
                  <a:srgbClr val="ECCD00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Edital SESI de Inovação</a:t>
              </a:r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3052785" y="3277008"/>
              <a:ext cx="3036426" cy="1866491"/>
            </a:xfrm>
            <a:prstGeom prst="rect">
              <a:avLst/>
            </a:prstGeom>
            <a:solidFill>
              <a:srgbClr val="E9F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275856" y="3414759"/>
              <a:ext cx="2552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 smtClean="0">
                  <a:solidFill>
                    <a:srgbClr val="001D4A"/>
                  </a:solidFill>
                  <a:latin typeface="Century Gothic" panose="020B0502020202020204" pitchFamily="34" charset="0"/>
                </a:rPr>
                <a:t>APLICAÇÃO</a:t>
              </a:r>
              <a:endParaRPr lang="pt-BR" sz="1800" b="1" dirty="0">
                <a:solidFill>
                  <a:srgbClr val="001D4A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287611" y="3795886"/>
              <a:ext cx="26410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rgbClr val="132048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srgbClr val="036993"/>
                  </a:solidFill>
                  <a:latin typeface="Century Gothic" panose="020B0502020202020204" pitchFamily="34" charset="0"/>
                </a:rPr>
                <a:t>Incorporação pelas Empresas</a:t>
              </a:r>
            </a:p>
            <a:p>
              <a:pPr marL="228600" indent="-228600">
                <a:buClr>
                  <a:srgbClr val="132048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srgbClr val="036993"/>
                  </a:solidFill>
                  <a:latin typeface="Century Gothic" panose="020B0502020202020204" pitchFamily="34" charset="0"/>
                </a:rPr>
                <a:t>Incorporação pelos Trabalhadores</a:t>
              </a:r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6089212" y="3291840"/>
              <a:ext cx="3054788" cy="1851659"/>
            </a:xfrm>
            <a:prstGeom prst="rect">
              <a:avLst/>
            </a:prstGeom>
            <a:solidFill>
              <a:srgbClr val="001D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314331" y="3414759"/>
              <a:ext cx="2552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 smtClean="0">
                  <a:solidFill>
                    <a:srgbClr val="EAF8BF"/>
                  </a:solidFill>
                  <a:latin typeface="Century Gothic" panose="020B0502020202020204" pitchFamily="34" charset="0"/>
                </a:rPr>
                <a:t>DISSEMINAÇÃO</a:t>
              </a:r>
              <a:endParaRPr lang="pt-BR" sz="1800" b="1" dirty="0">
                <a:solidFill>
                  <a:srgbClr val="EAF8B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369325" y="3795886"/>
              <a:ext cx="259379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rgbClr val="EAF8BF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Escalabilidade</a:t>
              </a:r>
            </a:p>
            <a:p>
              <a:pPr marL="228600" indent="-228600">
                <a:buClr>
                  <a:srgbClr val="EAF8BF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Comunicação de Resultados</a:t>
              </a:r>
            </a:p>
            <a:p>
              <a:pPr marL="228600" indent="-228600">
                <a:buClr>
                  <a:srgbClr val="EAF8BF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Plataforma nacional como uma das estratégias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963"/>
            <a:stretch/>
          </p:blipFill>
          <p:spPr>
            <a:xfrm>
              <a:off x="0" y="4781550"/>
              <a:ext cx="9144000" cy="361950"/>
            </a:xfrm>
            <a:prstGeom prst="rect">
              <a:avLst/>
            </a:prstGeom>
          </p:spPr>
        </p:pic>
      </p:grpSp>
      <p:sp>
        <p:nvSpPr>
          <p:cNvPr id="1213" name="Retângulo 1212"/>
          <p:cNvSpPr/>
          <p:nvPr/>
        </p:nvSpPr>
        <p:spPr>
          <a:xfrm>
            <a:off x="0" y="3557962"/>
            <a:ext cx="9144000" cy="3300039"/>
          </a:xfrm>
          <a:prstGeom prst="rect">
            <a:avLst/>
          </a:prstGeom>
          <a:solidFill>
            <a:srgbClr val="132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14" name="Retângulo 1213"/>
          <p:cNvSpPr/>
          <p:nvPr/>
        </p:nvSpPr>
        <p:spPr>
          <a:xfrm>
            <a:off x="0" y="0"/>
            <a:ext cx="9144000" cy="3563961"/>
          </a:xfrm>
          <a:prstGeom prst="rect">
            <a:avLst/>
          </a:prstGeom>
          <a:solidFill>
            <a:srgbClr val="036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15" name="CaixaDeTexto 1214"/>
          <p:cNvSpPr txBox="1"/>
          <p:nvPr/>
        </p:nvSpPr>
        <p:spPr>
          <a:xfrm>
            <a:off x="665018" y="9271"/>
            <a:ext cx="734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EM CENTROS DE REFERÊNCIA EM </a:t>
            </a:r>
            <a:r>
              <a:rPr lang="pt-BR" sz="2400" b="1" dirty="0" smtClean="0">
                <a:solidFill>
                  <a:srgbClr val="EBA521"/>
                </a:solidFill>
                <a:latin typeface="Century Gothic" panose="020B0502020202020204" pitchFamily="34" charset="0"/>
              </a:rPr>
              <a:t>SST DO SESI</a:t>
            </a:r>
            <a:endParaRPr lang="pt-BR" sz="2400" b="1" dirty="0">
              <a:solidFill>
                <a:srgbClr val="EBA52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6" name="Retângulo 1215"/>
          <p:cNvSpPr/>
          <p:nvPr/>
        </p:nvSpPr>
        <p:spPr>
          <a:xfrm>
            <a:off x="0" y="1052736"/>
            <a:ext cx="9144000" cy="1573415"/>
          </a:xfrm>
          <a:prstGeom prst="rect">
            <a:avLst/>
          </a:prstGeom>
          <a:solidFill>
            <a:srgbClr val="22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17" name="Retângulo 1216"/>
          <p:cNvSpPr/>
          <p:nvPr/>
        </p:nvSpPr>
        <p:spPr>
          <a:xfrm>
            <a:off x="0" y="2685861"/>
            <a:ext cx="9144000" cy="1175247"/>
          </a:xfrm>
          <a:prstGeom prst="rect">
            <a:avLst/>
          </a:prstGeom>
          <a:solidFill>
            <a:srgbClr val="22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1333" name="Grupo 1217"/>
          <p:cNvGrpSpPr/>
          <p:nvPr/>
        </p:nvGrpSpPr>
        <p:grpSpPr>
          <a:xfrm>
            <a:off x="-1" y="1022281"/>
            <a:ext cx="962769" cy="1573415"/>
            <a:chOff x="-1" y="840885"/>
            <a:chExt cx="962769" cy="881435"/>
          </a:xfrm>
        </p:grpSpPr>
        <p:sp>
          <p:nvSpPr>
            <p:cNvPr id="1219" name="Retângulo 1218"/>
            <p:cNvSpPr/>
            <p:nvPr/>
          </p:nvSpPr>
          <p:spPr>
            <a:xfrm>
              <a:off x="-1" y="840885"/>
              <a:ext cx="962769" cy="881435"/>
            </a:xfrm>
            <a:prstGeom prst="rect">
              <a:avLst/>
            </a:prstGeom>
            <a:solidFill>
              <a:srgbClr val="E9F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prstClr val="white"/>
                </a:solidFill>
              </a:endParaRPr>
            </a:p>
          </p:txBody>
        </p:sp>
        <p:sp>
          <p:nvSpPr>
            <p:cNvPr id="1220" name="CaixaDeTexto 1219"/>
            <p:cNvSpPr txBox="1"/>
            <p:nvPr/>
          </p:nvSpPr>
          <p:spPr>
            <a:xfrm>
              <a:off x="104699" y="984090"/>
              <a:ext cx="723868" cy="142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srgbClr val="223C5C"/>
                  </a:solidFill>
                  <a:latin typeface="Century Gothic" panose="020B0502020202020204" pitchFamily="34" charset="0"/>
                </a:rPr>
                <a:t>Desafios</a:t>
              </a:r>
              <a:endParaRPr lang="pt-BR" sz="1050" b="1" dirty="0">
                <a:solidFill>
                  <a:srgbClr val="223C5C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336" name="Group 4"/>
            <p:cNvGrpSpPr>
              <a:grpSpLocks noChangeAspect="1"/>
            </p:cNvGrpSpPr>
            <p:nvPr/>
          </p:nvGrpSpPr>
          <p:grpSpPr bwMode="auto">
            <a:xfrm>
              <a:off x="349787" y="1240807"/>
              <a:ext cx="240699" cy="317793"/>
              <a:chOff x="426" y="-1621"/>
              <a:chExt cx="4908" cy="6480"/>
            </a:xfrm>
            <a:solidFill>
              <a:srgbClr val="223C5C"/>
            </a:solidFill>
          </p:grpSpPr>
          <p:sp>
            <p:nvSpPr>
              <p:cNvPr id="1222" name="Freeform 5"/>
              <p:cNvSpPr>
                <a:spLocks/>
              </p:cNvSpPr>
              <p:nvPr/>
            </p:nvSpPr>
            <p:spPr bwMode="auto">
              <a:xfrm>
                <a:off x="426" y="-413"/>
                <a:ext cx="4908" cy="5272"/>
              </a:xfrm>
              <a:custGeom>
                <a:avLst/>
                <a:gdLst>
                  <a:gd name="T0" fmla="*/ 606 w 2074"/>
                  <a:gd name="T1" fmla="*/ 2229 h 2229"/>
                  <a:gd name="T2" fmla="*/ 1967 w 2074"/>
                  <a:gd name="T3" fmla="*/ 2229 h 2229"/>
                  <a:gd name="T4" fmla="*/ 1967 w 2074"/>
                  <a:gd name="T5" fmla="*/ 1315 h 2229"/>
                  <a:gd name="T6" fmla="*/ 2074 w 2074"/>
                  <a:gd name="T7" fmla="*/ 631 h 2229"/>
                  <a:gd name="T8" fmla="*/ 1258 w 2074"/>
                  <a:gd name="T9" fmla="*/ 635 h 2229"/>
                  <a:gd name="T10" fmla="*/ 561 w 2074"/>
                  <a:gd name="T11" fmla="*/ 507 h 2229"/>
                  <a:gd name="T12" fmla="*/ 577 w 2074"/>
                  <a:gd name="T13" fmla="*/ 384 h 2229"/>
                  <a:gd name="T14" fmla="*/ 1051 w 2074"/>
                  <a:gd name="T15" fmla="*/ 0 h 2229"/>
                  <a:gd name="T16" fmla="*/ 260 w 2074"/>
                  <a:gd name="T17" fmla="*/ 0 h 2229"/>
                  <a:gd name="T18" fmla="*/ 0 w 2074"/>
                  <a:gd name="T19" fmla="*/ 639 h 2229"/>
                  <a:gd name="T20" fmla="*/ 606 w 2074"/>
                  <a:gd name="T21" fmla="*/ 1361 h 2229"/>
                  <a:gd name="T22" fmla="*/ 606 w 2074"/>
                  <a:gd name="T23" fmla="*/ 2229 h 2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4" h="2229">
                    <a:moveTo>
                      <a:pt x="606" y="2229"/>
                    </a:moveTo>
                    <a:cubicBezTo>
                      <a:pt x="1967" y="2229"/>
                      <a:pt x="1967" y="2229"/>
                      <a:pt x="1967" y="2229"/>
                    </a:cubicBezTo>
                    <a:cubicBezTo>
                      <a:pt x="1967" y="1315"/>
                      <a:pt x="1967" y="1315"/>
                      <a:pt x="1967" y="1315"/>
                    </a:cubicBezTo>
                    <a:cubicBezTo>
                      <a:pt x="2074" y="631"/>
                      <a:pt x="2074" y="631"/>
                      <a:pt x="2074" y="631"/>
                    </a:cubicBezTo>
                    <a:cubicBezTo>
                      <a:pt x="1728" y="478"/>
                      <a:pt x="1258" y="635"/>
                      <a:pt x="1258" y="635"/>
                    </a:cubicBezTo>
                    <a:cubicBezTo>
                      <a:pt x="928" y="396"/>
                      <a:pt x="561" y="507"/>
                      <a:pt x="561" y="507"/>
                    </a:cubicBezTo>
                    <a:cubicBezTo>
                      <a:pt x="577" y="384"/>
                      <a:pt x="577" y="384"/>
                      <a:pt x="577" y="384"/>
                    </a:cubicBezTo>
                    <a:cubicBezTo>
                      <a:pt x="1039" y="379"/>
                      <a:pt x="1051" y="0"/>
                      <a:pt x="1051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606" y="1361"/>
                      <a:pt x="606" y="1361"/>
                      <a:pt x="606" y="1361"/>
                    </a:cubicBezTo>
                    <a:lnTo>
                      <a:pt x="606" y="2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Freeform 6"/>
              <p:cNvSpPr>
                <a:spLocks/>
              </p:cNvSpPr>
              <p:nvPr/>
            </p:nvSpPr>
            <p:spPr bwMode="auto">
              <a:xfrm>
                <a:off x="1373" y="-1621"/>
                <a:ext cx="771" cy="1014"/>
              </a:xfrm>
              <a:custGeom>
                <a:avLst/>
                <a:gdLst>
                  <a:gd name="T0" fmla="*/ 326 w 326"/>
                  <a:gd name="T1" fmla="*/ 163 h 429"/>
                  <a:gd name="T2" fmla="*/ 163 w 326"/>
                  <a:gd name="T3" fmla="*/ 0 h 429"/>
                  <a:gd name="T4" fmla="*/ 0 w 326"/>
                  <a:gd name="T5" fmla="*/ 163 h 429"/>
                  <a:gd name="T6" fmla="*/ 0 w 326"/>
                  <a:gd name="T7" fmla="*/ 429 h 429"/>
                  <a:gd name="T8" fmla="*/ 326 w 326"/>
                  <a:gd name="T9" fmla="*/ 429 h 429"/>
                  <a:gd name="T10" fmla="*/ 326 w 326"/>
                  <a:gd name="T11" fmla="*/ 16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6" h="429">
                    <a:moveTo>
                      <a:pt x="326" y="163"/>
                    </a:moveTo>
                    <a:cubicBezTo>
                      <a:pt x="326" y="73"/>
                      <a:pt x="253" y="0"/>
                      <a:pt x="163" y="0"/>
                    </a:cubicBezTo>
                    <a:cubicBezTo>
                      <a:pt x="73" y="0"/>
                      <a:pt x="0" y="73"/>
                      <a:pt x="0" y="163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326" y="429"/>
                      <a:pt x="326" y="429"/>
                      <a:pt x="326" y="429"/>
                    </a:cubicBezTo>
                    <a:lnTo>
                      <a:pt x="326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Freeform 7"/>
              <p:cNvSpPr>
                <a:spLocks/>
              </p:cNvSpPr>
              <p:nvPr/>
            </p:nvSpPr>
            <p:spPr bwMode="auto">
              <a:xfrm>
                <a:off x="2388" y="-1621"/>
                <a:ext cx="771" cy="2261"/>
              </a:xfrm>
              <a:custGeom>
                <a:avLst/>
                <a:gdLst>
                  <a:gd name="T0" fmla="*/ 308 w 326"/>
                  <a:gd name="T1" fmla="*/ 429 h 956"/>
                  <a:gd name="T2" fmla="*/ 305 w 326"/>
                  <a:gd name="T3" fmla="*/ 514 h 956"/>
                  <a:gd name="T4" fmla="*/ 228 w 326"/>
                  <a:gd name="T5" fmla="*/ 746 h 956"/>
                  <a:gd name="T6" fmla="*/ 39 w 326"/>
                  <a:gd name="T7" fmla="*/ 915 h 956"/>
                  <a:gd name="T8" fmla="*/ 235 w 326"/>
                  <a:gd name="T9" fmla="*/ 956 h 956"/>
                  <a:gd name="T10" fmla="*/ 326 w 326"/>
                  <a:gd name="T11" fmla="*/ 810 h 956"/>
                  <a:gd name="T12" fmla="*/ 326 w 326"/>
                  <a:gd name="T13" fmla="*/ 163 h 956"/>
                  <a:gd name="T14" fmla="*/ 163 w 326"/>
                  <a:gd name="T15" fmla="*/ 0 h 956"/>
                  <a:gd name="T16" fmla="*/ 0 w 326"/>
                  <a:gd name="T17" fmla="*/ 163 h 956"/>
                  <a:gd name="T18" fmla="*/ 0 w 326"/>
                  <a:gd name="T19" fmla="*/ 429 h 956"/>
                  <a:gd name="T20" fmla="*/ 222 w 326"/>
                  <a:gd name="T21" fmla="*/ 429 h 956"/>
                  <a:gd name="T22" fmla="*/ 308 w 326"/>
                  <a:gd name="T23" fmla="*/ 429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6" h="956">
                    <a:moveTo>
                      <a:pt x="308" y="429"/>
                    </a:moveTo>
                    <a:cubicBezTo>
                      <a:pt x="305" y="514"/>
                      <a:pt x="305" y="514"/>
                      <a:pt x="305" y="514"/>
                    </a:cubicBezTo>
                    <a:cubicBezTo>
                      <a:pt x="304" y="526"/>
                      <a:pt x="299" y="634"/>
                      <a:pt x="228" y="746"/>
                    </a:cubicBezTo>
                    <a:cubicBezTo>
                      <a:pt x="191" y="804"/>
                      <a:pt x="132" y="869"/>
                      <a:pt x="39" y="915"/>
                    </a:cubicBezTo>
                    <a:cubicBezTo>
                      <a:pt x="98" y="921"/>
                      <a:pt x="165" y="933"/>
                      <a:pt x="235" y="956"/>
                    </a:cubicBezTo>
                    <a:cubicBezTo>
                      <a:pt x="289" y="929"/>
                      <a:pt x="326" y="874"/>
                      <a:pt x="326" y="810"/>
                    </a:cubicBezTo>
                    <a:cubicBezTo>
                      <a:pt x="326" y="163"/>
                      <a:pt x="326" y="163"/>
                      <a:pt x="326" y="163"/>
                    </a:cubicBezTo>
                    <a:cubicBezTo>
                      <a:pt x="326" y="73"/>
                      <a:pt x="253" y="0"/>
                      <a:pt x="163" y="0"/>
                    </a:cubicBezTo>
                    <a:cubicBezTo>
                      <a:pt x="73" y="0"/>
                      <a:pt x="0" y="73"/>
                      <a:pt x="0" y="163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222" y="429"/>
                      <a:pt x="222" y="429"/>
                      <a:pt x="222" y="429"/>
                    </a:cubicBezTo>
                    <a:cubicBezTo>
                      <a:pt x="308" y="429"/>
                      <a:pt x="308" y="429"/>
                      <a:pt x="308" y="4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5" name="Freeform 8"/>
              <p:cNvSpPr>
                <a:spLocks/>
              </p:cNvSpPr>
              <p:nvPr/>
            </p:nvSpPr>
            <p:spPr bwMode="auto">
              <a:xfrm>
                <a:off x="3403" y="-1621"/>
                <a:ext cx="769" cy="2301"/>
              </a:xfrm>
              <a:custGeom>
                <a:avLst/>
                <a:gdLst>
                  <a:gd name="T0" fmla="*/ 162 w 325"/>
                  <a:gd name="T1" fmla="*/ 973 h 973"/>
                  <a:gd name="T2" fmla="*/ 325 w 325"/>
                  <a:gd name="T3" fmla="*/ 810 h 973"/>
                  <a:gd name="T4" fmla="*/ 325 w 325"/>
                  <a:gd name="T5" fmla="*/ 163 h 973"/>
                  <a:gd name="T6" fmla="*/ 162 w 325"/>
                  <a:gd name="T7" fmla="*/ 0 h 973"/>
                  <a:gd name="T8" fmla="*/ 0 w 325"/>
                  <a:gd name="T9" fmla="*/ 163 h 973"/>
                  <a:gd name="T10" fmla="*/ 0 w 325"/>
                  <a:gd name="T11" fmla="*/ 810 h 973"/>
                  <a:gd name="T12" fmla="*/ 162 w 325"/>
                  <a:gd name="T13" fmla="*/ 973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5" h="973">
                    <a:moveTo>
                      <a:pt x="162" y="973"/>
                    </a:moveTo>
                    <a:cubicBezTo>
                      <a:pt x="252" y="973"/>
                      <a:pt x="325" y="900"/>
                      <a:pt x="325" y="810"/>
                    </a:cubicBezTo>
                    <a:cubicBezTo>
                      <a:pt x="325" y="163"/>
                      <a:pt x="325" y="163"/>
                      <a:pt x="325" y="163"/>
                    </a:cubicBezTo>
                    <a:cubicBezTo>
                      <a:pt x="325" y="73"/>
                      <a:pt x="252" y="0"/>
                      <a:pt x="162" y="0"/>
                    </a:cubicBezTo>
                    <a:cubicBezTo>
                      <a:pt x="72" y="0"/>
                      <a:pt x="0" y="73"/>
                      <a:pt x="0" y="163"/>
                    </a:cubicBezTo>
                    <a:cubicBezTo>
                      <a:pt x="0" y="810"/>
                      <a:pt x="0" y="810"/>
                      <a:pt x="0" y="810"/>
                    </a:cubicBezTo>
                    <a:cubicBezTo>
                      <a:pt x="0" y="900"/>
                      <a:pt x="72" y="973"/>
                      <a:pt x="162" y="9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6" name="Freeform 9"/>
              <p:cNvSpPr>
                <a:spLocks/>
              </p:cNvSpPr>
              <p:nvPr/>
            </p:nvSpPr>
            <p:spPr bwMode="auto">
              <a:xfrm>
                <a:off x="4416" y="-1231"/>
                <a:ext cx="771" cy="1911"/>
              </a:xfrm>
              <a:custGeom>
                <a:avLst/>
                <a:gdLst>
                  <a:gd name="T0" fmla="*/ 163 w 326"/>
                  <a:gd name="T1" fmla="*/ 808 h 808"/>
                  <a:gd name="T2" fmla="*/ 326 w 326"/>
                  <a:gd name="T3" fmla="*/ 645 h 808"/>
                  <a:gd name="T4" fmla="*/ 326 w 326"/>
                  <a:gd name="T5" fmla="*/ 163 h 808"/>
                  <a:gd name="T6" fmla="*/ 163 w 326"/>
                  <a:gd name="T7" fmla="*/ 0 h 808"/>
                  <a:gd name="T8" fmla="*/ 0 w 326"/>
                  <a:gd name="T9" fmla="*/ 163 h 808"/>
                  <a:gd name="T10" fmla="*/ 0 w 326"/>
                  <a:gd name="T11" fmla="*/ 645 h 808"/>
                  <a:gd name="T12" fmla="*/ 163 w 326"/>
                  <a:gd name="T13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808">
                    <a:moveTo>
                      <a:pt x="163" y="808"/>
                    </a:moveTo>
                    <a:cubicBezTo>
                      <a:pt x="253" y="808"/>
                      <a:pt x="326" y="735"/>
                      <a:pt x="326" y="645"/>
                    </a:cubicBezTo>
                    <a:cubicBezTo>
                      <a:pt x="326" y="163"/>
                      <a:pt x="326" y="163"/>
                      <a:pt x="326" y="163"/>
                    </a:cubicBezTo>
                    <a:cubicBezTo>
                      <a:pt x="326" y="73"/>
                      <a:pt x="253" y="0"/>
                      <a:pt x="163" y="0"/>
                    </a:cubicBezTo>
                    <a:cubicBezTo>
                      <a:pt x="73" y="0"/>
                      <a:pt x="0" y="73"/>
                      <a:pt x="0" y="163"/>
                    </a:cubicBezTo>
                    <a:cubicBezTo>
                      <a:pt x="0" y="645"/>
                      <a:pt x="0" y="645"/>
                      <a:pt x="0" y="645"/>
                    </a:cubicBezTo>
                    <a:cubicBezTo>
                      <a:pt x="0" y="735"/>
                      <a:pt x="73" y="808"/>
                      <a:pt x="163" y="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43" name="Grupo 1226"/>
          <p:cNvGrpSpPr/>
          <p:nvPr/>
        </p:nvGrpSpPr>
        <p:grpSpPr>
          <a:xfrm>
            <a:off x="-1" y="2489877"/>
            <a:ext cx="962769" cy="1386831"/>
            <a:chOff x="-1" y="1801644"/>
            <a:chExt cx="962769" cy="881435"/>
          </a:xfrm>
        </p:grpSpPr>
        <p:sp>
          <p:nvSpPr>
            <p:cNvPr id="1228" name="Retângulo 1227"/>
            <p:cNvSpPr/>
            <p:nvPr/>
          </p:nvSpPr>
          <p:spPr>
            <a:xfrm>
              <a:off x="-1" y="1801644"/>
              <a:ext cx="962769" cy="881435"/>
            </a:xfrm>
            <a:prstGeom prst="rect">
              <a:avLst/>
            </a:prstGeom>
            <a:solidFill>
              <a:srgbClr val="E9F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prstClr val="white"/>
                </a:solidFill>
              </a:endParaRPr>
            </a:p>
          </p:txBody>
        </p:sp>
        <p:sp>
          <p:nvSpPr>
            <p:cNvPr id="1229" name="CaixaDeTexto 1228"/>
            <p:cNvSpPr txBox="1"/>
            <p:nvPr/>
          </p:nvSpPr>
          <p:spPr>
            <a:xfrm>
              <a:off x="24705" y="1872591"/>
              <a:ext cx="883856" cy="36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srgbClr val="223C5C"/>
                  </a:solidFill>
                  <a:latin typeface="Century Gothic" panose="020B0502020202020204" pitchFamily="34" charset="0"/>
                </a:rPr>
                <a:t>Centros de Referência</a:t>
              </a:r>
              <a:endParaRPr lang="pt-BR" sz="1050" b="1" dirty="0">
                <a:solidFill>
                  <a:srgbClr val="223C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0" name="Freeform 13"/>
            <p:cNvSpPr>
              <a:spLocks noEditPoints="1"/>
            </p:cNvSpPr>
            <p:nvPr/>
          </p:nvSpPr>
          <p:spPr bwMode="auto">
            <a:xfrm>
              <a:off x="348631" y="2354574"/>
              <a:ext cx="270377" cy="296389"/>
            </a:xfrm>
            <a:custGeom>
              <a:avLst/>
              <a:gdLst>
                <a:gd name="T0" fmla="*/ 2364 w 2364"/>
                <a:gd name="T1" fmla="*/ 2516 h 2592"/>
                <a:gd name="T2" fmla="*/ 2202 w 2364"/>
                <a:gd name="T3" fmla="*/ 218 h 2592"/>
                <a:gd name="T4" fmla="*/ 2202 w 2364"/>
                <a:gd name="T5" fmla="*/ 216 h 2592"/>
                <a:gd name="T6" fmla="*/ 162 w 2364"/>
                <a:gd name="T7" fmla="*/ 216 h 2592"/>
                <a:gd name="T8" fmla="*/ 110 w 2364"/>
                <a:gd name="T9" fmla="*/ 2441 h 2592"/>
                <a:gd name="T10" fmla="*/ 1364 w 2364"/>
                <a:gd name="T11" fmla="*/ 2319 h 2592"/>
                <a:gd name="T12" fmla="*/ 1364 w 2364"/>
                <a:gd name="T13" fmla="*/ 2162 h 2592"/>
                <a:gd name="T14" fmla="*/ 1000 w 2364"/>
                <a:gd name="T15" fmla="*/ 2067 h 2592"/>
                <a:gd name="T16" fmla="*/ 1364 w 2364"/>
                <a:gd name="T17" fmla="*/ 2067 h 2592"/>
                <a:gd name="T18" fmla="*/ 1000 w 2364"/>
                <a:gd name="T19" fmla="*/ 1655 h 2592"/>
                <a:gd name="T20" fmla="*/ 1534 w 2364"/>
                <a:gd name="T21" fmla="*/ 379 h 2592"/>
                <a:gd name="T22" fmla="*/ 1534 w 2364"/>
                <a:gd name="T23" fmla="*/ 532 h 2592"/>
                <a:gd name="T24" fmla="*/ 1898 w 2364"/>
                <a:gd name="T25" fmla="*/ 634 h 2592"/>
                <a:gd name="T26" fmla="*/ 1534 w 2364"/>
                <a:gd name="T27" fmla="*/ 634 h 2592"/>
                <a:gd name="T28" fmla="*/ 1898 w 2364"/>
                <a:gd name="T29" fmla="*/ 1042 h 2592"/>
                <a:gd name="T30" fmla="*/ 1534 w 2364"/>
                <a:gd name="T31" fmla="*/ 1144 h 2592"/>
                <a:gd name="T32" fmla="*/ 1534 w 2364"/>
                <a:gd name="T33" fmla="*/ 1297 h 2592"/>
                <a:gd name="T34" fmla="*/ 1898 w 2364"/>
                <a:gd name="T35" fmla="*/ 1400 h 2592"/>
                <a:gd name="T36" fmla="*/ 1534 w 2364"/>
                <a:gd name="T37" fmla="*/ 1400 h 2592"/>
                <a:gd name="T38" fmla="*/ 1898 w 2364"/>
                <a:gd name="T39" fmla="*/ 1808 h 2592"/>
                <a:gd name="T40" fmla="*/ 1534 w 2364"/>
                <a:gd name="T41" fmla="*/ 1910 h 2592"/>
                <a:gd name="T42" fmla="*/ 1534 w 2364"/>
                <a:gd name="T43" fmla="*/ 2063 h 2592"/>
                <a:gd name="T44" fmla="*/ 1898 w 2364"/>
                <a:gd name="T45" fmla="*/ 2162 h 2592"/>
                <a:gd name="T46" fmla="*/ 1534 w 2364"/>
                <a:gd name="T47" fmla="*/ 2162 h 2592"/>
                <a:gd name="T48" fmla="*/ 1000 w 2364"/>
                <a:gd name="T49" fmla="*/ 1400 h 2592"/>
                <a:gd name="T50" fmla="*/ 1364 w 2364"/>
                <a:gd name="T51" fmla="*/ 1297 h 2592"/>
                <a:gd name="T52" fmla="*/ 1364 w 2364"/>
                <a:gd name="T53" fmla="*/ 1144 h 2592"/>
                <a:gd name="T54" fmla="*/ 1364 w 2364"/>
                <a:gd name="T55" fmla="*/ 379 h 2592"/>
                <a:gd name="T56" fmla="*/ 1000 w 2364"/>
                <a:gd name="T57" fmla="*/ 379 h 2592"/>
                <a:gd name="T58" fmla="*/ 1364 w 2364"/>
                <a:gd name="T59" fmla="*/ 787 h 2592"/>
                <a:gd name="T60" fmla="*/ 1000 w 2364"/>
                <a:gd name="T61" fmla="*/ 889 h 2592"/>
                <a:gd name="T62" fmla="*/ 1000 w 2364"/>
                <a:gd name="T63" fmla="*/ 1042 h 2592"/>
                <a:gd name="T64" fmla="*/ 829 w 2364"/>
                <a:gd name="T65" fmla="*/ 379 h 2592"/>
                <a:gd name="T66" fmla="*/ 466 w 2364"/>
                <a:gd name="T67" fmla="*/ 379 h 2592"/>
                <a:gd name="T68" fmla="*/ 829 w 2364"/>
                <a:gd name="T69" fmla="*/ 787 h 2592"/>
                <a:gd name="T70" fmla="*/ 466 w 2364"/>
                <a:gd name="T71" fmla="*/ 889 h 2592"/>
                <a:gd name="T72" fmla="*/ 466 w 2364"/>
                <a:gd name="T73" fmla="*/ 1042 h 2592"/>
                <a:gd name="T74" fmla="*/ 829 w 2364"/>
                <a:gd name="T75" fmla="*/ 1144 h 2592"/>
                <a:gd name="T76" fmla="*/ 466 w 2364"/>
                <a:gd name="T77" fmla="*/ 1144 h 2592"/>
                <a:gd name="T78" fmla="*/ 829 w 2364"/>
                <a:gd name="T79" fmla="*/ 1553 h 2592"/>
                <a:gd name="T80" fmla="*/ 466 w 2364"/>
                <a:gd name="T81" fmla="*/ 1655 h 2592"/>
                <a:gd name="T82" fmla="*/ 466 w 2364"/>
                <a:gd name="T83" fmla="*/ 1808 h 2592"/>
                <a:gd name="T84" fmla="*/ 829 w 2364"/>
                <a:gd name="T85" fmla="*/ 1910 h 2592"/>
                <a:gd name="T86" fmla="*/ 466 w 2364"/>
                <a:gd name="T87" fmla="*/ 1910 h 2592"/>
                <a:gd name="T88" fmla="*/ 829 w 2364"/>
                <a:gd name="T89" fmla="*/ 2315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64" h="2592">
                  <a:moveTo>
                    <a:pt x="110" y="2592"/>
                  </a:moveTo>
                  <a:cubicBezTo>
                    <a:pt x="2254" y="2592"/>
                    <a:pt x="2254" y="2592"/>
                    <a:pt x="2254" y="2592"/>
                  </a:cubicBezTo>
                  <a:cubicBezTo>
                    <a:pt x="2314" y="2592"/>
                    <a:pt x="2364" y="2558"/>
                    <a:pt x="2364" y="2516"/>
                  </a:cubicBezTo>
                  <a:cubicBezTo>
                    <a:pt x="2364" y="2474"/>
                    <a:pt x="2315" y="2441"/>
                    <a:pt x="2254" y="2441"/>
                  </a:cubicBezTo>
                  <a:cubicBezTo>
                    <a:pt x="2202" y="2441"/>
                    <a:pt x="2202" y="2441"/>
                    <a:pt x="2202" y="2441"/>
                  </a:cubicBezTo>
                  <a:cubicBezTo>
                    <a:pt x="2202" y="218"/>
                    <a:pt x="2202" y="218"/>
                    <a:pt x="2202" y="218"/>
                  </a:cubicBezTo>
                  <a:cubicBezTo>
                    <a:pt x="2202" y="218"/>
                    <a:pt x="2202" y="218"/>
                    <a:pt x="2202" y="218"/>
                  </a:cubicBezTo>
                  <a:cubicBezTo>
                    <a:pt x="2202" y="218"/>
                    <a:pt x="2202" y="218"/>
                    <a:pt x="2202" y="218"/>
                  </a:cubicBezTo>
                  <a:cubicBezTo>
                    <a:pt x="2202" y="216"/>
                    <a:pt x="2202" y="216"/>
                    <a:pt x="2202" y="216"/>
                  </a:cubicBezTo>
                  <a:cubicBezTo>
                    <a:pt x="2202" y="216"/>
                    <a:pt x="2202" y="216"/>
                    <a:pt x="2202" y="216"/>
                  </a:cubicBezTo>
                  <a:cubicBezTo>
                    <a:pt x="2195" y="127"/>
                    <a:pt x="1741" y="0"/>
                    <a:pt x="1182" y="0"/>
                  </a:cubicBezTo>
                  <a:cubicBezTo>
                    <a:pt x="623" y="0"/>
                    <a:pt x="169" y="127"/>
                    <a:pt x="162" y="216"/>
                  </a:cubicBezTo>
                  <a:cubicBezTo>
                    <a:pt x="162" y="216"/>
                    <a:pt x="162" y="216"/>
                    <a:pt x="162" y="216"/>
                  </a:cubicBezTo>
                  <a:cubicBezTo>
                    <a:pt x="162" y="2441"/>
                    <a:pt x="162" y="2441"/>
                    <a:pt x="162" y="2441"/>
                  </a:cubicBezTo>
                  <a:cubicBezTo>
                    <a:pt x="110" y="2441"/>
                    <a:pt x="110" y="2441"/>
                    <a:pt x="110" y="2441"/>
                  </a:cubicBezTo>
                  <a:cubicBezTo>
                    <a:pt x="49" y="2441"/>
                    <a:pt x="0" y="2475"/>
                    <a:pt x="0" y="2516"/>
                  </a:cubicBezTo>
                  <a:cubicBezTo>
                    <a:pt x="0" y="2558"/>
                    <a:pt x="49" y="2592"/>
                    <a:pt x="110" y="2592"/>
                  </a:cubicBezTo>
                  <a:close/>
                  <a:moveTo>
                    <a:pt x="1364" y="2319"/>
                  </a:moveTo>
                  <a:cubicBezTo>
                    <a:pt x="1000" y="2319"/>
                    <a:pt x="1000" y="2319"/>
                    <a:pt x="1000" y="2319"/>
                  </a:cubicBezTo>
                  <a:cubicBezTo>
                    <a:pt x="1000" y="2162"/>
                    <a:pt x="1000" y="2162"/>
                    <a:pt x="1000" y="2162"/>
                  </a:cubicBezTo>
                  <a:cubicBezTo>
                    <a:pt x="1364" y="2162"/>
                    <a:pt x="1364" y="2162"/>
                    <a:pt x="1364" y="2162"/>
                  </a:cubicBezTo>
                  <a:cubicBezTo>
                    <a:pt x="1364" y="2319"/>
                    <a:pt x="1364" y="2319"/>
                    <a:pt x="1364" y="2319"/>
                  </a:cubicBezTo>
                  <a:close/>
                  <a:moveTo>
                    <a:pt x="1364" y="2067"/>
                  </a:moveTo>
                  <a:cubicBezTo>
                    <a:pt x="1000" y="2067"/>
                    <a:pt x="1000" y="2067"/>
                    <a:pt x="1000" y="2067"/>
                  </a:cubicBezTo>
                  <a:cubicBezTo>
                    <a:pt x="1000" y="1910"/>
                    <a:pt x="1000" y="1910"/>
                    <a:pt x="1000" y="1910"/>
                  </a:cubicBezTo>
                  <a:cubicBezTo>
                    <a:pt x="1364" y="1910"/>
                    <a:pt x="1364" y="1910"/>
                    <a:pt x="1364" y="1910"/>
                  </a:cubicBezTo>
                  <a:cubicBezTo>
                    <a:pt x="1364" y="2067"/>
                    <a:pt x="1364" y="2067"/>
                    <a:pt x="1364" y="2067"/>
                  </a:cubicBezTo>
                  <a:close/>
                  <a:moveTo>
                    <a:pt x="1364" y="1808"/>
                  </a:moveTo>
                  <a:cubicBezTo>
                    <a:pt x="1000" y="1808"/>
                    <a:pt x="1000" y="1808"/>
                    <a:pt x="1000" y="1808"/>
                  </a:cubicBezTo>
                  <a:cubicBezTo>
                    <a:pt x="1000" y="1655"/>
                    <a:pt x="1000" y="1655"/>
                    <a:pt x="1000" y="1655"/>
                  </a:cubicBezTo>
                  <a:cubicBezTo>
                    <a:pt x="1364" y="1655"/>
                    <a:pt x="1364" y="1655"/>
                    <a:pt x="1364" y="1655"/>
                  </a:cubicBezTo>
                  <a:cubicBezTo>
                    <a:pt x="1364" y="1808"/>
                    <a:pt x="1364" y="1808"/>
                    <a:pt x="1364" y="1808"/>
                  </a:cubicBezTo>
                  <a:close/>
                  <a:moveTo>
                    <a:pt x="1534" y="379"/>
                  </a:moveTo>
                  <a:cubicBezTo>
                    <a:pt x="1898" y="379"/>
                    <a:pt x="1898" y="379"/>
                    <a:pt x="1898" y="379"/>
                  </a:cubicBezTo>
                  <a:cubicBezTo>
                    <a:pt x="1898" y="532"/>
                    <a:pt x="1898" y="532"/>
                    <a:pt x="1898" y="532"/>
                  </a:cubicBezTo>
                  <a:cubicBezTo>
                    <a:pt x="1534" y="532"/>
                    <a:pt x="1534" y="532"/>
                    <a:pt x="1534" y="532"/>
                  </a:cubicBezTo>
                  <a:lnTo>
                    <a:pt x="1534" y="379"/>
                  </a:lnTo>
                  <a:close/>
                  <a:moveTo>
                    <a:pt x="1534" y="634"/>
                  </a:moveTo>
                  <a:cubicBezTo>
                    <a:pt x="1898" y="634"/>
                    <a:pt x="1898" y="634"/>
                    <a:pt x="1898" y="634"/>
                  </a:cubicBezTo>
                  <a:cubicBezTo>
                    <a:pt x="1898" y="787"/>
                    <a:pt x="1898" y="787"/>
                    <a:pt x="1898" y="787"/>
                  </a:cubicBezTo>
                  <a:cubicBezTo>
                    <a:pt x="1534" y="787"/>
                    <a:pt x="1534" y="787"/>
                    <a:pt x="1534" y="787"/>
                  </a:cubicBezTo>
                  <a:lnTo>
                    <a:pt x="1534" y="634"/>
                  </a:lnTo>
                  <a:close/>
                  <a:moveTo>
                    <a:pt x="1534" y="889"/>
                  </a:moveTo>
                  <a:cubicBezTo>
                    <a:pt x="1898" y="889"/>
                    <a:pt x="1898" y="889"/>
                    <a:pt x="1898" y="889"/>
                  </a:cubicBezTo>
                  <a:cubicBezTo>
                    <a:pt x="1898" y="1042"/>
                    <a:pt x="1898" y="1042"/>
                    <a:pt x="1898" y="1042"/>
                  </a:cubicBezTo>
                  <a:cubicBezTo>
                    <a:pt x="1534" y="1042"/>
                    <a:pt x="1534" y="1042"/>
                    <a:pt x="1534" y="1042"/>
                  </a:cubicBezTo>
                  <a:lnTo>
                    <a:pt x="1534" y="889"/>
                  </a:lnTo>
                  <a:close/>
                  <a:moveTo>
                    <a:pt x="1534" y="1144"/>
                  </a:moveTo>
                  <a:cubicBezTo>
                    <a:pt x="1898" y="1144"/>
                    <a:pt x="1898" y="1144"/>
                    <a:pt x="1898" y="1144"/>
                  </a:cubicBezTo>
                  <a:cubicBezTo>
                    <a:pt x="1898" y="1297"/>
                    <a:pt x="1898" y="1297"/>
                    <a:pt x="1898" y="1297"/>
                  </a:cubicBezTo>
                  <a:cubicBezTo>
                    <a:pt x="1534" y="1297"/>
                    <a:pt x="1534" y="1297"/>
                    <a:pt x="1534" y="1297"/>
                  </a:cubicBezTo>
                  <a:lnTo>
                    <a:pt x="1534" y="1144"/>
                  </a:lnTo>
                  <a:close/>
                  <a:moveTo>
                    <a:pt x="1534" y="1400"/>
                  </a:moveTo>
                  <a:cubicBezTo>
                    <a:pt x="1898" y="1400"/>
                    <a:pt x="1898" y="1400"/>
                    <a:pt x="1898" y="1400"/>
                  </a:cubicBezTo>
                  <a:cubicBezTo>
                    <a:pt x="1898" y="1553"/>
                    <a:pt x="1898" y="1553"/>
                    <a:pt x="1898" y="1553"/>
                  </a:cubicBezTo>
                  <a:cubicBezTo>
                    <a:pt x="1534" y="1553"/>
                    <a:pt x="1534" y="1553"/>
                    <a:pt x="1534" y="1553"/>
                  </a:cubicBezTo>
                  <a:lnTo>
                    <a:pt x="1534" y="1400"/>
                  </a:lnTo>
                  <a:close/>
                  <a:moveTo>
                    <a:pt x="1534" y="1655"/>
                  </a:moveTo>
                  <a:cubicBezTo>
                    <a:pt x="1898" y="1655"/>
                    <a:pt x="1898" y="1655"/>
                    <a:pt x="1898" y="1655"/>
                  </a:cubicBezTo>
                  <a:cubicBezTo>
                    <a:pt x="1898" y="1808"/>
                    <a:pt x="1898" y="1808"/>
                    <a:pt x="1898" y="1808"/>
                  </a:cubicBezTo>
                  <a:cubicBezTo>
                    <a:pt x="1534" y="1808"/>
                    <a:pt x="1534" y="1808"/>
                    <a:pt x="1534" y="1808"/>
                  </a:cubicBezTo>
                  <a:lnTo>
                    <a:pt x="1534" y="1655"/>
                  </a:lnTo>
                  <a:close/>
                  <a:moveTo>
                    <a:pt x="1534" y="1910"/>
                  </a:moveTo>
                  <a:cubicBezTo>
                    <a:pt x="1898" y="1910"/>
                    <a:pt x="1898" y="1910"/>
                    <a:pt x="1898" y="1910"/>
                  </a:cubicBezTo>
                  <a:cubicBezTo>
                    <a:pt x="1898" y="2063"/>
                    <a:pt x="1898" y="2063"/>
                    <a:pt x="1898" y="2063"/>
                  </a:cubicBezTo>
                  <a:cubicBezTo>
                    <a:pt x="1534" y="2063"/>
                    <a:pt x="1534" y="2063"/>
                    <a:pt x="1534" y="2063"/>
                  </a:cubicBezTo>
                  <a:lnTo>
                    <a:pt x="1534" y="1910"/>
                  </a:lnTo>
                  <a:close/>
                  <a:moveTo>
                    <a:pt x="1534" y="2162"/>
                  </a:moveTo>
                  <a:cubicBezTo>
                    <a:pt x="1898" y="2162"/>
                    <a:pt x="1898" y="2162"/>
                    <a:pt x="1898" y="2162"/>
                  </a:cubicBezTo>
                  <a:cubicBezTo>
                    <a:pt x="1898" y="2315"/>
                    <a:pt x="1898" y="2315"/>
                    <a:pt x="1898" y="2315"/>
                  </a:cubicBezTo>
                  <a:cubicBezTo>
                    <a:pt x="1534" y="2315"/>
                    <a:pt x="1534" y="2315"/>
                    <a:pt x="1534" y="2315"/>
                  </a:cubicBezTo>
                  <a:lnTo>
                    <a:pt x="1534" y="2162"/>
                  </a:lnTo>
                  <a:close/>
                  <a:moveTo>
                    <a:pt x="1364" y="1553"/>
                  </a:moveTo>
                  <a:cubicBezTo>
                    <a:pt x="1000" y="1553"/>
                    <a:pt x="1000" y="1553"/>
                    <a:pt x="1000" y="1553"/>
                  </a:cubicBezTo>
                  <a:cubicBezTo>
                    <a:pt x="1000" y="1400"/>
                    <a:pt x="1000" y="1400"/>
                    <a:pt x="1000" y="1400"/>
                  </a:cubicBezTo>
                  <a:cubicBezTo>
                    <a:pt x="1364" y="1400"/>
                    <a:pt x="1364" y="1400"/>
                    <a:pt x="1364" y="1400"/>
                  </a:cubicBezTo>
                  <a:cubicBezTo>
                    <a:pt x="1364" y="1553"/>
                    <a:pt x="1364" y="1553"/>
                    <a:pt x="1364" y="1553"/>
                  </a:cubicBezTo>
                  <a:close/>
                  <a:moveTo>
                    <a:pt x="1364" y="1297"/>
                  </a:moveTo>
                  <a:cubicBezTo>
                    <a:pt x="1000" y="1297"/>
                    <a:pt x="1000" y="1297"/>
                    <a:pt x="1000" y="1297"/>
                  </a:cubicBezTo>
                  <a:cubicBezTo>
                    <a:pt x="1000" y="1144"/>
                    <a:pt x="1000" y="1144"/>
                    <a:pt x="1000" y="1144"/>
                  </a:cubicBezTo>
                  <a:cubicBezTo>
                    <a:pt x="1364" y="1144"/>
                    <a:pt x="1364" y="1144"/>
                    <a:pt x="1364" y="1144"/>
                  </a:cubicBezTo>
                  <a:cubicBezTo>
                    <a:pt x="1364" y="1297"/>
                    <a:pt x="1364" y="1297"/>
                    <a:pt x="1364" y="1297"/>
                  </a:cubicBezTo>
                  <a:close/>
                  <a:moveTo>
                    <a:pt x="1000" y="379"/>
                  </a:moveTo>
                  <a:cubicBezTo>
                    <a:pt x="1364" y="379"/>
                    <a:pt x="1364" y="379"/>
                    <a:pt x="1364" y="379"/>
                  </a:cubicBezTo>
                  <a:cubicBezTo>
                    <a:pt x="1364" y="532"/>
                    <a:pt x="1364" y="532"/>
                    <a:pt x="1364" y="532"/>
                  </a:cubicBezTo>
                  <a:cubicBezTo>
                    <a:pt x="1000" y="532"/>
                    <a:pt x="1000" y="532"/>
                    <a:pt x="1000" y="532"/>
                  </a:cubicBezTo>
                  <a:lnTo>
                    <a:pt x="1000" y="379"/>
                  </a:lnTo>
                  <a:close/>
                  <a:moveTo>
                    <a:pt x="1000" y="634"/>
                  </a:moveTo>
                  <a:cubicBezTo>
                    <a:pt x="1364" y="634"/>
                    <a:pt x="1364" y="634"/>
                    <a:pt x="1364" y="634"/>
                  </a:cubicBezTo>
                  <a:cubicBezTo>
                    <a:pt x="1364" y="787"/>
                    <a:pt x="1364" y="787"/>
                    <a:pt x="1364" y="787"/>
                  </a:cubicBezTo>
                  <a:cubicBezTo>
                    <a:pt x="1000" y="787"/>
                    <a:pt x="1000" y="787"/>
                    <a:pt x="1000" y="787"/>
                  </a:cubicBezTo>
                  <a:lnTo>
                    <a:pt x="1000" y="634"/>
                  </a:lnTo>
                  <a:close/>
                  <a:moveTo>
                    <a:pt x="1000" y="889"/>
                  </a:moveTo>
                  <a:cubicBezTo>
                    <a:pt x="1364" y="889"/>
                    <a:pt x="1364" y="889"/>
                    <a:pt x="1364" y="889"/>
                  </a:cubicBezTo>
                  <a:cubicBezTo>
                    <a:pt x="1364" y="1042"/>
                    <a:pt x="1364" y="1042"/>
                    <a:pt x="1364" y="1042"/>
                  </a:cubicBezTo>
                  <a:cubicBezTo>
                    <a:pt x="1000" y="1042"/>
                    <a:pt x="1000" y="1042"/>
                    <a:pt x="1000" y="1042"/>
                  </a:cubicBezTo>
                  <a:lnTo>
                    <a:pt x="1000" y="889"/>
                  </a:lnTo>
                  <a:close/>
                  <a:moveTo>
                    <a:pt x="466" y="379"/>
                  </a:moveTo>
                  <a:cubicBezTo>
                    <a:pt x="829" y="379"/>
                    <a:pt x="829" y="379"/>
                    <a:pt x="829" y="379"/>
                  </a:cubicBezTo>
                  <a:cubicBezTo>
                    <a:pt x="829" y="532"/>
                    <a:pt x="829" y="532"/>
                    <a:pt x="829" y="532"/>
                  </a:cubicBezTo>
                  <a:cubicBezTo>
                    <a:pt x="466" y="532"/>
                    <a:pt x="466" y="532"/>
                    <a:pt x="466" y="532"/>
                  </a:cubicBezTo>
                  <a:lnTo>
                    <a:pt x="466" y="379"/>
                  </a:lnTo>
                  <a:close/>
                  <a:moveTo>
                    <a:pt x="466" y="634"/>
                  </a:moveTo>
                  <a:cubicBezTo>
                    <a:pt x="829" y="634"/>
                    <a:pt x="829" y="634"/>
                    <a:pt x="829" y="634"/>
                  </a:cubicBezTo>
                  <a:cubicBezTo>
                    <a:pt x="829" y="787"/>
                    <a:pt x="829" y="787"/>
                    <a:pt x="829" y="787"/>
                  </a:cubicBezTo>
                  <a:cubicBezTo>
                    <a:pt x="466" y="787"/>
                    <a:pt x="466" y="787"/>
                    <a:pt x="466" y="787"/>
                  </a:cubicBezTo>
                  <a:lnTo>
                    <a:pt x="466" y="634"/>
                  </a:lnTo>
                  <a:close/>
                  <a:moveTo>
                    <a:pt x="466" y="889"/>
                  </a:moveTo>
                  <a:cubicBezTo>
                    <a:pt x="829" y="889"/>
                    <a:pt x="829" y="889"/>
                    <a:pt x="829" y="889"/>
                  </a:cubicBezTo>
                  <a:cubicBezTo>
                    <a:pt x="829" y="1042"/>
                    <a:pt x="829" y="1042"/>
                    <a:pt x="829" y="1042"/>
                  </a:cubicBezTo>
                  <a:cubicBezTo>
                    <a:pt x="466" y="1042"/>
                    <a:pt x="466" y="1042"/>
                    <a:pt x="466" y="1042"/>
                  </a:cubicBezTo>
                  <a:lnTo>
                    <a:pt x="466" y="889"/>
                  </a:lnTo>
                  <a:close/>
                  <a:moveTo>
                    <a:pt x="466" y="1144"/>
                  </a:moveTo>
                  <a:cubicBezTo>
                    <a:pt x="829" y="1144"/>
                    <a:pt x="829" y="1144"/>
                    <a:pt x="829" y="1144"/>
                  </a:cubicBezTo>
                  <a:cubicBezTo>
                    <a:pt x="829" y="1297"/>
                    <a:pt x="829" y="1297"/>
                    <a:pt x="829" y="1297"/>
                  </a:cubicBezTo>
                  <a:cubicBezTo>
                    <a:pt x="466" y="1297"/>
                    <a:pt x="466" y="1297"/>
                    <a:pt x="466" y="1297"/>
                  </a:cubicBezTo>
                  <a:lnTo>
                    <a:pt x="466" y="1144"/>
                  </a:lnTo>
                  <a:close/>
                  <a:moveTo>
                    <a:pt x="466" y="1400"/>
                  </a:moveTo>
                  <a:cubicBezTo>
                    <a:pt x="829" y="1400"/>
                    <a:pt x="829" y="1400"/>
                    <a:pt x="829" y="1400"/>
                  </a:cubicBezTo>
                  <a:cubicBezTo>
                    <a:pt x="829" y="1553"/>
                    <a:pt x="829" y="1553"/>
                    <a:pt x="829" y="1553"/>
                  </a:cubicBezTo>
                  <a:cubicBezTo>
                    <a:pt x="466" y="1553"/>
                    <a:pt x="466" y="1553"/>
                    <a:pt x="466" y="1553"/>
                  </a:cubicBezTo>
                  <a:lnTo>
                    <a:pt x="466" y="1400"/>
                  </a:lnTo>
                  <a:close/>
                  <a:moveTo>
                    <a:pt x="466" y="1655"/>
                  </a:moveTo>
                  <a:cubicBezTo>
                    <a:pt x="829" y="1655"/>
                    <a:pt x="829" y="1655"/>
                    <a:pt x="829" y="1655"/>
                  </a:cubicBezTo>
                  <a:cubicBezTo>
                    <a:pt x="829" y="1808"/>
                    <a:pt x="829" y="1808"/>
                    <a:pt x="829" y="1808"/>
                  </a:cubicBezTo>
                  <a:cubicBezTo>
                    <a:pt x="466" y="1808"/>
                    <a:pt x="466" y="1808"/>
                    <a:pt x="466" y="1808"/>
                  </a:cubicBezTo>
                  <a:lnTo>
                    <a:pt x="466" y="1655"/>
                  </a:lnTo>
                  <a:close/>
                  <a:moveTo>
                    <a:pt x="466" y="1910"/>
                  </a:moveTo>
                  <a:cubicBezTo>
                    <a:pt x="829" y="1910"/>
                    <a:pt x="829" y="1910"/>
                    <a:pt x="829" y="1910"/>
                  </a:cubicBezTo>
                  <a:cubicBezTo>
                    <a:pt x="829" y="2063"/>
                    <a:pt x="829" y="2063"/>
                    <a:pt x="829" y="2063"/>
                  </a:cubicBezTo>
                  <a:cubicBezTo>
                    <a:pt x="466" y="2063"/>
                    <a:pt x="466" y="2063"/>
                    <a:pt x="466" y="2063"/>
                  </a:cubicBezTo>
                  <a:lnTo>
                    <a:pt x="466" y="1910"/>
                  </a:lnTo>
                  <a:close/>
                  <a:moveTo>
                    <a:pt x="466" y="2162"/>
                  </a:moveTo>
                  <a:cubicBezTo>
                    <a:pt x="829" y="2162"/>
                    <a:pt x="829" y="2162"/>
                    <a:pt x="829" y="2162"/>
                  </a:cubicBezTo>
                  <a:cubicBezTo>
                    <a:pt x="829" y="2315"/>
                    <a:pt x="829" y="2315"/>
                    <a:pt x="829" y="2315"/>
                  </a:cubicBezTo>
                  <a:cubicBezTo>
                    <a:pt x="466" y="2315"/>
                    <a:pt x="466" y="2315"/>
                    <a:pt x="466" y="2315"/>
                  </a:cubicBezTo>
                  <a:lnTo>
                    <a:pt x="466" y="2162"/>
                  </a:lnTo>
                  <a:close/>
                </a:path>
              </a:pathLst>
            </a:custGeom>
            <a:solidFill>
              <a:srgbClr val="223C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upo 1230"/>
          <p:cNvGrpSpPr/>
          <p:nvPr/>
        </p:nvGrpSpPr>
        <p:grpSpPr>
          <a:xfrm>
            <a:off x="1873250" y="1410363"/>
            <a:ext cx="6155898" cy="2446867"/>
            <a:chOff x="1873250" y="833321"/>
            <a:chExt cx="6155898" cy="1835150"/>
          </a:xfrm>
        </p:grpSpPr>
        <p:sp>
          <p:nvSpPr>
            <p:cNvPr id="1232" name="Forma livre 1231"/>
            <p:cNvSpPr/>
            <p:nvPr/>
          </p:nvSpPr>
          <p:spPr>
            <a:xfrm>
              <a:off x="1873250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3" name="Forma livre 1232"/>
            <p:cNvSpPr/>
            <p:nvPr/>
          </p:nvSpPr>
          <p:spPr>
            <a:xfrm>
              <a:off x="2899233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4" name="Forma livre 1233"/>
            <p:cNvSpPr/>
            <p:nvPr/>
          </p:nvSpPr>
          <p:spPr>
            <a:xfrm>
              <a:off x="3925216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5" name="Forma livre 1234"/>
            <p:cNvSpPr/>
            <p:nvPr/>
          </p:nvSpPr>
          <p:spPr>
            <a:xfrm>
              <a:off x="4951199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6" name="Forma livre 1235"/>
            <p:cNvSpPr/>
            <p:nvPr/>
          </p:nvSpPr>
          <p:spPr>
            <a:xfrm>
              <a:off x="5977182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7" name="Forma livre 1236"/>
            <p:cNvSpPr/>
            <p:nvPr/>
          </p:nvSpPr>
          <p:spPr>
            <a:xfrm>
              <a:off x="7003165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8" name="Forma livre 1237"/>
            <p:cNvSpPr/>
            <p:nvPr/>
          </p:nvSpPr>
          <p:spPr>
            <a:xfrm>
              <a:off x="8029148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upo 1270"/>
          <p:cNvGrpSpPr/>
          <p:nvPr/>
        </p:nvGrpSpPr>
        <p:grpSpPr>
          <a:xfrm>
            <a:off x="899592" y="1340768"/>
            <a:ext cx="8244408" cy="2383815"/>
            <a:chOff x="899592" y="1092458"/>
            <a:chExt cx="8244408" cy="1515094"/>
          </a:xfrm>
        </p:grpSpPr>
        <p:sp>
          <p:nvSpPr>
            <p:cNvPr id="1255" name="Forma livre 1254"/>
            <p:cNvSpPr/>
            <p:nvPr/>
          </p:nvSpPr>
          <p:spPr>
            <a:xfrm>
              <a:off x="899592" y="1092458"/>
              <a:ext cx="1043239" cy="640899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Carência de estudos e programas em Higiene Ocupacional</a:t>
              </a:r>
            </a:p>
          </p:txBody>
        </p:sp>
        <p:sp>
          <p:nvSpPr>
            <p:cNvPr id="1256" name="Forma livre 1255"/>
            <p:cNvSpPr/>
            <p:nvPr/>
          </p:nvSpPr>
          <p:spPr>
            <a:xfrm>
              <a:off x="1835696" y="1138225"/>
              <a:ext cx="1143951" cy="464413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Afastamento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por problemas </a:t>
              </a:r>
              <a:r>
                <a:rPr lang="pt-BR" sz="1000" spc="-75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O</a:t>
              </a:r>
              <a:r>
                <a:rPr lang="pt-BR" sz="1000" spc="-75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steomusculares</a:t>
              </a:r>
              <a:endParaRPr lang="pt-BR" sz="1000" spc="-75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7" name="Forma livre 1256"/>
            <p:cNvSpPr/>
            <p:nvPr/>
          </p:nvSpPr>
          <p:spPr>
            <a:xfrm>
              <a:off x="2843808" y="1183991"/>
              <a:ext cx="1034165" cy="464413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Afastamento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por Fatores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Psico</a:t>
              </a: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</a:t>
              </a:r>
              <a:r>
                <a:rPr 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sociais</a:t>
              </a:r>
              <a:endPara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8" name="Forma livre 1257"/>
            <p:cNvSpPr/>
            <p:nvPr/>
          </p:nvSpPr>
          <p:spPr>
            <a:xfrm>
              <a:off x="3851920" y="1092458"/>
              <a:ext cx="1127156" cy="640899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Baixa </a:t>
              </a:r>
              <a:r>
                <a:rPr 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produtividade por </a:t>
              </a: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incapacidade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do trabalho</a:t>
              </a:r>
            </a:p>
          </p:txBody>
        </p:sp>
        <p:sp>
          <p:nvSpPr>
            <p:cNvPr id="1259" name="Forma livre 1258"/>
            <p:cNvSpPr/>
            <p:nvPr/>
          </p:nvSpPr>
          <p:spPr>
            <a:xfrm>
              <a:off x="5004048" y="1229758"/>
              <a:ext cx="965220" cy="336491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Transição Demográfica</a:t>
              </a:r>
            </a:p>
          </p:txBody>
        </p:sp>
        <p:sp>
          <p:nvSpPr>
            <p:cNvPr id="1260" name="Forma livre 1259"/>
            <p:cNvSpPr/>
            <p:nvPr/>
          </p:nvSpPr>
          <p:spPr>
            <a:xfrm>
              <a:off x="6012160" y="1138225"/>
              <a:ext cx="1005026" cy="640899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Falta de Tecnologias para  Segurança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 Saúde</a:t>
              </a:r>
            </a:p>
          </p:txBody>
        </p:sp>
        <p:sp>
          <p:nvSpPr>
            <p:cNvPr id="1261" name="Forma livre 1260"/>
            <p:cNvSpPr/>
            <p:nvPr/>
          </p:nvSpPr>
          <p:spPr>
            <a:xfrm>
              <a:off x="7020272" y="1138225"/>
              <a:ext cx="1034165" cy="640899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Falta de Mensuração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 Impacto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 avaliação   </a:t>
              </a:r>
            </a:p>
          </p:txBody>
        </p:sp>
        <p:sp>
          <p:nvSpPr>
            <p:cNvPr id="1262" name="Forma livre 1261"/>
            <p:cNvSpPr/>
            <p:nvPr/>
          </p:nvSpPr>
          <p:spPr>
            <a:xfrm>
              <a:off x="7981336" y="1092458"/>
              <a:ext cx="1162664" cy="715487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Ausência e limitação de sistemas de informação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 gestão </a:t>
              </a:r>
            </a:p>
          </p:txBody>
        </p:sp>
        <p:sp>
          <p:nvSpPr>
            <p:cNvPr id="1263" name="CaixaDeTexto 38"/>
            <p:cNvSpPr txBox="1">
              <a:spLocks noChangeArrowheads="1"/>
            </p:cNvSpPr>
            <p:nvPr/>
          </p:nvSpPr>
          <p:spPr bwMode="auto">
            <a:xfrm>
              <a:off x="4932040" y="2007788"/>
              <a:ext cx="1070050" cy="5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Longevidade e  Produtividade (PR)</a:t>
              </a:r>
            </a:p>
          </p:txBody>
        </p:sp>
        <p:sp>
          <p:nvSpPr>
            <p:cNvPr id="1264" name="CaixaDeTexto 38"/>
            <p:cNvSpPr txBox="1">
              <a:spLocks noChangeArrowheads="1"/>
            </p:cNvSpPr>
            <p:nvPr/>
          </p:nvSpPr>
          <p:spPr bwMode="auto">
            <a:xfrm>
              <a:off x="3923928" y="1962022"/>
              <a:ext cx="1043497" cy="645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Gestão do Absenteísmo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 Reabilitação (BA)</a:t>
              </a:r>
            </a:p>
          </p:txBody>
        </p:sp>
        <p:sp>
          <p:nvSpPr>
            <p:cNvPr id="1265" name="CaixaDeTexto 38"/>
            <p:cNvSpPr txBox="1">
              <a:spLocks noChangeArrowheads="1"/>
            </p:cNvSpPr>
            <p:nvPr/>
          </p:nvSpPr>
          <p:spPr bwMode="auto">
            <a:xfrm>
              <a:off x="2987824" y="1962022"/>
              <a:ext cx="978382" cy="5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Gestão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 Fatores Psicossociais (RS)</a:t>
              </a:r>
            </a:p>
          </p:txBody>
        </p:sp>
        <p:sp>
          <p:nvSpPr>
            <p:cNvPr id="1266" name="CaixaDeTexto 38"/>
            <p:cNvSpPr txBox="1">
              <a:spLocks noChangeArrowheads="1"/>
            </p:cNvSpPr>
            <p:nvPr/>
          </p:nvSpPr>
          <p:spPr bwMode="auto">
            <a:xfrm>
              <a:off x="1907704" y="2053555"/>
              <a:ext cx="881269" cy="35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Ergonomia (MG)</a:t>
              </a:r>
            </a:p>
          </p:txBody>
        </p:sp>
        <p:sp>
          <p:nvSpPr>
            <p:cNvPr id="1267" name="CaixaDeTexto 38"/>
            <p:cNvSpPr txBox="1">
              <a:spLocks noChangeArrowheads="1"/>
            </p:cNvSpPr>
            <p:nvPr/>
          </p:nvSpPr>
          <p:spPr bwMode="auto">
            <a:xfrm>
              <a:off x="971600" y="2007788"/>
              <a:ext cx="1039367" cy="44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>
                <a:defRPr/>
              </a:pP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Higiene Ocupacional    (RJ)</a:t>
              </a:r>
            </a:p>
          </p:txBody>
        </p:sp>
        <p:sp>
          <p:nvSpPr>
            <p:cNvPr id="1268" name="CaixaDeTexto 38"/>
            <p:cNvSpPr txBox="1">
              <a:spLocks noChangeArrowheads="1"/>
            </p:cNvSpPr>
            <p:nvPr/>
          </p:nvSpPr>
          <p:spPr bwMode="auto">
            <a:xfrm>
              <a:off x="7020272" y="2053555"/>
              <a:ext cx="1055427" cy="44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Métricas para </a:t>
              </a: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/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 </a:t>
              </a: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Saúde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(CE)</a:t>
              </a:r>
            </a:p>
          </p:txBody>
        </p:sp>
        <p:sp>
          <p:nvSpPr>
            <p:cNvPr id="1269" name="CaixaDeTexto 38"/>
            <p:cNvSpPr txBox="1">
              <a:spLocks noChangeArrowheads="1"/>
            </p:cNvSpPr>
            <p:nvPr/>
          </p:nvSpPr>
          <p:spPr bwMode="auto">
            <a:xfrm>
              <a:off x="6012160" y="2007788"/>
              <a:ext cx="975522" cy="5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Tecnologias para Seg.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 Saúde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(SC)</a:t>
              </a:r>
            </a:p>
          </p:txBody>
        </p:sp>
        <p:sp>
          <p:nvSpPr>
            <p:cNvPr id="1270" name="CaixaDeTexto 38"/>
            <p:cNvSpPr txBox="1">
              <a:spLocks noChangeArrowheads="1"/>
            </p:cNvSpPr>
            <p:nvPr/>
          </p:nvSpPr>
          <p:spPr bwMode="auto">
            <a:xfrm>
              <a:off x="8032307" y="2007788"/>
              <a:ext cx="1111693" cy="5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Intelig.</a:t>
              </a:r>
              <a:b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</a:t>
              </a: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 </a:t>
              </a:r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Gestão</a:t>
              </a: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/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em SST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(MS)</a:t>
              </a:r>
            </a:p>
          </p:txBody>
        </p:sp>
      </p:grpSp>
      <p:sp>
        <p:nvSpPr>
          <p:cNvPr id="1360" name="Freeform 104"/>
          <p:cNvSpPr>
            <a:spLocks noEditPoints="1"/>
          </p:cNvSpPr>
          <p:nvPr/>
        </p:nvSpPr>
        <p:spPr bwMode="auto">
          <a:xfrm>
            <a:off x="29288" y="4340887"/>
            <a:ext cx="1626574" cy="2562381"/>
          </a:xfrm>
          <a:custGeom>
            <a:avLst/>
            <a:gdLst>
              <a:gd name="T0" fmla="*/ 2129 w 2129"/>
              <a:gd name="T1" fmla="*/ 846 h 2516"/>
              <a:gd name="T2" fmla="*/ 1786 w 2129"/>
              <a:gd name="T3" fmla="*/ 503 h 2516"/>
              <a:gd name="T4" fmla="*/ 1443 w 2129"/>
              <a:gd name="T5" fmla="*/ 846 h 2516"/>
              <a:gd name="T6" fmla="*/ 1713 w 2129"/>
              <a:gd name="T7" fmla="*/ 1180 h 2516"/>
              <a:gd name="T8" fmla="*/ 1711 w 2129"/>
              <a:gd name="T9" fmla="*/ 1197 h 2516"/>
              <a:gd name="T10" fmla="*/ 1711 w 2129"/>
              <a:gd name="T11" fmla="*/ 1867 h 2516"/>
              <a:gd name="T12" fmla="*/ 1218 w 2129"/>
              <a:gd name="T13" fmla="*/ 2361 h 2516"/>
              <a:gd name="T14" fmla="*/ 724 w 2129"/>
              <a:gd name="T15" fmla="*/ 1867 h 2516"/>
              <a:gd name="T16" fmla="*/ 724 w 2129"/>
              <a:gd name="T17" fmla="*/ 1769 h 2516"/>
              <a:gd name="T18" fmla="*/ 1296 w 2129"/>
              <a:gd name="T19" fmla="*/ 1302 h 2516"/>
              <a:gd name="T20" fmla="*/ 1296 w 2129"/>
              <a:gd name="T21" fmla="*/ 472 h 2516"/>
              <a:gd name="T22" fmla="*/ 1060 w 2129"/>
              <a:gd name="T23" fmla="*/ 115 h 2516"/>
              <a:gd name="T24" fmla="*/ 907 w 2129"/>
              <a:gd name="T25" fmla="*/ 0 h 2516"/>
              <a:gd name="T26" fmla="*/ 745 w 2129"/>
              <a:gd name="T27" fmla="*/ 161 h 2516"/>
              <a:gd name="T28" fmla="*/ 907 w 2129"/>
              <a:gd name="T29" fmla="*/ 323 h 2516"/>
              <a:gd name="T30" fmla="*/ 1024 w 2129"/>
              <a:gd name="T31" fmla="*/ 272 h 2516"/>
              <a:gd name="T32" fmla="*/ 1140 w 2129"/>
              <a:gd name="T33" fmla="*/ 472 h 2516"/>
              <a:gd name="T34" fmla="*/ 1140 w 2129"/>
              <a:gd name="T35" fmla="*/ 1302 h 2516"/>
              <a:gd name="T36" fmla="*/ 648 w 2129"/>
              <a:gd name="T37" fmla="*/ 1620 h 2516"/>
              <a:gd name="T38" fmla="*/ 156 w 2129"/>
              <a:gd name="T39" fmla="*/ 1302 h 2516"/>
              <a:gd name="T40" fmla="*/ 156 w 2129"/>
              <a:gd name="T41" fmla="*/ 472 h 2516"/>
              <a:gd name="T42" fmla="*/ 272 w 2129"/>
              <a:gd name="T43" fmla="*/ 272 h 2516"/>
              <a:gd name="T44" fmla="*/ 389 w 2129"/>
              <a:gd name="T45" fmla="*/ 323 h 2516"/>
              <a:gd name="T46" fmla="*/ 550 w 2129"/>
              <a:gd name="T47" fmla="*/ 161 h 2516"/>
              <a:gd name="T48" fmla="*/ 389 w 2129"/>
              <a:gd name="T49" fmla="*/ 0 h 2516"/>
              <a:gd name="T50" fmla="*/ 235 w 2129"/>
              <a:gd name="T51" fmla="*/ 116 h 2516"/>
              <a:gd name="T52" fmla="*/ 0 w 2129"/>
              <a:gd name="T53" fmla="*/ 472 h 2516"/>
              <a:gd name="T54" fmla="*/ 0 w 2129"/>
              <a:gd name="T55" fmla="*/ 1302 h 2516"/>
              <a:gd name="T56" fmla="*/ 569 w 2129"/>
              <a:gd name="T57" fmla="*/ 1769 h 2516"/>
              <a:gd name="T58" fmla="*/ 569 w 2129"/>
              <a:gd name="T59" fmla="*/ 1867 h 2516"/>
              <a:gd name="T60" fmla="*/ 1218 w 2129"/>
              <a:gd name="T61" fmla="*/ 2516 h 2516"/>
              <a:gd name="T62" fmla="*/ 1867 w 2129"/>
              <a:gd name="T63" fmla="*/ 1867 h 2516"/>
              <a:gd name="T64" fmla="*/ 1867 w 2129"/>
              <a:gd name="T65" fmla="*/ 1197 h 2516"/>
              <a:gd name="T66" fmla="*/ 1864 w 2129"/>
              <a:gd name="T67" fmla="*/ 1179 h 2516"/>
              <a:gd name="T68" fmla="*/ 2129 w 2129"/>
              <a:gd name="T69" fmla="*/ 846 h 2516"/>
              <a:gd name="T70" fmla="*/ 1786 w 2129"/>
              <a:gd name="T71" fmla="*/ 1033 h 2516"/>
              <a:gd name="T72" fmla="*/ 1599 w 2129"/>
              <a:gd name="T73" fmla="*/ 846 h 2516"/>
              <a:gd name="T74" fmla="*/ 1786 w 2129"/>
              <a:gd name="T75" fmla="*/ 658 h 2516"/>
              <a:gd name="T76" fmla="*/ 1974 w 2129"/>
              <a:gd name="T77" fmla="*/ 846 h 2516"/>
              <a:gd name="T78" fmla="*/ 1786 w 2129"/>
              <a:gd name="T79" fmla="*/ 1033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29" h="2516">
                <a:moveTo>
                  <a:pt x="2129" y="846"/>
                </a:moveTo>
                <a:cubicBezTo>
                  <a:pt x="2129" y="656"/>
                  <a:pt x="1975" y="503"/>
                  <a:pt x="1786" y="503"/>
                </a:cubicBezTo>
                <a:cubicBezTo>
                  <a:pt x="1597" y="503"/>
                  <a:pt x="1443" y="656"/>
                  <a:pt x="1443" y="846"/>
                </a:cubicBezTo>
                <a:cubicBezTo>
                  <a:pt x="1443" y="1009"/>
                  <a:pt x="1559" y="1147"/>
                  <a:pt x="1713" y="1180"/>
                </a:cubicBezTo>
                <a:cubicBezTo>
                  <a:pt x="1712" y="1186"/>
                  <a:pt x="1711" y="1192"/>
                  <a:pt x="1711" y="1197"/>
                </a:cubicBezTo>
                <a:cubicBezTo>
                  <a:pt x="1711" y="1867"/>
                  <a:pt x="1711" y="1867"/>
                  <a:pt x="1711" y="1867"/>
                </a:cubicBezTo>
                <a:cubicBezTo>
                  <a:pt x="1711" y="2140"/>
                  <a:pt x="1490" y="2361"/>
                  <a:pt x="1218" y="2361"/>
                </a:cubicBezTo>
                <a:cubicBezTo>
                  <a:pt x="946" y="2361"/>
                  <a:pt x="724" y="2140"/>
                  <a:pt x="724" y="1867"/>
                </a:cubicBezTo>
                <a:cubicBezTo>
                  <a:pt x="724" y="1769"/>
                  <a:pt x="724" y="1769"/>
                  <a:pt x="724" y="1769"/>
                </a:cubicBezTo>
                <a:cubicBezTo>
                  <a:pt x="1002" y="1731"/>
                  <a:pt x="1296" y="1500"/>
                  <a:pt x="1296" y="1302"/>
                </a:cubicBezTo>
                <a:cubicBezTo>
                  <a:pt x="1296" y="472"/>
                  <a:pt x="1296" y="472"/>
                  <a:pt x="1296" y="472"/>
                </a:cubicBezTo>
                <a:cubicBezTo>
                  <a:pt x="1296" y="312"/>
                  <a:pt x="1199" y="175"/>
                  <a:pt x="1060" y="115"/>
                </a:cubicBezTo>
                <a:cubicBezTo>
                  <a:pt x="1040" y="49"/>
                  <a:pt x="979" y="0"/>
                  <a:pt x="907" y="0"/>
                </a:cubicBezTo>
                <a:cubicBezTo>
                  <a:pt x="817" y="0"/>
                  <a:pt x="745" y="72"/>
                  <a:pt x="745" y="161"/>
                </a:cubicBezTo>
                <a:cubicBezTo>
                  <a:pt x="745" y="251"/>
                  <a:pt x="817" y="323"/>
                  <a:pt x="907" y="323"/>
                </a:cubicBezTo>
                <a:cubicBezTo>
                  <a:pt x="953" y="323"/>
                  <a:pt x="994" y="303"/>
                  <a:pt x="1024" y="272"/>
                </a:cubicBezTo>
                <a:cubicBezTo>
                  <a:pt x="1093" y="312"/>
                  <a:pt x="1140" y="386"/>
                  <a:pt x="1140" y="472"/>
                </a:cubicBezTo>
                <a:cubicBezTo>
                  <a:pt x="1140" y="1302"/>
                  <a:pt x="1140" y="1302"/>
                  <a:pt x="1140" y="1302"/>
                </a:cubicBezTo>
                <a:cubicBezTo>
                  <a:pt x="1140" y="1412"/>
                  <a:pt x="880" y="1620"/>
                  <a:pt x="648" y="1620"/>
                </a:cubicBezTo>
                <a:cubicBezTo>
                  <a:pt x="416" y="1620"/>
                  <a:pt x="156" y="1412"/>
                  <a:pt x="156" y="1302"/>
                </a:cubicBezTo>
                <a:cubicBezTo>
                  <a:pt x="156" y="472"/>
                  <a:pt x="156" y="472"/>
                  <a:pt x="156" y="472"/>
                </a:cubicBezTo>
                <a:cubicBezTo>
                  <a:pt x="156" y="387"/>
                  <a:pt x="203" y="312"/>
                  <a:pt x="272" y="272"/>
                </a:cubicBezTo>
                <a:cubicBezTo>
                  <a:pt x="301" y="303"/>
                  <a:pt x="343" y="323"/>
                  <a:pt x="389" y="323"/>
                </a:cubicBezTo>
                <a:cubicBezTo>
                  <a:pt x="478" y="323"/>
                  <a:pt x="550" y="251"/>
                  <a:pt x="550" y="161"/>
                </a:cubicBezTo>
                <a:cubicBezTo>
                  <a:pt x="550" y="72"/>
                  <a:pt x="478" y="0"/>
                  <a:pt x="389" y="0"/>
                </a:cubicBezTo>
                <a:cubicBezTo>
                  <a:pt x="316" y="0"/>
                  <a:pt x="255" y="49"/>
                  <a:pt x="235" y="116"/>
                </a:cubicBezTo>
                <a:cubicBezTo>
                  <a:pt x="97" y="175"/>
                  <a:pt x="0" y="313"/>
                  <a:pt x="0" y="472"/>
                </a:cubicBezTo>
                <a:cubicBezTo>
                  <a:pt x="0" y="1302"/>
                  <a:pt x="0" y="1302"/>
                  <a:pt x="0" y="1302"/>
                </a:cubicBezTo>
                <a:cubicBezTo>
                  <a:pt x="0" y="1499"/>
                  <a:pt x="292" y="1730"/>
                  <a:pt x="569" y="1769"/>
                </a:cubicBezTo>
                <a:cubicBezTo>
                  <a:pt x="569" y="1867"/>
                  <a:pt x="569" y="1867"/>
                  <a:pt x="569" y="1867"/>
                </a:cubicBezTo>
                <a:cubicBezTo>
                  <a:pt x="569" y="2225"/>
                  <a:pt x="860" y="2516"/>
                  <a:pt x="1218" y="2516"/>
                </a:cubicBezTo>
                <a:cubicBezTo>
                  <a:pt x="1575" y="2516"/>
                  <a:pt x="1867" y="2225"/>
                  <a:pt x="1867" y="1867"/>
                </a:cubicBezTo>
                <a:cubicBezTo>
                  <a:pt x="1867" y="1197"/>
                  <a:pt x="1867" y="1197"/>
                  <a:pt x="1867" y="1197"/>
                </a:cubicBezTo>
                <a:cubicBezTo>
                  <a:pt x="1867" y="1191"/>
                  <a:pt x="1866" y="1185"/>
                  <a:pt x="1864" y="1179"/>
                </a:cubicBezTo>
                <a:cubicBezTo>
                  <a:pt x="2016" y="1144"/>
                  <a:pt x="2129" y="1008"/>
                  <a:pt x="2129" y="846"/>
                </a:cubicBezTo>
                <a:close/>
                <a:moveTo>
                  <a:pt x="1786" y="1033"/>
                </a:moveTo>
                <a:cubicBezTo>
                  <a:pt x="1683" y="1033"/>
                  <a:pt x="1599" y="949"/>
                  <a:pt x="1599" y="846"/>
                </a:cubicBezTo>
                <a:cubicBezTo>
                  <a:pt x="1599" y="742"/>
                  <a:pt x="1683" y="658"/>
                  <a:pt x="1786" y="658"/>
                </a:cubicBezTo>
                <a:cubicBezTo>
                  <a:pt x="1890" y="658"/>
                  <a:pt x="1974" y="742"/>
                  <a:pt x="1974" y="846"/>
                </a:cubicBezTo>
                <a:cubicBezTo>
                  <a:pt x="1974" y="949"/>
                  <a:pt x="1890" y="1033"/>
                  <a:pt x="1786" y="1033"/>
                </a:cubicBezTo>
                <a:close/>
              </a:path>
            </a:pathLst>
          </a:custGeom>
          <a:solidFill>
            <a:srgbClr val="0D1631">
              <a:alpha val="5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grpSp>
        <p:nvGrpSpPr>
          <p:cNvPr id="37" name="Grupo 1332"/>
          <p:cNvGrpSpPr/>
          <p:nvPr/>
        </p:nvGrpSpPr>
        <p:grpSpPr>
          <a:xfrm>
            <a:off x="1509415" y="4591044"/>
            <a:ext cx="1994236" cy="325392"/>
            <a:chOff x="912495" y="3605489"/>
            <a:chExt cx="1994236" cy="244044"/>
          </a:xfrm>
        </p:grpSpPr>
        <p:sp>
          <p:nvSpPr>
            <p:cNvPr id="1334" name="Retângulo 1333"/>
            <p:cNvSpPr/>
            <p:nvPr/>
          </p:nvSpPr>
          <p:spPr>
            <a:xfrm>
              <a:off x="912495" y="3605489"/>
              <a:ext cx="1994236" cy="244044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335" name="CaixaDeTexto 1334"/>
            <p:cNvSpPr txBox="1"/>
            <p:nvPr/>
          </p:nvSpPr>
          <p:spPr>
            <a:xfrm>
              <a:off x="1464488" y="3607145"/>
              <a:ext cx="976610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132048"/>
                  </a:solidFill>
                  <a:latin typeface="Century Gothic" panose="020B0502020202020204" pitchFamily="34" charset="0"/>
                </a:rPr>
                <a:t>Segmentação</a:t>
              </a:r>
            </a:p>
          </p:txBody>
        </p:sp>
        <p:grpSp>
          <p:nvGrpSpPr>
            <p:cNvPr id="38" name="Group 16"/>
            <p:cNvGrpSpPr>
              <a:grpSpLocks noChangeAspect="1"/>
            </p:cNvGrpSpPr>
            <p:nvPr/>
          </p:nvGrpSpPr>
          <p:grpSpPr bwMode="auto">
            <a:xfrm>
              <a:off x="1019402" y="3633272"/>
              <a:ext cx="326233" cy="191093"/>
              <a:chOff x="-525" y="-372"/>
              <a:chExt cx="6810" cy="3989"/>
            </a:xfrm>
            <a:solidFill>
              <a:srgbClr val="132048"/>
            </a:solidFill>
          </p:grpSpPr>
          <p:sp>
            <p:nvSpPr>
              <p:cNvPr id="1337" name="Freeform 17"/>
              <p:cNvSpPr>
                <a:spLocks/>
              </p:cNvSpPr>
              <p:nvPr/>
            </p:nvSpPr>
            <p:spPr bwMode="auto">
              <a:xfrm>
                <a:off x="1284" y="-372"/>
                <a:ext cx="3192" cy="2759"/>
              </a:xfrm>
              <a:custGeom>
                <a:avLst/>
                <a:gdLst>
                  <a:gd name="T0" fmla="*/ 1596 w 3192"/>
                  <a:gd name="T1" fmla="*/ 2759 h 2759"/>
                  <a:gd name="T2" fmla="*/ 3192 w 3192"/>
                  <a:gd name="T3" fmla="*/ 0 h 2759"/>
                  <a:gd name="T4" fmla="*/ 0 w 3192"/>
                  <a:gd name="T5" fmla="*/ 0 h 2759"/>
                  <a:gd name="T6" fmla="*/ 1596 w 3192"/>
                  <a:gd name="T7" fmla="*/ 2759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2" h="2759">
                    <a:moveTo>
                      <a:pt x="1596" y="2759"/>
                    </a:moveTo>
                    <a:lnTo>
                      <a:pt x="3192" y="0"/>
                    </a:lnTo>
                    <a:lnTo>
                      <a:pt x="0" y="0"/>
                    </a:lnTo>
                    <a:lnTo>
                      <a:pt x="1596" y="27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8" name="Freeform 18"/>
              <p:cNvSpPr>
                <a:spLocks/>
              </p:cNvSpPr>
              <p:nvPr/>
            </p:nvSpPr>
            <p:spPr bwMode="auto">
              <a:xfrm>
                <a:off x="-525" y="858"/>
                <a:ext cx="3190" cy="2759"/>
              </a:xfrm>
              <a:custGeom>
                <a:avLst/>
                <a:gdLst>
                  <a:gd name="T0" fmla="*/ 1596 w 3190"/>
                  <a:gd name="T1" fmla="*/ 0 h 2759"/>
                  <a:gd name="T2" fmla="*/ 0 w 3190"/>
                  <a:gd name="T3" fmla="*/ 2759 h 2759"/>
                  <a:gd name="T4" fmla="*/ 3190 w 3190"/>
                  <a:gd name="T5" fmla="*/ 2759 h 2759"/>
                  <a:gd name="T6" fmla="*/ 1596 w 3190"/>
                  <a:gd name="T7" fmla="*/ 0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0" h="2759">
                    <a:moveTo>
                      <a:pt x="1596" y="0"/>
                    </a:moveTo>
                    <a:lnTo>
                      <a:pt x="0" y="2759"/>
                    </a:lnTo>
                    <a:lnTo>
                      <a:pt x="3190" y="2759"/>
                    </a:lnTo>
                    <a:lnTo>
                      <a:pt x="15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9" name="Freeform 19"/>
              <p:cNvSpPr>
                <a:spLocks/>
              </p:cNvSpPr>
              <p:nvPr/>
            </p:nvSpPr>
            <p:spPr bwMode="auto">
              <a:xfrm>
                <a:off x="3095" y="858"/>
                <a:ext cx="3190" cy="2759"/>
              </a:xfrm>
              <a:custGeom>
                <a:avLst/>
                <a:gdLst>
                  <a:gd name="T0" fmla="*/ 1594 w 3190"/>
                  <a:gd name="T1" fmla="*/ 0 h 2759"/>
                  <a:gd name="T2" fmla="*/ 0 w 3190"/>
                  <a:gd name="T3" fmla="*/ 2759 h 2759"/>
                  <a:gd name="T4" fmla="*/ 3190 w 3190"/>
                  <a:gd name="T5" fmla="*/ 2759 h 2759"/>
                  <a:gd name="T6" fmla="*/ 1594 w 3190"/>
                  <a:gd name="T7" fmla="*/ 0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0" h="2759">
                    <a:moveTo>
                      <a:pt x="1594" y="0"/>
                    </a:moveTo>
                    <a:lnTo>
                      <a:pt x="0" y="2759"/>
                    </a:lnTo>
                    <a:lnTo>
                      <a:pt x="3190" y="2759"/>
                    </a:lnTo>
                    <a:lnTo>
                      <a:pt x="1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40" name="Retângulo Arredondado 2"/>
          <p:cNvSpPr/>
          <p:nvPr/>
        </p:nvSpPr>
        <p:spPr>
          <a:xfrm>
            <a:off x="2025284" y="4997640"/>
            <a:ext cx="1356172" cy="624640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defTabSz="308063" hangingPunct="0"/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Aplicação por </a:t>
            </a:r>
            <a:b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porte da empresa</a:t>
            </a:r>
            <a:endParaRPr lang="pt-BR" sz="900" dirty="0">
              <a:solidFill>
                <a:prstClr val="white"/>
              </a:solidFill>
              <a:latin typeface="Century Gothic" panose="020B0502020202020204" pitchFamily="34" charset="0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1341" name="Retângulo Arredondado 29"/>
          <p:cNvSpPr>
            <a:spLocks/>
          </p:cNvSpPr>
          <p:nvPr/>
        </p:nvSpPr>
        <p:spPr>
          <a:xfrm>
            <a:off x="2026662" y="5523845"/>
            <a:ext cx="1353416" cy="64083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defTabSz="308063" hangingPunct="0"/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Aplicação por </a:t>
            </a:r>
            <a:b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setor de atividade</a:t>
            </a:r>
            <a:endParaRPr lang="pt-BR" sz="900" dirty="0">
              <a:solidFill>
                <a:prstClr val="white"/>
              </a:solidFill>
              <a:latin typeface="Century Gothic" panose="020B0502020202020204" pitchFamily="34" charset="0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1342" name="Retângulo Arredondado 31"/>
          <p:cNvSpPr/>
          <p:nvPr/>
        </p:nvSpPr>
        <p:spPr>
          <a:xfrm>
            <a:off x="2026662" y="6200342"/>
            <a:ext cx="1842908" cy="366324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defTabSz="308063" hangingPunct="0"/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Modalidade: </a:t>
            </a:r>
            <a:b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Consultoria ou Capacitação </a:t>
            </a:r>
            <a:endParaRPr lang="pt-BR" sz="900" dirty="0">
              <a:solidFill>
                <a:prstClr val="white"/>
              </a:solidFill>
              <a:latin typeface="Century Gothic" panose="020B0502020202020204" pitchFamily="34" charset="0"/>
              <a:cs typeface="Segoe UI" panose="020B0502040204020203" pitchFamily="34" charset="0"/>
              <a:sym typeface="Helvetica Light"/>
            </a:endParaRPr>
          </a:p>
        </p:txBody>
      </p:sp>
      <p:grpSp>
        <p:nvGrpSpPr>
          <p:cNvPr id="1346" name="Grupo 1342"/>
          <p:cNvGrpSpPr/>
          <p:nvPr/>
        </p:nvGrpSpPr>
        <p:grpSpPr>
          <a:xfrm>
            <a:off x="1509415" y="5054754"/>
            <a:ext cx="481310" cy="482637"/>
            <a:chOff x="1509415" y="3566614"/>
            <a:chExt cx="481310" cy="361978"/>
          </a:xfrm>
        </p:grpSpPr>
        <p:sp>
          <p:nvSpPr>
            <p:cNvPr id="1344" name="Retângulo 1343"/>
            <p:cNvSpPr/>
            <p:nvPr/>
          </p:nvSpPr>
          <p:spPr>
            <a:xfrm>
              <a:off x="1509415" y="3566614"/>
              <a:ext cx="481310" cy="361978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345" name="Freeform 86"/>
            <p:cNvSpPr>
              <a:spLocks noEditPoints="1"/>
            </p:cNvSpPr>
            <p:nvPr/>
          </p:nvSpPr>
          <p:spPr bwMode="auto">
            <a:xfrm>
              <a:off x="1609048" y="3608205"/>
              <a:ext cx="273308" cy="273633"/>
            </a:xfrm>
            <a:custGeom>
              <a:avLst/>
              <a:gdLst>
                <a:gd name="T0" fmla="*/ 2668 w 2844"/>
                <a:gd name="T1" fmla="*/ 1784 h 2848"/>
                <a:gd name="T2" fmla="*/ 2492 w 2844"/>
                <a:gd name="T3" fmla="*/ 692 h 2848"/>
                <a:gd name="T4" fmla="*/ 2376 w 2844"/>
                <a:gd name="T5" fmla="*/ 660 h 2848"/>
                <a:gd name="T6" fmla="*/ 2336 w 2844"/>
                <a:gd name="T7" fmla="*/ 40 h 2848"/>
                <a:gd name="T8" fmla="*/ 2052 w 2844"/>
                <a:gd name="T9" fmla="*/ 0 h 2848"/>
                <a:gd name="T10" fmla="*/ 2012 w 2844"/>
                <a:gd name="T11" fmla="*/ 620 h 2848"/>
                <a:gd name="T12" fmla="*/ 1892 w 2844"/>
                <a:gd name="T13" fmla="*/ 660 h 2848"/>
                <a:gd name="T14" fmla="*/ 1808 w 2844"/>
                <a:gd name="T15" fmla="*/ 1064 h 2848"/>
                <a:gd name="T16" fmla="*/ 1232 w 2844"/>
                <a:gd name="T17" fmla="*/ 1096 h 2848"/>
                <a:gd name="T18" fmla="*/ 1192 w 2844"/>
                <a:gd name="T19" fmla="*/ 1224 h 2848"/>
                <a:gd name="T20" fmla="*/ 760 w 2844"/>
                <a:gd name="T21" fmla="*/ 992 h 2848"/>
                <a:gd name="T22" fmla="*/ 700 w 2844"/>
                <a:gd name="T23" fmla="*/ 1232 h 2848"/>
                <a:gd name="T24" fmla="*/ 260 w 2844"/>
                <a:gd name="T25" fmla="*/ 992 h 2848"/>
                <a:gd name="T26" fmla="*/ 200 w 2844"/>
                <a:gd name="T27" fmla="*/ 1748 h 2848"/>
                <a:gd name="T28" fmla="*/ 40 w 2844"/>
                <a:gd name="T29" fmla="*/ 1788 h 2848"/>
                <a:gd name="T30" fmla="*/ 0 w 2844"/>
                <a:gd name="T31" fmla="*/ 2808 h 2848"/>
                <a:gd name="T32" fmla="*/ 2804 w 2844"/>
                <a:gd name="T33" fmla="*/ 2848 h 2848"/>
                <a:gd name="T34" fmla="*/ 2844 w 2844"/>
                <a:gd name="T35" fmla="*/ 1824 h 2848"/>
                <a:gd name="T36" fmla="*/ 1004 w 2844"/>
                <a:gd name="T37" fmla="*/ 2192 h 2848"/>
                <a:gd name="T38" fmla="*/ 520 w 2844"/>
                <a:gd name="T39" fmla="*/ 2244 h 2848"/>
                <a:gd name="T40" fmla="*/ 468 w 2844"/>
                <a:gd name="T41" fmla="*/ 1932 h 2848"/>
                <a:gd name="T42" fmla="*/ 952 w 2844"/>
                <a:gd name="T43" fmla="*/ 1880 h 2848"/>
                <a:gd name="T44" fmla="*/ 1004 w 2844"/>
                <a:gd name="T45" fmla="*/ 2192 h 2848"/>
                <a:gd name="T46" fmla="*/ 1636 w 2844"/>
                <a:gd name="T47" fmla="*/ 2244 h 2848"/>
                <a:gd name="T48" fmla="*/ 1156 w 2844"/>
                <a:gd name="T49" fmla="*/ 2192 h 2848"/>
                <a:gd name="T50" fmla="*/ 1208 w 2844"/>
                <a:gd name="T51" fmla="*/ 1880 h 2848"/>
                <a:gd name="T52" fmla="*/ 1692 w 2844"/>
                <a:gd name="T53" fmla="*/ 1932 h 2848"/>
                <a:gd name="T54" fmla="*/ 1688 w 2844"/>
                <a:gd name="T55" fmla="*/ 2192 h 2848"/>
                <a:gd name="T56" fmla="*/ 2324 w 2844"/>
                <a:gd name="T57" fmla="*/ 2244 h 2848"/>
                <a:gd name="T58" fmla="*/ 1844 w 2844"/>
                <a:gd name="T59" fmla="*/ 2192 h 2848"/>
                <a:gd name="T60" fmla="*/ 1896 w 2844"/>
                <a:gd name="T61" fmla="*/ 1880 h 2848"/>
                <a:gd name="T62" fmla="*/ 2380 w 2844"/>
                <a:gd name="T63" fmla="*/ 1932 h 2848"/>
                <a:gd name="T64" fmla="*/ 2376 w 2844"/>
                <a:gd name="T65" fmla="*/ 2192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4" h="2848">
                  <a:moveTo>
                    <a:pt x="2804" y="1784"/>
                  </a:moveTo>
                  <a:cubicBezTo>
                    <a:pt x="2668" y="1784"/>
                    <a:pt x="2668" y="1784"/>
                    <a:pt x="2668" y="1784"/>
                  </a:cubicBezTo>
                  <a:cubicBezTo>
                    <a:pt x="2648" y="1784"/>
                    <a:pt x="2632" y="1768"/>
                    <a:pt x="2632" y="1752"/>
                  </a:cubicBezTo>
                  <a:cubicBezTo>
                    <a:pt x="2492" y="692"/>
                    <a:pt x="2492" y="692"/>
                    <a:pt x="2492" y="692"/>
                  </a:cubicBezTo>
                  <a:cubicBezTo>
                    <a:pt x="2488" y="672"/>
                    <a:pt x="2472" y="660"/>
                    <a:pt x="2456" y="660"/>
                  </a:cubicBezTo>
                  <a:cubicBezTo>
                    <a:pt x="2376" y="660"/>
                    <a:pt x="2376" y="660"/>
                    <a:pt x="2376" y="660"/>
                  </a:cubicBezTo>
                  <a:cubicBezTo>
                    <a:pt x="2356" y="660"/>
                    <a:pt x="2336" y="644"/>
                    <a:pt x="2336" y="620"/>
                  </a:cubicBezTo>
                  <a:cubicBezTo>
                    <a:pt x="2336" y="40"/>
                    <a:pt x="2336" y="40"/>
                    <a:pt x="2336" y="40"/>
                  </a:cubicBezTo>
                  <a:cubicBezTo>
                    <a:pt x="2336" y="20"/>
                    <a:pt x="2320" y="0"/>
                    <a:pt x="2296" y="0"/>
                  </a:cubicBezTo>
                  <a:cubicBezTo>
                    <a:pt x="2052" y="0"/>
                    <a:pt x="2052" y="0"/>
                    <a:pt x="2052" y="0"/>
                  </a:cubicBezTo>
                  <a:cubicBezTo>
                    <a:pt x="2032" y="0"/>
                    <a:pt x="2012" y="16"/>
                    <a:pt x="2012" y="40"/>
                  </a:cubicBezTo>
                  <a:cubicBezTo>
                    <a:pt x="2012" y="620"/>
                    <a:pt x="2012" y="620"/>
                    <a:pt x="2012" y="620"/>
                  </a:cubicBezTo>
                  <a:cubicBezTo>
                    <a:pt x="2012" y="640"/>
                    <a:pt x="1996" y="660"/>
                    <a:pt x="1972" y="660"/>
                  </a:cubicBezTo>
                  <a:cubicBezTo>
                    <a:pt x="1892" y="660"/>
                    <a:pt x="1892" y="660"/>
                    <a:pt x="1892" y="660"/>
                  </a:cubicBezTo>
                  <a:cubicBezTo>
                    <a:pt x="1872" y="660"/>
                    <a:pt x="1856" y="676"/>
                    <a:pt x="1856" y="692"/>
                  </a:cubicBezTo>
                  <a:cubicBezTo>
                    <a:pt x="1808" y="1064"/>
                    <a:pt x="1808" y="1064"/>
                    <a:pt x="1808" y="1064"/>
                  </a:cubicBezTo>
                  <a:cubicBezTo>
                    <a:pt x="1804" y="1084"/>
                    <a:pt x="1788" y="1096"/>
                    <a:pt x="1772" y="1096"/>
                  </a:cubicBezTo>
                  <a:cubicBezTo>
                    <a:pt x="1232" y="1096"/>
                    <a:pt x="1232" y="1096"/>
                    <a:pt x="1232" y="1096"/>
                  </a:cubicBezTo>
                  <a:cubicBezTo>
                    <a:pt x="1212" y="1096"/>
                    <a:pt x="1192" y="1112"/>
                    <a:pt x="1192" y="1136"/>
                  </a:cubicBezTo>
                  <a:cubicBezTo>
                    <a:pt x="1192" y="1224"/>
                    <a:pt x="1192" y="1224"/>
                    <a:pt x="1192" y="1224"/>
                  </a:cubicBezTo>
                  <a:cubicBezTo>
                    <a:pt x="1192" y="1256"/>
                    <a:pt x="1156" y="1272"/>
                    <a:pt x="1132" y="1256"/>
                  </a:cubicBezTo>
                  <a:cubicBezTo>
                    <a:pt x="760" y="992"/>
                    <a:pt x="760" y="992"/>
                    <a:pt x="760" y="992"/>
                  </a:cubicBezTo>
                  <a:cubicBezTo>
                    <a:pt x="736" y="976"/>
                    <a:pt x="700" y="992"/>
                    <a:pt x="700" y="1024"/>
                  </a:cubicBezTo>
                  <a:cubicBezTo>
                    <a:pt x="700" y="1232"/>
                    <a:pt x="700" y="1232"/>
                    <a:pt x="700" y="1232"/>
                  </a:cubicBezTo>
                  <a:cubicBezTo>
                    <a:pt x="700" y="1264"/>
                    <a:pt x="664" y="1280"/>
                    <a:pt x="640" y="1264"/>
                  </a:cubicBezTo>
                  <a:cubicBezTo>
                    <a:pt x="260" y="992"/>
                    <a:pt x="260" y="992"/>
                    <a:pt x="260" y="992"/>
                  </a:cubicBezTo>
                  <a:cubicBezTo>
                    <a:pt x="236" y="976"/>
                    <a:pt x="200" y="992"/>
                    <a:pt x="200" y="1024"/>
                  </a:cubicBezTo>
                  <a:cubicBezTo>
                    <a:pt x="200" y="1748"/>
                    <a:pt x="200" y="1748"/>
                    <a:pt x="200" y="1748"/>
                  </a:cubicBezTo>
                  <a:cubicBezTo>
                    <a:pt x="200" y="1768"/>
                    <a:pt x="184" y="1788"/>
                    <a:pt x="160" y="1788"/>
                  </a:cubicBezTo>
                  <a:cubicBezTo>
                    <a:pt x="40" y="1788"/>
                    <a:pt x="40" y="1788"/>
                    <a:pt x="40" y="1788"/>
                  </a:cubicBezTo>
                  <a:cubicBezTo>
                    <a:pt x="20" y="1788"/>
                    <a:pt x="0" y="1804"/>
                    <a:pt x="0" y="1828"/>
                  </a:cubicBezTo>
                  <a:cubicBezTo>
                    <a:pt x="0" y="2808"/>
                    <a:pt x="0" y="2808"/>
                    <a:pt x="0" y="2808"/>
                  </a:cubicBezTo>
                  <a:cubicBezTo>
                    <a:pt x="0" y="2828"/>
                    <a:pt x="16" y="2848"/>
                    <a:pt x="40" y="2848"/>
                  </a:cubicBezTo>
                  <a:cubicBezTo>
                    <a:pt x="2804" y="2848"/>
                    <a:pt x="2804" y="2848"/>
                    <a:pt x="2804" y="2848"/>
                  </a:cubicBezTo>
                  <a:cubicBezTo>
                    <a:pt x="2824" y="2848"/>
                    <a:pt x="2844" y="2832"/>
                    <a:pt x="2844" y="2808"/>
                  </a:cubicBezTo>
                  <a:cubicBezTo>
                    <a:pt x="2844" y="1824"/>
                    <a:pt x="2844" y="1824"/>
                    <a:pt x="2844" y="1824"/>
                  </a:cubicBezTo>
                  <a:cubicBezTo>
                    <a:pt x="2844" y="1800"/>
                    <a:pt x="2828" y="1784"/>
                    <a:pt x="2804" y="1784"/>
                  </a:cubicBezTo>
                  <a:close/>
                  <a:moveTo>
                    <a:pt x="1004" y="2192"/>
                  </a:moveTo>
                  <a:cubicBezTo>
                    <a:pt x="1004" y="2220"/>
                    <a:pt x="980" y="2244"/>
                    <a:pt x="952" y="2244"/>
                  </a:cubicBezTo>
                  <a:cubicBezTo>
                    <a:pt x="520" y="2244"/>
                    <a:pt x="520" y="2244"/>
                    <a:pt x="520" y="2244"/>
                  </a:cubicBezTo>
                  <a:cubicBezTo>
                    <a:pt x="492" y="2244"/>
                    <a:pt x="468" y="2220"/>
                    <a:pt x="468" y="2192"/>
                  </a:cubicBezTo>
                  <a:cubicBezTo>
                    <a:pt x="468" y="1932"/>
                    <a:pt x="468" y="1932"/>
                    <a:pt x="468" y="1932"/>
                  </a:cubicBezTo>
                  <a:cubicBezTo>
                    <a:pt x="468" y="1904"/>
                    <a:pt x="492" y="1880"/>
                    <a:pt x="520" y="1880"/>
                  </a:cubicBezTo>
                  <a:cubicBezTo>
                    <a:pt x="952" y="1880"/>
                    <a:pt x="952" y="1880"/>
                    <a:pt x="952" y="1880"/>
                  </a:cubicBezTo>
                  <a:cubicBezTo>
                    <a:pt x="980" y="1880"/>
                    <a:pt x="1004" y="1904"/>
                    <a:pt x="1004" y="1932"/>
                  </a:cubicBezTo>
                  <a:lnTo>
                    <a:pt x="1004" y="2192"/>
                  </a:lnTo>
                  <a:close/>
                  <a:moveTo>
                    <a:pt x="1688" y="2192"/>
                  </a:moveTo>
                  <a:cubicBezTo>
                    <a:pt x="1688" y="2220"/>
                    <a:pt x="1664" y="2244"/>
                    <a:pt x="1636" y="2244"/>
                  </a:cubicBezTo>
                  <a:cubicBezTo>
                    <a:pt x="1208" y="2244"/>
                    <a:pt x="1208" y="2244"/>
                    <a:pt x="1208" y="2244"/>
                  </a:cubicBezTo>
                  <a:cubicBezTo>
                    <a:pt x="1180" y="2244"/>
                    <a:pt x="1156" y="2220"/>
                    <a:pt x="1156" y="2192"/>
                  </a:cubicBezTo>
                  <a:cubicBezTo>
                    <a:pt x="1156" y="1932"/>
                    <a:pt x="1156" y="1932"/>
                    <a:pt x="1156" y="1932"/>
                  </a:cubicBezTo>
                  <a:cubicBezTo>
                    <a:pt x="1156" y="1904"/>
                    <a:pt x="1180" y="1880"/>
                    <a:pt x="1208" y="1880"/>
                  </a:cubicBezTo>
                  <a:cubicBezTo>
                    <a:pt x="1640" y="1880"/>
                    <a:pt x="1640" y="1880"/>
                    <a:pt x="1640" y="1880"/>
                  </a:cubicBezTo>
                  <a:cubicBezTo>
                    <a:pt x="1668" y="1880"/>
                    <a:pt x="1692" y="1904"/>
                    <a:pt x="1692" y="1932"/>
                  </a:cubicBezTo>
                  <a:cubicBezTo>
                    <a:pt x="1692" y="2192"/>
                    <a:pt x="1692" y="2192"/>
                    <a:pt x="1692" y="2192"/>
                  </a:cubicBezTo>
                  <a:lnTo>
                    <a:pt x="1688" y="2192"/>
                  </a:lnTo>
                  <a:close/>
                  <a:moveTo>
                    <a:pt x="2376" y="2192"/>
                  </a:moveTo>
                  <a:cubicBezTo>
                    <a:pt x="2376" y="2220"/>
                    <a:pt x="2352" y="2244"/>
                    <a:pt x="2324" y="2244"/>
                  </a:cubicBezTo>
                  <a:cubicBezTo>
                    <a:pt x="1896" y="2244"/>
                    <a:pt x="1896" y="2244"/>
                    <a:pt x="1896" y="2244"/>
                  </a:cubicBezTo>
                  <a:cubicBezTo>
                    <a:pt x="1868" y="2244"/>
                    <a:pt x="1844" y="2220"/>
                    <a:pt x="1844" y="2192"/>
                  </a:cubicBezTo>
                  <a:cubicBezTo>
                    <a:pt x="1844" y="1932"/>
                    <a:pt x="1844" y="1932"/>
                    <a:pt x="1844" y="1932"/>
                  </a:cubicBezTo>
                  <a:cubicBezTo>
                    <a:pt x="1844" y="1904"/>
                    <a:pt x="1868" y="1880"/>
                    <a:pt x="1896" y="1880"/>
                  </a:cubicBezTo>
                  <a:cubicBezTo>
                    <a:pt x="2328" y="1880"/>
                    <a:pt x="2328" y="1880"/>
                    <a:pt x="2328" y="1880"/>
                  </a:cubicBezTo>
                  <a:cubicBezTo>
                    <a:pt x="2356" y="1880"/>
                    <a:pt x="2380" y="1904"/>
                    <a:pt x="2380" y="1932"/>
                  </a:cubicBezTo>
                  <a:cubicBezTo>
                    <a:pt x="2380" y="2192"/>
                    <a:pt x="2380" y="2192"/>
                    <a:pt x="2380" y="2192"/>
                  </a:cubicBezTo>
                  <a:lnTo>
                    <a:pt x="2376" y="2192"/>
                  </a:lnTo>
                  <a:close/>
                </a:path>
              </a:pathLst>
            </a:custGeom>
            <a:solidFill>
              <a:srgbClr val="1320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1349" name="Grupo 1345"/>
          <p:cNvGrpSpPr/>
          <p:nvPr/>
        </p:nvGrpSpPr>
        <p:grpSpPr>
          <a:xfrm>
            <a:off x="1509415" y="5602946"/>
            <a:ext cx="481310" cy="482637"/>
            <a:chOff x="1509415" y="3977758"/>
            <a:chExt cx="481310" cy="361978"/>
          </a:xfrm>
        </p:grpSpPr>
        <p:sp>
          <p:nvSpPr>
            <p:cNvPr id="1347" name="Retângulo 1346"/>
            <p:cNvSpPr/>
            <p:nvPr/>
          </p:nvSpPr>
          <p:spPr>
            <a:xfrm>
              <a:off x="1509415" y="3977758"/>
              <a:ext cx="481310" cy="361978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348" name="Freeform 90"/>
            <p:cNvSpPr>
              <a:spLocks noEditPoints="1"/>
            </p:cNvSpPr>
            <p:nvPr/>
          </p:nvSpPr>
          <p:spPr bwMode="auto">
            <a:xfrm>
              <a:off x="1617885" y="4034000"/>
              <a:ext cx="255634" cy="255724"/>
            </a:xfrm>
            <a:custGeom>
              <a:avLst/>
              <a:gdLst>
                <a:gd name="T0" fmla="*/ 1148 w 2420"/>
                <a:gd name="T1" fmla="*/ 0 h 2420"/>
                <a:gd name="T2" fmla="*/ 0 w 2420"/>
                <a:gd name="T3" fmla="*/ 1210 h 2420"/>
                <a:gd name="T4" fmla="*/ 1152 w 2420"/>
                <a:gd name="T5" fmla="*/ 2420 h 2420"/>
                <a:gd name="T6" fmla="*/ 1152 w 2420"/>
                <a:gd name="T7" fmla="*/ 0 h 2420"/>
                <a:gd name="T8" fmla="*/ 1148 w 2420"/>
                <a:gd name="T9" fmla="*/ 0 h 2420"/>
                <a:gd name="T10" fmla="*/ 1268 w 2420"/>
                <a:gd name="T11" fmla="*/ 0 h 2420"/>
                <a:gd name="T12" fmla="*/ 1268 w 2420"/>
                <a:gd name="T13" fmla="*/ 1152 h 2420"/>
                <a:gd name="T14" fmla="*/ 2420 w 2420"/>
                <a:gd name="T15" fmla="*/ 1152 h 2420"/>
                <a:gd name="T16" fmla="*/ 1268 w 2420"/>
                <a:gd name="T17" fmla="*/ 0 h 2420"/>
                <a:gd name="T18" fmla="*/ 1311 w 2420"/>
                <a:gd name="T19" fmla="*/ 1268 h 2420"/>
                <a:gd name="T20" fmla="*/ 1870 w 2420"/>
                <a:gd name="T21" fmla="*/ 2223 h 2420"/>
                <a:gd name="T22" fmla="*/ 2420 w 2420"/>
                <a:gd name="T23" fmla="*/ 1268 h 2420"/>
                <a:gd name="T24" fmla="*/ 1311 w 2420"/>
                <a:gd name="T25" fmla="*/ 1268 h 2420"/>
                <a:gd name="T26" fmla="*/ 1268 w 2420"/>
                <a:gd name="T27" fmla="*/ 1421 h 2420"/>
                <a:gd name="T28" fmla="*/ 1268 w 2420"/>
                <a:gd name="T29" fmla="*/ 2420 h 2420"/>
                <a:gd name="T30" fmla="*/ 1771 w 2420"/>
                <a:gd name="T31" fmla="*/ 2282 h 2420"/>
                <a:gd name="T32" fmla="*/ 1268 w 2420"/>
                <a:gd name="T33" fmla="*/ 1421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0" h="2420">
                  <a:moveTo>
                    <a:pt x="1148" y="0"/>
                  </a:moveTo>
                  <a:cubicBezTo>
                    <a:pt x="509" y="33"/>
                    <a:pt x="0" y="563"/>
                    <a:pt x="0" y="1210"/>
                  </a:cubicBezTo>
                  <a:cubicBezTo>
                    <a:pt x="0" y="1859"/>
                    <a:pt x="511" y="2389"/>
                    <a:pt x="1152" y="2420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148" y="0"/>
                  </a:lnTo>
                  <a:close/>
                  <a:moveTo>
                    <a:pt x="1268" y="0"/>
                  </a:moveTo>
                  <a:cubicBezTo>
                    <a:pt x="1268" y="1152"/>
                    <a:pt x="1268" y="1152"/>
                    <a:pt x="1268" y="1152"/>
                  </a:cubicBezTo>
                  <a:cubicBezTo>
                    <a:pt x="2420" y="1152"/>
                    <a:pt x="2420" y="1152"/>
                    <a:pt x="2420" y="1152"/>
                  </a:cubicBezTo>
                  <a:cubicBezTo>
                    <a:pt x="2390" y="530"/>
                    <a:pt x="1890" y="30"/>
                    <a:pt x="1268" y="0"/>
                  </a:cubicBezTo>
                  <a:close/>
                  <a:moveTo>
                    <a:pt x="1311" y="1268"/>
                  </a:moveTo>
                  <a:cubicBezTo>
                    <a:pt x="1870" y="2223"/>
                    <a:pt x="1870" y="2223"/>
                    <a:pt x="1870" y="2223"/>
                  </a:cubicBezTo>
                  <a:cubicBezTo>
                    <a:pt x="2186" y="2017"/>
                    <a:pt x="2401" y="1668"/>
                    <a:pt x="2420" y="1268"/>
                  </a:cubicBezTo>
                  <a:lnTo>
                    <a:pt x="1311" y="1268"/>
                  </a:lnTo>
                  <a:close/>
                  <a:moveTo>
                    <a:pt x="1268" y="1421"/>
                  </a:moveTo>
                  <a:cubicBezTo>
                    <a:pt x="1268" y="2420"/>
                    <a:pt x="1268" y="2420"/>
                    <a:pt x="1268" y="2420"/>
                  </a:cubicBezTo>
                  <a:cubicBezTo>
                    <a:pt x="1448" y="2411"/>
                    <a:pt x="1619" y="2361"/>
                    <a:pt x="1771" y="2282"/>
                  </a:cubicBezTo>
                  <a:lnTo>
                    <a:pt x="1268" y="1421"/>
                  </a:lnTo>
                  <a:close/>
                </a:path>
              </a:pathLst>
            </a:custGeom>
            <a:solidFill>
              <a:srgbClr val="1320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1351" name="Grupo 1348"/>
          <p:cNvGrpSpPr/>
          <p:nvPr/>
        </p:nvGrpSpPr>
        <p:grpSpPr>
          <a:xfrm>
            <a:off x="1509415" y="6151139"/>
            <a:ext cx="481310" cy="482637"/>
            <a:chOff x="1509415" y="4388903"/>
            <a:chExt cx="481310" cy="361978"/>
          </a:xfrm>
        </p:grpSpPr>
        <p:sp>
          <p:nvSpPr>
            <p:cNvPr id="1350" name="Retângulo 1349"/>
            <p:cNvSpPr/>
            <p:nvPr/>
          </p:nvSpPr>
          <p:spPr>
            <a:xfrm>
              <a:off x="1509415" y="4388903"/>
              <a:ext cx="481310" cy="361978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1355" name="Group 93"/>
            <p:cNvGrpSpPr>
              <a:grpSpLocks noChangeAspect="1"/>
            </p:cNvGrpSpPr>
            <p:nvPr/>
          </p:nvGrpSpPr>
          <p:grpSpPr bwMode="auto">
            <a:xfrm>
              <a:off x="1630870" y="4422561"/>
              <a:ext cx="235276" cy="294661"/>
              <a:chOff x="281" y="-1634"/>
              <a:chExt cx="5198" cy="6510"/>
            </a:xfrm>
            <a:solidFill>
              <a:srgbClr val="132048"/>
            </a:solidFill>
          </p:grpSpPr>
          <p:sp>
            <p:nvSpPr>
              <p:cNvPr id="1352" name="Freeform 94"/>
              <p:cNvSpPr>
                <a:spLocks/>
              </p:cNvSpPr>
              <p:nvPr/>
            </p:nvSpPr>
            <p:spPr bwMode="auto">
              <a:xfrm>
                <a:off x="281" y="1064"/>
                <a:ext cx="5160" cy="3157"/>
              </a:xfrm>
              <a:custGeom>
                <a:avLst/>
                <a:gdLst>
                  <a:gd name="T0" fmla="*/ 3157 w 5160"/>
                  <a:gd name="T1" fmla="*/ 2961 h 3157"/>
                  <a:gd name="T2" fmla="*/ 5160 w 5160"/>
                  <a:gd name="T3" fmla="*/ 956 h 3157"/>
                  <a:gd name="T4" fmla="*/ 5016 w 5160"/>
                  <a:gd name="T5" fmla="*/ 809 h 3157"/>
                  <a:gd name="T6" fmla="*/ 3011 w 5160"/>
                  <a:gd name="T7" fmla="*/ 2814 h 3157"/>
                  <a:gd name="T8" fmla="*/ 196 w 5160"/>
                  <a:gd name="T9" fmla="*/ 0 h 3157"/>
                  <a:gd name="T10" fmla="*/ 0 w 5160"/>
                  <a:gd name="T11" fmla="*/ 197 h 3157"/>
                  <a:gd name="T12" fmla="*/ 2814 w 5160"/>
                  <a:gd name="T13" fmla="*/ 3011 h 3157"/>
                  <a:gd name="T14" fmla="*/ 2814 w 5160"/>
                  <a:gd name="T15" fmla="*/ 3013 h 3157"/>
                  <a:gd name="T16" fmla="*/ 2958 w 5160"/>
                  <a:gd name="T17" fmla="*/ 3157 h 3157"/>
                  <a:gd name="T18" fmla="*/ 3148 w 5160"/>
                  <a:gd name="T19" fmla="*/ 2968 h 3157"/>
                  <a:gd name="T20" fmla="*/ 3157 w 5160"/>
                  <a:gd name="T21" fmla="*/ 2961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60" h="3157">
                    <a:moveTo>
                      <a:pt x="3157" y="2961"/>
                    </a:moveTo>
                    <a:lnTo>
                      <a:pt x="5160" y="956"/>
                    </a:lnTo>
                    <a:lnTo>
                      <a:pt x="5016" y="809"/>
                    </a:lnTo>
                    <a:lnTo>
                      <a:pt x="3011" y="2814"/>
                    </a:lnTo>
                    <a:lnTo>
                      <a:pt x="196" y="0"/>
                    </a:lnTo>
                    <a:lnTo>
                      <a:pt x="0" y="197"/>
                    </a:lnTo>
                    <a:lnTo>
                      <a:pt x="2814" y="3011"/>
                    </a:lnTo>
                    <a:lnTo>
                      <a:pt x="2814" y="3013"/>
                    </a:lnTo>
                    <a:lnTo>
                      <a:pt x="2958" y="3157"/>
                    </a:lnTo>
                    <a:lnTo>
                      <a:pt x="3148" y="2968"/>
                    </a:lnTo>
                    <a:lnTo>
                      <a:pt x="3157" y="29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53" name="Freeform 95"/>
              <p:cNvSpPr>
                <a:spLocks/>
              </p:cNvSpPr>
              <p:nvPr/>
            </p:nvSpPr>
            <p:spPr bwMode="auto">
              <a:xfrm>
                <a:off x="281" y="1719"/>
                <a:ext cx="5160" cy="3157"/>
              </a:xfrm>
              <a:custGeom>
                <a:avLst/>
                <a:gdLst>
                  <a:gd name="T0" fmla="*/ 5160 w 5160"/>
                  <a:gd name="T1" fmla="*/ 956 h 3157"/>
                  <a:gd name="T2" fmla="*/ 5016 w 5160"/>
                  <a:gd name="T3" fmla="*/ 809 h 3157"/>
                  <a:gd name="T4" fmla="*/ 3011 w 5160"/>
                  <a:gd name="T5" fmla="*/ 2814 h 3157"/>
                  <a:gd name="T6" fmla="*/ 196 w 5160"/>
                  <a:gd name="T7" fmla="*/ 0 h 3157"/>
                  <a:gd name="T8" fmla="*/ 0 w 5160"/>
                  <a:gd name="T9" fmla="*/ 197 h 3157"/>
                  <a:gd name="T10" fmla="*/ 2814 w 5160"/>
                  <a:gd name="T11" fmla="*/ 3011 h 3157"/>
                  <a:gd name="T12" fmla="*/ 2814 w 5160"/>
                  <a:gd name="T13" fmla="*/ 3011 h 3157"/>
                  <a:gd name="T14" fmla="*/ 2958 w 5160"/>
                  <a:gd name="T15" fmla="*/ 3157 h 3157"/>
                  <a:gd name="T16" fmla="*/ 2958 w 5160"/>
                  <a:gd name="T17" fmla="*/ 3155 h 3157"/>
                  <a:gd name="T18" fmla="*/ 2961 w 5160"/>
                  <a:gd name="T19" fmla="*/ 3157 h 3157"/>
                  <a:gd name="T20" fmla="*/ 3157 w 5160"/>
                  <a:gd name="T21" fmla="*/ 2961 h 3157"/>
                  <a:gd name="T22" fmla="*/ 3155 w 5160"/>
                  <a:gd name="T23" fmla="*/ 2959 h 3157"/>
                  <a:gd name="T24" fmla="*/ 5160 w 5160"/>
                  <a:gd name="T25" fmla="*/ 956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60" h="3157">
                    <a:moveTo>
                      <a:pt x="5160" y="956"/>
                    </a:moveTo>
                    <a:lnTo>
                      <a:pt x="5016" y="809"/>
                    </a:lnTo>
                    <a:lnTo>
                      <a:pt x="3011" y="2814"/>
                    </a:lnTo>
                    <a:lnTo>
                      <a:pt x="196" y="0"/>
                    </a:lnTo>
                    <a:lnTo>
                      <a:pt x="0" y="197"/>
                    </a:lnTo>
                    <a:lnTo>
                      <a:pt x="2814" y="3011"/>
                    </a:lnTo>
                    <a:lnTo>
                      <a:pt x="2814" y="3011"/>
                    </a:lnTo>
                    <a:lnTo>
                      <a:pt x="2958" y="3157"/>
                    </a:lnTo>
                    <a:lnTo>
                      <a:pt x="2958" y="3155"/>
                    </a:lnTo>
                    <a:lnTo>
                      <a:pt x="2961" y="3157"/>
                    </a:lnTo>
                    <a:lnTo>
                      <a:pt x="3157" y="2961"/>
                    </a:lnTo>
                    <a:lnTo>
                      <a:pt x="3155" y="2959"/>
                    </a:lnTo>
                    <a:lnTo>
                      <a:pt x="5160" y="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54" name="Freeform 96"/>
              <p:cNvSpPr>
                <a:spLocks/>
              </p:cNvSpPr>
              <p:nvPr/>
            </p:nvSpPr>
            <p:spPr bwMode="auto">
              <a:xfrm>
                <a:off x="281" y="-1634"/>
                <a:ext cx="5198" cy="5200"/>
              </a:xfrm>
              <a:custGeom>
                <a:avLst/>
                <a:gdLst>
                  <a:gd name="T0" fmla="*/ 5198 w 5198"/>
                  <a:gd name="T1" fmla="*/ 2961 h 5200"/>
                  <a:gd name="T2" fmla="*/ 2961 w 5198"/>
                  <a:gd name="T3" fmla="*/ 5200 h 5200"/>
                  <a:gd name="T4" fmla="*/ 0 w 5198"/>
                  <a:gd name="T5" fmla="*/ 2240 h 5200"/>
                  <a:gd name="T6" fmla="*/ 2239 w 5198"/>
                  <a:gd name="T7" fmla="*/ 0 h 5200"/>
                  <a:gd name="T8" fmla="*/ 5198 w 5198"/>
                  <a:gd name="T9" fmla="*/ 2961 h 5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8" h="5200">
                    <a:moveTo>
                      <a:pt x="5198" y="2961"/>
                    </a:moveTo>
                    <a:lnTo>
                      <a:pt x="2961" y="5200"/>
                    </a:lnTo>
                    <a:lnTo>
                      <a:pt x="0" y="2240"/>
                    </a:lnTo>
                    <a:lnTo>
                      <a:pt x="2239" y="0"/>
                    </a:lnTo>
                    <a:lnTo>
                      <a:pt x="5198" y="29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59" name="Grupo 1272"/>
          <p:cNvGrpSpPr/>
          <p:nvPr/>
        </p:nvGrpSpPr>
        <p:grpSpPr>
          <a:xfrm>
            <a:off x="5205095" y="4591044"/>
            <a:ext cx="1994236" cy="325392"/>
            <a:chOff x="912495" y="3966622"/>
            <a:chExt cx="1994236" cy="244044"/>
          </a:xfrm>
        </p:grpSpPr>
        <p:sp>
          <p:nvSpPr>
            <p:cNvPr id="1274" name="Retângulo 1273"/>
            <p:cNvSpPr/>
            <p:nvPr/>
          </p:nvSpPr>
          <p:spPr>
            <a:xfrm>
              <a:off x="912495" y="3966622"/>
              <a:ext cx="1994236" cy="244044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75" name="CaixaDeTexto 1274"/>
            <p:cNvSpPr txBox="1"/>
            <p:nvPr/>
          </p:nvSpPr>
          <p:spPr>
            <a:xfrm>
              <a:off x="1099197" y="3968278"/>
              <a:ext cx="1769717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132048"/>
                  </a:solidFill>
                  <a:latin typeface="Century Gothic" panose="020B0502020202020204" pitchFamily="34" charset="0"/>
                </a:rPr>
                <a:t>Parceiros internacionais</a:t>
              </a:r>
            </a:p>
          </p:txBody>
        </p:sp>
        <p:grpSp>
          <p:nvGrpSpPr>
            <p:cNvPr id="1362" name="Group 22"/>
            <p:cNvGrpSpPr>
              <a:grpSpLocks noChangeAspect="1"/>
            </p:cNvGrpSpPr>
            <p:nvPr/>
          </p:nvGrpSpPr>
          <p:grpSpPr bwMode="auto">
            <a:xfrm>
              <a:off x="1061380" y="3966622"/>
              <a:ext cx="230361" cy="223322"/>
              <a:chOff x="-534" y="-1983"/>
              <a:chExt cx="7036" cy="6821"/>
            </a:xfrm>
            <a:solidFill>
              <a:srgbClr val="132048"/>
            </a:solidFill>
          </p:grpSpPr>
          <p:sp>
            <p:nvSpPr>
              <p:cNvPr id="1277" name="Freeform 23"/>
              <p:cNvSpPr>
                <a:spLocks/>
              </p:cNvSpPr>
              <p:nvPr/>
            </p:nvSpPr>
            <p:spPr bwMode="auto">
              <a:xfrm>
                <a:off x="2019" y="-711"/>
                <a:ext cx="45" cy="14"/>
              </a:xfrm>
              <a:custGeom>
                <a:avLst/>
                <a:gdLst>
                  <a:gd name="T0" fmla="*/ 11 w 19"/>
                  <a:gd name="T1" fmla="*/ 0 h 6"/>
                  <a:gd name="T2" fmla="*/ 10 w 19"/>
                  <a:gd name="T3" fmla="*/ 5 h 6"/>
                  <a:gd name="T4" fmla="*/ 9 w 19"/>
                  <a:gd name="T5" fmla="*/ 6 h 6"/>
                  <a:gd name="T6" fmla="*/ 10 w 19"/>
                  <a:gd name="T7" fmla="*/ 6 h 6"/>
                  <a:gd name="T8" fmla="*/ 19 w 19"/>
                  <a:gd name="T9" fmla="*/ 1 h 6"/>
                  <a:gd name="T10" fmla="*/ 11 w 1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6">
                    <a:moveTo>
                      <a:pt x="11" y="0"/>
                    </a:moveTo>
                    <a:cubicBezTo>
                      <a:pt x="0" y="2"/>
                      <a:pt x="17" y="3"/>
                      <a:pt x="10" y="5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5" y="0"/>
                      <a:pt x="15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78" name="Freeform 24"/>
              <p:cNvSpPr>
                <a:spLocks/>
              </p:cNvSpPr>
              <p:nvPr/>
            </p:nvSpPr>
            <p:spPr bwMode="auto">
              <a:xfrm>
                <a:off x="2012" y="-637"/>
                <a:ext cx="12" cy="4"/>
              </a:xfrm>
              <a:custGeom>
                <a:avLst/>
                <a:gdLst>
                  <a:gd name="T0" fmla="*/ 4 w 5"/>
                  <a:gd name="T1" fmla="*/ 0 h 2"/>
                  <a:gd name="T2" fmla="*/ 4 w 5"/>
                  <a:gd name="T3" fmla="*/ 0 h 2"/>
                  <a:gd name="T4" fmla="*/ 4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79" name="Freeform 25"/>
              <p:cNvSpPr>
                <a:spLocks/>
              </p:cNvSpPr>
              <p:nvPr/>
            </p:nvSpPr>
            <p:spPr bwMode="auto">
              <a:xfrm>
                <a:off x="965" y="-382"/>
                <a:ext cx="87" cy="45"/>
              </a:xfrm>
              <a:custGeom>
                <a:avLst/>
                <a:gdLst>
                  <a:gd name="T0" fmla="*/ 22 w 37"/>
                  <a:gd name="T1" fmla="*/ 3 h 19"/>
                  <a:gd name="T2" fmla="*/ 2 w 37"/>
                  <a:gd name="T3" fmla="*/ 18 h 19"/>
                  <a:gd name="T4" fmla="*/ 0 w 37"/>
                  <a:gd name="T5" fmla="*/ 19 h 19"/>
                  <a:gd name="T6" fmla="*/ 32 w 37"/>
                  <a:gd name="T7" fmla="*/ 8 h 19"/>
                  <a:gd name="T8" fmla="*/ 31 w 37"/>
                  <a:gd name="T9" fmla="*/ 7 h 19"/>
                  <a:gd name="T10" fmla="*/ 37 w 37"/>
                  <a:gd name="T11" fmla="*/ 6 h 19"/>
                  <a:gd name="T12" fmla="*/ 22 w 37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9">
                    <a:moveTo>
                      <a:pt x="22" y="3"/>
                    </a:moveTo>
                    <a:cubicBezTo>
                      <a:pt x="3" y="10"/>
                      <a:pt x="11" y="3"/>
                      <a:pt x="2" y="18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27" y="3"/>
                      <a:pt x="31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0" name="Freeform 26"/>
              <p:cNvSpPr>
                <a:spLocks/>
              </p:cNvSpPr>
              <p:nvPr/>
            </p:nvSpPr>
            <p:spPr bwMode="auto">
              <a:xfrm>
                <a:off x="1152" y="-330"/>
                <a:ext cx="7" cy="10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2 w 3"/>
                  <a:gd name="T5" fmla="*/ 4 h 4"/>
                  <a:gd name="T6" fmla="*/ 3 w 3"/>
                  <a:gd name="T7" fmla="*/ 4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0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1" name="Freeform 27"/>
              <p:cNvSpPr>
                <a:spLocks/>
              </p:cNvSpPr>
              <p:nvPr/>
            </p:nvSpPr>
            <p:spPr bwMode="auto">
              <a:xfrm>
                <a:off x="2093" y="-732"/>
                <a:ext cx="12" cy="9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3 h 4"/>
                  <a:gd name="T4" fmla="*/ 5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2" name="Freeform 28"/>
              <p:cNvSpPr>
                <a:spLocks noEditPoints="1"/>
              </p:cNvSpPr>
              <p:nvPr/>
            </p:nvSpPr>
            <p:spPr bwMode="auto">
              <a:xfrm>
                <a:off x="478" y="-578"/>
                <a:ext cx="222" cy="123"/>
              </a:xfrm>
              <a:custGeom>
                <a:avLst/>
                <a:gdLst>
                  <a:gd name="T0" fmla="*/ 83 w 94"/>
                  <a:gd name="T1" fmla="*/ 6 h 52"/>
                  <a:gd name="T2" fmla="*/ 80 w 94"/>
                  <a:gd name="T3" fmla="*/ 0 h 52"/>
                  <a:gd name="T4" fmla="*/ 52 w 94"/>
                  <a:gd name="T5" fmla="*/ 1 h 52"/>
                  <a:gd name="T6" fmla="*/ 44 w 94"/>
                  <a:gd name="T7" fmla="*/ 1 h 52"/>
                  <a:gd name="T8" fmla="*/ 0 w 94"/>
                  <a:gd name="T9" fmla="*/ 52 h 52"/>
                  <a:gd name="T10" fmla="*/ 9 w 94"/>
                  <a:gd name="T11" fmla="*/ 46 h 52"/>
                  <a:gd name="T12" fmla="*/ 26 w 94"/>
                  <a:gd name="T13" fmla="*/ 37 h 52"/>
                  <a:gd name="T14" fmla="*/ 30 w 94"/>
                  <a:gd name="T15" fmla="*/ 38 h 52"/>
                  <a:gd name="T16" fmla="*/ 33 w 94"/>
                  <a:gd name="T17" fmla="*/ 40 h 52"/>
                  <a:gd name="T18" fmla="*/ 37 w 94"/>
                  <a:gd name="T19" fmla="*/ 34 h 52"/>
                  <a:gd name="T20" fmla="*/ 33 w 94"/>
                  <a:gd name="T21" fmla="*/ 31 h 52"/>
                  <a:gd name="T22" fmla="*/ 57 w 94"/>
                  <a:gd name="T23" fmla="*/ 32 h 52"/>
                  <a:gd name="T24" fmla="*/ 58 w 94"/>
                  <a:gd name="T25" fmla="*/ 32 h 52"/>
                  <a:gd name="T26" fmla="*/ 94 w 94"/>
                  <a:gd name="T27" fmla="*/ 2 h 52"/>
                  <a:gd name="T28" fmla="*/ 83 w 94"/>
                  <a:gd name="T29" fmla="*/ 6 h 52"/>
                  <a:gd name="T30" fmla="*/ 28 w 94"/>
                  <a:gd name="T31" fmla="*/ 32 h 52"/>
                  <a:gd name="T32" fmla="*/ 29 w 94"/>
                  <a:gd name="T33" fmla="*/ 32 h 52"/>
                  <a:gd name="T34" fmla="*/ 32 w 94"/>
                  <a:gd name="T35" fmla="*/ 34 h 52"/>
                  <a:gd name="T36" fmla="*/ 28 w 94"/>
                  <a:gd name="T3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52">
                    <a:moveTo>
                      <a:pt x="83" y="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48" y="1"/>
                      <a:pt x="44" y="1"/>
                    </a:cubicBezTo>
                    <a:cubicBezTo>
                      <a:pt x="29" y="17"/>
                      <a:pt x="15" y="35"/>
                      <a:pt x="0" y="52"/>
                    </a:cubicBezTo>
                    <a:cubicBezTo>
                      <a:pt x="4" y="50"/>
                      <a:pt x="0" y="48"/>
                      <a:pt x="9" y="46"/>
                    </a:cubicBezTo>
                    <a:cubicBezTo>
                      <a:pt x="19" y="42"/>
                      <a:pt x="18" y="45"/>
                      <a:pt x="26" y="37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40"/>
                      <a:pt x="31" y="40"/>
                      <a:pt x="33" y="40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45" y="20"/>
                      <a:pt x="53" y="31"/>
                      <a:pt x="57" y="32"/>
                    </a:cubicBezTo>
                    <a:cubicBezTo>
                      <a:pt x="57" y="32"/>
                      <a:pt x="58" y="32"/>
                      <a:pt x="58" y="32"/>
                    </a:cubicBezTo>
                    <a:cubicBezTo>
                      <a:pt x="94" y="2"/>
                      <a:pt x="94" y="2"/>
                      <a:pt x="94" y="2"/>
                    </a:cubicBezTo>
                    <a:lnTo>
                      <a:pt x="83" y="6"/>
                    </a:lnTo>
                    <a:close/>
                    <a:moveTo>
                      <a:pt x="2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34" y="35"/>
                      <a:pt x="32" y="32"/>
                      <a:pt x="32" y="34"/>
                    </a:cubicBezTo>
                    <a:cubicBezTo>
                      <a:pt x="23" y="37"/>
                      <a:pt x="28" y="34"/>
                      <a:pt x="2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3" name="Freeform 29"/>
              <p:cNvSpPr>
                <a:spLocks/>
              </p:cNvSpPr>
              <p:nvPr/>
            </p:nvSpPr>
            <p:spPr bwMode="auto">
              <a:xfrm>
                <a:off x="2062" y="-725"/>
                <a:ext cx="31" cy="17"/>
              </a:xfrm>
              <a:custGeom>
                <a:avLst/>
                <a:gdLst>
                  <a:gd name="T0" fmla="*/ 0 w 13"/>
                  <a:gd name="T1" fmla="*/ 1 h 7"/>
                  <a:gd name="T2" fmla="*/ 1 w 13"/>
                  <a:gd name="T3" fmla="*/ 7 h 7"/>
                  <a:gd name="T4" fmla="*/ 13 w 13"/>
                  <a:gd name="T5" fmla="*/ 0 h 7"/>
                  <a:gd name="T6" fmla="*/ 0 w 13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4" name="Freeform 30"/>
              <p:cNvSpPr>
                <a:spLocks/>
              </p:cNvSpPr>
              <p:nvPr/>
            </p:nvSpPr>
            <p:spPr bwMode="auto">
              <a:xfrm>
                <a:off x="3835" y="-91"/>
                <a:ext cx="83" cy="76"/>
              </a:xfrm>
              <a:custGeom>
                <a:avLst/>
                <a:gdLst>
                  <a:gd name="T0" fmla="*/ 22 w 35"/>
                  <a:gd name="T1" fmla="*/ 15 h 32"/>
                  <a:gd name="T2" fmla="*/ 18 w 35"/>
                  <a:gd name="T3" fmla="*/ 12 h 32"/>
                  <a:gd name="T4" fmla="*/ 7 w 35"/>
                  <a:gd name="T5" fmla="*/ 0 h 32"/>
                  <a:gd name="T6" fmla="*/ 6 w 35"/>
                  <a:gd name="T7" fmla="*/ 2 h 32"/>
                  <a:gd name="T8" fmla="*/ 0 w 35"/>
                  <a:gd name="T9" fmla="*/ 11 h 32"/>
                  <a:gd name="T10" fmla="*/ 5 w 35"/>
                  <a:gd name="T11" fmla="*/ 29 h 32"/>
                  <a:gd name="T12" fmla="*/ 14 w 35"/>
                  <a:gd name="T13" fmla="*/ 26 h 32"/>
                  <a:gd name="T14" fmla="*/ 16 w 35"/>
                  <a:gd name="T15" fmla="*/ 28 h 32"/>
                  <a:gd name="T16" fmla="*/ 33 w 35"/>
                  <a:gd name="T17" fmla="*/ 32 h 32"/>
                  <a:gd name="T18" fmla="*/ 22 w 35"/>
                  <a:gd name="T1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2">
                    <a:moveTo>
                      <a:pt x="22" y="15"/>
                    </a:moveTo>
                    <a:cubicBezTo>
                      <a:pt x="19" y="12"/>
                      <a:pt x="23" y="14"/>
                      <a:pt x="18" y="12"/>
                    </a:cubicBezTo>
                    <a:cubicBezTo>
                      <a:pt x="12" y="9"/>
                      <a:pt x="16" y="14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2" y="6"/>
                      <a:pt x="2" y="6"/>
                      <a:pt x="0" y="11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9" y="30"/>
                      <a:pt x="9" y="29"/>
                      <a:pt x="14" y="26"/>
                    </a:cubicBezTo>
                    <a:cubicBezTo>
                      <a:pt x="17" y="28"/>
                      <a:pt x="15" y="26"/>
                      <a:pt x="16" y="28"/>
                    </a:cubicBezTo>
                    <a:cubicBezTo>
                      <a:pt x="27" y="29"/>
                      <a:pt x="17" y="26"/>
                      <a:pt x="33" y="32"/>
                    </a:cubicBezTo>
                    <a:cubicBezTo>
                      <a:pt x="35" y="24"/>
                      <a:pt x="27" y="19"/>
                      <a:pt x="2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5" name="Freeform 31"/>
              <p:cNvSpPr>
                <a:spLocks/>
              </p:cNvSpPr>
              <p:nvPr/>
            </p:nvSpPr>
            <p:spPr bwMode="auto">
              <a:xfrm>
                <a:off x="3918" y="-240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4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1"/>
                      <a:pt x="5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6" name="Freeform 32"/>
              <p:cNvSpPr>
                <a:spLocks/>
              </p:cNvSpPr>
              <p:nvPr/>
            </p:nvSpPr>
            <p:spPr bwMode="auto">
              <a:xfrm>
                <a:off x="1107" y="-325"/>
                <a:ext cx="28" cy="19"/>
              </a:xfrm>
              <a:custGeom>
                <a:avLst/>
                <a:gdLst>
                  <a:gd name="T0" fmla="*/ 6 w 12"/>
                  <a:gd name="T1" fmla="*/ 4 h 8"/>
                  <a:gd name="T2" fmla="*/ 2 w 12"/>
                  <a:gd name="T3" fmla="*/ 7 h 8"/>
                  <a:gd name="T4" fmla="*/ 1 w 12"/>
                  <a:gd name="T5" fmla="*/ 8 h 8"/>
                  <a:gd name="T6" fmla="*/ 0 w 12"/>
                  <a:gd name="T7" fmla="*/ 8 h 8"/>
                  <a:gd name="T8" fmla="*/ 12 w 12"/>
                  <a:gd name="T9" fmla="*/ 1 h 8"/>
                  <a:gd name="T10" fmla="*/ 6 w 12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6" y="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2"/>
                      <a:pt x="11" y="0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7" name="Freeform 33"/>
              <p:cNvSpPr>
                <a:spLocks/>
              </p:cNvSpPr>
              <p:nvPr/>
            </p:nvSpPr>
            <p:spPr bwMode="auto">
              <a:xfrm>
                <a:off x="3925" y="-219"/>
                <a:ext cx="26" cy="17"/>
              </a:xfrm>
              <a:custGeom>
                <a:avLst/>
                <a:gdLst>
                  <a:gd name="T0" fmla="*/ 7 w 11"/>
                  <a:gd name="T1" fmla="*/ 2 h 7"/>
                  <a:gd name="T2" fmla="*/ 0 w 11"/>
                  <a:gd name="T3" fmla="*/ 1 h 7"/>
                  <a:gd name="T4" fmla="*/ 11 w 11"/>
                  <a:gd name="T5" fmla="*/ 7 h 7"/>
                  <a:gd name="T6" fmla="*/ 7 w 1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4" y="5"/>
                      <a:pt x="6" y="5"/>
                      <a:pt x="11" y="7"/>
                    </a:cubicBezTo>
                    <a:cubicBezTo>
                      <a:pt x="10" y="5"/>
                      <a:pt x="11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8" name="Freeform 34"/>
              <p:cNvSpPr>
                <a:spLocks/>
              </p:cNvSpPr>
              <p:nvPr/>
            </p:nvSpPr>
            <p:spPr bwMode="auto">
              <a:xfrm>
                <a:off x="676" y="-708"/>
                <a:ext cx="145" cy="80"/>
              </a:xfrm>
              <a:custGeom>
                <a:avLst/>
                <a:gdLst>
                  <a:gd name="T0" fmla="*/ 61 w 61"/>
                  <a:gd name="T1" fmla="*/ 22 h 34"/>
                  <a:gd name="T2" fmla="*/ 44 w 61"/>
                  <a:gd name="T3" fmla="*/ 17 h 34"/>
                  <a:gd name="T4" fmla="*/ 53 w 61"/>
                  <a:gd name="T5" fmla="*/ 12 h 34"/>
                  <a:gd name="T6" fmla="*/ 41 w 61"/>
                  <a:gd name="T7" fmla="*/ 11 h 34"/>
                  <a:gd name="T8" fmla="*/ 21 w 61"/>
                  <a:gd name="T9" fmla="*/ 10 h 34"/>
                  <a:gd name="T10" fmla="*/ 26 w 61"/>
                  <a:gd name="T11" fmla="*/ 3 h 34"/>
                  <a:gd name="T12" fmla="*/ 19 w 61"/>
                  <a:gd name="T13" fmla="*/ 0 h 34"/>
                  <a:gd name="T14" fmla="*/ 0 w 61"/>
                  <a:gd name="T15" fmla="*/ 19 h 34"/>
                  <a:gd name="T16" fmla="*/ 11 w 61"/>
                  <a:gd name="T17" fmla="*/ 17 h 34"/>
                  <a:gd name="T18" fmla="*/ 2 w 61"/>
                  <a:gd name="T19" fmla="*/ 28 h 34"/>
                  <a:gd name="T20" fmla="*/ 12 w 61"/>
                  <a:gd name="T21" fmla="*/ 32 h 34"/>
                  <a:gd name="T22" fmla="*/ 24 w 61"/>
                  <a:gd name="T23" fmla="*/ 33 h 34"/>
                  <a:gd name="T24" fmla="*/ 46 w 61"/>
                  <a:gd name="T25" fmla="*/ 31 h 34"/>
                  <a:gd name="T26" fmla="*/ 43 w 61"/>
                  <a:gd name="T27" fmla="*/ 28 h 34"/>
                  <a:gd name="T28" fmla="*/ 37 w 61"/>
                  <a:gd name="T29" fmla="*/ 25 h 34"/>
                  <a:gd name="T30" fmla="*/ 56 w 61"/>
                  <a:gd name="T31" fmla="*/ 26 h 34"/>
                  <a:gd name="T32" fmla="*/ 60 w 61"/>
                  <a:gd name="T33" fmla="*/ 25 h 34"/>
                  <a:gd name="T34" fmla="*/ 61 w 61"/>
                  <a:gd name="T3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34">
                    <a:moveTo>
                      <a:pt x="61" y="22"/>
                    </a:moveTo>
                    <a:cubicBezTo>
                      <a:pt x="56" y="22"/>
                      <a:pt x="47" y="21"/>
                      <a:pt x="44" y="17"/>
                    </a:cubicBezTo>
                    <a:cubicBezTo>
                      <a:pt x="48" y="15"/>
                      <a:pt x="50" y="15"/>
                      <a:pt x="53" y="12"/>
                    </a:cubicBezTo>
                    <a:cubicBezTo>
                      <a:pt x="47" y="12"/>
                      <a:pt x="44" y="13"/>
                      <a:pt x="41" y="11"/>
                    </a:cubicBezTo>
                    <a:cubicBezTo>
                      <a:pt x="28" y="5"/>
                      <a:pt x="35" y="15"/>
                      <a:pt x="21" y="1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6"/>
                      <a:pt x="7" y="12"/>
                      <a:pt x="0" y="19"/>
                    </a:cubicBezTo>
                    <a:cubicBezTo>
                      <a:pt x="4" y="18"/>
                      <a:pt x="9" y="17"/>
                      <a:pt x="11" y="17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8" y="30"/>
                      <a:pt x="7" y="31"/>
                      <a:pt x="12" y="32"/>
                    </a:cubicBezTo>
                    <a:cubicBezTo>
                      <a:pt x="16" y="32"/>
                      <a:pt x="19" y="32"/>
                      <a:pt x="24" y="33"/>
                    </a:cubicBezTo>
                    <a:cubicBezTo>
                      <a:pt x="35" y="34"/>
                      <a:pt x="34" y="33"/>
                      <a:pt x="46" y="31"/>
                    </a:cubicBezTo>
                    <a:cubicBezTo>
                      <a:pt x="45" y="27"/>
                      <a:pt x="47" y="30"/>
                      <a:pt x="43" y="28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44" y="25"/>
                      <a:pt x="48" y="25"/>
                      <a:pt x="56" y="26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4"/>
                      <a:pt x="61" y="23"/>
                      <a:pt x="6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9" name="Freeform 35"/>
              <p:cNvSpPr>
                <a:spLocks/>
              </p:cNvSpPr>
              <p:nvPr/>
            </p:nvSpPr>
            <p:spPr bwMode="auto">
              <a:xfrm>
                <a:off x="3790" y="8"/>
                <a:ext cx="45" cy="59"/>
              </a:xfrm>
              <a:custGeom>
                <a:avLst/>
                <a:gdLst>
                  <a:gd name="T0" fmla="*/ 5 w 19"/>
                  <a:gd name="T1" fmla="*/ 9 h 25"/>
                  <a:gd name="T2" fmla="*/ 0 w 19"/>
                  <a:gd name="T3" fmla="*/ 16 h 25"/>
                  <a:gd name="T4" fmla="*/ 17 w 19"/>
                  <a:gd name="T5" fmla="*/ 25 h 25"/>
                  <a:gd name="T6" fmla="*/ 18 w 19"/>
                  <a:gd name="T7" fmla="*/ 6 h 25"/>
                  <a:gd name="T8" fmla="*/ 4 w 19"/>
                  <a:gd name="T9" fmla="*/ 0 h 25"/>
                  <a:gd name="T10" fmla="*/ 5 w 19"/>
                  <a:gd name="T1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5">
                    <a:moveTo>
                      <a:pt x="5" y="9"/>
                    </a:moveTo>
                    <a:cubicBezTo>
                      <a:pt x="4" y="12"/>
                      <a:pt x="2" y="14"/>
                      <a:pt x="0" y="16"/>
                    </a:cubicBezTo>
                    <a:cubicBezTo>
                      <a:pt x="15" y="21"/>
                      <a:pt x="12" y="18"/>
                      <a:pt x="17" y="25"/>
                    </a:cubicBezTo>
                    <a:cubicBezTo>
                      <a:pt x="19" y="19"/>
                      <a:pt x="18" y="12"/>
                      <a:pt x="18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9"/>
                      <a:pt x="4" y="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0" name="Freeform 36"/>
              <p:cNvSpPr>
                <a:spLocks/>
              </p:cNvSpPr>
              <p:nvPr/>
            </p:nvSpPr>
            <p:spPr bwMode="auto">
              <a:xfrm>
                <a:off x="2064" y="-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1" name="Freeform 37"/>
              <p:cNvSpPr>
                <a:spLocks/>
              </p:cNvSpPr>
              <p:nvPr/>
            </p:nvSpPr>
            <p:spPr bwMode="auto">
              <a:xfrm>
                <a:off x="3587" y="-777"/>
                <a:ext cx="21" cy="21"/>
              </a:xfrm>
              <a:custGeom>
                <a:avLst/>
                <a:gdLst>
                  <a:gd name="T0" fmla="*/ 2 w 9"/>
                  <a:gd name="T1" fmla="*/ 0 h 9"/>
                  <a:gd name="T2" fmla="*/ 7 w 9"/>
                  <a:gd name="T3" fmla="*/ 9 h 9"/>
                  <a:gd name="T4" fmla="*/ 6 w 9"/>
                  <a:gd name="T5" fmla="*/ 2 h 9"/>
                  <a:gd name="T6" fmla="*/ 2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3" y="7"/>
                      <a:pt x="0" y="4"/>
                      <a:pt x="7" y="9"/>
                    </a:cubicBezTo>
                    <a:cubicBezTo>
                      <a:pt x="7" y="3"/>
                      <a:pt x="9" y="6"/>
                      <a:pt x="6" y="2"/>
                    </a:cubicBezTo>
                    <a:cubicBezTo>
                      <a:pt x="4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2" name="Freeform 38"/>
              <p:cNvSpPr>
                <a:spLocks/>
              </p:cNvSpPr>
              <p:nvPr/>
            </p:nvSpPr>
            <p:spPr bwMode="auto">
              <a:xfrm>
                <a:off x="3296" y="-1155"/>
                <a:ext cx="3" cy="33"/>
              </a:xfrm>
              <a:custGeom>
                <a:avLst/>
                <a:gdLst>
                  <a:gd name="T0" fmla="*/ 0 w 1"/>
                  <a:gd name="T1" fmla="*/ 10 h 14"/>
                  <a:gd name="T2" fmla="*/ 0 w 1"/>
                  <a:gd name="T3" fmla="*/ 10 h 14"/>
                  <a:gd name="T4" fmla="*/ 0 w 1"/>
                  <a:gd name="T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4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0" y="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3" name="Freeform 39"/>
              <p:cNvSpPr>
                <a:spLocks/>
              </p:cNvSpPr>
              <p:nvPr/>
            </p:nvSpPr>
            <p:spPr bwMode="auto">
              <a:xfrm>
                <a:off x="3651" y="-796"/>
                <a:ext cx="24" cy="14"/>
              </a:xfrm>
              <a:custGeom>
                <a:avLst/>
                <a:gdLst>
                  <a:gd name="T0" fmla="*/ 5 w 10"/>
                  <a:gd name="T1" fmla="*/ 5 h 6"/>
                  <a:gd name="T2" fmla="*/ 10 w 10"/>
                  <a:gd name="T3" fmla="*/ 6 h 6"/>
                  <a:gd name="T4" fmla="*/ 0 w 10"/>
                  <a:gd name="T5" fmla="*/ 1 h 6"/>
                  <a:gd name="T6" fmla="*/ 5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5" y="5"/>
                    </a:moveTo>
                    <a:cubicBezTo>
                      <a:pt x="7" y="6"/>
                      <a:pt x="8" y="6"/>
                      <a:pt x="10" y="6"/>
                    </a:cubicBezTo>
                    <a:cubicBezTo>
                      <a:pt x="7" y="1"/>
                      <a:pt x="4" y="0"/>
                      <a:pt x="0" y="1"/>
                    </a:cubicBezTo>
                    <a:cubicBezTo>
                      <a:pt x="2" y="3"/>
                      <a:pt x="1" y="3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4" name="Freeform 40"/>
              <p:cNvSpPr>
                <a:spLocks/>
              </p:cNvSpPr>
              <p:nvPr/>
            </p:nvSpPr>
            <p:spPr bwMode="auto">
              <a:xfrm>
                <a:off x="3358" y="-1084"/>
                <a:ext cx="14" cy="11"/>
              </a:xfrm>
              <a:custGeom>
                <a:avLst/>
                <a:gdLst>
                  <a:gd name="T0" fmla="*/ 6 w 6"/>
                  <a:gd name="T1" fmla="*/ 3 h 5"/>
                  <a:gd name="T2" fmla="*/ 2 w 6"/>
                  <a:gd name="T3" fmla="*/ 3 h 5"/>
                  <a:gd name="T4" fmla="*/ 4 w 6"/>
                  <a:gd name="T5" fmla="*/ 5 h 5"/>
                  <a:gd name="T6" fmla="*/ 6 w 6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3" y="1"/>
                      <a:pt x="3" y="0"/>
                      <a:pt x="2" y="3"/>
                    </a:cubicBezTo>
                    <a:cubicBezTo>
                      <a:pt x="2" y="4"/>
                      <a:pt x="0" y="5"/>
                      <a:pt x="4" y="5"/>
                    </a:cubicBezTo>
                    <a:cubicBezTo>
                      <a:pt x="6" y="4"/>
                      <a:pt x="5" y="5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5" name="Freeform 41"/>
              <p:cNvSpPr>
                <a:spLocks/>
              </p:cNvSpPr>
              <p:nvPr/>
            </p:nvSpPr>
            <p:spPr bwMode="auto">
              <a:xfrm>
                <a:off x="3972" y="3107"/>
                <a:ext cx="48" cy="14"/>
              </a:xfrm>
              <a:custGeom>
                <a:avLst/>
                <a:gdLst>
                  <a:gd name="T0" fmla="*/ 0 w 48"/>
                  <a:gd name="T1" fmla="*/ 0 h 14"/>
                  <a:gd name="T2" fmla="*/ 48 w 48"/>
                  <a:gd name="T3" fmla="*/ 14 h 14"/>
                  <a:gd name="T4" fmla="*/ 48 w 48"/>
                  <a:gd name="T5" fmla="*/ 7 h 14"/>
                  <a:gd name="T6" fmla="*/ 0 w 4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4">
                    <a:moveTo>
                      <a:pt x="0" y="0"/>
                    </a:moveTo>
                    <a:lnTo>
                      <a:pt x="48" y="14"/>
                    </a:lnTo>
                    <a:lnTo>
                      <a:pt x="4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6" name="Freeform 42"/>
              <p:cNvSpPr>
                <a:spLocks/>
              </p:cNvSpPr>
              <p:nvPr/>
            </p:nvSpPr>
            <p:spPr bwMode="auto">
              <a:xfrm>
                <a:off x="3537" y="-961"/>
                <a:ext cx="116" cy="85"/>
              </a:xfrm>
              <a:custGeom>
                <a:avLst/>
                <a:gdLst>
                  <a:gd name="T0" fmla="*/ 5 w 49"/>
                  <a:gd name="T1" fmla="*/ 18 h 36"/>
                  <a:gd name="T2" fmla="*/ 12 w 49"/>
                  <a:gd name="T3" fmla="*/ 22 h 36"/>
                  <a:gd name="T4" fmla="*/ 25 w 49"/>
                  <a:gd name="T5" fmla="*/ 26 h 36"/>
                  <a:gd name="T6" fmla="*/ 47 w 49"/>
                  <a:gd name="T7" fmla="*/ 36 h 36"/>
                  <a:gd name="T8" fmla="*/ 46 w 49"/>
                  <a:gd name="T9" fmla="*/ 32 h 36"/>
                  <a:gd name="T10" fmla="*/ 27 w 49"/>
                  <a:gd name="T11" fmla="*/ 23 h 36"/>
                  <a:gd name="T12" fmla="*/ 23 w 49"/>
                  <a:gd name="T13" fmla="*/ 20 h 36"/>
                  <a:gd name="T14" fmla="*/ 22 w 49"/>
                  <a:gd name="T15" fmla="*/ 19 h 36"/>
                  <a:gd name="T16" fmla="*/ 34 w 49"/>
                  <a:gd name="T17" fmla="*/ 21 h 36"/>
                  <a:gd name="T18" fmla="*/ 26 w 49"/>
                  <a:gd name="T19" fmla="*/ 14 h 36"/>
                  <a:gd name="T20" fmla="*/ 26 w 49"/>
                  <a:gd name="T21" fmla="*/ 11 h 36"/>
                  <a:gd name="T22" fmla="*/ 20 w 49"/>
                  <a:gd name="T23" fmla="*/ 0 h 36"/>
                  <a:gd name="T24" fmla="*/ 20 w 49"/>
                  <a:gd name="T25" fmla="*/ 15 h 36"/>
                  <a:gd name="T26" fmla="*/ 13 w 49"/>
                  <a:gd name="T27" fmla="*/ 15 h 36"/>
                  <a:gd name="T28" fmla="*/ 7 w 49"/>
                  <a:gd name="T29" fmla="*/ 15 h 36"/>
                  <a:gd name="T30" fmla="*/ 1 w 49"/>
                  <a:gd name="T31" fmla="*/ 15 h 36"/>
                  <a:gd name="T32" fmla="*/ 5 w 49"/>
                  <a:gd name="T3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6">
                    <a:moveTo>
                      <a:pt x="5" y="18"/>
                    </a:moveTo>
                    <a:cubicBezTo>
                      <a:pt x="9" y="16"/>
                      <a:pt x="10" y="19"/>
                      <a:pt x="12" y="22"/>
                    </a:cubicBezTo>
                    <a:cubicBezTo>
                      <a:pt x="17" y="26"/>
                      <a:pt x="19" y="24"/>
                      <a:pt x="25" y="2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2"/>
                      <a:pt x="49" y="35"/>
                      <a:pt x="46" y="32"/>
                    </a:cubicBezTo>
                    <a:cubicBezTo>
                      <a:pt x="45" y="31"/>
                      <a:pt x="34" y="28"/>
                      <a:pt x="27" y="2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19"/>
                      <a:pt x="22" y="1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0" y="12"/>
                      <a:pt x="32" y="16"/>
                      <a:pt x="26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0" y="5"/>
                      <a:pt x="26" y="4"/>
                      <a:pt x="20" y="0"/>
                    </a:cubicBezTo>
                    <a:cubicBezTo>
                      <a:pt x="21" y="12"/>
                      <a:pt x="23" y="9"/>
                      <a:pt x="20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1" y="15"/>
                      <a:pt x="7" y="15"/>
                    </a:cubicBezTo>
                    <a:cubicBezTo>
                      <a:pt x="4" y="15"/>
                      <a:pt x="3" y="15"/>
                      <a:pt x="1" y="15"/>
                    </a:cubicBezTo>
                    <a:cubicBezTo>
                      <a:pt x="2" y="19"/>
                      <a:pt x="0" y="1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7" name="Freeform 43"/>
              <p:cNvSpPr>
                <a:spLocks/>
              </p:cNvSpPr>
              <p:nvPr/>
            </p:nvSpPr>
            <p:spPr bwMode="auto">
              <a:xfrm>
                <a:off x="2026" y="-701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8" name="Freeform 44"/>
              <p:cNvSpPr>
                <a:spLocks/>
              </p:cNvSpPr>
              <p:nvPr/>
            </p:nvSpPr>
            <p:spPr bwMode="auto">
              <a:xfrm>
                <a:off x="3942" y="3057"/>
                <a:ext cx="7" cy="40"/>
              </a:xfrm>
              <a:custGeom>
                <a:avLst/>
                <a:gdLst>
                  <a:gd name="T0" fmla="*/ 0 w 7"/>
                  <a:gd name="T1" fmla="*/ 0 h 40"/>
                  <a:gd name="T2" fmla="*/ 7 w 7"/>
                  <a:gd name="T3" fmla="*/ 40 h 40"/>
                  <a:gd name="T4" fmla="*/ 2 w 7"/>
                  <a:gd name="T5" fmla="*/ 2 h 40"/>
                  <a:gd name="T6" fmla="*/ 0 w 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0">
                    <a:moveTo>
                      <a:pt x="0" y="0"/>
                    </a:moveTo>
                    <a:lnTo>
                      <a:pt x="7" y="4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9" name="Freeform 45"/>
              <p:cNvSpPr>
                <a:spLocks/>
              </p:cNvSpPr>
              <p:nvPr/>
            </p:nvSpPr>
            <p:spPr bwMode="auto">
              <a:xfrm>
                <a:off x="3166" y="-666"/>
                <a:ext cx="14" cy="17"/>
              </a:xfrm>
              <a:custGeom>
                <a:avLst/>
                <a:gdLst>
                  <a:gd name="T0" fmla="*/ 0 w 6"/>
                  <a:gd name="T1" fmla="*/ 4 h 7"/>
                  <a:gd name="T2" fmla="*/ 6 w 6"/>
                  <a:gd name="T3" fmla="*/ 5 h 7"/>
                  <a:gd name="T4" fmla="*/ 0 w 6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2" y="6"/>
                      <a:pt x="0" y="7"/>
                      <a:pt x="6" y="5"/>
                    </a:cubicBezTo>
                    <a:cubicBezTo>
                      <a:pt x="5" y="3"/>
                      <a:pt x="5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0" name="Freeform 46"/>
              <p:cNvSpPr>
                <a:spLocks/>
              </p:cNvSpPr>
              <p:nvPr/>
            </p:nvSpPr>
            <p:spPr bwMode="auto">
              <a:xfrm>
                <a:off x="3864" y="-1013"/>
                <a:ext cx="16" cy="18"/>
              </a:xfrm>
              <a:custGeom>
                <a:avLst/>
                <a:gdLst>
                  <a:gd name="T0" fmla="*/ 4 w 7"/>
                  <a:gd name="T1" fmla="*/ 7 h 8"/>
                  <a:gd name="T2" fmla="*/ 1 w 7"/>
                  <a:gd name="T3" fmla="*/ 0 h 8"/>
                  <a:gd name="T4" fmla="*/ 4 w 7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4" y="7"/>
                    </a:moveTo>
                    <a:cubicBezTo>
                      <a:pt x="5" y="1"/>
                      <a:pt x="7" y="5"/>
                      <a:pt x="1" y="0"/>
                    </a:cubicBezTo>
                    <a:cubicBezTo>
                      <a:pt x="1" y="8"/>
                      <a:pt x="0" y="4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1" name="Freeform 47"/>
              <p:cNvSpPr>
                <a:spLocks/>
              </p:cNvSpPr>
              <p:nvPr/>
            </p:nvSpPr>
            <p:spPr bwMode="auto">
              <a:xfrm>
                <a:off x="1766" y="-486"/>
                <a:ext cx="3" cy="12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5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0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2" name="Freeform 48"/>
              <p:cNvSpPr>
                <a:spLocks noEditPoints="1"/>
              </p:cNvSpPr>
              <p:nvPr/>
            </p:nvSpPr>
            <p:spPr bwMode="auto">
              <a:xfrm>
                <a:off x="1431" y="-697"/>
                <a:ext cx="922" cy="530"/>
              </a:xfrm>
              <a:custGeom>
                <a:avLst/>
                <a:gdLst>
                  <a:gd name="T0" fmla="*/ 312 w 390"/>
                  <a:gd name="T1" fmla="*/ 16 h 224"/>
                  <a:gd name="T2" fmla="*/ 299 w 390"/>
                  <a:gd name="T3" fmla="*/ 17 h 224"/>
                  <a:gd name="T4" fmla="*/ 291 w 390"/>
                  <a:gd name="T5" fmla="*/ 19 h 224"/>
                  <a:gd name="T6" fmla="*/ 279 w 390"/>
                  <a:gd name="T7" fmla="*/ 22 h 224"/>
                  <a:gd name="T8" fmla="*/ 281 w 390"/>
                  <a:gd name="T9" fmla="*/ 26 h 224"/>
                  <a:gd name="T10" fmla="*/ 270 w 390"/>
                  <a:gd name="T11" fmla="*/ 34 h 224"/>
                  <a:gd name="T12" fmla="*/ 252 w 390"/>
                  <a:gd name="T13" fmla="*/ 36 h 224"/>
                  <a:gd name="T14" fmla="*/ 230 w 390"/>
                  <a:gd name="T15" fmla="*/ 50 h 224"/>
                  <a:gd name="T16" fmla="*/ 222 w 390"/>
                  <a:gd name="T17" fmla="*/ 39 h 224"/>
                  <a:gd name="T18" fmla="*/ 237 w 390"/>
                  <a:gd name="T19" fmla="*/ 31 h 224"/>
                  <a:gd name="T20" fmla="*/ 245 w 390"/>
                  <a:gd name="T21" fmla="*/ 27 h 224"/>
                  <a:gd name="T22" fmla="*/ 250 w 390"/>
                  <a:gd name="T23" fmla="*/ 25 h 224"/>
                  <a:gd name="T24" fmla="*/ 266 w 390"/>
                  <a:gd name="T25" fmla="*/ 11 h 224"/>
                  <a:gd name="T26" fmla="*/ 274 w 390"/>
                  <a:gd name="T27" fmla="*/ 11 h 224"/>
                  <a:gd name="T28" fmla="*/ 295 w 390"/>
                  <a:gd name="T29" fmla="*/ 10 h 224"/>
                  <a:gd name="T30" fmla="*/ 259 w 390"/>
                  <a:gd name="T31" fmla="*/ 0 h 224"/>
                  <a:gd name="T32" fmla="*/ 249 w 390"/>
                  <a:gd name="T33" fmla="*/ 7 h 224"/>
                  <a:gd name="T34" fmla="*/ 244 w 390"/>
                  <a:gd name="T35" fmla="*/ 9 h 224"/>
                  <a:gd name="T36" fmla="*/ 236 w 390"/>
                  <a:gd name="T37" fmla="*/ 14 h 224"/>
                  <a:gd name="T38" fmla="*/ 114 w 390"/>
                  <a:gd name="T39" fmla="*/ 91 h 224"/>
                  <a:gd name="T40" fmla="*/ 122 w 390"/>
                  <a:gd name="T41" fmla="*/ 93 h 224"/>
                  <a:gd name="T42" fmla="*/ 127 w 390"/>
                  <a:gd name="T43" fmla="*/ 85 h 224"/>
                  <a:gd name="T44" fmla="*/ 135 w 390"/>
                  <a:gd name="T45" fmla="*/ 87 h 224"/>
                  <a:gd name="T46" fmla="*/ 137 w 390"/>
                  <a:gd name="T47" fmla="*/ 79 h 224"/>
                  <a:gd name="T48" fmla="*/ 148 w 390"/>
                  <a:gd name="T49" fmla="*/ 72 h 224"/>
                  <a:gd name="T50" fmla="*/ 159 w 390"/>
                  <a:gd name="T51" fmla="*/ 67 h 224"/>
                  <a:gd name="T52" fmla="*/ 170 w 390"/>
                  <a:gd name="T53" fmla="*/ 79 h 224"/>
                  <a:gd name="T54" fmla="*/ 163 w 390"/>
                  <a:gd name="T55" fmla="*/ 80 h 224"/>
                  <a:gd name="T56" fmla="*/ 162 w 390"/>
                  <a:gd name="T57" fmla="*/ 84 h 224"/>
                  <a:gd name="T58" fmla="*/ 155 w 390"/>
                  <a:gd name="T59" fmla="*/ 84 h 224"/>
                  <a:gd name="T60" fmla="*/ 145 w 390"/>
                  <a:gd name="T61" fmla="*/ 90 h 224"/>
                  <a:gd name="T62" fmla="*/ 142 w 390"/>
                  <a:gd name="T63" fmla="*/ 94 h 224"/>
                  <a:gd name="T64" fmla="*/ 131 w 390"/>
                  <a:gd name="T65" fmla="*/ 100 h 224"/>
                  <a:gd name="T66" fmla="*/ 122 w 390"/>
                  <a:gd name="T67" fmla="*/ 103 h 224"/>
                  <a:gd name="T68" fmla="*/ 118 w 390"/>
                  <a:gd name="T69" fmla="*/ 107 h 224"/>
                  <a:gd name="T70" fmla="*/ 107 w 390"/>
                  <a:gd name="T71" fmla="*/ 117 h 224"/>
                  <a:gd name="T72" fmla="*/ 100 w 390"/>
                  <a:gd name="T73" fmla="*/ 115 h 224"/>
                  <a:gd name="T74" fmla="*/ 96 w 390"/>
                  <a:gd name="T75" fmla="*/ 122 h 224"/>
                  <a:gd name="T76" fmla="*/ 85 w 390"/>
                  <a:gd name="T77" fmla="*/ 138 h 224"/>
                  <a:gd name="T78" fmla="*/ 65 w 390"/>
                  <a:gd name="T79" fmla="*/ 143 h 224"/>
                  <a:gd name="T80" fmla="*/ 53 w 390"/>
                  <a:gd name="T81" fmla="*/ 148 h 224"/>
                  <a:gd name="T82" fmla="*/ 42 w 390"/>
                  <a:gd name="T83" fmla="*/ 154 h 224"/>
                  <a:gd name="T84" fmla="*/ 32 w 390"/>
                  <a:gd name="T85" fmla="*/ 161 h 224"/>
                  <a:gd name="T86" fmla="*/ 29 w 390"/>
                  <a:gd name="T87" fmla="*/ 167 h 224"/>
                  <a:gd name="T88" fmla="*/ 7 w 390"/>
                  <a:gd name="T89" fmla="*/ 182 h 224"/>
                  <a:gd name="T90" fmla="*/ 0 w 390"/>
                  <a:gd name="T91" fmla="*/ 191 h 224"/>
                  <a:gd name="T92" fmla="*/ 18 w 390"/>
                  <a:gd name="T93" fmla="*/ 207 h 224"/>
                  <a:gd name="T94" fmla="*/ 25 w 390"/>
                  <a:gd name="T95" fmla="*/ 212 h 224"/>
                  <a:gd name="T96" fmla="*/ 42 w 390"/>
                  <a:gd name="T97" fmla="*/ 213 h 224"/>
                  <a:gd name="T98" fmla="*/ 41 w 390"/>
                  <a:gd name="T99" fmla="*/ 224 h 224"/>
                  <a:gd name="T100" fmla="*/ 55 w 390"/>
                  <a:gd name="T101" fmla="*/ 208 h 224"/>
                  <a:gd name="T102" fmla="*/ 73 w 390"/>
                  <a:gd name="T103" fmla="*/ 195 h 224"/>
                  <a:gd name="T104" fmla="*/ 89 w 390"/>
                  <a:gd name="T105" fmla="*/ 183 h 224"/>
                  <a:gd name="T106" fmla="*/ 112 w 390"/>
                  <a:gd name="T107" fmla="*/ 168 h 224"/>
                  <a:gd name="T108" fmla="*/ 133 w 390"/>
                  <a:gd name="T109" fmla="*/ 151 h 224"/>
                  <a:gd name="T110" fmla="*/ 122 w 390"/>
                  <a:gd name="T111" fmla="*/ 135 h 224"/>
                  <a:gd name="T112" fmla="*/ 390 w 390"/>
                  <a:gd name="T113" fmla="*/ 33 h 224"/>
                  <a:gd name="T114" fmla="*/ 324 w 390"/>
                  <a:gd name="T115" fmla="*/ 12 h 224"/>
                  <a:gd name="T116" fmla="*/ 40 w 390"/>
                  <a:gd name="T117" fmla="*/ 203 h 224"/>
                  <a:gd name="T118" fmla="*/ 42 w 390"/>
                  <a:gd name="T119" fmla="*/ 20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0" h="224">
                    <a:moveTo>
                      <a:pt x="324" y="12"/>
                    </a:moveTo>
                    <a:cubicBezTo>
                      <a:pt x="319" y="18"/>
                      <a:pt x="317" y="20"/>
                      <a:pt x="312" y="16"/>
                    </a:cubicBezTo>
                    <a:cubicBezTo>
                      <a:pt x="305" y="17"/>
                      <a:pt x="305" y="17"/>
                      <a:pt x="305" y="17"/>
                    </a:cubicBezTo>
                    <a:cubicBezTo>
                      <a:pt x="296" y="20"/>
                      <a:pt x="308" y="16"/>
                      <a:pt x="299" y="17"/>
                    </a:cubicBezTo>
                    <a:cubicBezTo>
                      <a:pt x="295" y="17"/>
                      <a:pt x="295" y="17"/>
                      <a:pt x="294" y="17"/>
                    </a:cubicBezTo>
                    <a:cubicBezTo>
                      <a:pt x="294" y="17"/>
                      <a:pt x="293" y="18"/>
                      <a:pt x="291" y="19"/>
                    </a:cubicBezTo>
                    <a:cubicBezTo>
                      <a:pt x="286" y="21"/>
                      <a:pt x="286" y="21"/>
                      <a:pt x="286" y="21"/>
                    </a:cubicBezTo>
                    <a:cubicBezTo>
                      <a:pt x="282" y="21"/>
                      <a:pt x="283" y="21"/>
                      <a:pt x="279" y="22"/>
                    </a:cubicBezTo>
                    <a:cubicBezTo>
                      <a:pt x="275" y="24"/>
                      <a:pt x="279" y="23"/>
                      <a:pt x="274" y="24"/>
                    </a:cubicBezTo>
                    <a:cubicBezTo>
                      <a:pt x="281" y="26"/>
                      <a:pt x="281" y="26"/>
                      <a:pt x="281" y="26"/>
                    </a:cubicBezTo>
                    <a:cubicBezTo>
                      <a:pt x="278" y="36"/>
                      <a:pt x="278" y="36"/>
                      <a:pt x="278" y="3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68" y="41"/>
                      <a:pt x="268" y="41"/>
                      <a:pt x="268" y="41"/>
                    </a:cubicBezTo>
                    <a:cubicBezTo>
                      <a:pt x="252" y="36"/>
                      <a:pt x="252" y="36"/>
                      <a:pt x="252" y="36"/>
                    </a:cubicBezTo>
                    <a:cubicBezTo>
                      <a:pt x="246" y="53"/>
                      <a:pt x="246" y="53"/>
                      <a:pt x="246" y="53"/>
                    </a:cubicBezTo>
                    <a:cubicBezTo>
                      <a:pt x="230" y="50"/>
                      <a:pt x="230" y="50"/>
                      <a:pt x="230" y="50"/>
                    </a:cubicBezTo>
                    <a:cubicBezTo>
                      <a:pt x="229" y="43"/>
                      <a:pt x="230" y="47"/>
                      <a:pt x="230" y="41"/>
                    </a:cubicBezTo>
                    <a:cubicBezTo>
                      <a:pt x="222" y="39"/>
                      <a:pt x="222" y="39"/>
                      <a:pt x="222" y="39"/>
                    </a:cubicBezTo>
                    <a:cubicBezTo>
                      <a:pt x="223" y="33"/>
                      <a:pt x="223" y="33"/>
                      <a:pt x="223" y="33"/>
                    </a:cubicBezTo>
                    <a:cubicBezTo>
                      <a:pt x="234" y="35"/>
                      <a:pt x="230" y="35"/>
                      <a:pt x="237" y="31"/>
                    </a:cubicBezTo>
                    <a:cubicBezTo>
                      <a:pt x="244" y="27"/>
                      <a:pt x="244" y="27"/>
                      <a:pt x="244" y="27"/>
                    </a:cubicBezTo>
                    <a:cubicBezTo>
                      <a:pt x="244" y="27"/>
                      <a:pt x="245" y="27"/>
                      <a:pt x="245" y="27"/>
                    </a:cubicBezTo>
                    <a:cubicBezTo>
                      <a:pt x="247" y="26"/>
                      <a:pt x="247" y="26"/>
                      <a:pt x="247" y="26"/>
                    </a:cubicBezTo>
                    <a:cubicBezTo>
                      <a:pt x="249" y="25"/>
                      <a:pt x="250" y="25"/>
                      <a:pt x="250" y="25"/>
                    </a:cubicBezTo>
                    <a:cubicBezTo>
                      <a:pt x="261" y="21"/>
                      <a:pt x="242" y="23"/>
                      <a:pt x="264" y="20"/>
                    </a:cubicBezTo>
                    <a:cubicBezTo>
                      <a:pt x="266" y="11"/>
                      <a:pt x="266" y="11"/>
                      <a:pt x="266" y="11"/>
                    </a:cubicBezTo>
                    <a:cubicBezTo>
                      <a:pt x="272" y="13"/>
                      <a:pt x="271" y="13"/>
                      <a:pt x="273" y="12"/>
                    </a:cubicBezTo>
                    <a:cubicBezTo>
                      <a:pt x="273" y="12"/>
                      <a:pt x="274" y="12"/>
                      <a:pt x="274" y="11"/>
                    </a:cubicBezTo>
                    <a:cubicBezTo>
                      <a:pt x="278" y="9"/>
                      <a:pt x="278" y="9"/>
                      <a:pt x="278" y="9"/>
                    </a:cubicBezTo>
                    <a:cubicBezTo>
                      <a:pt x="283" y="8"/>
                      <a:pt x="290" y="11"/>
                      <a:pt x="295" y="10"/>
                    </a:cubicBezTo>
                    <a:cubicBezTo>
                      <a:pt x="302" y="8"/>
                      <a:pt x="296" y="6"/>
                      <a:pt x="303" y="6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50" y="6"/>
                      <a:pt x="250" y="6"/>
                      <a:pt x="250" y="6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7" y="9"/>
                      <a:pt x="248" y="8"/>
                      <a:pt x="245" y="9"/>
                    </a:cubicBezTo>
                    <a:cubicBezTo>
                      <a:pt x="244" y="9"/>
                      <a:pt x="244" y="9"/>
                      <a:pt x="244" y="9"/>
                    </a:cubicBezTo>
                    <a:cubicBezTo>
                      <a:pt x="245" y="15"/>
                      <a:pt x="245" y="15"/>
                      <a:pt x="245" y="15"/>
                    </a:cubicBezTo>
                    <a:cubicBezTo>
                      <a:pt x="238" y="14"/>
                      <a:pt x="237" y="14"/>
                      <a:pt x="236" y="14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7" y="86"/>
                      <a:pt x="117" y="87"/>
                      <a:pt x="114" y="91"/>
                    </a:cubicBezTo>
                    <a:cubicBezTo>
                      <a:pt x="114" y="91"/>
                      <a:pt x="114" y="91"/>
                      <a:pt x="114" y="91"/>
                    </a:cubicBezTo>
                    <a:cubicBezTo>
                      <a:pt x="122" y="93"/>
                      <a:pt x="122" y="93"/>
                      <a:pt x="122" y="93"/>
                    </a:cubicBezTo>
                    <a:cubicBezTo>
                      <a:pt x="124" y="91"/>
                      <a:pt x="126" y="88"/>
                      <a:pt x="127" y="85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46" y="81"/>
                      <a:pt x="146" y="81"/>
                      <a:pt x="146" y="81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73" y="70"/>
                      <a:pt x="173" y="70"/>
                      <a:pt x="173" y="70"/>
                    </a:cubicBezTo>
                    <a:cubicBezTo>
                      <a:pt x="170" y="79"/>
                      <a:pt x="170" y="79"/>
                      <a:pt x="170" y="79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63" y="80"/>
                      <a:pt x="163" y="80"/>
                      <a:pt x="163" y="80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1" y="84"/>
                      <a:pt x="160" y="84"/>
                      <a:pt x="160" y="83"/>
                    </a:cubicBezTo>
                    <a:cubicBezTo>
                      <a:pt x="156" y="83"/>
                      <a:pt x="156" y="83"/>
                      <a:pt x="155" y="84"/>
                    </a:cubicBezTo>
                    <a:cubicBezTo>
                      <a:pt x="154" y="84"/>
                      <a:pt x="154" y="85"/>
                      <a:pt x="152" y="86"/>
                    </a:cubicBezTo>
                    <a:cubicBezTo>
                      <a:pt x="149" y="89"/>
                      <a:pt x="152" y="88"/>
                      <a:pt x="145" y="90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33" y="102"/>
                      <a:pt x="133" y="102"/>
                      <a:pt x="133" y="102"/>
                    </a:cubicBezTo>
                    <a:cubicBezTo>
                      <a:pt x="130" y="100"/>
                      <a:pt x="131" y="98"/>
                      <a:pt x="131" y="100"/>
                    </a:cubicBezTo>
                    <a:cubicBezTo>
                      <a:pt x="128" y="101"/>
                      <a:pt x="125" y="101"/>
                      <a:pt x="123" y="103"/>
                    </a:cubicBezTo>
                    <a:cubicBezTo>
                      <a:pt x="123" y="103"/>
                      <a:pt x="122" y="103"/>
                      <a:pt x="122" y="103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5" y="108"/>
                      <a:pt x="114" y="108"/>
                      <a:pt x="112" y="110"/>
                    </a:cubicBezTo>
                    <a:cubicBezTo>
                      <a:pt x="107" y="117"/>
                      <a:pt x="107" y="117"/>
                      <a:pt x="107" y="117"/>
                    </a:cubicBezTo>
                    <a:cubicBezTo>
                      <a:pt x="101" y="115"/>
                      <a:pt x="101" y="115"/>
                      <a:pt x="101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7" y="122"/>
                      <a:pt x="99" y="119"/>
                      <a:pt x="97" y="121"/>
                    </a:cubicBezTo>
                    <a:cubicBezTo>
                      <a:pt x="97" y="122"/>
                      <a:pt x="96" y="122"/>
                      <a:pt x="96" y="122"/>
                    </a:cubicBezTo>
                    <a:cubicBezTo>
                      <a:pt x="92" y="125"/>
                      <a:pt x="92" y="123"/>
                      <a:pt x="89" y="123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75" y="136"/>
                      <a:pt x="75" y="136"/>
                      <a:pt x="75" y="136"/>
                    </a:cubicBezTo>
                    <a:cubicBezTo>
                      <a:pt x="65" y="143"/>
                      <a:pt x="65" y="143"/>
                      <a:pt x="65" y="143"/>
                    </a:cubicBezTo>
                    <a:cubicBezTo>
                      <a:pt x="62" y="150"/>
                      <a:pt x="62" y="150"/>
                      <a:pt x="62" y="150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29" y="166"/>
                      <a:pt x="29" y="166"/>
                      <a:pt x="29" y="166"/>
                    </a:cubicBezTo>
                    <a:cubicBezTo>
                      <a:pt x="29" y="166"/>
                      <a:pt x="29" y="167"/>
                      <a:pt x="29" y="167"/>
                    </a:cubicBezTo>
                    <a:cubicBezTo>
                      <a:pt x="24" y="172"/>
                      <a:pt x="19" y="168"/>
                      <a:pt x="16" y="180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5" y="188"/>
                      <a:pt x="5" y="188"/>
                      <a:pt x="5" y="188"/>
                    </a:cubicBezTo>
                    <a:cubicBezTo>
                      <a:pt x="3" y="191"/>
                      <a:pt x="2" y="191"/>
                      <a:pt x="0" y="191"/>
                    </a:cubicBezTo>
                    <a:cubicBezTo>
                      <a:pt x="1" y="192"/>
                      <a:pt x="0" y="192"/>
                      <a:pt x="0" y="195"/>
                    </a:cubicBezTo>
                    <a:cubicBezTo>
                      <a:pt x="18" y="207"/>
                      <a:pt x="18" y="207"/>
                      <a:pt x="18" y="207"/>
                    </a:cubicBezTo>
                    <a:cubicBezTo>
                      <a:pt x="20" y="208"/>
                      <a:pt x="22" y="209"/>
                      <a:pt x="25" y="210"/>
                    </a:cubicBezTo>
                    <a:cubicBezTo>
                      <a:pt x="25" y="212"/>
                      <a:pt x="25" y="212"/>
                      <a:pt x="25" y="212"/>
                    </a:cubicBezTo>
                    <a:cubicBezTo>
                      <a:pt x="35" y="219"/>
                      <a:pt x="35" y="219"/>
                      <a:pt x="35" y="219"/>
                    </a:cubicBezTo>
                    <a:cubicBezTo>
                      <a:pt x="36" y="216"/>
                      <a:pt x="38" y="215"/>
                      <a:pt x="42" y="213"/>
                    </a:cubicBezTo>
                    <a:cubicBezTo>
                      <a:pt x="41" y="215"/>
                      <a:pt x="40" y="216"/>
                      <a:pt x="40" y="218"/>
                    </a:cubicBezTo>
                    <a:cubicBezTo>
                      <a:pt x="40" y="223"/>
                      <a:pt x="39" y="219"/>
                      <a:pt x="41" y="224"/>
                    </a:cubicBezTo>
                    <a:cubicBezTo>
                      <a:pt x="42" y="220"/>
                      <a:pt x="44" y="215"/>
                      <a:pt x="45" y="214"/>
                    </a:cubicBezTo>
                    <a:cubicBezTo>
                      <a:pt x="48" y="210"/>
                      <a:pt x="52" y="213"/>
                      <a:pt x="55" y="208"/>
                    </a:cubicBezTo>
                    <a:cubicBezTo>
                      <a:pt x="56" y="207"/>
                      <a:pt x="50" y="205"/>
                      <a:pt x="58" y="206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81" y="191"/>
                      <a:pt x="81" y="191"/>
                      <a:pt x="86" y="192"/>
                    </a:cubicBezTo>
                    <a:cubicBezTo>
                      <a:pt x="89" y="183"/>
                      <a:pt x="89" y="183"/>
                      <a:pt x="89" y="183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6" y="165"/>
                      <a:pt x="117" y="167"/>
                      <a:pt x="123" y="162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4" y="150"/>
                      <a:pt x="136" y="150"/>
                      <a:pt x="137" y="149"/>
                    </a:cubicBezTo>
                    <a:cubicBezTo>
                      <a:pt x="122" y="135"/>
                      <a:pt x="122" y="135"/>
                      <a:pt x="122" y="135"/>
                    </a:cubicBezTo>
                    <a:cubicBezTo>
                      <a:pt x="385" y="35"/>
                      <a:pt x="385" y="35"/>
                      <a:pt x="385" y="35"/>
                    </a:cubicBezTo>
                    <a:cubicBezTo>
                      <a:pt x="390" y="33"/>
                      <a:pt x="390" y="33"/>
                      <a:pt x="390" y="33"/>
                    </a:cubicBezTo>
                    <a:cubicBezTo>
                      <a:pt x="325" y="10"/>
                      <a:pt x="325" y="10"/>
                      <a:pt x="325" y="10"/>
                    </a:cubicBezTo>
                    <a:lnTo>
                      <a:pt x="324" y="12"/>
                    </a:lnTo>
                    <a:close/>
                    <a:moveTo>
                      <a:pt x="38" y="207"/>
                    </a:moveTo>
                    <a:cubicBezTo>
                      <a:pt x="40" y="203"/>
                      <a:pt x="40" y="203"/>
                      <a:pt x="40" y="203"/>
                    </a:cubicBezTo>
                    <a:cubicBezTo>
                      <a:pt x="41" y="206"/>
                      <a:pt x="41" y="206"/>
                      <a:pt x="41" y="206"/>
                    </a:cubicBezTo>
                    <a:cubicBezTo>
                      <a:pt x="42" y="206"/>
                      <a:pt x="42" y="206"/>
                      <a:pt x="42" y="206"/>
                    </a:cubicBezTo>
                    <a:lnTo>
                      <a:pt x="38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3" name="Freeform 49"/>
              <p:cNvSpPr>
                <a:spLocks/>
              </p:cNvSpPr>
              <p:nvPr/>
            </p:nvSpPr>
            <p:spPr bwMode="auto">
              <a:xfrm>
                <a:off x="1466" y="-207"/>
                <a:ext cx="24" cy="31"/>
              </a:xfrm>
              <a:custGeom>
                <a:avLst/>
                <a:gdLst>
                  <a:gd name="T0" fmla="*/ 0 w 10"/>
                  <a:gd name="T1" fmla="*/ 6 h 13"/>
                  <a:gd name="T2" fmla="*/ 9 w 10"/>
                  <a:gd name="T3" fmla="*/ 13 h 13"/>
                  <a:gd name="T4" fmla="*/ 10 w 10"/>
                  <a:gd name="T5" fmla="*/ 5 h 13"/>
                  <a:gd name="T6" fmla="*/ 3 w 10"/>
                  <a:gd name="T7" fmla="*/ 0 h 13"/>
                  <a:gd name="T8" fmla="*/ 0 w 10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6"/>
                    </a:moveTo>
                    <a:cubicBezTo>
                      <a:pt x="7" y="8"/>
                      <a:pt x="7" y="7"/>
                      <a:pt x="9" y="1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4" name="Freeform 50"/>
              <p:cNvSpPr>
                <a:spLocks/>
              </p:cNvSpPr>
              <p:nvPr/>
            </p:nvSpPr>
            <p:spPr bwMode="auto">
              <a:xfrm>
                <a:off x="683" y="-316"/>
                <a:ext cx="8" cy="7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3 h 3"/>
                  <a:gd name="T4" fmla="*/ 3 w 3"/>
                  <a:gd name="T5" fmla="*/ 1 h 3"/>
                  <a:gd name="T6" fmla="*/ 0 w 3"/>
                  <a:gd name="T7" fmla="*/ 0 h 3"/>
                  <a:gd name="T8" fmla="*/ 0 w 3"/>
                  <a:gd name="T9" fmla="*/ 1 h 3"/>
                  <a:gd name="T10" fmla="*/ 1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2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5" name="Freeform 51"/>
              <p:cNvSpPr>
                <a:spLocks/>
              </p:cNvSpPr>
              <p:nvPr/>
            </p:nvSpPr>
            <p:spPr bwMode="auto">
              <a:xfrm>
                <a:off x="3916" y="3660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6" name="Freeform 52"/>
              <p:cNvSpPr>
                <a:spLocks/>
              </p:cNvSpPr>
              <p:nvPr/>
            </p:nvSpPr>
            <p:spPr bwMode="auto">
              <a:xfrm>
                <a:off x="2504" y="2111"/>
                <a:ext cx="43" cy="45"/>
              </a:xfrm>
              <a:custGeom>
                <a:avLst/>
                <a:gdLst>
                  <a:gd name="T0" fmla="*/ 17 w 18"/>
                  <a:gd name="T1" fmla="*/ 19 h 19"/>
                  <a:gd name="T2" fmla="*/ 5 w 18"/>
                  <a:gd name="T3" fmla="*/ 0 h 19"/>
                  <a:gd name="T4" fmla="*/ 17 w 1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7" y="19"/>
                    </a:moveTo>
                    <a:cubicBezTo>
                      <a:pt x="18" y="11"/>
                      <a:pt x="12" y="7"/>
                      <a:pt x="5" y="0"/>
                    </a:cubicBezTo>
                    <a:cubicBezTo>
                      <a:pt x="0" y="13"/>
                      <a:pt x="7" y="16"/>
                      <a:pt x="1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7" name="Freeform 53"/>
              <p:cNvSpPr>
                <a:spLocks/>
              </p:cNvSpPr>
              <p:nvPr/>
            </p:nvSpPr>
            <p:spPr bwMode="auto">
              <a:xfrm>
                <a:off x="5389" y="493"/>
                <a:ext cx="19" cy="12"/>
              </a:xfrm>
              <a:custGeom>
                <a:avLst/>
                <a:gdLst>
                  <a:gd name="T0" fmla="*/ 4 w 8"/>
                  <a:gd name="T1" fmla="*/ 2 h 5"/>
                  <a:gd name="T2" fmla="*/ 1 w 8"/>
                  <a:gd name="T3" fmla="*/ 2 h 5"/>
                  <a:gd name="T4" fmla="*/ 7 w 8"/>
                  <a:gd name="T5" fmla="*/ 5 h 5"/>
                  <a:gd name="T6" fmla="*/ 4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4" y="2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4" y="5"/>
                      <a:pt x="3" y="5"/>
                      <a:pt x="7" y="5"/>
                    </a:cubicBezTo>
                    <a:cubicBezTo>
                      <a:pt x="6" y="3"/>
                      <a:pt x="8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8" name="Freeform 54"/>
              <p:cNvSpPr>
                <a:spLocks/>
              </p:cNvSpPr>
              <p:nvPr/>
            </p:nvSpPr>
            <p:spPr bwMode="auto">
              <a:xfrm>
                <a:off x="2235" y="4708"/>
                <a:ext cx="52" cy="21"/>
              </a:xfrm>
              <a:custGeom>
                <a:avLst/>
                <a:gdLst>
                  <a:gd name="T0" fmla="*/ 22 w 22"/>
                  <a:gd name="T1" fmla="*/ 7 h 9"/>
                  <a:gd name="T2" fmla="*/ 9 w 22"/>
                  <a:gd name="T3" fmla="*/ 7 h 9"/>
                  <a:gd name="T4" fmla="*/ 6 w 22"/>
                  <a:gd name="T5" fmla="*/ 2 h 9"/>
                  <a:gd name="T6" fmla="*/ 0 w 22"/>
                  <a:gd name="T7" fmla="*/ 4 h 9"/>
                  <a:gd name="T8" fmla="*/ 1 w 22"/>
                  <a:gd name="T9" fmla="*/ 6 h 9"/>
                  <a:gd name="T10" fmla="*/ 15 w 22"/>
                  <a:gd name="T11" fmla="*/ 9 h 9"/>
                  <a:gd name="T12" fmla="*/ 22 w 22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22" y="7"/>
                    </a:moveTo>
                    <a:cubicBezTo>
                      <a:pt x="13" y="0"/>
                      <a:pt x="18" y="5"/>
                      <a:pt x="9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5" y="7"/>
                      <a:pt x="10" y="8"/>
                      <a:pt x="15" y="9"/>
                    </a:cubicBezTo>
                    <a:cubicBezTo>
                      <a:pt x="16" y="8"/>
                      <a:pt x="15" y="9"/>
                      <a:pt x="2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9" name="Freeform 55"/>
              <p:cNvSpPr>
                <a:spLocks/>
              </p:cNvSpPr>
              <p:nvPr/>
            </p:nvSpPr>
            <p:spPr bwMode="auto">
              <a:xfrm>
                <a:off x="4157" y="935"/>
                <a:ext cx="7" cy="5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0" name="Freeform 56"/>
              <p:cNvSpPr>
                <a:spLocks/>
              </p:cNvSpPr>
              <p:nvPr/>
            </p:nvSpPr>
            <p:spPr bwMode="auto">
              <a:xfrm>
                <a:off x="3393" y="3894"/>
                <a:ext cx="29" cy="21"/>
              </a:xfrm>
              <a:custGeom>
                <a:avLst/>
                <a:gdLst>
                  <a:gd name="T0" fmla="*/ 0 w 12"/>
                  <a:gd name="T1" fmla="*/ 6 h 9"/>
                  <a:gd name="T2" fmla="*/ 7 w 12"/>
                  <a:gd name="T3" fmla="*/ 7 h 9"/>
                  <a:gd name="T4" fmla="*/ 12 w 12"/>
                  <a:gd name="T5" fmla="*/ 0 h 9"/>
                  <a:gd name="T6" fmla="*/ 0 w 12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6"/>
                    </a:moveTo>
                    <a:cubicBezTo>
                      <a:pt x="4" y="5"/>
                      <a:pt x="2" y="9"/>
                      <a:pt x="7" y="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1" name="Freeform 57"/>
              <p:cNvSpPr>
                <a:spLocks/>
              </p:cNvSpPr>
              <p:nvPr/>
            </p:nvSpPr>
            <p:spPr bwMode="auto">
              <a:xfrm>
                <a:off x="2495" y="2087"/>
                <a:ext cx="23" cy="14"/>
              </a:xfrm>
              <a:custGeom>
                <a:avLst/>
                <a:gdLst>
                  <a:gd name="T0" fmla="*/ 7 w 10"/>
                  <a:gd name="T1" fmla="*/ 6 h 6"/>
                  <a:gd name="T2" fmla="*/ 0 w 10"/>
                  <a:gd name="T3" fmla="*/ 0 h 6"/>
                  <a:gd name="T4" fmla="*/ 1 w 10"/>
                  <a:gd name="T5" fmla="*/ 2 h 6"/>
                  <a:gd name="T6" fmla="*/ 3 w 10"/>
                  <a:gd name="T7" fmla="*/ 4 h 6"/>
                  <a:gd name="T8" fmla="*/ 7 w 1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6"/>
                    </a:moveTo>
                    <a:cubicBezTo>
                      <a:pt x="10" y="0"/>
                      <a:pt x="6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0" y="5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2" name="Freeform 58"/>
              <p:cNvSpPr>
                <a:spLocks noEditPoints="1"/>
              </p:cNvSpPr>
              <p:nvPr/>
            </p:nvSpPr>
            <p:spPr bwMode="auto">
              <a:xfrm>
                <a:off x="-534" y="-1983"/>
                <a:ext cx="7036" cy="6821"/>
              </a:xfrm>
              <a:custGeom>
                <a:avLst/>
                <a:gdLst>
                  <a:gd name="T0" fmla="*/ 907 w 2976"/>
                  <a:gd name="T1" fmla="*/ 540 h 2884"/>
                  <a:gd name="T2" fmla="*/ 739 w 2976"/>
                  <a:gd name="T3" fmla="*/ 571 h 2884"/>
                  <a:gd name="T4" fmla="*/ 519 w 2976"/>
                  <a:gd name="T5" fmla="*/ 705 h 2884"/>
                  <a:gd name="T6" fmla="*/ 796 w 2976"/>
                  <a:gd name="T7" fmla="*/ 726 h 2884"/>
                  <a:gd name="T8" fmla="*/ 493 w 2976"/>
                  <a:gd name="T9" fmla="*/ 706 h 2884"/>
                  <a:gd name="T10" fmla="*/ 1171 w 2976"/>
                  <a:gd name="T11" fmla="*/ 2734 h 2884"/>
                  <a:gd name="T12" fmla="*/ 1315 w 2976"/>
                  <a:gd name="T13" fmla="*/ 2432 h 2884"/>
                  <a:gd name="T14" fmla="*/ 1290 w 2976"/>
                  <a:gd name="T15" fmla="*/ 1974 h 2884"/>
                  <a:gd name="T16" fmla="*/ 1219 w 2976"/>
                  <a:gd name="T17" fmla="*/ 1683 h 2884"/>
                  <a:gd name="T18" fmla="*/ 963 w 2976"/>
                  <a:gd name="T19" fmla="*/ 1373 h 2884"/>
                  <a:gd name="T20" fmla="*/ 874 w 2976"/>
                  <a:gd name="T21" fmla="*/ 1174 h 2884"/>
                  <a:gd name="T22" fmla="*/ 911 w 2976"/>
                  <a:gd name="T23" fmla="*/ 883 h 2884"/>
                  <a:gd name="T24" fmla="*/ 866 w 2976"/>
                  <a:gd name="T25" fmla="*/ 810 h 2884"/>
                  <a:gd name="T26" fmla="*/ 944 w 2976"/>
                  <a:gd name="T27" fmla="*/ 629 h 2884"/>
                  <a:gd name="T28" fmla="*/ 1077 w 2976"/>
                  <a:gd name="T29" fmla="*/ 516 h 2884"/>
                  <a:gd name="T30" fmla="*/ 1273 w 2976"/>
                  <a:gd name="T31" fmla="*/ 483 h 2884"/>
                  <a:gd name="T32" fmla="*/ 1318 w 2976"/>
                  <a:gd name="T33" fmla="*/ 603 h 2884"/>
                  <a:gd name="T34" fmla="*/ 1530 w 2976"/>
                  <a:gd name="T35" fmla="*/ 670 h 2884"/>
                  <a:gd name="T36" fmla="*/ 1639 w 2976"/>
                  <a:gd name="T37" fmla="*/ 728 h 2884"/>
                  <a:gd name="T38" fmla="*/ 1569 w 2976"/>
                  <a:gd name="T39" fmla="*/ 752 h 2884"/>
                  <a:gd name="T40" fmla="*/ 1614 w 2976"/>
                  <a:gd name="T41" fmla="*/ 1074 h 2884"/>
                  <a:gd name="T42" fmla="*/ 1852 w 2976"/>
                  <a:gd name="T43" fmla="*/ 992 h 2884"/>
                  <a:gd name="T44" fmla="*/ 1957 w 2976"/>
                  <a:gd name="T45" fmla="*/ 1178 h 2884"/>
                  <a:gd name="T46" fmla="*/ 1816 w 2976"/>
                  <a:gd name="T47" fmla="*/ 1261 h 2884"/>
                  <a:gd name="T48" fmla="*/ 1578 w 2976"/>
                  <a:gd name="T49" fmla="*/ 1352 h 2884"/>
                  <a:gd name="T50" fmla="*/ 1328 w 2976"/>
                  <a:gd name="T51" fmla="*/ 1440 h 2884"/>
                  <a:gd name="T52" fmla="*/ 1348 w 2976"/>
                  <a:gd name="T53" fmla="*/ 1694 h 2884"/>
                  <a:gd name="T54" fmla="*/ 1643 w 2976"/>
                  <a:gd name="T55" fmla="*/ 1845 h 2884"/>
                  <a:gd name="T56" fmla="*/ 1792 w 2976"/>
                  <a:gd name="T57" fmla="*/ 2086 h 2884"/>
                  <a:gd name="T58" fmla="*/ 1973 w 2976"/>
                  <a:gd name="T59" fmla="*/ 2318 h 2884"/>
                  <a:gd name="T60" fmla="*/ 1709 w 2976"/>
                  <a:gd name="T61" fmla="*/ 2472 h 2884"/>
                  <a:gd name="T62" fmla="*/ 1407 w 2976"/>
                  <a:gd name="T63" fmla="*/ 2647 h 2884"/>
                  <a:gd name="T64" fmla="*/ 1235 w 2976"/>
                  <a:gd name="T65" fmla="*/ 2846 h 2884"/>
                  <a:gd name="T66" fmla="*/ 888 w 2976"/>
                  <a:gd name="T67" fmla="*/ 846 h 2884"/>
                  <a:gd name="T68" fmla="*/ 1275 w 2976"/>
                  <a:gd name="T69" fmla="*/ 401 h 2884"/>
                  <a:gd name="T70" fmla="*/ 1421 w 2976"/>
                  <a:gd name="T71" fmla="*/ 527 h 2884"/>
                  <a:gd name="T72" fmla="*/ 1448 w 2976"/>
                  <a:gd name="T73" fmla="*/ 458 h 2884"/>
                  <a:gd name="T74" fmla="*/ 1608 w 2976"/>
                  <a:gd name="T75" fmla="*/ 808 h 2884"/>
                  <a:gd name="T76" fmla="*/ 1993 w 2976"/>
                  <a:gd name="T77" fmla="*/ 1228 h 2884"/>
                  <a:gd name="T78" fmla="*/ 1683 w 2976"/>
                  <a:gd name="T79" fmla="*/ 376 h 2884"/>
                  <a:gd name="T80" fmla="*/ 1951 w 2976"/>
                  <a:gd name="T81" fmla="*/ 455 h 2884"/>
                  <a:gd name="T82" fmla="*/ 1815 w 2976"/>
                  <a:gd name="T83" fmla="*/ 540 h 2884"/>
                  <a:gd name="T84" fmla="*/ 1629 w 2976"/>
                  <a:gd name="T85" fmla="*/ 405 h 2884"/>
                  <a:gd name="T86" fmla="*/ 1731 w 2976"/>
                  <a:gd name="T87" fmla="*/ 561 h 2884"/>
                  <a:gd name="T88" fmla="*/ 1775 w 2976"/>
                  <a:gd name="T89" fmla="*/ 579 h 2884"/>
                  <a:gd name="T90" fmla="*/ 1533 w 2976"/>
                  <a:gd name="T91" fmla="*/ 407 h 2884"/>
                  <a:gd name="T92" fmla="*/ 1475 w 2976"/>
                  <a:gd name="T93" fmla="*/ 589 h 2884"/>
                  <a:gd name="T94" fmla="*/ 1549 w 2976"/>
                  <a:gd name="T95" fmla="*/ 540 h 2884"/>
                  <a:gd name="T96" fmla="*/ 1569 w 2976"/>
                  <a:gd name="T97" fmla="*/ 532 h 2884"/>
                  <a:gd name="T98" fmla="*/ 1933 w 2976"/>
                  <a:gd name="T99" fmla="*/ 931 h 2884"/>
                  <a:gd name="T100" fmla="*/ 1815 w 2976"/>
                  <a:gd name="T101" fmla="*/ 894 h 2884"/>
                  <a:gd name="T102" fmla="*/ 1806 w 2976"/>
                  <a:gd name="T103" fmla="*/ 720 h 2884"/>
                  <a:gd name="T104" fmla="*/ 1686 w 2976"/>
                  <a:gd name="T105" fmla="*/ 587 h 2884"/>
                  <a:gd name="T106" fmla="*/ 1884 w 2976"/>
                  <a:gd name="T107" fmla="*/ 715 h 2884"/>
                  <a:gd name="T108" fmla="*/ 1770 w 2976"/>
                  <a:gd name="T109" fmla="*/ 708 h 2884"/>
                  <a:gd name="T110" fmla="*/ 2335 w 2976"/>
                  <a:gd name="T111" fmla="*/ 966 h 2884"/>
                  <a:gd name="T112" fmla="*/ 2345 w 2976"/>
                  <a:gd name="T113" fmla="*/ 997 h 2884"/>
                  <a:gd name="T114" fmla="*/ 2214 w 2976"/>
                  <a:gd name="T115" fmla="*/ 1100 h 2884"/>
                  <a:gd name="T116" fmla="*/ 2116 w 2976"/>
                  <a:gd name="T117" fmla="*/ 900 h 2884"/>
                  <a:gd name="T118" fmla="*/ 2105 w 2976"/>
                  <a:gd name="T119" fmla="*/ 780 h 2884"/>
                  <a:gd name="T120" fmla="*/ 1981 w 2976"/>
                  <a:gd name="T121" fmla="*/ 534 h 2884"/>
                  <a:gd name="T122" fmla="*/ 2538 w 2976"/>
                  <a:gd name="T123" fmla="*/ 1017 h 2884"/>
                  <a:gd name="T124" fmla="*/ 2615 w 2976"/>
                  <a:gd name="T125" fmla="*/ 1235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76" h="2884">
                    <a:moveTo>
                      <a:pt x="2679" y="988"/>
                    </a:moveTo>
                    <a:cubicBezTo>
                      <a:pt x="2381" y="310"/>
                      <a:pt x="1587" y="0"/>
                      <a:pt x="905" y="296"/>
                    </a:cubicBezTo>
                    <a:cubicBezTo>
                      <a:pt x="775" y="352"/>
                      <a:pt x="659" y="426"/>
                      <a:pt x="558" y="514"/>
                    </a:cubicBezTo>
                    <a:cubicBezTo>
                      <a:pt x="565" y="514"/>
                      <a:pt x="573" y="512"/>
                      <a:pt x="576" y="509"/>
                    </a:cubicBezTo>
                    <a:cubicBezTo>
                      <a:pt x="582" y="504"/>
                      <a:pt x="594" y="494"/>
                      <a:pt x="601" y="492"/>
                    </a:cubicBezTo>
                    <a:cubicBezTo>
                      <a:pt x="608" y="490"/>
                      <a:pt x="607" y="489"/>
                      <a:pt x="613" y="486"/>
                    </a:cubicBezTo>
                    <a:cubicBezTo>
                      <a:pt x="625" y="479"/>
                      <a:pt x="636" y="483"/>
                      <a:pt x="648" y="478"/>
                    </a:cubicBezTo>
                    <a:cubicBezTo>
                      <a:pt x="651" y="477"/>
                      <a:pt x="649" y="478"/>
                      <a:pt x="652" y="477"/>
                    </a:cubicBezTo>
                    <a:cubicBezTo>
                      <a:pt x="656" y="476"/>
                      <a:pt x="655" y="478"/>
                      <a:pt x="658" y="474"/>
                    </a:cubicBezTo>
                    <a:cubicBezTo>
                      <a:pt x="667" y="477"/>
                      <a:pt x="661" y="475"/>
                      <a:pt x="671" y="474"/>
                    </a:cubicBezTo>
                    <a:cubicBezTo>
                      <a:pt x="678" y="474"/>
                      <a:pt x="680" y="474"/>
                      <a:pt x="685" y="472"/>
                    </a:cubicBezTo>
                    <a:cubicBezTo>
                      <a:pt x="693" y="470"/>
                      <a:pt x="703" y="463"/>
                      <a:pt x="712" y="466"/>
                    </a:cubicBezTo>
                    <a:cubicBezTo>
                      <a:pt x="718" y="469"/>
                      <a:pt x="718" y="469"/>
                      <a:pt x="718" y="469"/>
                    </a:cubicBezTo>
                    <a:cubicBezTo>
                      <a:pt x="714" y="476"/>
                      <a:pt x="714" y="476"/>
                      <a:pt x="714" y="476"/>
                    </a:cubicBezTo>
                    <a:cubicBezTo>
                      <a:pt x="729" y="471"/>
                      <a:pt x="729" y="471"/>
                      <a:pt x="729" y="471"/>
                    </a:cubicBezTo>
                    <a:cubicBezTo>
                      <a:pt x="732" y="477"/>
                      <a:pt x="728" y="475"/>
                      <a:pt x="733" y="477"/>
                    </a:cubicBezTo>
                    <a:cubicBezTo>
                      <a:pt x="733" y="477"/>
                      <a:pt x="741" y="477"/>
                      <a:pt x="743" y="477"/>
                    </a:cubicBezTo>
                    <a:cubicBezTo>
                      <a:pt x="757" y="477"/>
                      <a:pt x="757" y="477"/>
                      <a:pt x="757" y="477"/>
                    </a:cubicBezTo>
                    <a:cubicBezTo>
                      <a:pt x="759" y="480"/>
                      <a:pt x="759" y="480"/>
                      <a:pt x="759" y="480"/>
                    </a:cubicBezTo>
                    <a:cubicBezTo>
                      <a:pt x="768" y="483"/>
                      <a:pt x="768" y="483"/>
                      <a:pt x="768" y="483"/>
                    </a:cubicBezTo>
                    <a:cubicBezTo>
                      <a:pt x="783" y="486"/>
                      <a:pt x="783" y="486"/>
                      <a:pt x="783" y="486"/>
                    </a:cubicBezTo>
                    <a:cubicBezTo>
                      <a:pt x="787" y="486"/>
                      <a:pt x="787" y="486"/>
                      <a:pt x="787" y="485"/>
                    </a:cubicBezTo>
                    <a:cubicBezTo>
                      <a:pt x="796" y="486"/>
                      <a:pt x="795" y="484"/>
                      <a:pt x="800" y="483"/>
                    </a:cubicBezTo>
                    <a:cubicBezTo>
                      <a:pt x="805" y="483"/>
                      <a:pt x="809" y="486"/>
                      <a:pt x="811" y="488"/>
                    </a:cubicBezTo>
                    <a:cubicBezTo>
                      <a:pt x="816" y="491"/>
                      <a:pt x="829" y="492"/>
                      <a:pt x="836" y="492"/>
                    </a:cubicBezTo>
                    <a:cubicBezTo>
                      <a:pt x="847" y="493"/>
                      <a:pt x="847" y="493"/>
                      <a:pt x="847" y="493"/>
                    </a:cubicBezTo>
                    <a:cubicBezTo>
                      <a:pt x="854" y="492"/>
                      <a:pt x="850" y="493"/>
                      <a:pt x="851" y="494"/>
                    </a:cubicBezTo>
                    <a:cubicBezTo>
                      <a:pt x="878" y="502"/>
                      <a:pt x="878" y="502"/>
                      <a:pt x="878" y="502"/>
                    </a:cubicBezTo>
                    <a:cubicBezTo>
                      <a:pt x="886" y="495"/>
                      <a:pt x="881" y="498"/>
                      <a:pt x="891" y="500"/>
                    </a:cubicBezTo>
                    <a:cubicBezTo>
                      <a:pt x="897" y="501"/>
                      <a:pt x="901" y="498"/>
                      <a:pt x="905" y="506"/>
                    </a:cubicBezTo>
                    <a:cubicBezTo>
                      <a:pt x="909" y="506"/>
                      <a:pt x="909" y="506"/>
                      <a:pt x="909" y="506"/>
                    </a:cubicBezTo>
                    <a:cubicBezTo>
                      <a:pt x="911" y="508"/>
                      <a:pt x="908" y="506"/>
                      <a:pt x="912" y="509"/>
                    </a:cubicBezTo>
                    <a:cubicBezTo>
                      <a:pt x="919" y="513"/>
                      <a:pt x="922" y="512"/>
                      <a:pt x="926" y="512"/>
                    </a:cubicBezTo>
                    <a:cubicBezTo>
                      <a:pt x="928" y="512"/>
                      <a:pt x="934" y="512"/>
                      <a:pt x="936" y="513"/>
                    </a:cubicBezTo>
                    <a:cubicBezTo>
                      <a:pt x="943" y="515"/>
                      <a:pt x="936" y="514"/>
                      <a:pt x="944" y="519"/>
                    </a:cubicBezTo>
                    <a:cubicBezTo>
                      <a:pt x="946" y="520"/>
                      <a:pt x="946" y="520"/>
                      <a:pt x="946" y="520"/>
                    </a:cubicBezTo>
                    <a:cubicBezTo>
                      <a:pt x="947" y="523"/>
                      <a:pt x="945" y="520"/>
                      <a:pt x="949" y="524"/>
                    </a:cubicBezTo>
                    <a:cubicBezTo>
                      <a:pt x="990" y="530"/>
                      <a:pt x="990" y="530"/>
                      <a:pt x="990" y="530"/>
                    </a:cubicBezTo>
                    <a:cubicBezTo>
                      <a:pt x="990" y="531"/>
                      <a:pt x="989" y="532"/>
                      <a:pt x="987" y="535"/>
                    </a:cubicBezTo>
                    <a:cubicBezTo>
                      <a:pt x="985" y="533"/>
                      <a:pt x="985" y="533"/>
                      <a:pt x="985" y="533"/>
                    </a:cubicBezTo>
                    <a:cubicBezTo>
                      <a:pt x="984" y="533"/>
                      <a:pt x="984" y="533"/>
                      <a:pt x="984" y="533"/>
                    </a:cubicBezTo>
                    <a:cubicBezTo>
                      <a:pt x="982" y="532"/>
                      <a:pt x="978" y="530"/>
                      <a:pt x="975" y="533"/>
                    </a:cubicBezTo>
                    <a:cubicBezTo>
                      <a:pt x="977" y="539"/>
                      <a:pt x="977" y="538"/>
                      <a:pt x="978" y="540"/>
                    </a:cubicBezTo>
                    <a:cubicBezTo>
                      <a:pt x="981" y="547"/>
                      <a:pt x="975" y="546"/>
                      <a:pt x="974" y="546"/>
                    </a:cubicBezTo>
                    <a:cubicBezTo>
                      <a:pt x="972" y="536"/>
                      <a:pt x="973" y="539"/>
                      <a:pt x="963" y="533"/>
                    </a:cubicBezTo>
                    <a:cubicBezTo>
                      <a:pt x="960" y="531"/>
                      <a:pt x="958" y="530"/>
                      <a:pt x="956" y="529"/>
                    </a:cubicBezTo>
                    <a:cubicBezTo>
                      <a:pt x="952" y="525"/>
                      <a:pt x="956" y="526"/>
                      <a:pt x="948" y="524"/>
                    </a:cubicBezTo>
                    <a:cubicBezTo>
                      <a:pt x="950" y="527"/>
                      <a:pt x="948" y="531"/>
                      <a:pt x="945" y="531"/>
                    </a:cubicBezTo>
                    <a:cubicBezTo>
                      <a:pt x="940" y="533"/>
                      <a:pt x="939" y="527"/>
                      <a:pt x="935" y="538"/>
                    </a:cubicBezTo>
                    <a:cubicBezTo>
                      <a:pt x="926" y="535"/>
                      <a:pt x="926" y="535"/>
                      <a:pt x="926" y="535"/>
                    </a:cubicBezTo>
                    <a:cubicBezTo>
                      <a:pt x="924" y="544"/>
                      <a:pt x="924" y="544"/>
                      <a:pt x="924" y="544"/>
                    </a:cubicBezTo>
                    <a:cubicBezTo>
                      <a:pt x="907" y="540"/>
                      <a:pt x="907" y="540"/>
                      <a:pt x="907" y="540"/>
                    </a:cubicBezTo>
                    <a:cubicBezTo>
                      <a:pt x="902" y="557"/>
                      <a:pt x="902" y="557"/>
                      <a:pt x="902" y="557"/>
                    </a:cubicBezTo>
                    <a:cubicBezTo>
                      <a:pt x="887" y="553"/>
                      <a:pt x="887" y="553"/>
                      <a:pt x="887" y="553"/>
                    </a:cubicBezTo>
                    <a:cubicBezTo>
                      <a:pt x="884" y="557"/>
                      <a:pt x="884" y="556"/>
                      <a:pt x="882" y="560"/>
                    </a:cubicBezTo>
                    <a:cubicBezTo>
                      <a:pt x="878" y="559"/>
                      <a:pt x="879" y="559"/>
                      <a:pt x="876" y="559"/>
                    </a:cubicBezTo>
                    <a:cubicBezTo>
                      <a:pt x="873" y="563"/>
                      <a:pt x="873" y="562"/>
                      <a:pt x="872" y="567"/>
                    </a:cubicBezTo>
                    <a:cubicBezTo>
                      <a:pt x="865" y="565"/>
                      <a:pt x="865" y="565"/>
                      <a:pt x="865" y="565"/>
                    </a:cubicBezTo>
                    <a:cubicBezTo>
                      <a:pt x="867" y="558"/>
                      <a:pt x="867" y="558"/>
                      <a:pt x="867" y="558"/>
                    </a:cubicBezTo>
                    <a:cubicBezTo>
                      <a:pt x="874" y="559"/>
                      <a:pt x="872" y="560"/>
                      <a:pt x="876" y="558"/>
                    </a:cubicBezTo>
                    <a:cubicBezTo>
                      <a:pt x="876" y="551"/>
                      <a:pt x="876" y="551"/>
                      <a:pt x="876" y="551"/>
                    </a:cubicBezTo>
                    <a:cubicBezTo>
                      <a:pt x="876" y="545"/>
                      <a:pt x="876" y="548"/>
                      <a:pt x="878" y="541"/>
                    </a:cubicBezTo>
                    <a:cubicBezTo>
                      <a:pt x="887" y="543"/>
                      <a:pt x="887" y="543"/>
                      <a:pt x="887" y="543"/>
                    </a:cubicBezTo>
                    <a:cubicBezTo>
                      <a:pt x="889" y="535"/>
                      <a:pt x="889" y="535"/>
                      <a:pt x="889" y="535"/>
                    </a:cubicBezTo>
                    <a:cubicBezTo>
                      <a:pt x="897" y="537"/>
                      <a:pt x="897" y="537"/>
                      <a:pt x="897" y="537"/>
                    </a:cubicBezTo>
                    <a:cubicBezTo>
                      <a:pt x="900" y="528"/>
                      <a:pt x="900" y="528"/>
                      <a:pt x="900" y="528"/>
                    </a:cubicBezTo>
                    <a:cubicBezTo>
                      <a:pt x="909" y="531"/>
                      <a:pt x="909" y="531"/>
                      <a:pt x="909" y="531"/>
                    </a:cubicBezTo>
                    <a:cubicBezTo>
                      <a:pt x="911" y="522"/>
                      <a:pt x="911" y="522"/>
                      <a:pt x="911" y="522"/>
                    </a:cubicBezTo>
                    <a:cubicBezTo>
                      <a:pt x="919" y="525"/>
                      <a:pt x="919" y="525"/>
                      <a:pt x="919" y="525"/>
                    </a:cubicBezTo>
                    <a:cubicBezTo>
                      <a:pt x="921" y="522"/>
                      <a:pt x="922" y="519"/>
                      <a:pt x="924" y="517"/>
                    </a:cubicBezTo>
                    <a:cubicBezTo>
                      <a:pt x="924" y="517"/>
                      <a:pt x="925" y="517"/>
                      <a:pt x="925" y="517"/>
                    </a:cubicBezTo>
                    <a:cubicBezTo>
                      <a:pt x="927" y="516"/>
                      <a:pt x="930" y="516"/>
                      <a:pt x="932" y="516"/>
                    </a:cubicBezTo>
                    <a:cubicBezTo>
                      <a:pt x="934" y="517"/>
                      <a:pt x="934" y="517"/>
                      <a:pt x="934" y="517"/>
                    </a:cubicBezTo>
                    <a:cubicBezTo>
                      <a:pt x="936" y="518"/>
                      <a:pt x="939" y="522"/>
                      <a:pt x="944" y="519"/>
                    </a:cubicBezTo>
                    <a:cubicBezTo>
                      <a:pt x="878" y="502"/>
                      <a:pt x="878" y="502"/>
                      <a:pt x="878" y="502"/>
                    </a:cubicBezTo>
                    <a:cubicBezTo>
                      <a:pt x="878" y="502"/>
                      <a:pt x="877" y="502"/>
                      <a:pt x="877" y="503"/>
                    </a:cubicBezTo>
                    <a:cubicBezTo>
                      <a:pt x="863" y="498"/>
                      <a:pt x="863" y="498"/>
                      <a:pt x="863" y="498"/>
                    </a:cubicBezTo>
                    <a:cubicBezTo>
                      <a:pt x="855" y="496"/>
                      <a:pt x="852" y="495"/>
                      <a:pt x="851" y="494"/>
                    </a:cubicBezTo>
                    <a:cubicBezTo>
                      <a:pt x="847" y="493"/>
                      <a:pt x="847" y="493"/>
                      <a:pt x="847" y="493"/>
                    </a:cubicBezTo>
                    <a:cubicBezTo>
                      <a:pt x="846" y="494"/>
                      <a:pt x="838" y="501"/>
                      <a:pt x="836" y="500"/>
                    </a:cubicBezTo>
                    <a:cubicBezTo>
                      <a:pt x="832" y="497"/>
                      <a:pt x="832" y="497"/>
                      <a:pt x="832" y="497"/>
                    </a:cubicBezTo>
                    <a:cubicBezTo>
                      <a:pt x="832" y="496"/>
                      <a:pt x="832" y="496"/>
                      <a:pt x="831" y="496"/>
                    </a:cubicBezTo>
                    <a:cubicBezTo>
                      <a:pt x="831" y="500"/>
                      <a:pt x="831" y="502"/>
                      <a:pt x="832" y="504"/>
                    </a:cubicBezTo>
                    <a:cubicBezTo>
                      <a:pt x="825" y="506"/>
                      <a:pt x="825" y="506"/>
                      <a:pt x="825" y="506"/>
                    </a:cubicBezTo>
                    <a:cubicBezTo>
                      <a:pt x="810" y="513"/>
                      <a:pt x="818" y="515"/>
                      <a:pt x="804" y="511"/>
                    </a:cubicBezTo>
                    <a:cubicBezTo>
                      <a:pt x="799" y="529"/>
                      <a:pt x="802" y="522"/>
                      <a:pt x="798" y="524"/>
                    </a:cubicBezTo>
                    <a:cubicBezTo>
                      <a:pt x="795" y="527"/>
                      <a:pt x="795" y="527"/>
                      <a:pt x="795" y="527"/>
                    </a:cubicBezTo>
                    <a:cubicBezTo>
                      <a:pt x="793" y="529"/>
                      <a:pt x="796" y="528"/>
                      <a:pt x="793" y="530"/>
                    </a:cubicBezTo>
                    <a:cubicBezTo>
                      <a:pt x="789" y="532"/>
                      <a:pt x="790" y="529"/>
                      <a:pt x="786" y="531"/>
                    </a:cubicBezTo>
                    <a:cubicBezTo>
                      <a:pt x="785" y="532"/>
                      <a:pt x="785" y="532"/>
                      <a:pt x="784" y="532"/>
                    </a:cubicBezTo>
                    <a:cubicBezTo>
                      <a:pt x="784" y="532"/>
                      <a:pt x="784" y="532"/>
                      <a:pt x="784" y="533"/>
                    </a:cubicBezTo>
                    <a:cubicBezTo>
                      <a:pt x="782" y="534"/>
                      <a:pt x="782" y="534"/>
                      <a:pt x="782" y="534"/>
                    </a:cubicBezTo>
                    <a:cubicBezTo>
                      <a:pt x="782" y="534"/>
                      <a:pt x="782" y="535"/>
                      <a:pt x="781" y="535"/>
                    </a:cubicBezTo>
                    <a:cubicBezTo>
                      <a:pt x="781" y="535"/>
                      <a:pt x="782" y="533"/>
                      <a:pt x="780" y="536"/>
                    </a:cubicBezTo>
                    <a:cubicBezTo>
                      <a:pt x="778" y="539"/>
                      <a:pt x="780" y="538"/>
                      <a:pt x="780" y="538"/>
                    </a:cubicBezTo>
                    <a:cubicBezTo>
                      <a:pt x="781" y="538"/>
                      <a:pt x="781" y="538"/>
                      <a:pt x="781" y="538"/>
                    </a:cubicBezTo>
                    <a:cubicBezTo>
                      <a:pt x="776" y="540"/>
                      <a:pt x="770" y="541"/>
                      <a:pt x="765" y="544"/>
                    </a:cubicBezTo>
                    <a:cubicBezTo>
                      <a:pt x="761" y="547"/>
                      <a:pt x="762" y="550"/>
                      <a:pt x="759" y="552"/>
                    </a:cubicBezTo>
                    <a:cubicBezTo>
                      <a:pt x="756" y="558"/>
                      <a:pt x="758" y="547"/>
                      <a:pt x="754" y="557"/>
                    </a:cubicBezTo>
                    <a:cubicBezTo>
                      <a:pt x="754" y="557"/>
                      <a:pt x="754" y="557"/>
                      <a:pt x="754" y="557"/>
                    </a:cubicBezTo>
                    <a:cubicBezTo>
                      <a:pt x="751" y="553"/>
                      <a:pt x="751" y="553"/>
                      <a:pt x="751" y="553"/>
                    </a:cubicBezTo>
                    <a:cubicBezTo>
                      <a:pt x="750" y="561"/>
                      <a:pt x="750" y="561"/>
                      <a:pt x="750" y="561"/>
                    </a:cubicBezTo>
                    <a:cubicBezTo>
                      <a:pt x="743" y="563"/>
                      <a:pt x="742" y="565"/>
                      <a:pt x="739" y="571"/>
                    </a:cubicBezTo>
                    <a:cubicBezTo>
                      <a:pt x="739" y="571"/>
                      <a:pt x="739" y="571"/>
                      <a:pt x="739" y="571"/>
                    </a:cubicBezTo>
                    <a:cubicBezTo>
                      <a:pt x="739" y="569"/>
                      <a:pt x="738" y="568"/>
                      <a:pt x="736" y="566"/>
                    </a:cubicBezTo>
                    <a:cubicBezTo>
                      <a:pt x="734" y="575"/>
                      <a:pt x="734" y="575"/>
                      <a:pt x="734" y="575"/>
                    </a:cubicBezTo>
                    <a:cubicBezTo>
                      <a:pt x="729" y="573"/>
                      <a:pt x="729" y="573"/>
                      <a:pt x="729" y="573"/>
                    </a:cubicBezTo>
                    <a:cubicBezTo>
                      <a:pt x="728" y="572"/>
                      <a:pt x="728" y="573"/>
                      <a:pt x="727" y="573"/>
                    </a:cubicBezTo>
                    <a:cubicBezTo>
                      <a:pt x="725" y="577"/>
                      <a:pt x="725" y="576"/>
                      <a:pt x="724" y="580"/>
                    </a:cubicBezTo>
                    <a:cubicBezTo>
                      <a:pt x="720" y="580"/>
                      <a:pt x="720" y="580"/>
                      <a:pt x="720" y="580"/>
                    </a:cubicBezTo>
                    <a:cubicBezTo>
                      <a:pt x="722" y="571"/>
                      <a:pt x="718" y="575"/>
                      <a:pt x="721" y="564"/>
                    </a:cubicBezTo>
                    <a:cubicBezTo>
                      <a:pt x="728" y="563"/>
                      <a:pt x="726" y="563"/>
                      <a:pt x="732" y="564"/>
                    </a:cubicBezTo>
                    <a:cubicBezTo>
                      <a:pt x="735" y="557"/>
                      <a:pt x="735" y="557"/>
                      <a:pt x="735" y="557"/>
                    </a:cubicBezTo>
                    <a:cubicBezTo>
                      <a:pt x="744" y="559"/>
                      <a:pt x="744" y="559"/>
                      <a:pt x="744" y="559"/>
                    </a:cubicBezTo>
                    <a:cubicBezTo>
                      <a:pt x="748" y="545"/>
                      <a:pt x="748" y="545"/>
                      <a:pt x="748" y="545"/>
                    </a:cubicBezTo>
                    <a:cubicBezTo>
                      <a:pt x="737" y="541"/>
                      <a:pt x="739" y="542"/>
                      <a:pt x="745" y="522"/>
                    </a:cubicBezTo>
                    <a:cubicBezTo>
                      <a:pt x="761" y="526"/>
                      <a:pt x="761" y="526"/>
                      <a:pt x="761" y="526"/>
                    </a:cubicBezTo>
                    <a:cubicBezTo>
                      <a:pt x="763" y="521"/>
                      <a:pt x="763" y="521"/>
                      <a:pt x="763" y="521"/>
                    </a:cubicBezTo>
                    <a:cubicBezTo>
                      <a:pt x="757" y="518"/>
                      <a:pt x="758" y="519"/>
                      <a:pt x="756" y="516"/>
                    </a:cubicBezTo>
                    <a:cubicBezTo>
                      <a:pt x="758" y="510"/>
                      <a:pt x="758" y="510"/>
                      <a:pt x="758" y="510"/>
                    </a:cubicBezTo>
                    <a:cubicBezTo>
                      <a:pt x="767" y="508"/>
                      <a:pt x="765" y="509"/>
                      <a:pt x="776" y="512"/>
                    </a:cubicBezTo>
                    <a:cubicBezTo>
                      <a:pt x="778" y="504"/>
                      <a:pt x="778" y="504"/>
                      <a:pt x="778" y="504"/>
                    </a:cubicBezTo>
                    <a:cubicBezTo>
                      <a:pt x="787" y="507"/>
                      <a:pt x="787" y="507"/>
                      <a:pt x="787" y="507"/>
                    </a:cubicBezTo>
                    <a:cubicBezTo>
                      <a:pt x="789" y="500"/>
                      <a:pt x="789" y="500"/>
                      <a:pt x="789" y="500"/>
                    </a:cubicBezTo>
                    <a:cubicBezTo>
                      <a:pt x="781" y="498"/>
                      <a:pt x="783" y="498"/>
                      <a:pt x="781" y="495"/>
                    </a:cubicBezTo>
                    <a:cubicBezTo>
                      <a:pt x="783" y="486"/>
                      <a:pt x="783" y="486"/>
                      <a:pt x="783" y="486"/>
                    </a:cubicBezTo>
                    <a:cubicBezTo>
                      <a:pt x="572" y="563"/>
                      <a:pt x="572" y="563"/>
                      <a:pt x="572" y="563"/>
                    </a:cubicBezTo>
                    <a:cubicBezTo>
                      <a:pt x="571" y="564"/>
                      <a:pt x="571" y="564"/>
                      <a:pt x="568" y="565"/>
                    </a:cubicBezTo>
                    <a:cubicBezTo>
                      <a:pt x="562" y="582"/>
                      <a:pt x="562" y="582"/>
                      <a:pt x="562" y="582"/>
                    </a:cubicBezTo>
                    <a:cubicBezTo>
                      <a:pt x="556" y="580"/>
                      <a:pt x="549" y="579"/>
                      <a:pt x="546" y="577"/>
                    </a:cubicBezTo>
                    <a:cubicBezTo>
                      <a:pt x="545" y="577"/>
                      <a:pt x="545" y="576"/>
                      <a:pt x="545" y="576"/>
                    </a:cubicBezTo>
                    <a:cubicBezTo>
                      <a:pt x="545" y="576"/>
                      <a:pt x="545" y="576"/>
                      <a:pt x="544" y="576"/>
                    </a:cubicBezTo>
                    <a:cubicBezTo>
                      <a:pt x="544" y="576"/>
                      <a:pt x="544" y="576"/>
                      <a:pt x="543" y="576"/>
                    </a:cubicBezTo>
                    <a:cubicBezTo>
                      <a:pt x="532" y="573"/>
                      <a:pt x="532" y="573"/>
                      <a:pt x="532" y="573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0" y="583"/>
                      <a:pt x="520" y="583"/>
                      <a:pt x="520" y="583"/>
                    </a:cubicBezTo>
                    <a:cubicBezTo>
                      <a:pt x="521" y="585"/>
                      <a:pt x="523" y="585"/>
                      <a:pt x="523" y="587"/>
                    </a:cubicBezTo>
                    <a:cubicBezTo>
                      <a:pt x="523" y="591"/>
                      <a:pt x="522" y="589"/>
                      <a:pt x="522" y="589"/>
                    </a:cubicBezTo>
                    <a:cubicBezTo>
                      <a:pt x="521" y="593"/>
                      <a:pt x="521" y="593"/>
                      <a:pt x="521" y="593"/>
                    </a:cubicBezTo>
                    <a:cubicBezTo>
                      <a:pt x="522" y="596"/>
                      <a:pt x="522" y="596"/>
                      <a:pt x="522" y="596"/>
                    </a:cubicBezTo>
                    <a:cubicBezTo>
                      <a:pt x="545" y="597"/>
                      <a:pt x="545" y="597"/>
                      <a:pt x="545" y="597"/>
                    </a:cubicBezTo>
                    <a:cubicBezTo>
                      <a:pt x="540" y="603"/>
                      <a:pt x="539" y="599"/>
                      <a:pt x="536" y="604"/>
                    </a:cubicBezTo>
                    <a:cubicBezTo>
                      <a:pt x="534" y="607"/>
                      <a:pt x="535" y="611"/>
                      <a:pt x="530" y="617"/>
                    </a:cubicBezTo>
                    <a:cubicBezTo>
                      <a:pt x="524" y="624"/>
                      <a:pt x="515" y="620"/>
                      <a:pt x="507" y="621"/>
                    </a:cubicBezTo>
                    <a:cubicBezTo>
                      <a:pt x="503" y="621"/>
                      <a:pt x="493" y="626"/>
                      <a:pt x="486" y="626"/>
                    </a:cubicBezTo>
                    <a:cubicBezTo>
                      <a:pt x="444" y="662"/>
                      <a:pt x="444" y="662"/>
                      <a:pt x="444" y="662"/>
                    </a:cubicBezTo>
                    <a:cubicBezTo>
                      <a:pt x="448" y="662"/>
                      <a:pt x="448" y="662"/>
                      <a:pt x="448" y="662"/>
                    </a:cubicBezTo>
                    <a:cubicBezTo>
                      <a:pt x="446" y="666"/>
                      <a:pt x="440" y="666"/>
                      <a:pt x="437" y="668"/>
                    </a:cubicBezTo>
                    <a:cubicBezTo>
                      <a:pt x="434" y="671"/>
                      <a:pt x="434" y="671"/>
                      <a:pt x="430" y="672"/>
                    </a:cubicBezTo>
                    <a:cubicBezTo>
                      <a:pt x="453" y="681"/>
                      <a:pt x="453" y="681"/>
                      <a:pt x="453" y="681"/>
                    </a:cubicBezTo>
                    <a:cubicBezTo>
                      <a:pt x="456" y="679"/>
                      <a:pt x="459" y="677"/>
                      <a:pt x="464" y="673"/>
                    </a:cubicBezTo>
                    <a:cubicBezTo>
                      <a:pt x="461" y="683"/>
                      <a:pt x="463" y="675"/>
                      <a:pt x="459" y="680"/>
                    </a:cubicBezTo>
                    <a:cubicBezTo>
                      <a:pt x="458" y="681"/>
                      <a:pt x="457" y="682"/>
                      <a:pt x="457" y="683"/>
                    </a:cubicBezTo>
                    <a:cubicBezTo>
                      <a:pt x="515" y="705"/>
                      <a:pt x="515" y="705"/>
                      <a:pt x="515" y="705"/>
                    </a:cubicBezTo>
                    <a:cubicBezTo>
                      <a:pt x="515" y="705"/>
                      <a:pt x="515" y="704"/>
                      <a:pt x="515" y="704"/>
                    </a:cubicBezTo>
                    <a:cubicBezTo>
                      <a:pt x="519" y="705"/>
                      <a:pt x="519" y="705"/>
                      <a:pt x="519" y="705"/>
                    </a:cubicBezTo>
                    <a:cubicBezTo>
                      <a:pt x="518" y="706"/>
                      <a:pt x="518" y="706"/>
                      <a:pt x="518" y="706"/>
                    </a:cubicBezTo>
                    <a:cubicBezTo>
                      <a:pt x="531" y="710"/>
                      <a:pt x="531" y="710"/>
                      <a:pt x="531" y="710"/>
                    </a:cubicBezTo>
                    <a:cubicBezTo>
                      <a:pt x="537" y="709"/>
                      <a:pt x="534" y="710"/>
                      <a:pt x="535" y="712"/>
                    </a:cubicBezTo>
                    <a:cubicBezTo>
                      <a:pt x="535" y="713"/>
                      <a:pt x="535" y="713"/>
                      <a:pt x="535" y="713"/>
                    </a:cubicBezTo>
                    <a:cubicBezTo>
                      <a:pt x="536" y="719"/>
                      <a:pt x="533" y="726"/>
                      <a:pt x="531" y="733"/>
                    </a:cubicBezTo>
                    <a:cubicBezTo>
                      <a:pt x="535" y="735"/>
                      <a:pt x="527" y="733"/>
                      <a:pt x="535" y="735"/>
                    </a:cubicBezTo>
                    <a:cubicBezTo>
                      <a:pt x="584" y="716"/>
                      <a:pt x="584" y="716"/>
                      <a:pt x="584" y="716"/>
                    </a:cubicBezTo>
                    <a:cubicBezTo>
                      <a:pt x="583" y="714"/>
                      <a:pt x="582" y="714"/>
                      <a:pt x="577" y="712"/>
                    </a:cubicBezTo>
                    <a:cubicBezTo>
                      <a:pt x="581" y="704"/>
                      <a:pt x="585" y="705"/>
                      <a:pt x="589" y="699"/>
                    </a:cubicBezTo>
                    <a:cubicBezTo>
                      <a:pt x="603" y="703"/>
                      <a:pt x="603" y="693"/>
                      <a:pt x="613" y="692"/>
                    </a:cubicBezTo>
                    <a:cubicBezTo>
                      <a:pt x="627" y="690"/>
                      <a:pt x="616" y="686"/>
                      <a:pt x="631" y="683"/>
                    </a:cubicBezTo>
                    <a:cubicBezTo>
                      <a:pt x="641" y="682"/>
                      <a:pt x="635" y="683"/>
                      <a:pt x="642" y="679"/>
                    </a:cubicBezTo>
                    <a:cubicBezTo>
                      <a:pt x="646" y="676"/>
                      <a:pt x="648" y="677"/>
                      <a:pt x="653" y="675"/>
                    </a:cubicBezTo>
                    <a:cubicBezTo>
                      <a:pt x="668" y="669"/>
                      <a:pt x="657" y="671"/>
                      <a:pt x="668" y="674"/>
                    </a:cubicBezTo>
                    <a:cubicBezTo>
                      <a:pt x="671" y="674"/>
                      <a:pt x="670" y="673"/>
                      <a:pt x="674" y="675"/>
                    </a:cubicBezTo>
                    <a:cubicBezTo>
                      <a:pt x="671" y="679"/>
                      <a:pt x="673" y="677"/>
                      <a:pt x="674" y="683"/>
                    </a:cubicBezTo>
                    <a:cubicBezTo>
                      <a:pt x="671" y="683"/>
                      <a:pt x="671" y="683"/>
                      <a:pt x="671" y="683"/>
                    </a:cubicBezTo>
                    <a:cubicBezTo>
                      <a:pt x="665" y="685"/>
                      <a:pt x="665" y="685"/>
                      <a:pt x="665" y="685"/>
                    </a:cubicBezTo>
                    <a:cubicBezTo>
                      <a:pt x="665" y="685"/>
                      <a:pt x="666" y="685"/>
                      <a:pt x="666" y="685"/>
                    </a:cubicBezTo>
                    <a:cubicBezTo>
                      <a:pt x="667" y="685"/>
                      <a:pt x="667" y="685"/>
                      <a:pt x="667" y="685"/>
                    </a:cubicBezTo>
                    <a:cubicBezTo>
                      <a:pt x="665" y="685"/>
                      <a:pt x="662" y="686"/>
                      <a:pt x="661" y="689"/>
                    </a:cubicBezTo>
                    <a:cubicBezTo>
                      <a:pt x="659" y="693"/>
                      <a:pt x="659" y="693"/>
                      <a:pt x="659" y="693"/>
                    </a:cubicBezTo>
                    <a:cubicBezTo>
                      <a:pt x="657" y="693"/>
                      <a:pt x="657" y="693"/>
                      <a:pt x="655" y="693"/>
                    </a:cubicBezTo>
                    <a:cubicBezTo>
                      <a:pt x="652" y="693"/>
                      <a:pt x="649" y="694"/>
                      <a:pt x="647" y="695"/>
                    </a:cubicBezTo>
                    <a:cubicBezTo>
                      <a:pt x="647" y="696"/>
                      <a:pt x="647" y="696"/>
                      <a:pt x="647" y="696"/>
                    </a:cubicBezTo>
                    <a:cubicBezTo>
                      <a:pt x="647" y="702"/>
                      <a:pt x="647" y="695"/>
                      <a:pt x="649" y="700"/>
                    </a:cubicBezTo>
                    <a:cubicBezTo>
                      <a:pt x="650" y="703"/>
                      <a:pt x="650" y="703"/>
                      <a:pt x="650" y="703"/>
                    </a:cubicBezTo>
                    <a:cubicBezTo>
                      <a:pt x="654" y="709"/>
                      <a:pt x="652" y="702"/>
                      <a:pt x="655" y="708"/>
                    </a:cubicBezTo>
                    <a:cubicBezTo>
                      <a:pt x="661" y="701"/>
                      <a:pt x="657" y="707"/>
                      <a:pt x="663" y="704"/>
                    </a:cubicBezTo>
                    <a:cubicBezTo>
                      <a:pt x="666" y="703"/>
                      <a:pt x="663" y="703"/>
                      <a:pt x="667" y="702"/>
                    </a:cubicBezTo>
                    <a:cubicBezTo>
                      <a:pt x="669" y="701"/>
                      <a:pt x="676" y="703"/>
                      <a:pt x="679" y="703"/>
                    </a:cubicBezTo>
                    <a:cubicBezTo>
                      <a:pt x="681" y="703"/>
                      <a:pt x="681" y="704"/>
                      <a:pt x="685" y="703"/>
                    </a:cubicBezTo>
                    <a:cubicBezTo>
                      <a:pt x="687" y="702"/>
                      <a:pt x="687" y="702"/>
                      <a:pt x="687" y="702"/>
                    </a:cubicBezTo>
                    <a:cubicBezTo>
                      <a:pt x="688" y="702"/>
                      <a:pt x="688" y="701"/>
                      <a:pt x="688" y="702"/>
                    </a:cubicBezTo>
                    <a:cubicBezTo>
                      <a:pt x="695" y="693"/>
                      <a:pt x="695" y="693"/>
                      <a:pt x="695" y="693"/>
                    </a:cubicBezTo>
                    <a:cubicBezTo>
                      <a:pt x="691" y="688"/>
                      <a:pt x="691" y="688"/>
                      <a:pt x="691" y="688"/>
                    </a:cubicBezTo>
                    <a:cubicBezTo>
                      <a:pt x="694" y="683"/>
                      <a:pt x="694" y="683"/>
                      <a:pt x="694" y="683"/>
                    </a:cubicBezTo>
                    <a:cubicBezTo>
                      <a:pt x="708" y="684"/>
                      <a:pt x="708" y="688"/>
                      <a:pt x="723" y="684"/>
                    </a:cubicBezTo>
                    <a:cubicBezTo>
                      <a:pt x="723" y="688"/>
                      <a:pt x="723" y="688"/>
                      <a:pt x="723" y="688"/>
                    </a:cubicBezTo>
                    <a:cubicBezTo>
                      <a:pt x="723" y="689"/>
                      <a:pt x="723" y="689"/>
                      <a:pt x="723" y="690"/>
                    </a:cubicBezTo>
                    <a:cubicBezTo>
                      <a:pt x="723" y="690"/>
                      <a:pt x="723" y="690"/>
                      <a:pt x="723" y="690"/>
                    </a:cubicBezTo>
                    <a:cubicBezTo>
                      <a:pt x="722" y="692"/>
                      <a:pt x="722" y="692"/>
                      <a:pt x="722" y="692"/>
                    </a:cubicBezTo>
                    <a:cubicBezTo>
                      <a:pt x="729" y="695"/>
                      <a:pt x="729" y="695"/>
                      <a:pt x="729" y="695"/>
                    </a:cubicBezTo>
                    <a:cubicBezTo>
                      <a:pt x="724" y="702"/>
                      <a:pt x="724" y="702"/>
                      <a:pt x="724" y="702"/>
                    </a:cubicBezTo>
                    <a:cubicBezTo>
                      <a:pt x="737" y="700"/>
                      <a:pt x="737" y="700"/>
                      <a:pt x="737" y="700"/>
                    </a:cubicBezTo>
                    <a:cubicBezTo>
                      <a:pt x="737" y="707"/>
                      <a:pt x="737" y="707"/>
                      <a:pt x="737" y="707"/>
                    </a:cubicBezTo>
                    <a:cubicBezTo>
                      <a:pt x="745" y="709"/>
                      <a:pt x="745" y="709"/>
                      <a:pt x="745" y="709"/>
                    </a:cubicBezTo>
                    <a:cubicBezTo>
                      <a:pt x="746" y="712"/>
                      <a:pt x="745" y="709"/>
                      <a:pt x="745" y="712"/>
                    </a:cubicBezTo>
                    <a:cubicBezTo>
                      <a:pt x="754" y="714"/>
                      <a:pt x="756" y="717"/>
                      <a:pt x="765" y="716"/>
                    </a:cubicBezTo>
                    <a:cubicBezTo>
                      <a:pt x="771" y="714"/>
                      <a:pt x="771" y="714"/>
                      <a:pt x="771" y="714"/>
                    </a:cubicBezTo>
                    <a:cubicBezTo>
                      <a:pt x="781" y="719"/>
                      <a:pt x="781" y="719"/>
                      <a:pt x="781" y="719"/>
                    </a:cubicBezTo>
                    <a:cubicBezTo>
                      <a:pt x="789" y="721"/>
                      <a:pt x="788" y="724"/>
                      <a:pt x="796" y="726"/>
                    </a:cubicBezTo>
                    <a:cubicBezTo>
                      <a:pt x="797" y="726"/>
                      <a:pt x="798" y="727"/>
                      <a:pt x="799" y="727"/>
                    </a:cubicBezTo>
                    <a:cubicBezTo>
                      <a:pt x="655" y="708"/>
                      <a:pt x="655" y="708"/>
                      <a:pt x="655" y="708"/>
                    </a:cubicBezTo>
                    <a:cubicBezTo>
                      <a:pt x="652" y="707"/>
                      <a:pt x="653" y="707"/>
                      <a:pt x="652" y="709"/>
                    </a:cubicBezTo>
                    <a:cubicBezTo>
                      <a:pt x="644" y="707"/>
                      <a:pt x="633" y="720"/>
                      <a:pt x="617" y="714"/>
                    </a:cubicBezTo>
                    <a:cubicBezTo>
                      <a:pt x="631" y="708"/>
                      <a:pt x="631" y="708"/>
                      <a:pt x="631" y="708"/>
                    </a:cubicBezTo>
                    <a:cubicBezTo>
                      <a:pt x="626" y="703"/>
                      <a:pt x="626" y="703"/>
                      <a:pt x="626" y="703"/>
                    </a:cubicBezTo>
                    <a:cubicBezTo>
                      <a:pt x="631" y="699"/>
                      <a:pt x="633" y="698"/>
                      <a:pt x="634" y="696"/>
                    </a:cubicBezTo>
                    <a:cubicBezTo>
                      <a:pt x="584" y="716"/>
                      <a:pt x="584" y="716"/>
                      <a:pt x="584" y="716"/>
                    </a:cubicBezTo>
                    <a:cubicBezTo>
                      <a:pt x="585" y="716"/>
                      <a:pt x="585" y="716"/>
                      <a:pt x="585" y="717"/>
                    </a:cubicBezTo>
                    <a:cubicBezTo>
                      <a:pt x="576" y="722"/>
                      <a:pt x="576" y="722"/>
                      <a:pt x="576" y="722"/>
                    </a:cubicBezTo>
                    <a:cubicBezTo>
                      <a:pt x="569" y="720"/>
                      <a:pt x="573" y="723"/>
                      <a:pt x="567" y="726"/>
                    </a:cubicBezTo>
                    <a:cubicBezTo>
                      <a:pt x="562" y="730"/>
                      <a:pt x="555" y="727"/>
                      <a:pt x="546" y="732"/>
                    </a:cubicBezTo>
                    <a:cubicBezTo>
                      <a:pt x="544" y="733"/>
                      <a:pt x="543" y="735"/>
                      <a:pt x="535" y="735"/>
                    </a:cubicBezTo>
                    <a:cubicBezTo>
                      <a:pt x="529" y="740"/>
                      <a:pt x="524" y="740"/>
                      <a:pt x="516" y="743"/>
                    </a:cubicBezTo>
                    <a:cubicBezTo>
                      <a:pt x="509" y="745"/>
                      <a:pt x="514" y="746"/>
                      <a:pt x="508" y="749"/>
                    </a:cubicBezTo>
                    <a:cubicBezTo>
                      <a:pt x="505" y="751"/>
                      <a:pt x="502" y="751"/>
                      <a:pt x="498" y="752"/>
                    </a:cubicBezTo>
                    <a:cubicBezTo>
                      <a:pt x="494" y="751"/>
                      <a:pt x="494" y="751"/>
                      <a:pt x="494" y="751"/>
                    </a:cubicBezTo>
                    <a:cubicBezTo>
                      <a:pt x="487" y="758"/>
                      <a:pt x="493" y="751"/>
                      <a:pt x="482" y="757"/>
                    </a:cubicBezTo>
                    <a:cubicBezTo>
                      <a:pt x="482" y="757"/>
                      <a:pt x="482" y="757"/>
                      <a:pt x="481" y="757"/>
                    </a:cubicBezTo>
                    <a:cubicBezTo>
                      <a:pt x="481" y="757"/>
                      <a:pt x="481" y="757"/>
                      <a:pt x="480" y="758"/>
                    </a:cubicBezTo>
                    <a:cubicBezTo>
                      <a:pt x="475" y="760"/>
                      <a:pt x="475" y="756"/>
                      <a:pt x="470" y="761"/>
                    </a:cubicBezTo>
                    <a:cubicBezTo>
                      <a:pt x="467" y="763"/>
                      <a:pt x="468" y="763"/>
                      <a:pt x="465" y="764"/>
                    </a:cubicBezTo>
                    <a:cubicBezTo>
                      <a:pt x="456" y="767"/>
                      <a:pt x="461" y="766"/>
                      <a:pt x="450" y="769"/>
                    </a:cubicBezTo>
                    <a:cubicBezTo>
                      <a:pt x="447" y="769"/>
                      <a:pt x="449" y="769"/>
                      <a:pt x="446" y="768"/>
                    </a:cubicBezTo>
                    <a:cubicBezTo>
                      <a:pt x="440" y="767"/>
                      <a:pt x="442" y="769"/>
                      <a:pt x="437" y="770"/>
                    </a:cubicBezTo>
                    <a:cubicBezTo>
                      <a:pt x="435" y="771"/>
                      <a:pt x="421" y="773"/>
                      <a:pt x="419" y="770"/>
                    </a:cubicBezTo>
                    <a:cubicBezTo>
                      <a:pt x="419" y="770"/>
                      <a:pt x="419" y="769"/>
                      <a:pt x="419" y="769"/>
                    </a:cubicBezTo>
                    <a:cubicBezTo>
                      <a:pt x="419" y="768"/>
                      <a:pt x="419" y="768"/>
                      <a:pt x="419" y="768"/>
                    </a:cubicBezTo>
                    <a:cubicBezTo>
                      <a:pt x="419" y="767"/>
                      <a:pt x="419" y="767"/>
                      <a:pt x="419" y="767"/>
                    </a:cubicBezTo>
                    <a:cubicBezTo>
                      <a:pt x="408" y="766"/>
                      <a:pt x="405" y="774"/>
                      <a:pt x="397" y="777"/>
                    </a:cubicBezTo>
                    <a:cubicBezTo>
                      <a:pt x="395" y="778"/>
                      <a:pt x="384" y="777"/>
                      <a:pt x="381" y="777"/>
                    </a:cubicBezTo>
                    <a:cubicBezTo>
                      <a:pt x="385" y="773"/>
                      <a:pt x="385" y="775"/>
                      <a:pt x="391" y="774"/>
                    </a:cubicBezTo>
                    <a:cubicBezTo>
                      <a:pt x="399" y="772"/>
                      <a:pt x="405" y="760"/>
                      <a:pt x="427" y="762"/>
                    </a:cubicBezTo>
                    <a:cubicBezTo>
                      <a:pt x="433" y="763"/>
                      <a:pt x="433" y="768"/>
                      <a:pt x="439" y="763"/>
                    </a:cubicBezTo>
                    <a:cubicBezTo>
                      <a:pt x="442" y="761"/>
                      <a:pt x="442" y="755"/>
                      <a:pt x="460" y="754"/>
                    </a:cubicBezTo>
                    <a:cubicBezTo>
                      <a:pt x="471" y="753"/>
                      <a:pt x="490" y="745"/>
                      <a:pt x="499" y="738"/>
                    </a:cubicBezTo>
                    <a:cubicBezTo>
                      <a:pt x="506" y="733"/>
                      <a:pt x="501" y="733"/>
                      <a:pt x="511" y="727"/>
                    </a:cubicBezTo>
                    <a:cubicBezTo>
                      <a:pt x="514" y="725"/>
                      <a:pt x="512" y="727"/>
                      <a:pt x="515" y="724"/>
                    </a:cubicBezTo>
                    <a:cubicBezTo>
                      <a:pt x="521" y="718"/>
                      <a:pt x="519" y="721"/>
                      <a:pt x="525" y="719"/>
                    </a:cubicBezTo>
                    <a:cubicBezTo>
                      <a:pt x="530" y="717"/>
                      <a:pt x="528" y="717"/>
                      <a:pt x="532" y="714"/>
                    </a:cubicBezTo>
                    <a:cubicBezTo>
                      <a:pt x="534" y="713"/>
                      <a:pt x="533" y="713"/>
                      <a:pt x="535" y="713"/>
                    </a:cubicBezTo>
                    <a:cubicBezTo>
                      <a:pt x="535" y="713"/>
                      <a:pt x="535" y="713"/>
                      <a:pt x="535" y="713"/>
                    </a:cubicBezTo>
                    <a:cubicBezTo>
                      <a:pt x="535" y="712"/>
                      <a:pt x="535" y="712"/>
                      <a:pt x="535" y="712"/>
                    </a:cubicBezTo>
                    <a:cubicBezTo>
                      <a:pt x="531" y="710"/>
                      <a:pt x="531" y="710"/>
                      <a:pt x="531" y="710"/>
                    </a:cubicBezTo>
                    <a:cubicBezTo>
                      <a:pt x="531" y="710"/>
                      <a:pt x="531" y="710"/>
                      <a:pt x="531" y="711"/>
                    </a:cubicBezTo>
                    <a:cubicBezTo>
                      <a:pt x="531" y="711"/>
                      <a:pt x="527" y="712"/>
                      <a:pt x="526" y="713"/>
                    </a:cubicBezTo>
                    <a:cubicBezTo>
                      <a:pt x="522" y="714"/>
                      <a:pt x="520" y="716"/>
                      <a:pt x="515" y="714"/>
                    </a:cubicBezTo>
                    <a:cubicBezTo>
                      <a:pt x="511" y="715"/>
                      <a:pt x="511" y="715"/>
                      <a:pt x="511" y="715"/>
                    </a:cubicBezTo>
                    <a:cubicBezTo>
                      <a:pt x="511" y="709"/>
                      <a:pt x="511" y="709"/>
                      <a:pt x="511" y="709"/>
                    </a:cubicBezTo>
                    <a:cubicBezTo>
                      <a:pt x="507" y="711"/>
                      <a:pt x="504" y="712"/>
                      <a:pt x="500" y="714"/>
                    </a:cubicBezTo>
                    <a:cubicBezTo>
                      <a:pt x="498" y="716"/>
                      <a:pt x="500" y="715"/>
                      <a:pt x="497" y="716"/>
                    </a:cubicBezTo>
                    <a:cubicBezTo>
                      <a:pt x="493" y="706"/>
                      <a:pt x="493" y="706"/>
                      <a:pt x="493" y="706"/>
                    </a:cubicBezTo>
                    <a:cubicBezTo>
                      <a:pt x="472" y="703"/>
                      <a:pt x="472" y="703"/>
                      <a:pt x="472" y="703"/>
                    </a:cubicBezTo>
                    <a:cubicBezTo>
                      <a:pt x="464" y="705"/>
                      <a:pt x="460" y="709"/>
                      <a:pt x="450" y="709"/>
                    </a:cubicBezTo>
                    <a:cubicBezTo>
                      <a:pt x="458" y="703"/>
                      <a:pt x="458" y="703"/>
                      <a:pt x="458" y="703"/>
                    </a:cubicBezTo>
                    <a:cubicBezTo>
                      <a:pt x="454" y="699"/>
                      <a:pt x="454" y="699"/>
                      <a:pt x="454" y="699"/>
                    </a:cubicBezTo>
                    <a:cubicBezTo>
                      <a:pt x="452" y="694"/>
                      <a:pt x="460" y="700"/>
                      <a:pt x="459" y="688"/>
                    </a:cubicBezTo>
                    <a:cubicBezTo>
                      <a:pt x="459" y="683"/>
                      <a:pt x="457" y="684"/>
                      <a:pt x="457" y="683"/>
                    </a:cubicBezTo>
                    <a:cubicBezTo>
                      <a:pt x="453" y="681"/>
                      <a:pt x="453" y="681"/>
                      <a:pt x="453" y="681"/>
                    </a:cubicBezTo>
                    <a:cubicBezTo>
                      <a:pt x="448" y="684"/>
                      <a:pt x="444" y="685"/>
                      <a:pt x="432" y="684"/>
                    </a:cubicBezTo>
                    <a:cubicBezTo>
                      <a:pt x="428" y="675"/>
                      <a:pt x="427" y="675"/>
                      <a:pt x="430" y="672"/>
                    </a:cubicBezTo>
                    <a:cubicBezTo>
                      <a:pt x="430" y="669"/>
                      <a:pt x="430" y="669"/>
                      <a:pt x="430" y="669"/>
                    </a:cubicBezTo>
                    <a:cubicBezTo>
                      <a:pt x="423" y="669"/>
                      <a:pt x="423" y="669"/>
                      <a:pt x="423" y="669"/>
                    </a:cubicBezTo>
                    <a:cubicBezTo>
                      <a:pt x="424" y="664"/>
                      <a:pt x="423" y="665"/>
                      <a:pt x="425" y="663"/>
                    </a:cubicBezTo>
                    <a:cubicBezTo>
                      <a:pt x="430" y="661"/>
                      <a:pt x="430" y="662"/>
                      <a:pt x="435" y="664"/>
                    </a:cubicBezTo>
                    <a:cubicBezTo>
                      <a:pt x="437" y="668"/>
                      <a:pt x="437" y="668"/>
                      <a:pt x="437" y="668"/>
                    </a:cubicBezTo>
                    <a:cubicBezTo>
                      <a:pt x="444" y="662"/>
                      <a:pt x="444" y="662"/>
                      <a:pt x="444" y="662"/>
                    </a:cubicBezTo>
                    <a:cubicBezTo>
                      <a:pt x="440" y="661"/>
                      <a:pt x="440" y="661"/>
                      <a:pt x="440" y="661"/>
                    </a:cubicBezTo>
                    <a:cubicBezTo>
                      <a:pt x="430" y="661"/>
                      <a:pt x="427" y="658"/>
                      <a:pt x="424" y="657"/>
                    </a:cubicBezTo>
                    <a:cubicBezTo>
                      <a:pt x="423" y="656"/>
                      <a:pt x="423" y="656"/>
                      <a:pt x="423" y="656"/>
                    </a:cubicBezTo>
                    <a:cubicBezTo>
                      <a:pt x="422" y="656"/>
                      <a:pt x="422" y="656"/>
                      <a:pt x="422" y="656"/>
                    </a:cubicBezTo>
                    <a:cubicBezTo>
                      <a:pt x="420" y="655"/>
                      <a:pt x="420" y="655"/>
                      <a:pt x="420" y="655"/>
                    </a:cubicBezTo>
                    <a:cubicBezTo>
                      <a:pt x="415" y="661"/>
                      <a:pt x="410" y="666"/>
                      <a:pt x="405" y="672"/>
                    </a:cubicBezTo>
                    <a:cubicBezTo>
                      <a:pt x="406" y="672"/>
                      <a:pt x="406" y="672"/>
                      <a:pt x="407" y="672"/>
                    </a:cubicBezTo>
                    <a:cubicBezTo>
                      <a:pt x="401" y="676"/>
                      <a:pt x="401" y="676"/>
                      <a:pt x="401" y="676"/>
                    </a:cubicBezTo>
                    <a:cubicBezTo>
                      <a:pt x="92" y="1053"/>
                      <a:pt x="0" y="1583"/>
                      <a:pt x="209" y="2059"/>
                    </a:cubicBezTo>
                    <a:cubicBezTo>
                      <a:pt x="388" y="2468"/>
                      <a:pt x="748" y="2742"/>
                      <a:pt x="1156" y="2831"/>
                    </a:cubicBezTo>
                    <a:cubicBezTo>
                      <a:pt x="1156" y="2830"/>
                      <a:pt x="1155" y="2830"/>
                      <a:pt x="1155" y="2828"/>
                    </a:cubicBezTo>
                    <a:cubicBezTo>
                      <a:pt x="1160" y="2818"/>
                      <a:pt x="1161" y="2833"/>
                      <a:pt x="1178" y="2826"/>
                    </a:cubicBezTo>
                    <a:cubicBezTo>
                      <a:pt x="1174" y="2817"/>
                      <a:pt x="1174" y="2817"/>
                      <a:pt x="1174" y="2817"/>
                    </a:cubicBezTo>
                    <a:cubicBezTo>
                      <a:pt x="1176" y="2814"/>
                      <a:pt x="1174" y="2816"/>
                      <a:pt x="1176" y="2815"/>
                    </a:cubicBezTo>
                    <a:cubicBezTo>
                      <a:pt x="1180" y="2812"/>
                      <a:pt x="1180" y="2812"/>
                      <a:pt x="1180" y="2812"/>
                    </a:cubicBezTo>
                    <a:cubicBezTo>
                      <a:pt x="1172" y="2806"/>
                      <a:pt x="1182" y="2808"/>
                      <a:pt x="1171" y="2801"/>
                    </a:cubicBezTo>
                    <a:cubicBezTo>
                      <a:pt x="1173" y="2793"/>
                      <a:pt x="1178" y="2790"/>
                      <a:pt x="1183" y="2784"/>
                    </a:cubicBezTo>
                    <a:cubicBezTo>
                      <a:pt x="1179" y="2785"/>
                      <a:pt x="1179" y="2785"/>
                      <a:pt x="1179" y="2785"/>
                    </a:cubicBezTo>
                    <a:cubicBezTo>
                      <a:pt x="1174" y="2785"/>
                      <a:pt x="1177" y="2783"/>
                      <a:pt x="1170" y="2796"/>
                    </a:cubicBezTo>
                    <a:cubicBezTo>
                      <a:pt x="1166" y="2794"/>
                      <a:pt x="1166" y="2793"/>
                      <a:pt x="1160" y="2792"/>
                    </a:cubicBezTo>
                    <a:cubicBezTo>
                      <a:pt x="1160" y="2788"/>
                      <a:pt x="1158" y="2788"/>
                      <a:pt x="1160" y="2784"/>
                    </a:cubicBezTo>
                    <a:cubicBezTo>
                      <a:pt x="1161" y="2781"/>
                      <a:pt x="1163" y="2782"/>
                      <a:pt x="1162" y="2776"/>
                    </a:cubicBezTo>
                    <a:cubicBezTo>
                      <a:pt x="1160" y="2756"/>
                      <a:pt x="1166" y="2771"/>
                      <a:pt x="1170" y="2756"/>
                    </a:cubicBezTo>
                    <a:cubicBezTo>
                      <a:pt x="1177" y="2758"/>
                      <a:pt x="1177" y="2758"/>
                      <a:pt x="1177" y="2758"/>
                    </a:cubicBezTo>
                    <a:cubicBezTo>
                      <a:pt x="1177" y="2763"/>
                      <a:pt x="1178" y="2766"/>
                      <a:pt x="1177" y="2777"/>
                    </a:cubicBezTo>
                    <a:cubicBezTo>
                      <a:pt x="1177" y="2784"/>
                      <a:pt x="1177" y="2784"/>
                      <a:pt x="1177" y="2784"/>
                    </a:cubicBezTo>
                    <a:cubicBezTo>
                      <a:pt x="1179" y="2778"/>
                      <a:pt x="1181" y="2774"/>
                      <a:pt x="1183" y="2770"/>
                    </a:cubicBezTo>
                    <a:cubicBezTo>
                      <a:pt x="1182" y="2768"/>
                      <a:pt x="1183" y="2770"/>
                      <a:pt x="1183" y="2767"/>
                    </a:cubicBezTo>
                    <a:cubicBezTo>
                      <a:pt x="1183" y="2766"/>
                      <a:pt x="1183" y="2766"/>
                      <a:pt x="1183" y="2766"/>
                    </a:cubicBezTo>
                    <a:cubicBezTo>
                      <a:pt x="1183" y="2766"/>
                      <a:pt x="1183" y="2765"/>
                      <a:pt x="1183" y="2764"/>
                    </a:cubicBezTo>
                    <a:cubicBezTo>
                      <a:pt x="1183" y="2760"/>
                      <a:pt x="1184" y="2762"/>
                      <a:pt x="1183" y="2758"/>
                    </a:cubicBezTo>
                    <a:cubicBezTo>
                      <a:pt x="1189" y="2756"/>
                      <a:pt x="1189" y="2756"/>
                      <a:pt x="1189" y="2756"/>
                    </a:cubicBezTo>
                    <a:cubicBezTo>
                      <a:pt x="1189" y="2739"/>
                      <a:pt x="1189" y="2739"/>
                      <a:pt x="1189" y="2739"/>
                    </a:cubicBezTo>
                    <a:cubicBezTo>
                      <a:pt x="1180" y="2737"/>
                      <a:pt x="1183" y="2742"/>
                      <a:pt x="1178" y="2738"/>
                    </a:cubicBezTo>
                    <a:cubicBezTo>
                      <a:pt x="1174" y="2735"/>
                      <a:pt x="1179" y="2737"/>
                      <a:pt x="1175" y="2735"/>
                    </a:cubicBezTo>
                    <a:cubicBezTo>
                      <a:pt x="1172" y="2733"/>
                      <a:pt x="1175" y="2734"/>
                      <a:pt x="1173" y="2734"/>
                    </a:cubicBezTo>
                    <a:cubicBezTo>
                      <a:pt x="1171" y="2734"/>
                      <a:pt x="1171" y="2734"/>
                      <a:pt x="1171" y="2734"/>
                    </a:cubicBezTo>
                    <a:cubicBezTo>
                      <a:pt x="1173" y="2730"/>
                      <a:pt x="1173" y="2732"/>
                      <a:pt x="1175" y="2730"/>
                    </a:cubicBezTo>
                    <a:cubicBezTo>
                      <a:pt x="1181" y="2722"/>
                      <a:pt x="1172" y="2723"/>
                      <a:pt x="1179" y="2722"/>
                    </a:cubicBezTo>
                    <a:cubicBezTo>
                      <a:pt x="1184" y="2721"/>
                      <a:pt x="1182" y="2722"/>
                      <a:pt x="1190" y="2727"/>
                    </a:cubicBezTo>
                    <a:cubicBezTo>
                      <a:pt x="1199" y="2731"/>
                      <a:pt x="1199" y="2731"/>
                      <a:pt x="1199" y="2731"/>
                    </a:cubicBezTo>
                    <a:cubicBezTo>
                      <a:pt x="1199" y="2732"/>
                      <a:pt x="1200" y="2732"/>
                      <a:pt x="1200" y="2732"/>
                    </a:cubicBezTo>
                    <a:cubicBezTo>
                      <a:pt x="1201" y="2726"/>
                      <a:pt x="1204" y="2720"/>
                      <a:pt x="1204" y="2717"/>
                    </a:cubicBezTo>
                    <a:cubicBezTo>
                      <a:pt x="1204" y="2713"/>
                      <a:pt x="1201" y="2719"/>
                      <a:pt x="1204" y="2712"/>
                    </a:cubicBezTo>
                    <a:cubicBezTo>
                      <a:pt x="1205" y="2709"/>
                      <a:pt x="1208" y="2711"/>
                      <a:pt x="1206" y="2706"/>
                    </a:cubicBezTo>
                    <a:cubicBezTo>
                      <a:pt x="1208" y="2700"/>
                      <a:pt x="1208" y="2700"/>
                      <a:pt x="1208" y="2700"/>
                    </a:cubicBezTo>
                    <a:cubicBezTo>
                      <a:pt x="1211" y="2694"/>
                      <a:pt x="1212" y="2699"/>
                      <a:pt x="1215" y="2695"/>
                    </a:cubicBezTo>
                    <a:cubicBezTo>
                      <a:pt x="1212" y="2693"/>
                      <a:pt x="1214" y="2696"/>
                      <a:pt x="1213" y="2692"/>
                    </a:cubicBezTo>
                    <a:cubicBezTo>
                      <a:pt x="1221" y="2689"/>
                      <a:pt x="1221" y="2689"/>
                      <a:pt x="1221" y="2689"/>
                    </a:cubicBezTo>
                    <a:cubicBezTo>
                      <a:pt x="1220" y="2683"/>
                      <a:pt x="1218" y="2680"/>
                      <a:pt x="1221" y="2674"/>
                    </a:cubicBezTo>
                    <a:cubicBezTo>
                      <a:pt x="1225" y="2674"/>
                      <a:pt x="1225" y="2674"/>
                      <a:pt x="1225" y="2674"/>
                    </a:cubicBezTo>
                    <a:cubicBezTo>
                      <a:pt x="1224" y="2661"/>
                      <a:pt x="1231" y="2658"/>
                      <a:pt x="1233" y="2651"/>
                    </a:cubicBezTo>
                    <a:cubicBezTo>
                      <a:pt x="1229" y="2647"/>
                      <a:pt x="1229" y="2647"/>
                      <a:pt x="1229" y="2647"/>
                    </a:cubicBezTo>
                    <a:cubicBezTo>
                      <a:pt x="1220" y="2651"/>
                      <a:pt x="1220" y="2651"/>
                      <a:pt x="1220" y="2651"/>
                    </a:cubicBezTo>
                    <a:cubicBezTo>
                      <a:pt x="1218" y="2648"/>
                      <a:pt x="1219" y="2646"/>
                      <a:pt x="1218" y="2642"/>
                    </a:cubicBezTo>
                    <a:cubicBezTo>
                      <a:pt x="1218" y="2638"/>
                      <a:pt x="1219" y="2642"/>
                      <a:pt x="1218" y="2638"/>
                    </a:cubicBezTo>
                    <a:cubicBezTo>
                      <a:pt x="1219" y="2636"/>
                      <a:pt x="1220" y="2634"/>
                      <a:pt x="1221" y="2632"/>
                    </a:cubicBezTo>
                    <a:cubicBezTo>
                      <a:pt x="1222" y="2631"/>
                      <a:pt x="1222" y="2630"/>
                      <a:pt x="1223" y="2629"/>
                    </a:cubicBezTo>
                    <a:cubicBezTo>
                      <a:pt x="1225" y="2627"/>
                      <a:pt x="1224" y="2628"/>
                      <a:pt x="1226" y="2626"/>
                    </a:cubicBezTo>
                    <a:cubicBezTo>
                      <a:pt x="1228" y="2619"/>
                      <a:pt x="1228" y="2619"/>
                      <a:pt x="1228" y="2619"/>
                    </a:cubicBezTo>
                    <a:cubicBezTo>
                      <a:pt x="1234" y="2618"/>
                      <a:pt x="1229" y="2619"/>
                      <a:pt x="1232" y="2617"/>
                    </a:cubicBezTo>
                    <a:cubicBezTo>
                      <a:pt x="1235" y="2613"/>
                      <a:pt x="1235" y="2608"/>
                      <a:pt x="1235" y="2604"/>
                    </a:cubicBezTo>
                    <a:cubicBezTo>
                      <a:pt x="1235" y="2601"/>
                      <a:pt x="1235" y="2599"/>
                      <a:pt x="1235" y="2597"/>
                    </a:cubicBezTo>
                    <a:cubicBezTo>
                      <a:pt x="1236" y="2589"/>
                      <a:pt x="1235" y="2597"/>
                      <a:pt x="1238" y="2591"/>
                    </a:cubicBezTo>
                    <a:cubicBezTo>
                      <a:pt x="1239" y="2588"/>
                      <a:pt x="1237" y="2587"/>
                      <a:pt x="1237" y="2576"/>
                    </a:cubicBezTo>
                    <a:cubicBezTo>
                      <a:pt x="1245" y="2574"/>
                      <a:pt x="1245" y="2574"/>
                      <a:pt x="1245" y="2574"/>
                    </a:cubicBezTo>
                    <a:cubicBezTo>
                      <a:pt x="1246" y="2567"/>
                      <a:pt x="1246" y="2567"/>
                      <a:pt x="1246" y="2567"/>
                    </a:cubicBezTo>
                    <a:cubicBezTo>
                      <a:pt x="1246" y="2566"/>
                      <a:pt x="1246" y="2566"/>
                      <a:pt x="1246" y="2566"/>
                    </a:cubicBezTo>
                    <a:cubicBezTo>
                      <a:pt x="1251" y="2566"/>
                      <a:pt x="1249" y="2566"/>
                      <a:pt x="1253" y="2561"/>
                    </a:cubicBezTo>
                    <a:cubicBezTo>
                      <a:pt x="1257" y="2556"/>
                      <a:pt x="1257" y="2556"/>
                      <a:pt x="1257" y="2556"/>
                    </a:cubicBezTo>
                    <a:cubicBezTo>
                      <a:pt x="1260" y="2556"/>
                      <a:pt x="1262" y="2548"/>
                      <a:pt x="1263" y="2544"/>
                    </a:cubicBezTo>
                    <a:cubicBezTo>
                      <a:pt x="1261" y="2542"/>
                      <a:pt x="1261" y="2542"/>
                      <a:pt x="1261" y="2542"/>
                    </a:cubicBezTo>
                    <a:cubicBezTo>
                      <a:pt x="1270" y="2531"/>
                      <a:pt x="1265" y="2540"/>
                      <a:pt x="1275" y="2525"/>
                    </a:cubicBezTo>
                    <a:cubicBezTo>
                      <a:pt x="1277" y="2521"/>
                      <a:pt x="1275" y="2523"/>
                      <a:pt x="1278" y="2521"/>
                    </a:cubicBezTo>
                    <a:cubicBezTo>
                      <a:pt x="1280" y="2518"/>
                      <a:pt x="1277" y="2522"/>
                      <a:pt x="1280" y="2519"/>
                    </a:cubicBezTo>
                    <a:cubicBezTo>
                      <a:pt x="1282" y="2515"/>
                      <a:pt x="1280" y="2519"/>
                      <a:pt x="1282" y="2515"/>
                    </a:cubicBezTo>
                    <a:cubicBezTo>
                      <a:pt x="1284" y="2511"/>
                      <a:pt x="1284" y="2510"/>
                      <a:pt x="1286" y="2506"/>
                    </a:cubicBezTo>
                    <a:cubicBezTo>
                      <a:pt x="1291" y="2505"/>
                      <a:pt x="1291" y="2505"/>
                      <a:pt x="1291" y="2505"/>
                    </a:cubicBezTo>
                    <a:cubicBezTo>
                      <a:pt x="1297" y="2483"/>
                      <a:pt x="1297" y="2483"/>
                      <a:pt x="1297" y="2483"/>
                    </a:cubicBezTo>
                    <a:cubicBezTo>
                      <a:pt x="1296" y="2481"/>
                      <a:pt x="1296" y="2481"/>
                      <a:pt x="1296" y="2481"/>
                    </a:cubicBezTo>
                    <a:cubicBezTo>
                      <a:pt x="1299" y="2469"/>
                      <a:pt x="1299" y="2469"/>
                      <a:pt x="1299" y="2469"/>
                    </a:cubicBezTo>
                    <a:cubicBezTo>
                      <a:pt x="1299" y="2469"/>
                      <a:pt x="1302" y="2465"/>
                      <a:pt x="1302" y="2465"/>
                    </a:cubicBezTo>
                    <a:cubicBezTo>
                      <a:pt x="1304" y="2463"/>
                      <a:pt x="1303" y="2463"/>
                      <a:pt x="1304" y="2461"/>
                    </a:cubicBezTo>
                    <a:cubicBezTo>
                      <a:pt x="1307" y="2457"/>
                      <a:pt x="1303" y="2460"/>
                      <a:pt x="1308" y="2457"/>
                    </a:cubicBezTo>
                    <a:cubicBezTo>
                      <a:pt x="1307" y="2452"/>
                      <a:pt x="1308" y="2454"/>
                      <a:pt x="1306" y="2449"/>
                    </a:cubicBezTo>
                    <a:cubicBezTo>
                      <a:pt x="1305" y="2445"/>
                      <a:pt x="1304" y="2446"/>
                      <a:pt x="1306" y="2442"/>
                    </a:cubicBezTo>
                    <a:cubicBezTo>
                      <a:pt x="1308" y="2440"/>
                      <a:pt x="1309" y="2438"/>
                      <a:pt x="1310" y="2437"/>
                    </a:cubicBezTo>
                    <a:cubicBezTo>
                      <a:pt x="1311" y="2435"/>
                      <a:pt x="1311" y="2435"/>
                      <a:pt x="1312" y="2434"/>
                    </a:cubicBezTo>
                    <a:cubicBezTo>
                      <a:pt x="1315" y="2432"/>
                      <a:pt x="1312" y="2434"/>
                      <a:pt x="1315" y="2432"/>
                    </a:cubicBezTo>
                    <a:cubicBezTo>
                      <a:pt x="1315" y="2430"/>
                      <a:pt x="1315" y="2430"/>
                      <a:pt x="1315" y="2430"/>
                    </a:cubicBezTo>
                    <a:cubicBezTo>
                      <a:pt x="1319" y="2422"/>
                      <a:pt x="1319" y="2423"/>
                      <a:pt x="1321" y="2414"/>
                    </a:cubicBezTo>
                    <a:cubicBezTo>
                      <a:pt x="1325" y="2413"/>
                      <a:pt x="1325" y="2413"/>
                      <a:pt x="1325" y="2413"/>
                    </a:cubicBezTo>
                    <a:cubicBezTo>
                      <a:pt x="1329" y="2405"/>
                      <a:pt x="1329" y="2405"/>
                      <a:pt x="1329" y="2405"/>
                    </a:cubicBezTo>
                    <a:cubicBezTo>
                      <a:pt x="1328" y="2405"/>
                      <a:pt x="1328" y="2405"/>
                      <a:pt x="1328" y="2405"/>
                    </a:cubicBezTo>
                    <a:cubicBezTo>
                      <a:pt x="1329" y="2402"/>
                      <a:pt x="1329" y="2402"/>
                      <a:pt x="1331" y="2399"/>
                    </a:cubicBezTo>
                    <a:cubicBezTo>
                      <a:pt x="1331" y="2398"/>
                      <a:pt x="1332" y="2397"/>
                      <a:pt x="1332" y="2396"/>
                    </a:cubicBezTo>
                    <a:cubicBezTo>
                      <a:pt x="1332" y="2395"/>
                      <a:pt x="1333" y="2395"/>
                      <a:pt x="1333" y="2395"/>
                    </a:cubicBezTo>
                    <a:cubicBezTo>
                      <a:pt x="1333" y="2394"/>
                      <a:pt x="1333" y="2394"/>
                      <a:pt x="1333" y="2394"/>
                    </a:cubicBezTo>
                    <a:cubicBezTo>
                      <a:pt x="1338" y="2382"/>
                      <a:pt x="1338" y="2382"/>
                      <a:pt x="1338" y="2382"/>
                    </a:cubicBezTo>
                    <a:cubicBezTo>
                      <a:pt x="1338" y="2377"/>
                      <a:pt x="1339" y="2374"/>
                      <a:pt x="1342" y="2369"/>
                    </a:cubicBezTo>
                    <a:cubicBezTo>
                      <a:pt x="1343" y="2365"/>
                      <a:pt x="1345" y="2363"/>
                      <a:pt x="1346" y="2361"/>
                    </a:cubicBezTo>
                    <a:cubicBezTo>
                      <a:pt x="1349" y="2354"/>
                      <a:pt x="1349" y="2354"/>
                      <a:pt x="1349" y="2354"/>
                    </a:cubicBezTo>
                    <a:cubicBezTo>
                      <a:pt x="1347" y="2353"/>
                      <a:pt x="1348" y="2357"/>
                      <a:pt x="1348" y="2351"/>
                    </a:cubicBezTo>
                    <a:cubicBezTo>
                      <a:pt x="1348" y="2344"/>
                      <a:pt x="1349" y="2350"/>
                      <a:pt x="1353" y="2345"/>
                    </a:cubicBezTo>
                    <a:cubicBezTo>
                      <a:pt x="1357" y="2334"/>
                      <a:pt x="1357" y="2334"/>
                      <a:pt x="1357" y="2334"/>
                    </a:cubicBezTo>
                    <a:cubicBezTo>
                      <a:pt x="1357" y="2333"/>
                      <a:pt x="1357" y="2332"/>
                      <a:pt x="1358" y="2332"/>
                    </a:cubicBezTo>
                    <a:cubicBezTo>
                      <a:pt x="1358" y="2332"/>
                      <a:pt x="1358" y="2332"/>
                      <a:pt x="1358" y="2332"/>
                    </a:cubicBezTo>
                    <a:cubicBezTo>
                      <a:pt x="1378" y="2282"/>
                      <a:pt x="1378" y="2282"/>
                      <a:pt x="1378" y="2282"/>
                    </a:cubicBezTo>
                    <a:cubicBezTo>
                      <a:pt x="1378" y="2279"/>
                      <a:pt x="1378" y="2279"/>
                      <a:pt x="1378" y="2279"/>
                    </a:cubicBezTo>
                    <a:cubicBezTo>
                      <a:pt x="1378" y="2278"/>
                      <a:pt x="1378" y="2278"/>
                      <a:pt x="1378" y="2277"/>
                    </a:cubicBezTo>
                    <a:cubicBezTo>
                      <a:pt x="1379" y="2267"/>
                      <a:pt x="1378" y="2269"/>
                      <a:pt x="1374" y="2263"/>
                    </a:cubicBezTo>
                    <a:cubicBezTo>
                      <a:pt x="1372" y="2259"/>
                      <a:pt x="1373" y="2259"/>
                      <a:pt x="1371" y="2255"/>
                    </a:cubicBezTo>
                    <a:cubicBezTo>
                      <a:pt x="1369" y="2250"/>
                      <a:pt x="1369" y="2252"/>
                      <a:pt x="1367" y="2248"/>
                    </a:cubicBezTo>
                    <a:cubicBezTo>
                      <a:pt x="1362" y="2246"/>
                      <a:pt x="1349" y="2236"/>
                      <a:pt x="1346" y="2232"/>
                    </a:cubicBezTo>
                    <a:cubicBezTo>
                      <a:pt x="1337" y="2231"/>
                      <a:pt x="1326" y="2215"/>
                      <a:pt x="1321" y="2209"/>
                    </a:cubicBezTo>
                    <a:cubicBezTo>
                      <a:pt x="1313" y="2201"/>
                      <a:pt x="1316" y="2207"/>
                      <a:pt x="1313" y="2195"/>
                    </a:cubicBezTo>
                    <a:cubicBezTo>
                      <a:pt x="1308" y="2178"/>
                      <a:pt x="1306" y="2189"/>
                      <a:pt x="1308" y="2179"/>
                    </a:cubicBezTo>
                    <a:cubicBezTo>
                      <a:pt x="1309" y="2179"/>
                      <a:pt x="1309" y="2179"/>
                      <a:pt x="1309" y="2179"/>
                    </a:cubicBezTo>
                    <a:cubicBezTo>
                      <a:pt x="1313" y="2171"/>
                      <a:pt x="1311" y="2165"/>
                      <a:pt x="1309" y="2155"/>
                    </a:cubicBezTo>
                    <a:cubicBezTo>
                      <a:pt x="1306" y="2148"/>
                      <a:pt x="1306" y="2148"/>
                      <a:pt x="1306" y="2148"/>
                    </a:cubicBezTo>
                    <a:cubicBezTo>
                      <a:pt x="1306" y="2147"/>
                      <a:pt x="1305" y="2147"/>
                      <a:pt x="1305" y="2147"/>
                    </a:cubicBezTo>
                    <a:cubicBezTo>
                      <a:pt x="1307" y="2142"/>
                      <a:pt x="1307" y="2144"/>
                      <a:pt x="1306" y="2140"/>
                    </a:cubicBezTo>
                    <a:cubicBezTo>
                      <a:pt x="1305" y="2138"/>
                      <a:pt x="1303" y="2134"/>
                      <a:pt x="1302" y="2132"/>
                    </a:cubicBezTo>
                    <a:cubicBezTo>
                      <a:pt x="1304" y="2128"/>
                      <a:pt x="1304" y="2119"/>
                      <a:pt x="1304" y="2114"/>
                    </a:cubicBezTo>
                    <a:cubicBezTo>
                      <a:pt x="1302" y="2096"/>
                      <a:pt x="1302" y="2096"/>
                      <a:pt x="1302" y="2096"/>
                    </a:cubicBezTo>
                    <a:cubicBezTo>
                      <a:pt x="1298" y="2078"/>
                      <a:pt x="1290" y="2079"/>
                      <a:pt x="1289" y="2065"/>
                    </a:cubicBezTo>
                    <a:cubicBezTo>
                      <a:pt x="1285" y="2064"/>
                      <a:pt x="1288" y="2067"/>
                      <a:pt x="1284" y="2063"/>
                    </a:cubicBezTo>
                    <a:cubicBezTo>
                      <a:pt x="1281" y="2057"/>
                      <a:pt x="1281" y="2057"/>
                      <a:pt x="1281" y="2057"/>
                    </a:cubicBezTo>
                    <a:cubicBezTo>
                      <a:pt x="1281" y="2050"/>
                      <a:pt x="1276" y="2053"/>
                      <a:pt x="1276" y="2045"/>
                    </a:cubicBezTo>
                    <a:cubicBezTo>
                      <a:pt x="1266" y="2039"/>
                      <a:pt x="1266" y="2039"/>
                      <a:pt x="1266" y="2039"/>
                    </a:cubicBezTo>
                    <a:cubicBezTo>
                      <a:pt x="1269" y="2030"/>
                      <a:pt x="1270" y="2038"/>
                      <a:pt x="1270" y="2031"/>
                    </a:cubicBezTo>
                    <a:cubicBezTo>
                      <a:pt x="1271" y="2025"/>
                      <a:pt x="1267" y="2030"/>
                      <a:pt x="1271" y="2020"/>
                    </a:cubicBezTo>
                    <a:cubicBezTo>
                      <a:pt x="1269" y="2018"/>
                      <a:pt x="1270" y="2019"/>
                      <a:pt x="1269" y="2015"/>
                    </a:cubicBezTo>
                    <a:cubicBezTo>
                      <a:pt x="1273" y="2009"/>
                      <a:pt x="1273" y="2009"/>
                      <a:pt x="1273" y="2009"/>
                    </a:cubicBezTo>
                    <a:cubicBezTo>
                      <a:pt x="1275" y="2008"/>
                      <a:pt x="1281" y="2004"/>
                      <a:pt x="1285" y="2002"/>
                    </a:cubicBezTo>
                    <a:cubicBezTo>
                      <a:pt x="1288" y="2001"/>
                      <a:pt x="1296" y="1998"/>
                      <a:pt x="1296" y="1997"/>
                    </a:cubicBezTo>
                    <a:cubicBezTo>
                      <a:pt x="1298" y="1991"/>
                      <a:pt x="1297" y="1994"/>
                      <a:pt x="1305" y="1989"/>
                    </a:cubicBezTo>
                    <a:cubicBezTo>
                      <a:pt x="1296" y="1992"/>
                      <a:pt x="1296" y="1992"/>
                      <a:pt x="1296" y="1992"/>
                    </a:cubicBezTo>
                    <a:cubicBezTo>
                      <a:pt x="1286" y="1984"/>
                      <a:pt x="1286" y="1984"/>
                      <a:pt x="1286" y="1984"/>
                    </a:cubicBezTo>
                    <a:cubicBezTo>
                      <a:pt x="1292" y="1980"/>
                      <a:pt x="1292" y="1980"/>
                      <a:pt x="1292" y="1980"/>
                    </a:cubicBezTo>
                    <a:cubicBezTo>
                      <a:pt x="1290" y="1974"/>
                      <a:pt x="1290" y="1974"/>
                      <a:pt x="1290" y="1974"/>
                    </a:cubicBezTo>
                    <a:cubicBezTo>
                      <a:pt x="1297" y="1967"/>
                      <a:pt x="1297" y="1967"/>
                      <a:pt x="1294" y="1963"/>
                    </a:cubicBezTo>
                    <a:cubicBezTo>
                      <a:pt x="1298" y="1960"/>
                      <a:pt x="1296" y="1962"/>
                      <a:pt x="1300" y="1960"/>
                    </a:cubicBezTo>
                    <a:cubicBezTo>
                      <a:pt x="1305" y="1957"/>
                      <a:pt x="1305" y="1957"/>
                      <a:pt x="1305" y="1957"/>
                    </a:cubicBezTo>
                    <a:cubicBezTo>
                      <a:pt x="1306" y="1957"/>
                      <a:pt x="1306" y="1957"/>
                      <a:pt x="1306" y="1957"/>
                    </a:cubicBezTo>
                    <a:cubicBezTo>
                      <a:pt x="1307" y="1942"/>
                      <a:pt x="1309" y="1946"/>
                      <a:pt x="1314" y="1944"/>
                    </a:cubicBezTo>
                    <a:cubicBezTo>
                      <a:pt x="1322" y="1941"/>
                      <a:pt x="1316" y="1938"/>
                      <a:pt x="1320" y="1929"/>
                    </a:cubicBezTo>
                    <a:cubicBezTo>
                      <a:pt x="1323" y="1929"/>
                      <a:pt x="1329" y="1928"/>
                      <a:pt x="1332" y="1927"/>
                    </a:cubicBezTo>
                    <a:cubicBezTo>
                      <a:pt x="1339" y="1924"/>
                      <a:pt x="1337" y="1924"/>
                      <a:pt x="1339" y="1919"/>
                    </a:cubicBezTo>
                    <a:cubicBezTo>
                      <a:pt x="1347" y="1920"/>
                      <a:pt x="1347" y="1920"/>
                      <a:pt x="1347" y="1920"/>
                    </a:cubicBezTo>
                    <a:cubicBezTo>
                      <a:pt x="1346" y="1918"/>
                      <a:pt x="1346" y="1918"/>
                      <a:pt x="1346" y="1918"/>
                    </a:cubicBezTo>
                    <a:cubicBezTo>
                      <a:pt x="1346" y="1918"/>
                      <a:pt x="1345" y="1918"/>
                      <a:pt x="1345" y="1917"/>
                    </a:cubicBezTo>
                    <a:cubicBezTo>
                      <a:pt x="1344" y="1910"/>
                      <a:pt x="1351" y="1909"/>
                      <a:pt x="1354" y="1907"/>
                    </a:cubicBezTo>
                    <a:cubicBezTo>
                      <a:pt x="1360" y="1906"/>
                      <a:pt x="1362" y="1908"/>
                      <a:pt x="1367" y="1904"/>
                    </a:cubicBezTo>
                    <a:cubicBezTo>
                      <a:pt x="1378" y="1897"/>
                      <a:pt x="1378" y="1897"/>
                      <a:pt x="1378" y="1897"/>
                    </a:cubicBezTo>
                    <a:cubicBezTo>
                      <a:pt x="1371" y="1891"/>
                      <a:pt x="1371" y="1891"/>
                      <a:pt x="1371" y="1891"/>
                    </a:cubicBezTo>
                    <a:cubicBezTo>
                      <a:pt x="1378" y="1882"/>
                      <a:pt x="1385" y="1876"/>
                      <a:pt x="1384" y="1865"/>
                    </a:cubicBezTo>
                    <a:cubicBezTo>
                      <a:pt x="1391" y="1867"/>
                      <a:pt x="1389" y="1863"/>
                      <a:pt x="1391" y="1858"/>
                    </a:cubicBezTo>
                    <a:cubicBezTo>
                      <a:pt x="1396" y="1844"/>
                      <a:pt x="1396" y="1844"/>
                      <a:pt x="1396" y="1844"/>
                    </a:cubicBezTo>
                    <a:cubicBezTo>
                      <a:pt x="1384" y="1834"/>
                      <a:pt x="1384" y="1834"/>
                      <a:pt x="1384" y="1834"/>
                    </a:cubicBezTo>
                    <a:cubicBezTo>
                      <a:pt x="1382" y="1828"/>
                      <a:pt x="1386" y="1822"/>
                      <a:pt x="1392" y="1824"/>
                    </a:cubicBezTo>
                    <a:cubicBezTo>
                      <a:pt x="1393" y="1819"/>
                      <a:pt x="1394" y="1823"/>
                      <a:pt x="1391" y="1820"/>
                    </a:cubicBezTo>
                    <a:cubicBezTo>
                      <a:pt x="1381" y="1815"/>
                      <a:pt x="1381" y="1815"/>
                      <a:pt x="1381" y="1815"/>
                    </a:cubicBezTo>
                    <a:cubicBezTo>
                      <a:pt x="1380" y="1810"/>
                      <a:pt x="1382" y="1809"/>
                      <a:pt x="1377" y="1805"/>
                    </a:cubicBezTo>
                    <a:cubicBezTo>
                      <a:pt x="1365" y="1805"/>
                      <a:pt x="1371" y="1805"/>
                      <a:pt x="1366" y="1808"/>
                    </a:cubicBezTo>
                    <a:cubicBezTo>
                      <a:pt x="1362" y="1811"/>
                      <a:pt x="1359" y="1810"/>
                      <a:pt x="1354" y="1811"/>
                    </a:cubicBezTo>
                    <a:cubicBezTo>
                      <a:pt x="1359" y="1819"/>
                      <a:pt x="1359" y="1819"/>
                      <a:pt x="1359" y="1819"/>
                    </a:cubicBezTo>
                    <a:cubicBezTo>
                      <a:pt x="1353" y="1823"/>
                      <a:pt x="1353" y="1823"/>
                      <a:pt x="1353" y="1823"/>
                    </a:cubicBezTo>
                    <a:cubicBezTo>
                      <a:pt x="1350" y="1824"/>
                      <a:pt x="1350" y="1825"/>
                      <a:pt x="1345" y="1824"/>
                    </a:cubicBezTo>
                    <a:cubicBezTo>
                      <a:pt x="1344" y="1816"/>
                      <a:pt x="1344" y="1816"/>
                      <a:pt x="1344" y="1816"/>
                    </a:cubicBezTo>
                    <a:cubicBezTo>
                      <a:pt x="1335" y="1814"/>
                      <a:pt x="1335" y="1814"/>
                      <a:pt x="1335" y="1814"/>
                    </a:cubicBezTo>
                    <a:cubicBezTo>
                      <a:pt x="1335" y="1807"/>
                      <a:pt x="1335" y="1807"/>
                      <a:pt x="1335" y="1807"/>
                    </a:cubicBezTo>
                    <a:cubicBezTo>
                      <a:pt x="1303" y="1798"/>
                      <a:pt x="1315" y="1805"/>
                      <a:pt x="1312" y="1794"/>
                    </a:cubicBezTo>
                    <a:cubicBezTo>
                      <a:pt x="1309" y="1796"/>
                      <a:pt x="1309" y="1796"/>
                      <a:pt x="1309" y="1796"/>
                    </a:cubicBezTo>
                    <a:cubicBezTo>
                      <a:pt x="1307" y="1797"/>
                      <a:pt x="1306" y="1797"/>
                      <a:pt x="1306" y="1798"/>
                    </a:cubicBezTo>
                    <a:cubicBezTo>
                      <a:pt x="1306" y="1798"/>
                      <a:pt x="1306" y="1798"/>
                      <a:pt x="1306" y="1798"/>
                    </a:cubicBezTo>
                    <a:cubicBezTo>
                      <a:pt x="1306" y="1769"/>
                      <a:pt x="1306" y="1791"/>
                      <a:pt x="1296" y="1771"/>
                    </a:cubicBezTo>
                    <a:cubicBezTo>
                      <a:pt x="1295" y="1767"/>
                      <a:pt x="1299" y="1770"/>
                      <a:pt x="1292" y="1766"/>
                    </a:cubicBezTo>
                    <a:cubicBezTo>
                      <a:pt x="1290" y="1770"/>
                      <a:pt x="1290" y="1770"/>
                      <a:pt x="1290" y="1770"/>
                    </a:cubicBezTo>
                    <a:cubicBezTo>
                      <a:pt x="1287" y="1773"/>
                      <a:pt x="1287" y="1773"/>
                      <a:pt x="1287" y="1773"/>
                    </a:cubicBezTo>
                    <a:cubicBezTo>
                      <a:pt x="1280" y="1770"/>
                      <a:pt x="1286" y="1773"/>
                      <a:pt x="1282" y="1770"/>
                    </a:cubicBezTo>
                    <a:cubicBezTo>
                      <a:pt x="1282" y="1763"/>
                      <a:pt x="1278" y="1768"/>
                      <a:pt x="1279" y="1762"/>
                    </a:cubicBezTo>
                    <a:cubicBezTo>
                      <a:pt x="1280" y="1756"/>
                      <a:pt x="1288" y="1759"/>
                      <a:pt x="1284" y="1747"/>
                    </a:cubicBezTo>
                    <a:cubicBezTo>
                      <a:pt x="1286" y="1743"/>
                      <a:pt x="1284" y="1743"/>
                      <a:pt x="1282" y="1739"/>
                    </a:cubicBezTo>
                    <a:cubicBezTo>
                      <a:pt x="1276" y="1728"/>
                      <a:pt x="1284" y="1732"/>
                      <a:pt x="1271" y="1713"/>
                    </a:cubicBezTo>
                    <a:cubicBezTo>
                      <a:pt x="1272" y="1710"/>
                      <a:pt x="1272" y="1710"/>
                      <a:pt x="1272" y="1710"/>
                    </a:cubicBezTo>
                    <a:cubicBezTo>
                      <a:pt x="1273" y="1709"/>
                      <a:pt x="1273" y="1713"/>
                      <a:pt x="1274" y="1707"/>
                    </a:cubicBezTo>
                    <a:cubicBezTo>
                      <a:pt x="1275" y="1704"/>
                      <a:pt x="1274" y="1706"/>
                      <a:pt x="1274" y="1704"/>
                    </a:cubicBezTo>
                    <a:cubicBezTo>
                      <a:pt x="1266" y="1702"/>
                      <a:pt x="1272" y="1704"/>
                      <a:pt x="1269" y="1705"/>
                    </a:cubicBezTo>
                    <a:cubicBezTo>
                      <a:pt x="1263" y="1708"/>
                      <a:pt x="1260" y="1703"/>
                      <a:pt x="1252" y="1701"/>
                    </a:cubicBezTo>
                    <a:cubicBezTo>
                      <a:pt x="1247" y="1699"/>
                      <a:pt x="1245" y="1700"/>
                      <a:pt x="1241" y="1698"/>
                    </a:cubicBezTo>
                    <a:cubicBezTo>
                      <a:pt x="1235" y="1696"/>
                      <a:pt x="1236" y="1697"/>
                      <a:pt x="1237" y="1692"/>
                    </a:cubicBezTo>
                    <a:cubicBezTo>
                      <a:pt x="1219" y="1683"/>
                      <a:pt x="1219" y="1683"/>
                      <a:pt x="1219" y="1683"/>
                    </a:cubicBezTo>
                    <a:cubicBezTo>
                      <a:pt x="1216" y="1681"/>
                      <a:pt x="1218" y="1681"/>
                      <a:pt x="1215" y="1676"/>
                    </a:cubicBezTo>
                    <a:cubicBezTo>
                      <a:pt x="1208" y="1667"/>
                      <a:pt x="1204" y="1665"/>
                      <a:pt x="1201" y="1655"/>
                    </a:cubicBezTo>
                    <a:cubicBezTo>
                      <a:pt x="1198" y="1649"/>
                      <a:pt x="1196" y="1649"/>
                      <a:pt x="1192" y="1645"/>
                    </a:cubicBezTo>
                    <a:cubicBezTo>
                      <a:pt x="1179" y="1634"/>
                      <a:pt x="1175" y="1637"/>
                      <a:pt x="1160" y="1635"/>
                    </a:cubicBezTo>
                    <a:cubicBezTo>
                      <a:pt x="1151" y="1634"/>
                      <a:pt x="1158" y="1635"/>
                      <a:pt x="1151" y="1636"/>
                    </a:cubicBezTo>
                    <a:cubicBezTo>
                      <a:pt x="1142" y="1638"/>
                      <a:pt x="1143" y="1633"/>
                      <a:pt x="1134" y="1631"/>
                    </a:cubicBezTo>
                    <a:cubicBezTo>
                      <a:pt x="1129" y="1630"/>
                      <a:pt x="1128" y="1629"/>
                      <a:pt x="1124" y="1627"/>
                    </a:cubicBezTo>
                    <a:cubicBezTo>
                      <a:pt x="1117" y="1625"/>
                      <a:pt x="1121" y="1627"/>
                      <a:pt x="1116" y="1622"/>
                    </a:cubicBezTo>
                    <a:cubicBezTo>
                      <a:pt x="1116" y="1622"/>
                      <a:pt x="1116" y="1622"/>
                      <a:pt x="1114" y="1620"/>
                    </a:cubicBezTo>
                    <a:cubicBezTo>
                      <a:pt x="1110" y="1616"/>
                      <a:pt x="1106" y="1615"/>
                      <a:pt x="1100" y="1612"/>
                    </a:cubicBezTo>
                    <a:cubicBezTo>
                      <a:pt x="1082" y="1606"/>
                      <a:pt x="1071" y="1590"/>
                      <a:pt x="1065" y="1587"/>
                    </a:cubicBezTo>
                    <a:cubicBezTo>
                      <a:pt x="1063" y="1585"/>
                      <a:pt x="1063" y="1585"/>
                      <a:pt x="1063" y="1585"/>
                    </a:cubicBezTo>
                    <a:cubicBezTo>
                      <a:pt x="1058" y="1583"/>
                      <a:pt x="1058" y="1583"/>
                      <a:pt x="1053" y="1582"/>
                    </a:cubicBezTo>
                    <a:cubicBezTo>
                      <a:pt x="1049" y="1573"/>
                      <a:pt x="1045" y="1568"/>
                      <a:pt x="1040" y="1561"/>
                    </a:cubicBezTo>
                    <a:cubicBezTo>
                      <a:pt x="1037" y="1557"/>
                      <a:pt x="1034" y="1557"/>
                      <a:pt x="1031" y="1552"/>
                    </a:cubicBezTo>
                    <a:cubicBezTo>
                      <a:pt x="1027" y="1546"/>
                      <a:pt x="1030" y="1545"/>
                      <a:pt x="1025" y="1541"/>
                    </a:cubicBezTo>
                    <a:cubicBezTo>
                      <a:pt x="1026" y="1537"/>
                      <a:pt x="1026" y="1538"/>
                      <a:pt x="1025" y="1535"/>
                    </a:cubicBezTo>
                    <a:cubicBezTo>
                      <a:pt x="1029" y="1531"/>
                      <a:pt x="1027" y="1534"/>
                      <a:pt x="1030" y="1529"/>
                    </a:cubicBezTo>
                    <a:cubicBezTo>
                      <a:pt x="1032" y="1524"/>
                      <a:pt x="1030" y="1528"/>
                      <a:pt x="1033" y="1524"/>
                    </a:cubicBezTo>
                    <a:cubicBezTo>
                      <a:pt x="1041" y="1517"/>
                      <a:pt x="1038" y="1520"/>
                      <a:pt x="1038" y="1505"/>
                    </a:cubicBezTo>
                    <a:cubicBezTo>
                      <a:pt x="1038" y="1503"/>
                      <a:pt x="1038" y="1503"/>
                      <a:pt x="1038" y="1503"/>
                    </a:cubicBezTo>
                    <a:cubicBezTo>
                      <a:pt x="1038" y="1497"/>
                      <a:pt x="1034" y="1489"/>
                      <a:pt x="1031" y="1485"/>
                    </a:cubicBezTo>
                    <a:cubicBezTo>
                      <a:pt x="1032" y="1482"/>
                      <a:pt x="1033" y="1484"/>
                      <a:pt x="1031" y="1479"/>
                    </a:cubicBezTo>
                    <a:cubicBezTo>
                      <a:pt x="1029" y="1473"/>
                      <a:pt x="1030" y="1477"/>
                      <a:pt x="1028" y="1474"/>
                    </a:cubicBezTo>
                    <a:cubicBezTo>
                      <a:pt x="1030" y="1470"/>
                      <a:pt x="1028" y="1472"/>
                      <a:pt x="1027" y="1468"/>
                    </a:cubicBezTo>
                    <a:cubicBezTo>
                      <a:pt x="1025" y="1462"/>
                      <a:pt x="1028" y="1467"/>
                      <a:pt x="1023" y="1461"/>
                    </a:cubicBezTo>
                    <a:cubicBezTo>
                      <a:pt x="1020" y="1457"/>
                      <a:pt x="1021" y="1461"/>
                      <a:pt x="1019" y="1455"/>
                    </a:cubicBezTo>
                    <a:cubicBezTo>
                      <a:pt x="1018" y="1451"/>
                      <a:pt x="1019" y="1452"/>
                      <a:pt x="1016" y="1448"/>
                    </a:cubicBezTo>
                    <a:cubicBezTo>
                      <a:pt x="1017" y="1442"/>
                      <a:pt x="1014" y="1442"/>
                      <a:pt x="1007" y="1432"/>
                    </a:cubicBezTo>
                    <a:cubicBezTo>
                      <a:pt x="1005" y="1431"/>
                      <a:pt x="1005" y="1431"/>
                      <a:pt x="1005" y="1431"/>
                    </a:cubicBezTo>
                    <a:cubicBezTo>
                      <a:pt x="1003" y="1427"/>
                      <a:pt x="1000" y="1431"/>
                      <a:pt x="1004" y="1424"/>
                    </a:cubicBezTo>
                    <a:cubicBezTo>
                      <a:pt x="1006" y="1421"/>
                      <a:pt x="1008" y="1423"/>
                      <a:pt x="1011" y="1419"/>
                    </a:cubicBezTo>
                    <a:cubicBezTo>
                      <a:pt x="1009" y="1415"/>
                      <a:pt x="1009" y="1415"/>
                      <a:pt x="1009" y="1415"/>
                    </a:cubicBezTo>
                    <a:cubicBezTo>
                      <a:pt x="1002" y="1411"/>
                      <a:pt x="1002" y="1411"/>
                      <a:pt x="1002" y="1411"/>
                    </a:cubicBezTo>
                    <a:cubicBezTo>
                      <a:pt x="995" y="1393"/>
                      <a:pt x="996" y="1404"/>
                      <a:pt x="999" y="1393"/>
                    </a:cubicBezTo>
                    <a:cubicBezTo>
                      <a:pt x="991" y="1390"/>
                      <a:pt x="991" y="1390"/>
                      <a:pt x="991" y="1390"/>
                    </a:cubicBezTo>
                    <a:cubicBezTo>
                      <a:pt x="979" y="1369"/>
                      <a:pt x="984" y="1379"/>
                      <a:pt x="984" y="1370"/>
                    </a:cubicBezTo>
                    <a:cubicBezTo>
                      <a:pt x="985" y="1367"/>
                      <a:pt x="985" y="1369"/>
                      <a:pt x="983" y="1366"/>
                    </a:cubicBezTo>
                    <a:cubicBezTo>
                      <a:pt x="982" y="1362"/>
                      <a:pt x="982" y="1362"/>
                      <a:pt x="982" y="1362"/>
                    </a:cubicBezTo>
                    <a:cubicBezTo>
                      <a:pt x="980" y="1360"/>
                      <a:pt x="980" y="1360"/>
                      <a:pt x="979" y="1358"/>
                    </a:cubicBezTo>
                    <a:cubicBezTo>
                      <a:pt x="977" y="1353"/>
                      <a:pt x="976" y="1350"/>
                      <a:pt x="979" y="1344"/>
                    </a:cubicBezTo>
                    <a:cubicBezTo>
                      <a:pt x="972" y="1340"/>
                      <a:pt x="975" y="1334"/>
                      <a:pt x="978" y="1327"/>
                    </a:cubicBezTo>
                    <a:cubicBezTo>
                      <a:pt x="973" y="1320"/>
                      <a:pt x="975" y="1322"/>
                      <a:pt x="974" y="1318"/>
                    </a:cubicBezTo>
                    <a:cubicBezTo>
                      <a:pt x="961" y="1319"/>
                      <a:pt x="970" y="1321"/>
                      <a:pt x="964" y="1319"/>
                    </a:cubicBezTo>
                    <a:cubicBezTo>
                      <a:pt x="961" y="1318"/>
                      <a:pt x="961" y="1316"/>
                      <a:pt x="954" y="1314"/>
                    </a:cubicBezTo>
                    <a:cubicBezTo>
                      <a:pt x="949" y="1318"/>
                      <a:pt x="948" y="1320"/>
                      <a:pt x="949" y="1324"/>
                    </a:cubicBezTo>
                    <a:cubicBezTo>
                      <a:pt x="949" y="1324"/>
                      <a:pt x="950" y="1328"/>
                      <a:pt x="950" y="1329"/>
                    </a:cubicBezTo>
                    <a:cubicBezTo>
                      <a:pt x="950" y="1330"/>
                      <a:pt x="951" y="1335"/>
                      <a:pt x="951" y="1335"/>
                    </a:cubicBezTo>
                    <a:cubicBezTo>
                      <a:pt x="953" y="1353"/>
                      <a:pt x="954" y="1344"/>
                      <a:pt x="958" y="1352"/>
                    </a:cubicBezTo>
                    <a:cubicBezTo>
                      <a:pt x="959" y="1355"/>
                      <a:pt x="957" y="1353"/>
                      <a:pt x="960" y="1357"/>
                    </a:cubicBezTo>
                    <a:cubicBezTo>
                      <a:pt x="956" y="1364"/>
                      <a:pt x="956" y="1364"/>
                      <a:pt x="956" y="1364"/>
                    </a:cubicBezTo>
                    <a:cubicBezTo>
                      <a:pt x="963" y="1373"/>
                      <a:pt x="963" y="1373"/>
                      <a:pt x="963" y="1373"/>
                    </a:cubicBezTo>
                    <a:cubicBezTo>
                      <a:pt x="964" y="1377"/>
                      <a:pt x="959" y="1379"/>
                      <a:pt x="963" y="1386"/>
                    </a:cubicBezTo>
                    <a:cubicBezTo>
                      <a:pt x="968" y="1399"/>
                      <a:pt x="969" y="1392"/>
                      <a:pt x="965" y="1402"/>
                    </a:cubicBezTo>
                    <a:cubicBezTo>
                      <a:pt x="968" y="1405"/>
                      <a:pt x="968" y="1405"/>
                      <a:pt x="968" y="1405"/>
                    </a:cubicBezTo>
                    <a:cubicBezTo>
                      <a:pt x="970" y="1408"/>
                      <a:pt x="970" y="1406"/>
                      <a:pt x="970" y="1409"/>
                    </a:cubicBezTo>
                    <a:cubicBezTo>
                      <a:pt x="971" y="1414"/>
                      <a:pt x="970" y="1413"/>
                      <a:pt x="972" y="1418"/>
                    </a:cubicBezTo>
                    <a:cubicBezTo>
                      <a:pt x="969" y="1425"/>
                      <a:pt x="970" y="1421"/>
                      <a:pt x="971" y="1424"/>
                    </a:cubicBezTo>
                    <a:cubicBezTo>
                      <a:pt x="971" y="1425"/>
                      <a:pt x="971" y="1425"/>
                      <a:pt x="971" y="1425"/>
                    </a:cubicBezTo>
                    <a:cubicBezTo>
                      <a:pt x="973" y="1432"/>
                      <a:pt x="973" y="1427"/>
                      <a:pt x="971" y="1439"/>
                    </a:cubicBezTo>
                    <a:cubicBezTo>
                      <a:pt x="974" y="1441"/>
                      <a:pt x="974" y="1441"/>
                      <a:pt x="974" y="1441"/>
                    </a:cubicBezTo>
                    <a:cubicBezTo>
                      <a:pt x="973" y="1444"/>
                      <a:pt x="971" y="1446"/>
                      <a:pt x="970" y="1448"/>
                    </a:cubicBezTo>
                    <a:cubicBezTo>
                      <a:pt x="985" y="1464"/>
                      <a:pt x="969" y="1448"/>
                      <a:pt x="982" y="1465"/>
                    </a:cubicBezTo>
                    <a:cubicBezTo>
                      <a:pt x="974" y="1476"/>
                      <a:pt x="974" y="1476"/>
                      <a:pt x="974" y="1476"/>
                    </a:cubicBezTo>
                    <a:cubicBezTo>
                      <a:pt x="970" y="1475"/>
                      <a:pt x="970" y="1475"/>
                      <a:pt x="970" y="1475"/>
                    </a:cubicBezTo>
                    <a:cubicBezTo>
                      <a:pt x="971" y="1462"/>
                      <a:pt x="969" y="1464"/>
                      <a:pt x="965" y="1456"/>
                    </a:cubicBezTo>
                    <a:cubicBezTo>
                      <a:pt x="963" y="1453"/>
                      <a:pt x="959" y="1446"/>
                      <a:pt x="958" y="1442"/>
                    </a:cubicBezTo>
                    <a:cubicBezTo>
                      <a:pt x="953" y="1441"/>
                      <a:pt x="953" y="1441"/>
                      <a:pt x="953" y="1441"/>
                    </a:cubicBezTo>
                    <a:cubicBezTo>
                      <a:pt x="953" y="1437"/>
                      <a:pt x="955" y="1431"/>
                      <a:pt x="956" y="1425"/>
                    </a:cubicBezTo>
                    <a:cubicBezTo>
                      <a:pt x="956" y="1422"/>
                      <a:pt x="957" y="1417"/>
                      <a:pt x="956" y="1414"/>
                    </a:cubicBezTo>
                    <a:cubicBezTo>
                      <a:pt x="954" y="1405"/>
                      <a:pt x="944" y="1401"/>
                      <a:pt x="940" y="1398"/>
                    </a:cubicBezTo>
                    <a:cubicBezTo>
                      <a:pt x="934" y="1394"/>
                      <a:pt x="943" y="1397"/>
                      <a:pt x="934" y="1393"/>
                    </a:cubicBezTo>
                    <a:cubicBezTo>
                      <a:pt x="934" y="1383"/>
                      <a:pt x="927" y="1386"/>
                      <a:pt x="926" y="1380"/>
                    </a:cubicBezTo>
                    <a:cubicBezTo>
                      <a:pt x="936" y="1379"/>
                      <a:pt x="936" y="1379"/>
                      <a:pt x="936" y="1379"/>
                    </a:cubicBezTo>
                    <a:cubicBezTo>
                      <a:pt x="941" y="1378"/>
                      <a:pt x="947" y="1360"/>
                      <a:pt x="945" y="1350"/>
                    </a:cubicBezTo>
                    <a:cubicBezTo>
                      <a:pt x="944" y="1349"/>
                      <a:pt x="941" y="1345"/>
                      <a:pt x="940" y="1344"/>
                    </a:cubicBezTo>
                    <a:cubicBezTo>
                      <a:pt x="934" y="1338"/>
                      <a:pt x="933" y="1341"/>
                      <a:pt x="928" y="1328"/>
                    </a:cubicBezTo>
                    <a:cubicBezTo>
                      <a:pt x="926" y="1323"/>
                      <a:pt x="928" y="1325"/>
                      <a:pt x="926" y="1324"/>
                    </a:cubicBezTo>
                    <a:cubicBezTo>
                      <a:pt x="930" y="1314"/>
                      <a:pt x="929" y="1319"/>
                      <a:pt x="927" y="1310"/>
                    </a:cubicBezTo>
                    <a:cubicBezTo>
                      <a:pt x="927" y="1310"/>
                      <a:pt x="927" y="1309"/>
                      <a:pt x="927" y="1309"/>
                    </a:cubicBezTo>
                    <a:cubicBezTo>
                      <a:pt x="926" y="1309"/>
                      <a:pt x="926" y="1308"/>
                      <a:pt x="926" y="1308"/>
                    </a:cubicBezTo>
                    <a:cubicBezTo>
                      <a:pt x="925" y="1303"/>
                      <a:pt x="924" y="1305"/>
                      <a:pt x="924" y="1300"/>
                    </a:cubicBezTo>
                    <a:cubicBezTo>
                      <a:pt x="923" y="1295"/>
                      <a:pt x="926" y="1289"/>
                      <a:pt x="925" y="1281"/>
                    </a:cubicBezTo>
                    <a:cubicBezTo>
                      <a:pt x="921" y="1280"/>
                      <a:pt x="921" y="1280"/>
                      <a:pt x="921" y="1280"/>
                    </a:cubicBezTo>
                    <a:cubicBezTo>
                      <a:pt x="921" y="1275"/>
                      <a:pt x="921" y="1275"/>
                      <a:pt x="921" y="1275"/>
                    </a:cubicBezTo>
                    <a:cubicBezTo>
                      <a:pt x="918" y="1272"/>
                      <a:pt x="920" y="1273"/>
                      <a:pt x="918" y="1271"/>
                    </a:cubicBezTo>
                    <a:cubicBezTo>
                      <a:pt x="916" y="1269"/>
                      <a:pt x="918" y="1270"/>
                      <a:pt x="915" y="1269"/>
                    </a:cubicBezTo>
                    <a:cubicBezTo>
                      <a:pt x="911" y="1267"/>
                      <a:pt x="914" y="1274"/>
                      <a:pt x="910" y="1267"/>
                    </a:cubicBezTo>
                    <a:cubicBezTo>
                      <a:pt x="910" y="1262"/>
                      <a:pt x="910" y="1262"/>
                      <a:pt x="910" y="1262"/>
                    </a:cubicBezTo>
                    <a:cubicBezTo>
                      <a:pt x="897" y="1256"/>
                      <a:pt x="897" y="1256"/>
                      <a:pt x="897" y="1256"/>
                    </a:cubicBezTo>
                    <a:cubicBezTo>
                      <a:pt x="889" y="1251"/>
                      <a:pt x="893" y="1256"/>
                      <a:pt x="886" y="1252"/>
                    </a:cubicBezTo>
                    <a:cubicBezTo>
                      <a:pt x="887" y="1249"/>
                      <a:pt x="889" y="1245"/>
                      <a:pt x="888" y="1242"/>
                    </a:cubicBezTo>
                    <a:cubicBezTo>
                      <a:pt x="888" y="1240"/>
                      <a:pt x="888" y="1240"/>
                      <a:pt x="888" y="1240"/>
                    </a:cubicBezTo>
                    <a:cubicBezTo>
                      <a:pt x="882" y="1220"/>
                      <a:pt x="884" y="1235"/>
                      <a:pt x="881" y="1224"/>
                    </a:cubicBezTo>
                    <a:cubicBezTo>
                      <a:pt x="882" y="1217"/>
                      <a:pt x="873" y="1205"/>
                      <a:pt x="885" y="1208"/>
                    </a:cubicBezTo>
                    <a:cubicBezTo>
                      <a:pt x="886" y="1203"/>
                      <a:pt x="886" y="1203"/>
                      <a:pt x="886" y="1203"/>
                    </a:cubicBezTo>
                    <a:cubicBezTo>
                      <a:pt x="875" y="1196"/>
                      <a:pt x="876" y="1197"/>
                      <a:pt x="878" y="1191"/>
                    </a:cubicBezTo>
                    <a:cubicBezTo>
                      <a:pt x="885" y="1192"/>
                      <a:pt x="882" y="1192"/>
                      <a:pt x="885" y="1192"/>
                    </a:cubicBezTo>
                    <a:cubicBezTo>
                      <a:pt x="886" y="1182"/>
                      <a:pt x="886" y="1182"/>
                      <a:pt x="886" y="1182"/>
                    </a:cubicBezTo>
                    <a:cubicBezTo>
                      <a:pt x="882" y="1181"/>
                      <a:pt x="882" y="1181"/>
                      <a:pt x="882" y="1181"/>
                    </a:cubicBezTo>
                    <a:cubicBezTo>
                      <a:pt x="882" y="1181"/>
                      <a:pt x="882" y="1181"/>
                      <a:pt x="882" y="1182"/>
                    </a:cubicBezTo>
                    <a:cubicBezTo>
                      <a:pt x="880" y="1183"/>
                      <a:pt x="881" y="1185"/>
                      <a:pt x="876" y="1184"/>
                    </a:cubicBezTo>
                    <a:cubicBezTo>
                      <a:pt x="875" y="1180"/>
                      <a:pt x="875" y="1181"/>
                      <a:pt x="877" y="1177"/>
                    </a:cubicBezTo>
                    <a:cubicBezTo>
                      <a:pt x="874" y="1174"/>
                      <a:pt x="874" y="1174"/>
                      <a:pt x="874" y="1174"/>
                    </a:cubicBezTo>
                    <a:cubicBezTo>
                      <a:pt x="875" y="1173"/>
                      <a:pt x="875" y="1173"/>
                      <a:pt x="875" y="1173"/>
                    </a:cubicBezTo>
                    <a:cubicBezTo>
                      <a:pt x="874" y="1172"/>
                      <a:pt x="873" y="1170"/>
                      <a:pt x="871" y="1168"/>
                    </a:cubicBezTo>
                    <a:cubicBezTo>
                      <a:pt x="872" y="1151"/>
                      <a:pt x="872" y="1151"/>
                      <a:pt x="872" y="1151"/>
                    </a:cubicBezTo>
                    <a:cubicBezTo>
                      <a:pt x="872" y="1146"/>
                      <a:pt x="870" y="1143"/>
                      <a:pt x="870" y="1138"/>
                    </a:cubicBezTo>
                    <a:cubicBezTo>
                      <a:pt x="881" y="1124"/>
                      <a:pt x="881" y="1124"/>
                      <a:pt x="881" y="1124"/>
                    </a:cubicBezTo>
                    <a:cubicBezTo>
                      <a:pt x="886" y="1116"/>
                      <a:pt x="881" y="1115"/>
                      <a:pt x="889" y="1110"/>
                    </a:cubicBezTo>
                    <a:cubicBezTo>
                      <a:pt x="888" y="1102"/>
                      <a:pt x="885" y="1091"/>
                      <a:pt x="893" y="1084"/>
                    </a:cubicBezTo>
                    <a:cubicBezTo>
                      <a:pt x="896" y="1082"/>
                      <a:pt x="899" y="1074"/>
                      <a:pt x="901" y="1070"/>
                    </a:cubicBezTo>
                    <a:cubicBezTo>
                      <a:pt x="914" y="1048"/>
                      <a:pt x="914" y="1048"/>
                      <a:pt x="914" y="1048"/>
                    </a:cubicBezTo>
                    <a:cubicBezTo>
                      <a:pt x="917" y="1044"/>
                      <a:pt x="915" y="1045"/>
                      <a:pt x="918" y="1040"/>
                    </a:cubicBezTo>
                    <a:cubicBezTo>
                      <a:pt x="923" y="1024"/>
                      <a:pt x="918" y="1044"/>
                      <a:pt x="923" y="1025"/>
                    </a:cubicBezTo>
                    <a:cubicBezTo>
                      <a:pt x="930" y="1026"/>
                      <a:pt x="928" y="1023"/>
                      <a:pt x="928" y="1018"/>
                    </a:cubicBezTo>
                    <a:cubicBezTo>
                      <a:pt x="928" y="1014"/>
                      <a:pt x="928" y="1012"/>
                      <a:pt x="928" y="1008"/>
                    </a:cubicBezTo>
                    <a:cubicBezTo>
                      <a:pt x="928" y="996"/>
                      <a:pt x="922" y="1003"/>
                      <a:pt x="927" y="988"/>
                    </a:cubicBezTo>
                    <a:cubicBezTo>
                      <a:pt x="957" y="995"/>
                      <a:pt x="957" y="995"/>
                      <a:pt x="957" y="995"/>
                    </a:cubicBezTo>
                    <a:cubicBezTo>
                      <a:pt x="961" y="996"/>
                      <a:pt x="961" y="996"/>
                      <a:pt x="961" y="996"/>
                    </a:cubicBezTo>
                    <a:cubicBezTo>
                      <a:pt x="958" y="1000"/>
                      <a:pt x="958" y="1000"/>
                      <a:pt x="958" y="1000"/>
                    </a:cubicBezTo>
                    <a:cubicBezTo>
                      <a:pt x="955" y="1005"/>
                      <a:pt x="956" y="1003"/>
                      <a:pt x="958" y="1005"/>
                    </a:cubicBezTo>
                    <a:cubicBezTo>
                      <a:pt x="958" y="1012"/>
                      <a:pt x="957" y="1006"/>
                      <a:pt x="959" y="1009"/>
                    </a:cubicBezTo>
                    <a:cubicBezTo>
                      <a:pt x="960" y="1005"/>
                      <a:pt x="963" y="1002"/>
                      <a:pt x="964" y="999"/>
                    </a:cubicBezTo>
                    <a:cubicBezTo>
                      <a:pt x="968" y="998"/>
                      <a:pt x="968" y="998"/>
                      <a:pt x="968" y="998"/>
                    </a:cubicBezTo>
                    <a:cubicBezTo>
                      <a:pt x="965" y="995"/>
                      <a:pt x="972" y="996"/>
                      <a:pt x="963" y="995"/>
                    </a:cubicBezTo>
                    <a:cubicBezTo>
                      <a:pt x="962" y="989"/>
                      <a:pt x="962" y="989"/>
                      <a:pt x="962" y="989"/>
                    </a:cubicBezTo>
                    <a:cubicBezTo>
                      <a:pt x="965" y="985"/>
                      <a:pt x="964" y="989"/>
                      <a:pt x="968" y="984"/>
                    </a:cubicBezTo>
                    <a:cubicBezTo>
                      <a:pt x="966" y="979"/>
                      <a:pt x="964" y="981"/>
                      <a:pt x="966" y="975"/>
                    </a:cubicBezTo>
                    <a:cubicBezTo>
                      <a:pt x="959" y="969"/>
                      <a:pt x="959" y="969"/>
                      <a:pt x="959" y="969"/>
                    </a:cubicBezTo>
                    <a:cubicBezTo>
                      <a:pt x="961" y="966"/>
                      <a:pt x="961" y="967"/>
                      <a:pt x="963" y="964"/>
                    </a:cubicBezTo>
                    <a:cubicBezTo>
                      <a:pt x="954" y="962"/>
                      <a:pt x="961" y="964"/>
                      <a:pt x="953" y="965"/>
                    </a:cubicBezTo>
                    <a:cubicBezTo>
                      <a:pt x="953" y="962"/>
                      <a:pt x="953" y="962"/>
                      <a:pt x="953" y="962"/>
                    </a:cubicBezTo>
                    <a:cubicBezTo>
                      <a:pt x="955" y="950"/>
                      <a:pt x="944" y="963"/>
                      <a:pt x="943" y="948"/>
                    </a:cubicBezTo>
                    <a:cubicBezTo>
                      <a:pt x="943" y="948"/>
                      <a:pt x="943" y="947"/>
                      <a:pt x="943" y="947"/>
                    </a:cubicBezTo>
                    <a:cubicBezTo>
                      <a:pt x="942" y="945"/>
                      <a:pt x="942" y="948"/>
                      <a:pt x="942" y="944"/>
                    </a:cubicBezTo>
                    <a:cubicBezTo>
                      <a:pt x="938" y="943"/>
                      <a:pt x="938" y="943"/>
                      <a:pt x="938" y="943"/>
                    </a:cubicBezTo>
                    <a:cubicBezTo>
                      <a:pt x="934" y="947"/>
                      <a:pt x="935" y="945"/>
                      <a:pt x="928" y="944"/>
                    </a:cubicBezTo>
                    <a:cubicBezTo>
                      <a:pt x="924" y="944"/>
                      <a:pt x="921" y="944"/>
                      <a:pt x="918" y="944"/>
                    </a:cubicBezTo>
                    <a:cubicBezTo>
                      <a:pt x="919" y="936"/>
                      <a:pt x="922" y="942"/>
                      <a:pt x="921" y="938"/>
                    </a:cubicBezTo>
                    <a:cubicBezTo>
                      <a:pt x="911" y="934"/>
                      <a:pt x="912" y="936"/>
                      <a:pt x="904" y="936"/>
                    </a:cubicBezTo>
                    <a:cubicBezTo>
                      <a:pt x="902" y="933"/>
                      <a:pt x="902" y="934"/>
                      <a:pt x="904" y="930"/>
                    </a:cubicBezTo>
                    <a:cubicBezTo>
                      <a:pt x="905" y="927"/>
                      <a:pt x="909" y="926"/>
                      <a:pt x="913" y="926"/>
                    </a:cubicBezTo>
                    <a:cubicBezTo>
                      <a:pt x="913" y="923"/>
                      <a:pt x="912" y="920"/>
                      <a:pt x="913" y="917"/>
                    </a:cubicBezTo>
                    <a:cubicBezTo>
                      <a:pt x="913" y="917"/>
                      <a:pt x="913" y="917"/>
                      <a:pt x="913" y="916"/>
                    </a:cubicBezTo>
                    <a:cubicBezTo>
                      <a:pt x="913" y="915"/>
                      <a:pt x="913" y="915"/>
                      <a:pt x="913" y="915"/>
                    </a:cubicBezTo>
                    <a:cubicBezTo>
                      <a:pt x="913" y="914"/>
                      <a:pt x="911" y="914"/>
                      <a:pt x="913" y="914"/>
                    </a:cubicBezTo>
                    <a:cubicBezTo>
                      <a:pt x="912" y="910"/>
                      <a:pt x="912" y="910"/>
                      <a:pt x="912" y="910"/>
                    </a:cubicBezTo>
                    <a:cubicBezTo>
                      <a:pt x="910" y="907"/>
                      <a:pt x="906" y="906"/>
                      <a:pt x="910" y="899"/>
                    </a:cubicBezTo>
                    <a:cubicBezTo>
                      <a:pt x="903" y="900"/>
                      <a:pt x="903" y="900"/>
                      <a:pt x="903" y="900"/>
                    </a:cubicBezTo>
                    <a:cubicBezTo>
                      <a:pt x="903" y="897"/>
                      <a:pt x="904" y="900"/>
                      <a:pt x="901" y="898"/>
                    </a:cubicBezTo>
                    <a:cubicBezTo>
                      <a:pt x="900" y="896"/>
                      <a:pt x="897" y="892"/>
                      <a:pt x="902" y="893"/>
                    </a:cubicBezTo>
                    <a:cubicBezTo>
                      <a:pt x="904" y="891"/>
                      <a:pt x="904" y="891"/>
                      <a:pt x="904" y="891"/>
                    </a:cubicBezTo>
                    <a:cubicBezTo>
                      <a:pt x="904" y="890"/>
                      <a:pt x="904" y="890"/>
                      <a:pt x="905" y="890"/>
                    </a:cubicBezTo>
                    <a:cubicBezTo>
                      <a:pt x="906" y="889"/>
                      <a:pt x="906" y="889"/>
                      <a:pt x="907" y="887"/>
                    </a:cubicBezTo>
                    <a:cubicBezTo>
                      <a:pt x="910" y="883"/>
                      <a:pt x="907" y="888"/>
                      <a:pt x="911" y="883"/>
                    </a:cubicBezTo>
                    <a:cubicBezTo>
                      <a:pt x="897" y="884"/>
                      <a:pt x="903" y="884"/>
                      <a:pt x="898" y="888"/>
                    </a:cubicBezTo>
                    <a:cubicBezTo>
                      <a:pt x="888" y="876"/>
                      <a:pt x="893" y="878"/>
                      <a:pt x="895" y="874"/>
                    </a:cubicBezTo>
                    <a:cubicBezTo>
                      <a:pt x="897" y="870"/>
                      <a:pt x="896" y="866"/>
                      <a:pt x="896" y="864"/>
                    </a:cubicBezTo>
                    <a:cubicBezTo>
                      <a:pt x="895" y="864"/>
                      <a:pt x="891" y="862"/>
                      <a:pt x="904" y="855"/>
                    </a:cubicBezTo>
                    <a:cubicBezTo>
                      <a:pt x="907" y="853"/>
                      <a:pt x="910" y="852"/>
                      <a:pt x="914" y="852"/>
                    </a:cubicBezTo>
                    <a:cubicBezTo>
                      <a:pt x="914" y="848"/>
                      <a:pt x="914" y="848"/>
                      <a:pt x="914" y="848"/>
                    </a:cubicBezTo>
                    <a:cubicBezTo>
                      <a:pt x="891" y="857"/>
                      <a:pt x="896" y="854"/>
                      <a:pt x="895" y="847"/>
                    </a:cubicBezTo>
                    <a:cubicBezTo>
                      <a:pt x="894" y="843"/>
                      <a:pt x="894" y="843"/>
                      <a:pt x="894" y="843"/>
                    </a:cubicBezTo>
                    <a:cubicBezTo>
                      <a:pt x="901" y="844"/>
                      <a:pt x="901" y="844"/>
                      <a:pt x="901" y="844"/>
                    </a:cubicBezTo>
                    <a:cubicBezTo>
                      <a:pt x="902" y="839"/>
                      <a:pt x="903" y="840"/>
                      <a:pt x="902" y="835"/>
                    </a:cubicBezTo>
                    <a:cubicBezTo>
                      <a:pt x="901" y="828"/>
                      <a:pt x="903" y="839"/>
                      <a:pt x="897" y="839"/>
                    </a:cubicBezTo>
                    <a:cubicBezTo>
                      <a:pt x="889" y="840"/>
                      <a:pt x="893" y="838"/>
                      <a:pt x="893" y="836"/>
                    </a:cubicBezTo>
                    <a:cubicBezTo>
                      <a:pt x="891" y="831"/>
                      <a:pt x="894" y="828"/>
                      <a:pt x="898" y="827"/>
                    </a:cubicBezTo>
                    <a:cubicBezTo>
                      <a:pt x="887" y="830"/>
                      <a:pt x="887" y="830"/>
                      <a:pt x="887" y="830"/>
                    </a:cubicBezTo>
                    <a:cubicBezTo>
                      <a:pt x="888" y="822"/>
                      <a:pt x="888" y="825"/>
                      <a:pt x="890" y="825"/>
                    </a:cubicBezTo>
                    <a:cubicBezTo>
                      <a:pt x="893" y="817"/>
                      <a:pt x="893" y="817"/>
                      <a:pt x="893" y="817"/>
                    </a:cubicBezTo>
                    <a:cubicBezTo>
                      <a:pt x="886" y="818"/>
                      <a:pt x="886" y="818"/>
                      <a:pt x="886" y="818"/>
                    </a:cubicBezTo>
                    <a:cubicBezTo>
                      <a:pt x="890" y="813"/>
                      <a:pt x="890" y="813"/>
                      <a:pt x="890" y="813"/>
                    </a:cubicBezTo>
                    <a:cubicBezTo>
                      <a:pt x="888" y="811"/>
                      <a:pt x="888" y="811"/>
                      <a:pt x="888" y="811"/>
                    </a:cubicBezTo>
                    <a:cubicBezTo>
                      <a:pt x="887" y="810"/>
                      <a:pt x="885" y="808"/>
                      <a:pt x="885" y="808"/>
                    </a:cubicBezTo>
                    <a:cubicBezTo>
                      <a:pt x="881" y="813"/>
                      <a:pt x="882" y="813"/>
                      <a:pt x="878" y="813"/>
                    </a:cubicBezTo>
                    <a:cubicBezTo>
                      <a:pt x="879" y="808"/>
                      <a:pt x="879" y="808"/>
                      <a:pt x="879" y="808"/>
                    </a:cubicBezTo>
                    <a:cubicBezTo>
                      <a:pt x="885" y="806"/>
                      <a:pt x="881" y="809"/>
                      <a:pt x="883" y="805"/>
                    </a:cubicBezTo>
                    <a:cubicBezTo>
                      <a:pt x="884" y="801"/>
                      <a:pt x="883" y="803"/>
                      <a:pt x="885" y="802"/>
                    </a:cubicBezTo>
                    <a:cubicBezTo>
                      <a:pt x="880" y="780"/>
                      <a:pt x="884" y="793"/>
                      <a:pt x="883" y="783"/>
                    </a:cubicBezTo>
                    <a:cubicBezTo>
                      <a:pt x="883" y="780"/>
                      <a:pt x="882" y="781"/>
                      <a:pt x="883" y="779"/>
                    </a:cubicBezTo>
                    <a:cubicBezTo>
                      <a:pt x="883" y="774"/>
                      <a:pt x="883" y="778"/>
                      <a:pt x="882" y="774"/>
                    </a:cubicBezTo>
                    <a:cubicBezTo>
                      <a:pt x="880" y="772"/>
                      <a:pt x="881" y="772"/>
                      <a:pt x="879" y="771"/>
                    </a:cubicBezTo>
                    <a:cubicBezTo>
                      <a:pt x="877" y="769"/>
                      <a:pt x="873" y="769"/>
                      <a:pt x="872" y="767"/>
                    </a:cubicBezTo>
                    <a:cubicBezTo>
                      <a:pt x="866" y="763"/>
                      <a:pt x="866" y="763"/>
                      <a:pt x="866" y="763"/>
                    </a:cubicBezTo>
                    <a:cubicBezTo>
                      <a:pt x="866" y="765"/>
                      <a:pt x="865" y="767"/>
                      <a:pt x="865" y="769"/>
                    </a:cubicBezTo>
                    <a:cubicBezTo>
                      <a:pt x="862" y="766"/>
                      <a:pt x="861" y="765"/>
                      <a:pt x="855" y="766"/>
                    </a:cubicBezTo>
                    <a:cubicBezTo>
                      <a:pt x="853" y="767"/>
                      <a:pt x="854" y="767"/>
                      <a:pt x="850" y="767"/>
                    </a:cubicBezTo>
                    <a:cubicBezTo>
                      <a:pt x="845" y="768"/>
                      <a:pt x="845" y="768"/>
                      <a:pt x="845" y="768"/>
                    </a:cubicBezTo>
                    <a:cubicBezTo>
                      <a:pt x="847" y="769"/>
                      <a:pt x="847" y="769"/>
                      <a:pt x="847" y="769"/>
                    </a:cubicBezTo>
                    <a:cubicBezTo>
                      <a:pt x="849" y="771"/>
                      <a:pt x="841" y="768"/>
                      <a:pt x="854" y="772"/>
                    </a:cubicBezTo>
                    <a:cubicBezTo>
                      <a:pt x="858" y="773"/>
                      <a:pt x="860" y="774"/>
                      <a:pt x="862" y="775"/>
                    </a:cubicBezTo>
                    <a:cubicBezTo>
                      <a:pt x="861" y="779"/>
                      <a:pt x="861" y="779"/>
                      <a:pt x="861" y="779"/>
                    </a:cubicBezTo>
                    <a:cubicBezTo>
                      <a:pt x="861" y="779"/>
                      <a:pt x="861" y="779"/>
                      <a:pt x="861" y="780"/>
                    </a:cubicBezTo>
                    <a:cubicBezTo>
                      <a:pt x="861" y="780"/>
                      <a:pt x="861" y="780"/>
                      <a:pt x="862" y="781"/>
                    </a:cubicBezTo>
                    <a:cubicBezTo>
                      <a:pt x="862" y="783"/>
                      <a:pt x="865" y="782"/>
                      <a:pt x="861" y="788"/>
                    </a:cubicBezTo>
                    <a:cubicBezTo>
                      <a:pt x="851" y="782"/>
                      <a:pt x="851" y="782"/>
                      <a:pt x="851" y="782"/>
                    </a:cubicBezTo>
                    <a:cubicBezTo>
                      <a:pt x="849" y="787"/>
                      <a:pt x="849" y="787"/>
                      <a:pt x="849" y="787"/>
                    </a:cubicBezTo>
                    <a:cubicBezTo>
                      <a:pt x="860" y="793"/>
                      <a:pt x="860" y="793"/>
                      <a:pt x="860" y="793"/>
                    </a:cubicBezTo>
                    <a:cubicBezTo>
                      <a:pt x="858" y="801"/>
                      <a:pt x="858" y="801"/>
                      <a:pt x="858" y="801"/>
                    </a:cubicBezTo>
                    <a:cubicBezTo>
                      <a:pt x="863" y="805"/>
                      <a:pt x="862" y="804"/>
                      <a:pt x="866" y="809"/>
                    </a:cubicBezTo>
                    <a:cubicBezTo>
                      <a:pt x="867" y="801"/>
                      <a:pt x="865" y="808"/>
                      <a:pt x="866" y="804"/>
                    </a:cubicBezTo>
                    <a:cubicBezTo>
                      <a:pt x="866" y="804"/>
                      <a:pt x="867" y="800"/>
                      <a:pt x="869" y="799"/>
                    </a:cubicBezTo>
                    <a:cubicBezTo>
                      <a:pt x="879" y="802"/>
                      <a:pt x="879" y="802"/>
                      <a:pt x="879" y="802"/>
                    </a:cubicBezTo>
                    <a:cubicBezTo>
                      <a:pt x="876" y="809"/>
                      <a:pt x="876" y="809"/>
                      <a:pt x="876" y="809"/>
                    </a:cubicBezTo>
                    <a:cubicBezTo>
                      <a:pt x="871" y="809"/>
                      <a:pt x="876" y="810"/>
                      <a:pt x="872" y="811"/>
                    </a:cubicBezTo>
                    <a:cubicBezTo>
                      <a:pt x="868" y="813"/>
                      <a:pt x="869" y="812"/>
                      <a:pt x="866" y="810"/>
                    </a:cubicBezTo>
                    <a:cubicBezTo>
                      <a:pt x="861" y="818"/>
                      <a:pt x="861" y="818"/>
                      <a:pt x="861" y="818"/>
                    </a:cubicBezTo>
                    <a:cubicBezTo>
                      <a:pt x="860" y="811"/>
                      <a:pt x="860" y="811"/>
                      <a:pt x="860" y="811"/>
                    </a:cubicBezTo>
                    <a:cubicBezTo>
                      <a:pt x="859" y="807"/>
                      <a:pt x="859" y="807"/>
                      <a:pt x="859" y="808"/>
                    </a:cubicBezTo>
                    <a:cubicBezTo>
                      <a:pt x="859" y="808"/>
                      <a:pt x="859" y="808"/>
                      <a:pt x="859" y="808"/>
                    </a:cubicBezTo>
                    <a:cubicBezTo>
                      <a:pt x="859" y="813"/>
                      <a:pt x="859" y="809"/>
                      <a:pt x="859" y="808"/>
                    </a:cubicBezTo>
                    <a:cubicBezTo>
                      <a:pt x="851" y="810"/>
                      <a:pt x="851" y="810"/>
                      <a:pt x="851" y="810"/>
                    </a:cubicBezTo>
                    <a:cubicBezTo>
                      <a:pt x="850" y="804"/>
                      <a:pt x="850" y="804"/>
                      <a:pt x="850" y="804"/>
                    </a:cubicBezTo>
                    <a:cubicBezTo>
                      <a:pt x="846" y="802"/>
                      <a:pt x="846" y="802"/>
                      <a:pt x="846" y="802"/>
                    </a:cubicBezTo>
                    <a:cubicBezTo>
                      <a:pt x="849" y="794"/>
                      <a:pt x="845" y="796"/>
                      <a:pt x="849" y="787"/>
                    </a:cubicBezTo>
                    <a:cubicBezTo>
                      <a:pt x="843" y="784"/>
                      <a:pt x="847" y="785"/>
                      <a:pt x="844" y="782"/>
                    </a:cubicBezTo>
                    <a:cubicBezTo>
                      <a:pt x="836" y="771"/>
                      <a:pt x="847" y="776"/>
                      <a:pt x="837" y="764"/>
                    </a:cubicBezTo>
                    <a:cubicBezTo>
                      <a:pt x="831" y="755"/>
                      <a:pt x="831" y="767"/>
                      <a:pt x="824" y="746"/>
                    </a:cubicBezTo>
                    <a:cubicBezTo>
                      <a:pt x="831" y="739"/>
                      <a:pt x="831" y="739"/>
                      <a:pt x="831" y="739"/>
                    </a:cubicBezTo>
                    <a:cubicBezTo>
                      <a:pt x="824" y="737"/>
                      <a:pt x="827" y="737"/>
                      <a:pt x="817" y="740"/>
                    </a:cubicBezTo>
                    <a:cubicBezTo>
                      <a:pt x="812" y="737"/>
                      <a:pt x="820" y="739"/>
                      <a:pt x="807" y="735"/>
                    </a:cubicBezTo>
                    <a:cubicBezTo>
                      <a:pt x="813" y="729"/>
                      <a:pt x="813" y="729"/>
                      <a:pt x="813" y="729"/>
                    </a:cubicBezTo>
                    <a:cubicBezTo>
                      <a:pt x="813" y="729"/>
                      <a:pt x="814" y="729"/>
                      <a:pt x="814" y="729"/>
                    </a:cubicBezTo>
                    <a:cubicBezTo>
                      <a:pt x="808" y="728"/>
                      <a:pt x="808" y="728"/>
                      <a:pt x="808" y="728"/>
                    </a:cubicBezTo>
                    <a:cubicBezTo>
                      <a:pt x="810" y="727"/>
                      <a:pt x="812" y="727"/>
                      <a:pt x="814" y="725"/>
                    </a:cubicBezTo>
                    <a:cubicBezTo>
                      <a:pt x="814" y="729"/>
                      <a:pt x="814" y="729"/>
                      <a:pt x="814" y="729"/>
                    </a:cubicBezTo>
                    <a:cubicBezTo>
                      <a:pt x="818" y="727"/>
                      <a:pt x="815" y="733"/>
                      <a:pt x="818" y="725"/>
                    </a:cubicBezTo>
                    <a:cubicBezTo>
                      <a:pt x="819" y="721"/>
                      <a:pt x="818" y="725"/>
                      <a:pt x="818" y="719"/>
                    </a:cubicBezTo>
                    <a:cubicBezTo>
                      <a:pt x="819" y="721"/>
                      <a:pt x="820" y="722"/>
                      <a:pt x="825" y="721"/>
                    </a:cubicBezTo>
                    <a:cubicBezTo>
                      <a:pt x="828" y="721"/>
                      <a:pt x="829" y="721"/>
                      <a:pt x="832" y="719"/>
                    </a:cubicBezTo>
                    <a:cubicBezTo>
                      <a:pt x="835" y="717"/>
                      <a:pt x="834" y="716"/>
                      <a:pt x="835" y="716"/>
                    </a:cubicBezTo>
                    <a:cubicBezTo>
                      <a:pt x="837" y="707"/>
                      <a:pt x="839" y="712"/>
                      <a:pt x="843" y="710"/>
                    </a:cubicBezTo>
                    <a:cubicBezTo>
                      <a:pt x="845" y="710"/>
                      <a:pt x="848" y="705"/>
                      <a:pt x="849" y="704"/>
                    </a:cubicBezTo>
                    <a:cubicBezTo>
                      <a:pt x="850" y="702"/>
                      <a:pt x="850" y="702"/>
                      <a:pt x="852" y="701"/>
                    </a:cubicBezTo>
                    <a:cubicBezTo>
                      <a:pt x="854" y="699"/>
                      <a:pt x="854" y="699"/>
                      <a:pt x="854" y="699"/>
                    </a:cubicBezTo>
                    <a:cubicBezTo>
                      <a:pt x="858" y="695"/>
                      <a:pt x="857" y="697"/>
                      <a:pt x="859" y="690"/>
                    </a:cubicBezTo>
                    <a:cubicBezTo>
                      <a:pt x="859" y="685"/>
                      <a:pt x="859" y="685"/>
                      <a:pt x="859" y="685"/>
                    </a:cubicBezTo>
                    <a:cubicBezTo>
                      <a:pt x="868" y="687"/>
                      <a:pt x="868" y="687"/>
                      <a:pt x="868" y="687"/>
                    </a:cubicBezTo>
                    <a:cubicBezTo>
                      <a:pt x="869" y="680"/>
                      <a:pt x="869" y="680"/>
                      <a:pt x="869" y="680"/>
                    </a:cubicBezTo>
                    <a:cubicBezTo>
                      <a:pt x="869" y="680"/>
                      <a:pt x="869" y="680"/>
                      <a:pt x="869" y="680"/>
                    </a:cubicBezTo>
                    <a:cubicBezTo>
                      <a:pt x="872" y="680"/>
                      <a:pt x="866" y="678"/>
                      <a:pt x="869" y="680"/>
                    </a:cubicBezTo>
                    <a:cubicBezTo>
                      <a:pt x="869" y="681"/>
                      <a:pt x="870" y="681"/>
                      <a:pt x="871" y="682"/>
                    </a:cubicBezTo>
                    <a:cubicBezTo>
                      <a:pt x="873" y="675"/>
                      <a:pt x="874" y="675"/>
                      <a:pt x="879" y="673"/>
                    </a:cubicBezTo>
                    <a:cubicBezTo>
                      <a:pt x="883" y="671"/>
                      <a:pt x="883" y="672"/>
                      <a:pt x="887" y="667"/>
                    </a:cubicBezTo>
                    <a:cubicBezTo>
                      <a:pt x="889" y="664"/>
                      <a:pt x="889" y="664"/>
                      <a:pt x="889" y="664"/>
                    </a:cubicBezTo>
                    <a:cubicBezTo>
                      <a:pt x="900" y="667"/>
                      <a:pt x="900" y="667"/>
                      <a:pt x="900" y="667"/>
                    </a:cubicBezTo>
                    <a:cubicBezTo>
                      <a:pt x="903" y="660"/>
                      <a:pt x="903" y="660"/>
                      <a:pt x="903" y="660"/>
                    </a:cubicBezTo>
                    <a:cubicBezTo>
                      <a:pt x="910" y="661"/>
                      <a:pt x="910" y="661"/>
                      <a:pt x="910" y="661"/>
                    </a:cubicBezTo>
                    <a:cubicBezTo>
                      <a:pt x="913" y="652"/>
                      <a:pt x="913" y="652"/>
                      <a:pt x="913" y="652"/>
                    </a:cubicBezTo>
                    <a:cubicBezTo>
                      <a:pt x="922" y="655"/>
                      <a:pt x="922" y="655"/>
                      <a:pt x="922" y="655"/>
                    </a:cubicBezTo>
                    <a:cubicBezTo>
                      <a:pt x="924" y="647"/>
                      <a:pt x="924" y="647"/>
                      <a:pt x="924" y="647"/>
                    </a:cubicBezTo>
                    <a:cubicBezTo>
                      <a:pt x="932" y="649"/>
                      <a:pt x="932" y="649"/>
                      <a:pt x="932" y="649"/>
                    </a:cubicBezTo>
                    <a:cubicBezTo>
                      <a:pt x="936" y="631"/>
                      <a:pt x="935" y="645"/>
                      <a:pt x="944" y="628"/>
                    </a:cubicBezTo>
                    <a:cubicBezTo>
                      <a:pt x="944" y="628"/>
                      <a:pt x="944" y="628"/>
                      <a:pt x="944" y="628"/>
                    </a:cubicBezTo>
                    <a:cubicBezTo>
                      <a:pt x="944" y="629"/>
                      <a:pt x="944" y="629"/>
                      <a:pt x="944" y="629"/>
                    </a:cubicBezTo>
                    <a:cubicBezTo>
                      <a:pt x="944" y="629"/>
                      <a:pt x="944" y="629"/>
                      <a:pt x="944" y="629"/>
                    </a:cubicBezTo>
                    <a:cubicBezTo>
                      <a:pt x="944" y="629"/>
                      <a:pt x="944" y="629"/>
                      <a:pt x="944" y="629"/>
                    </a:cubicBezTo>
                    <a:cubicBezTo>
                      <a:pt x="944" y="629"/>
                      <a:pt x="944" y="629"/>
                      <a:pt x="944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7" y="629"/>
                      <a:pt x="947" y="629"/>
                      <a:pt x="947" y="629"/>
                    </a:cubicBezTo>
                    <a:cubicBezTo>
                      <a:pt x="947" y="629"/>
                      <a:pt x="947" y="629"/>
                      <a:pt x="947" y="629"/>
                    </a:cubicBezTo>
                    <a:cubicBezTo>
                      <a:pt x="950" y="621"/>
                      <a:pt x="951" y="620"/>
                      <a:pt x="958" y="616"/>
                    </a:cubicBezTo>
                    <a:cubicBezTo>
                      <a:pt x="965" y="611"/>
                      <a:pt x="967" y="606"/>
                      <a:pt x="973" y="606"/>
                    </a:cubicBezTo>
                    <a:cubicBezTo>
                      <a:pt x="978" y="597"/>
                      <a:pt x="974" y="605"/>
                      <a:pt x="976" y="605"/>
                    </a:cubicBezTo>
                    <a:cubicBezTo>
                      <a:pt x="979" y="596"/>
                      <a:pt x="979" y="596"/>
                      <a:pt x="979" y="596"/>
                    </a:cubicBezTo>
                    <a:cubicBezTo>
                      <a:pt x="985" y="598"/>
                      <a:pt x="986" y="599"/>
                      <a:pt x="990" y="595"/>
                    </a:cubicBezTo>
                    <a:cubicBezTo>
                      <a:pt x="998" y="589"/>
                      <a:pt x="998" y="589"/>
                      <a:pt x="998" y="589"/>
                    </a:cubicBezTo>
                    <a:cubicBezTo>
                      <a:pt x="1006" y="585"/>
                      <a:pt x="1004" y="590"/>
                      <a:pt x="1004" y="582"/>
                    </a:cubicBezTo>
                    <a:cubicBezTo>
                      <a:pt x="1012" y="581"/>
                      <a:pt x="1017" y="582"/>
                      <a:pt x="1020" y="573"/>
                    </a:cubicBezTo>
                    <a:cubicBezTo>
                      <a:pt x="1042" y="571"/>
                      <a:pt x="1028" y="567"/>
                      <a:pt x="1037" y="573"/>
                    </a:cubicBezTo>
                    <a:cubicBezTo>
                      <a:pt x="1042" y="567"/>
                      <a:pt x="1040" y="569"/>
                      <a:pt x="1044" y="567"/>
                    </a:cubicBezTo>
                    <a:cubicBezTo>
                      <a:pt x="1053" y="563"/>
                      <a:pt x="1051" y="564"/>
                      <a:pt x="1060" y="561"/>
                    </a:cubicBezTo>
                    <a:cubicBezTo>
                      <a:pt x="1063" y="560"/>
                      <a:pt x="1063" y="560"/>
                      <a:pt x="1063" y="560"/>
                    </a:cubicBezTo>
                    <a:cubicBezTo>
                      <a:pt x="1066" y="559"/>
                      <a:pt x="1067" y="558"/>
                      <a:pt x="1067" y="558"/>
                    </a:cubicBezTo>
                    <a:cubicBezTo>
                      <a:pt x="1075" y="553"/>
                      <a:pt x="1075" y="553"/>
                      <a:pt x="1075" y="553"/>
                    </a:cubicBezTo>
                    <a:cubicBezTo>
                      <a:pt x="1075" y="553"/>
                      <a:pt x="1075" y="553"/>
                      <a:pt x="1075" y="553"/>
                    </a:cubicBezTo>
                    <a:cubicBezTo>
                      <a:pt x="1075" y="553"/>
                      <a:pt x="1076" y="553"/>
                      <a:pt x="1076" y="553"/>
                    </a:cubicBezTo>
                    <a:cubicBezTo>
                      <a:pt x="1081" y="550"/>
                      <a:pt x="1081" y="550"/>
                      <a:pt x="1081" y="550"/>
                    </a:cubicBezTo>
                    <a:cubicBezTo>
                      <a:pt x="1083" y="543"/>
                      <a:pt x="1083" y="543"/>
                      <a:pt x="1083" y="543"/>
                    </a:cubicBezTo>
                    <a:cubicBezTo>
                      <a:pt x="1046" y="538"/>
                      <a:pt x="1046" y="538"/>
                      <a:pt x="1046" y="538"/>
                    </a:cubicBezTo>
                    <a:cubicBezTo>
                      <a:pt x="1042" y="538"/>
                      <a:pt x="1042" y="538"/>
                      <a:pt x="1043" y="537"/>
                    </a:cubicBezTo>
                    <a:cubicBezTo>
                      <a:pt x="1038" y="537"/>
                      <a:pt x="1038" y="537"/>
                      <a:pt x="1038" y="537"/>
                    </a:cubicBezTo>
                    <a:cubicBezTo>
                      <a:pt x="1036" y="538"/>
                      <a:pt x="1036" y="538"/>
                      <a:pt x="1036" y="538"/>
                    </a:cubicBezTo>
                    <a:cubicBezTo>
                      <a:pt x="1030" y="541"/>
                      <a:pt x="1030" y="540"/>
                      <a:pt x="1027" y="542"/>
                    </a:cubicBezTo>
                    <a:cubicBezTo>
                      <a:pt x="1027" y="542"/>
                      <a:pt x="1027" y="542"/>
                      <a:pt x="1027" y="542"/>
                    </a:cubicBezTo>
                    <a:cubicBezTo>
                      <a:pt x="1026" y="542"/>
                      <a:pt x="1026" y="542"/>
                      <a:pt x="1026" y="542"/>
                    </a:cubicBezTo>
                    <a:cubicBezTo>
                      <a:pt x="1016" y="549"/>
                      <a:pt x="1023" y="548"/>
                      <a:pt x="1012" y="552"/>
                    </a:cubicBezTo>
                    <a:cubicBezTo>
                      <a:pt x="1007" y="550"/>
                      <a:pt x="1010" y="553"/>
                      <a:pt x="1008" y="550"/>
                    </a:cubicBezTo>
                    <a:cubicBezTo>
                      <a:pt x="1017" y="544"/>
                      <a:pt x="1022" y="538"/>
                      <a:pt x="1024" y="537"/>
                    </a:cubicBezTo>
                    <a:cubicBezTo>
                      <a:pt x="1025" y="537"/>
                      <a:pt x="1026" y="536"/>
                      <a:pt x="1027" y="535"/>
                    </a:cubicBezTo>
                    <a:cubicBezTo>
                      <a:pt x="993" y="531"/>
                      <a:pt x="993" y="531"/>
                      <a:pt x="993" y="531"/>
                    </a:cubicBezTo>
                    <a:cubicBezTo>
                      <a:pt x="994" y="530"/>
                      <a:pt x="995" y="530"/>
                      <a:pt x="996" y="530"/>
                    </a:cubicBezTo>
                    <a:cubicBezTo>
                      <a:pt x="999" y="528"/>
                      <a:pt x="1003" y="525"/>
                      <a:pt x="1004" y="521"/>
                    </a:cubicBezTo>
                    <a:cubicBezTo>
                      <a:pt x="1008" y="527"/>
                      <a:pt x="1008" y="524"/>
                      <a:pt x="1010" y="531"/>
                    </a:cubicBezTo>
                    <a:cubicBezTo>
                      <a:pt x="1033" y="529"/>
                      <a:pt x="1010" y="530"/>
                      <a:pt x="1034" y="522"/>
                    </a:cubicBezTo>
                    <a:cubicBezTo>
                      <a:pt x="1042" y="522"/>
                      <a:pt x="1036" y="521"/>
                      <a:pt x="1042" y="521"/>
                    </a:cubicBezTo>
                    <a:cubicBezTo>
                      <a:pt x="1047" y="520"/>
                      <a:pt x="1045" y="522"/>
                      <a:pt x="1050" y="523"/>
                    </a:cubicBezTo>
                    <a:cubicBezTo>
                      <a:pt x="1056" y="519"/>
                      <a:pt x="1057" y="512"/>
                      <a:pt x="1066" y="514"/>
                    </a:cubicBezTo>
                    <a:cubicBezTo>
                      <a:pt x="1077" y="516"/>
                      <a:pt x="1077" y="516"/>
                      <a:pt x="1077" y="516"/>
                    </a:cubicBezTo>
                    <a:cubicBezTo>
                      <a:pt x="1071" y="529"/>
                      <a:pt x="1050" y="529"/>
                      <a:pt x="1040" y="530"/>
                    </a:cubicBezTo>
                    <a:cubicBezTo>
                      <a:pt x="1030" y="530"/>
                      <a:pt x="1032" y="532"/>
                      <a:pt x="1027" y="535"/>
                    </a:cubicBezTo>
                    <a:cubicBezTo>
                      <a:pt x="1038" y="537"/>
                      <a:pt x="1038" y="537"/>
                      <a:pt x="1038" y="537"/>
                    </a:cubicBezTo>
                    <a:cubicBezTo>
                      <a:pt x="1041" y="536"/>
                      <a:pt x="1041" y="536"/>
                      <a:pt x="1041" y="536"/>
                    </a:cubicBezTo>
                    <a:cubicBezTo>
                      <a:pt x="1044" y="536"/>
                      <a:pt x="1043" y="537"/>
                      <a:pt x="1043" y="537"/>
                    </a:cubicBezTo>
                    <a:cubicBezTo>
                      <a:pt x="1046" y="538"/>
                      <a:pt x="1046" y="538"/>
                      <a:pt x="1046" y="538"/>
                    </a:cubicBezTo>
                    <a:cubicBezTo>
                      <a:pt x="1047" y="538"/>
                      <a:pt x="1047" y="538"/>
                      <a:pt x="1048" y="538"/>
                    </a:cubicBezTo>
                    <a:cubicBezTo>
                      <a:pt x="1062" y="536"/>
                      <a:pt x="1056" y="526"/>
                      <a:pt x="1076" y="527"/>
                    </a:cubicBezTo>
                    <a:cubicBezTo>
                      <a:pt x="1082" y="527"/>
                      <a:pt x="1081" y="530"/>
                      <a:pt x="1094" y="518"/>
                    </a:cubicBezTo>
                    <a:cubicBezTo>
                      <a:pt x="1104" y="510"/>
                      <a:pt x="1093" y="505"/>
                      <a:pt x="1107" y="503"/>
                    </a:cubicBezTo>
                    <a:cubicBezTo>
                      <a:pt x="1110" y="511"/>
                      <a:pt x="1108" y="500"/>
                      <a:pt x="1112" y="515"/>
                    </a:cubicBezTo>
                    <a:cubicBezTo>
                      <a:pt x="1119" y="527"/>
                      <a:pt x="1119" y="527"/>
                      <a:pt x="1119" y="527"/>
                    </a:cubicBezTo>
                    <a:cubicBezTo>
                      <a:pt x="1123" y="528"/>
                      <a:pt x="1123" y="528"/>
                      <a:pt x="1123" y="528"/>
                    </a:cubicBezTo>
                    <a:cubicBezTo>
                      <a:pt x="1124" y="532"/>
                      <a:pt x="1124" y="532"/>
                      <a:pt x="1126" y="537"/>
                    </a:cubicBezTo>
                    <a:cubicBezTo>
                      <a:pt x="1132" y="544"/>
                      <a:pt x="1132" y="544"/>
                      <a:pt x="1132" y="544"/>
                    </a:cubicBezTo>
                    <a:cubicBezTo>
                      <a:pt x="1133" y="548"/>
                      <a:pt x="1132" y="546"/>
                      <a:pt x="1134" y="550"/>
                    </a:cubicBezTo>
                    <a:cubicBezTo>
                      <a:pt x="1139" y="555"/>
                      <a:pt x="1139" y="555"/>
                      <a:pt x="1139" y="555"/>
                    </a:cubicBezTo>
                    <a:cubicBezTo>
                      <a:pt x="1141" y="553"/>
                      <a:pt x="1141" y="552"/>
                      <a:pt x="1143" y="550"/>
                    </a:cubicBezTo>
                    <a:cubicBezTo>
                      <a:pt x="1150" y="539"/>
                      <a:pt x="1150" y="539"/>
                      <a:pt x="1150" y="539"/>
                    </a:cubicBezTo>
                    <a:cubicBezTo>
                      <a:pt x="1152" y="537"/>
                      <a:pt x="1153" y="536"/>
                      <a:pt x="1156" y="535"/>
                    </a:cubicBezTo>
                    <a:cubicBezTo>
                      <a:pt x="1156" y="538"/>
                      <a:pt x="1151" y="543"/>
                      <a:pt x="1152" y="548"/>
                    </a:cubicBezTo>
                    <a:cubicBezTo>
                      <a:pt x="1153" y="556"/>
                      <a:pt x="1149" y="551"/>
                      <a:pt x="1156" y="554"/>
                    </a:cubicBezTo>
                    <a:cubicBezTo>
                      <a:pt x="1158" y="551"/>
                      <a:pt x="1163" y="551"/>
                      <a:pt x="1166" y="550"/>
                    </a:cubicBezTo>
                    <a:cubicBezTo>
                      <a:pt x="1167" y="546"/>
                      <a:pt x="1167" y="546"/>
                      <a:pt x="1167" y="546"/>
                    </a:cubicBezTo>
                    <a:cubicBezTo>
                      <a:pt x="1185" y="550"/>
                      <a:pt x="1171" y="544"/>
                      <a:pt x="1189" y="553"/>
                    </a:cubicBezTo>
                    <a:cubicBezTo>
                      <a:pt x="1195" y="557"/>
                      <a:pt x="1202" y="562"/>
                      <a:pt x="1205" y="568"/>
                    </a:cubicBezTo>
                    <a:cubicBezTo>
                      <a:pt x="1216" y="570"/>
                      <a:pt x="1216" y="570"/>
                      <a:pt x="1216" y="570"/>
                    </a:cubicBezTo>
                    <a:cubicBezTo>
                      <a:pt x="1217" y="575"/>
                      <a:pt x="1217" y="575"/>
                      <a:pt x="1221" y="577"/>
                    </a:cubicBezTo>
                    <a:cubicBezTo>
                      <a:pt x="1249" y="566"/>
                      <a:pt x="1249" y="566"/>
                      <a:pt x="1249" y="566"/>
                    </a:cubicBezTo>
                    <a:cubicBezTo>
                      <a:pt x="1245" y="562"/>
                      <a:pt x="1245" y="564"/>
                      <a:pt x="1252" y="551"/>
                    </a:cubicBezTo>
                    <a:cubicBezTo>
                      <a:pt x="1278" y="556"/>
                      <a:pt x="1267" y="556"/>
                      <a:pt x="1280" y="553"/>
                    </a:cubicBezTo>
                    <a:cubicBezTo>
                      <a:pt x="1281" y="553"/>
                      <a:pt x="1283" y="552"/>
                      <a:pt x="1285" y="552"/>
                    </a:cubicBezTo>
                    <a:cubicBezTo>
                      <a:pt x="1301" y="546"/>
                      <a:pt x="1301" y="546"/>
                      <a:pt x="1301" y="546"/>
                    </a:cubicBezTo>
                    <a:cubicBezTo>
                      <a:pt x="1300" y="546"/>
                      <a:pt x="1301" y="544"/>
                      <a:pt x="1296" y="543"/>
                    </a:cubicBezTo>
                    <a:cubicBezTo>
                      <a:pt x="1293" y="543"/>
                      <a:pt x="1291" y="544"/>
                      <a:pt x="1286" y="543"/>
                    </a:cubicBezTo>
                    <a:cubicBezTo>
                      <a:pt x="1281" y="542"/>
                      <a:pt x="1279" y="539"/>
                      <a:pt x="1266" y="539"/>
                    </a:cubicBezTo>
                    <a:cubicBezTo>
                      <a:pt x="1258" y="539"/>
                      <a:pt x="1265" y="539"/>
                      <a:pt x="1259" y="537"/>
                    </a:cubicBezTo>
                    <a:cubicBezTo>
                      <a:pt x="1255" y="535"/>
                      <a:pt x="1245" y="539"/>
                      <a:pt x="1246" y="528"/>
                    </a:cubicBezTo>
                    <a:cubicBezTo>
                      <a:pt x="1253" y="527"/>
                      <a:pt x="1271" y="527"/>
                      <a:pt x="1276" y="525"/>
                    </a:cubicBezTo>
                    <a:cubicBezTo>
                      <a:pt x="1281" y="523"/>
                      <a:pt x="1283" y="522"/>
                      <a:pt x="1293" y="526"/>
                    </a:cubicBezTo>
                    <a:cubicBezTo>
                      <a:pt x="1294" y="523"/>
                      <a:pt x="1294" y="524"/>
                      <a:pt x="1293" y="522"/>
                    </a:cubicBezTo>
                    <a:cubicBezTo>
                      <a:pt x="1288" y="520"/>
                      <a:pt x="1283" y="520"/>
                      <a:pt x="1278" y="521"/>
                    </a:cubicBezTo>
                    <a:cubicBezTo>
                      <a:pt x="1272" y="522"/>
                      <a:pt x="1272" y="524"/>
                      <a:pt x="1266" y="520"/>
                    </a:cubicBezTo>
                    <a:cubicBezTo>
                      <a:pt x="1261" y="518"/>
                      <a:pt x="1261" y="518"/>
                      <a:pt x="1261" y="518"/>
                    </a:cubicBezTo>
                    <a:cubicBezTo>
                      <a:pt x="1256" y="523"/>
                      <a:pt x="1256" y="523"/>
                      <a:pt x="1256" y="523"/>
                    </a:cubicBezTo>
                    <a:cubicBezTo>
                      <a:pt x="1245" y="520"/>
                      <a:pt x="1245" y="520"/>
                      <a:pt x="1245" y="520"/>
                    </a:cubicBezTo>
                    <a:cubicBezTo>
                      <a:pt x="1254" y="518"/>
                      <a:pt x="1254" y="518"/>
                      <a:pt x="1254" y="518"/>
                    </a:cubicBezTo>
                    <a:cubicBezTo>
                      <a:pt x="1252" y="512"/>
                      <a:pt x="1252" y="512"/>
                      <a:pt x="1252" y="512"/>
                    </a:cubicBezTo>
                    <a:cubicBezTo>
                      <a:pt x="1235" y="511"/>
                      <a:pt x="1235" y="511"/>
                      <a:pt x="1235" y="511"/>
                    </a:cubicBezTo>
                    <a:cubicBezTo>
                      <a:pt x="1243" y="504"/>
                      <a:pt x="1247" y="499"/>
                      <a:pt x="1256" y="497"/>
                    </a:cubicBezTo>
                    <a:cubicBezTo>
                      <a:pt x="1258" y="496"/>
                      <a:pt x="1255" y="498"/>
                      <a:pt x="1259" y="495"/>
                    </a:cubicBezTo>
                    <a:cubicBezTo>
                      <a:pt x="1264" y="490"/>
                      <a:pt x="1255" y="489"/>
                      <a:pt x="1273" y="483"/>
                    </a:cubicBezTo>
                    <a:cubicBezTo>
                      <a:pt x="1279" y="482"/>
                      <a:pt x="1281" y="480"/>
                      <a:pt x="1287" y="481"/>
                    </a:cubicBezTo>
                    <a:cubicBezTo>
                      <a:pt x="1295" y="481"/>
                      <a:pt x="1295" y="484"/>
                      <a:pt x="1303" y="481"/>
                    </a:cubicBezTo>
                    <a:cubicBezTo>
                      <a:pt x="1318" y="475"/>
                      <a:pt x="1313" y="476"/>
                      <a:pt x="1328" y="477"/>
                    </a:cubicBezTo>
                    <a:cubicBezTo>
                      <a:pt x="1327" y="489"/>
                      <a:pt x="1322" y="489"/>
                      <a:pt x="1320" y="502"/>
                    </a:cubicBezTo>
                    <a:cubicBezTo>
                      <a:pt x="1328" y="504"/>
                      <a:pt x="1324" y="510"/>
                      <a:pt x="1335" y="513"/>
                    </a:cubicBezTo>
                    <a:cubicBezTo>
                      <a:pt x="1340" y="508"/>
                      <a:pt x="1337" y="503"/>
                      <a:pt x="1343" y="496"/>
                    </a:cubicBezTo>
                    <a:cubicBezTo>
                      <a:pt x="1347" y="489"/>
                      <a:pt x="1347" y="489"/>
                      <a:pt x="1347" y="489"/>
                    </a:cubicBezTo>
                    <a:cubicBezTo>
                      <a:pt x="1358" y="491"/>
                      <a:pt x="1359" y="500"/>
                      <a:pt x="1361" y="508"/>
                    </a:cubicBezTo>
                    <a:cubicBezTo>
                      <a:pt x="1367" y="509"/>
                      <a:pt x="1367" y="509"/>
                      <a:pt x="1367" y="509"/>
                    </a:cubicBezTo>
                    <a:cubicBezTo>
                      <a:pt x="1368" y="503"/>
                      <a:pt x="1369" y="507"/>
                      <a:pt x="1374" y="502"/>
                    </a:cubicBezTo>
                    <a:cubicBezTo>
                      <a:pt x="1380" y="498"/>
                      <a:pt x="1375" y="498"/>
                      <a:pt x="1382" y="498"/>
                    </a:cubicBezTo>
                    <a:cubicBezTo>
                      <a:pt x="1384" y="504"/>
                      <a:pt x="1386" y="501"/>
                      <a:pt x="1389" y="508"/>
                    </a:cubicBezTo>
                    <a:cubicBezTo>
                      <a:pt x="1389" y="510"/>
                      <a:pt x="1389" y="511"/>
                      <a:pt x="1390" y="513"/>
                    </a:cubicBezTo>
                    <a:cubicBezTo>
                      <a:pt x="1393" y="518"/>
                      <a:pt x="1393" y="518"/>
                      <a:pt x="1393" y="518"/>
                    </a:cubicBezTo>
                    <a:cubicBezTo>
                      <a:pt x="1388" y="522"/>
                      <a:pt x="1383" y="530"/>
                      <a:pt x="1380" y="536"/>
                    </a:cubicBezTo>
                    <a:cubicBezTo>
                      <a:pt x="1388" y="537"/>
                      <a:pt x="1388" y="535"/>
                      <a:pt x="1400" y="524"/>
                    </a:cubicBezTo>
                    <a:cubicBezTo>
                      <a:pt x="1405" y="529"/>
                      <a:pt x="1399" y="526"/>
                      <a:pt x="1404" y="528"/>
                    </a:cubicBezTo>
                    <a:cubicBezTo>
                      <a:pt x="1409" y="530"/>
                      <a:pt x="1407" y="528"/>
                      <a:pt x="1411" y="528"/>
                    </a:cubicBezTo>
                    <a:cubicBezTo>
                      <a:pt x="1413" y="529"/>
                      <a:pt x="1422" y="533"/>
                      <a:pt x="1424" y="534"/>
                    </a:cubicBezTo>
                    <a:cubicBezTo>
                      <a:pt x="1427" y="539"/>
                      <a:pt x="1426" y="542"/>
                      <a:pt x="1424" y="548"/>
                    </a:cubicBezTo>
                    <a:cubicBezTo>
                      <a:pt x="1425" y="553"/>
                      <a:pt x="1425" y="551"/>
                      <a:pt x="1429" y="554"/>
                    </a:cubicBezTo>
                    <a:cubicBezTo>
                      <a:pt x="1426" y="560"/>
                      <a:pt x="1427" y="562"/>
                      <a:pt x="1428" y="567"/>
                    </a:cubicBezTo>
                    <a:cubicBezTo>
                      <a:pt x="1429" y="569"/>
                      <a:pt x="1429" y="573"/>
                      <a:pt x="1430" y="576"/>
                    </a:cubicBezTo>
                    <a:cubicBezTo>
                      <a:pt x="1433" y="581"/>
                      <a:pt x="1432" y="579"/>
                      <a:pt x="1439" y="582"/>
                    </a:cubicBezTo>
                    <a:cubicBezTo>
                      <a:pt x="1443" y="577"/>
                      <a:pt x="1443" y="577"/>
                      <a:pt x="1443" y="577"/>
                    </a:cubicBezTo>
                    <a:cubicBezTo>
                      <a:pt x="1445" y="581"/>
                      <a:pt x="1447" y="585"/>
                      <a:pt x="1447" y="591"/>
                    </a:cubicBezTo>
                    <a:cubicBezTo>
                      <a:pt x="1452" y="592"/>
                      <a:pt x="1453" y="594"/>
                      <a:pt x="1459" y="595"/>
                    </a:cubicBezTo>
                    <a:cubicBezTo>
                      <a:pt x="1462" y="596"/>
                      <a:pt x="1461" y="595"/>
                      <a:pt x="1465" y="596"/>
                    </a:cubicBezTo>
                    <a:cubicBezTo>
                      <a:pt x="1473" y="599"/>
                      <a:pt x="1468" y="605"/>
                      <a:pt x="1467" y="608"/>
                    </a:cubicBezTo>
                    <a:cubicBezTo>
                      <a:pt x="1466" y="612"/>
                      <a:pt x="1470" y="611"/>
                      <a:pt x="1465" y="615"/>
                    </a:cubicBezTo>
                    <a:cubicBezTo>
                      <a:pt x="1457" y="609"/>
                      <a:pt x="1457" y="600"/>
                      <a:pt x="1447" y="604"/>
                    </a:cubicBezTo>
                    <a:cubicBezTo>
                      <a:pt x="1450" y="609"/>
                      <a:pt x="1451" y="608"/>
                      <a:pt x="1451" y="611"/>
                    </a:cubicBezTo>
                    <a:cubicBezTo>
                      <a:pt x="1438" y="605"/>
                      <a:pt x="1438" y="605"/>
                      <a:pt x="1438" y="605"/>
                    </a:cubicBezTo>
                    <a:cubicBezTo>
                      <a:pt x="1435" y="603"/>
                      <a:pt x="1436" y="599"/>
                      <a:pt x="1430" y="600"/>
                    </a:cubicBezTo>
                    <a:cubicBezTo>
                      <a:pt x="1430" y="604"/>
                      <a:pt x="1430" y="606"/>
                      <a:pt x="1432" y="609"/>
                    </a:cubicBezTo>
                    <a:cubicBezTo>
                      <a:pt x="1433" y="611"/>
                      <a:pt x="1435" y="613"/>
                      <a:pt x="1438" y="613"/>
                    </a:cubicBezTo>
                    <a:cubicBezTo>
                      <a:pt x="1438" y="612"/>
                      <a:pt x="1449" y="606"/>
                      <a:pt x="1449" y="620"/>
                    </a:cubicBezTo>
                    <a:cubicBezTo>
                      <a:pt x="1430" y="624"/>
                      <a:pt x="1440" y="621"/>
                      <a:pt x="1430" y="622"/>
                    </a:cubicBezTo>
                    <a:cubicBezTo>
                      <a:pt x="1429" y="622"/>
                      <a:pt x="1429" y="622"/>
                      <a:pt x="1429" y="622"/>
                    </a:cubicBezTo>
                    <a:cubicBezTo>
                      <a:pt x="1429" y="622"/>
                      <a:pt x="1428" y="622"/>
                      <a:pt x="1428" y="622"/>
                    </a:cubicBezTo>
                    <a:cubicBezTo>
                      <a:pt x="1420" y="625"/>
                      <a:pt x="1426" y="622"/>
                      <a:pt x="1419" y="619"/>
                    </a:cubicBezTo>
                    <a:cubicBezTo>
                      <a:pt x="1404" y="613"/>
                      <a:pt x="1416" y="613"/>
                      <a:pt x="1403" y="613"/>
                    </a:cubicBezTo>
                    <a:cubicBezTo>
                      <a:pt x="1402" y="610"/>
                      <a:pt x="1402" y="608"/>
                      <a:pt x="1399" y="606"/>
                    </a:cubicBezTo>
                    <a:cubicBezTo>
                      <a:pt x="1397" y="605"/>
                      <a:pt x="1393" y="604"/>
                      <a:pt x="1392" y="603"/>
                    </a:cubicBezTo>
                    <a:cubicBezTo>
                      <a:pt x="1398" y="597"/>
                      <a:pt x="1398" y="597"/>
                      <a:pt x="1398" y="597"/>
                    </a:cubicBezTo>
                    <a:cubicBezTo>
                      <a:pt x="1398" y="593"/>
                      <a:pt x="1401" y="591"/>
                      <a:pt x="1393" y="592"/>
                    </a:cubicBezTo>
                    <a:cubicBezTo>
                      <a:pt x="1380" y="596"/>
                      <a:pt x="1380" y="596"/>
                      <a:pt x="1380" y="596"/>
                    </a:cubicBezTo>
                    <a:cubicBezTo>
                      <a:pt x="1374" y="598"/>
                      <a:pt x="1379" y="600"/>
                      <a:pt x="1362" y="600"/>
                    </a:cubicBezTo>
                    <a:cubicBezTo>
                      <a:pt x="1358" y="601"/>
                      <a:pt x="1359" y="601"/>
                      <a:pt x="1356" y="601"/>
                    </a:cubicBezTo>
                    <a:cubicBezTo>
                      <a:pt x="1350" y="603"/>
                      <a:pt x="1350" y="603"/>
                      <a:pt x="1350" y="603"/>
                    </a:cubicBezTo>
                    <a:cubicBezTo>
                      <a:pt x="1348" y="602"/>
                      <a:pt x="1348" y="602"/>
                      <a:pt x="1344" y="602"/>
                    </a:cubicBezTo>
                    <a:cubicBezTo>
                      <a:pt x="1342" y="602"/>
                      <a:pt x="1330" y="606"/>
                      <a:pt x="1318" y="603"/>
                    </a:cubicBezTo>
                    <a:cubicBezTo>
                      <a:pt x="1313" y="602"/>
                      <a:pt x="1310" y="601"/>
                      <a:pt x="1306" y="600"/>
                    </a:cubicBezTo>
                    <a:cubicBezTo>
                      <a:pt x="1305" y="600"/>
                      <a:pt x="1305" y="600"/>
                      <a:pt x="1304" y="600"/>
                    </a:cubicBezTo>
                    <a:cubicBezTo>
                      <a:pt x="1304" y="621"/>
                      <a:pt x="1304" y="621"/>
                      <a:pt x="1304" y="621"/>
                    </a:cubicBezTo>
                    <a:cubicBezTo>
                      <a:pt x="1306" y="620"/>
                      <a:pt x="1306" y="620"/>
                      <a:pt x="1306" y="620"/>
                    </a:cubicBezTo>
                    <a:cubicBezTo>
                      <a:pt x="1311" y="619"/>
                      <a:pt x="1311" y="619"/>
                      <a:pt x="1311" y="619"/>
                    </a:cubicBezTo>
                    <a:cubicBezTo>
                      <a:pt x="1314" y="634"/>
                      <a:pt x="1317" y="623"/>
                      <a:pt x="1321" y="633"/>
                    </a:cubicBezTo>
                    <a:cubicBezTo>
                      <a:pt x="1322" y="637"/>
                      <a:pt x="1319" y="637"/>
                      <a:pt x="1317" y="644"/>
                    </a:cubicBezTo>
                    <a:cubicBezTo>
                      <a:pt x="1320" y="644"/>
                      <a:pt x="1320" y="644"/>
                      <a:pt x="1320" y="644"/>
                    </a:cubicBezTo>
                    <a:cubicBezTo>
                      <a:pt x="1326" y="636"/>
                      <a:pt x="1326" y="636"/>
                      <a:pt x="1326" y="636"/>
                    </a:cubicBezTo>
                    <a:cubicBezTo>
                      <a:pt x="1324" y="646"/>
                      <a:pt x="1324" y="648"/>
                      <a:pt x="1323" y="656"/>
                    </a:cubicBezTo>
                    <a:cubicBezTo>
                      <a:pt x="1327" y="659"/>
                      <a:pt x="1327" y="659"/>
                      <a:pt x="1327" y="659"/>
                    </a:cubicBezTo>
                    <a:cubicBezTo>
                      <a:pt x="1335" y="654"/>
                      <a:pt x="1335" y="654"/>
                      <a:pt x="1335" y="654"/>
                    </a:cubicBezTo>
                    <a:cubicBezTo>
                      <a:pt x="1335" y="647"/>
                      <a:pt x="1335" y="647"/>
                      <a:pt x="1335" y="647"/>
                    </a:cubicBezTo>
                    <a:cubicBezTo>
                      <a:pt x="1336" y="639"/>
                      <a:pt x="1334" y="644"/>
                      <a:pt x="1334" y="639"/>
                    </a:cubicBezTo>
                    <a:cubicBezTo>
                      <a:pt x="1334" y="634"/>
                      <a:pt x="1334" y="632"/>
                      <a:pt x="1350" y="629"/>
                    </a:cubicBezTo>
                    <a:cubicBezTo>
                      <a:pt x="1363" y="626"/>
                      <a:pt x="1366" y="622"/>
                      <a:pt x="1378" y="623"/>
                    </a:cubicBezTo>
                    <a:cubicBezTo>
                      <a:pt x="1372" y="616"/>
                      <a:pt x="1372" y="616"/>
                      <a:pt x="1372" y="616"/>
                    </a:cubicBezTo>
                    <a:cubicBezTo>
                      <a:pt x="1370" y="622"/>
                      <a:pt x="1370" y="622"/>
                      <a:pt x="1370" y="622"/>
                    </a:cubicBezTo>
                    <a:cubicBezTo>
                      <a:pt x="1348" y="618"/>
                      <a:pt x="1364" y="628"/>
                      <a:pt x="1346" y="619"/>
                    </a:cubicBezTo>
                    <a:cubicBezTo>
                      <a:pt x="1342" y="625"/>
                      <a:pt x="1342" y="625"/>
                      <a:pt x="1342" y="625"/>
                    </a:cubicBezTo>
                    <a:cubicBezTo>
                      <a:pt x="1335" y="622"/>
                      <a:pt x="1335" y="622"/>
                      <a:pt x="1335" y="622"/>
                    </a:cubicBezTo>
                    <a:cubicBezTo>
                      <a:pt x="1338" y="617"/>
                      <a:pt x="1339" y="620"/>
                      <a:pt x="1343" y="615"/>
                    </a:cubicBezTo>
                    <a:cubicBezTo>
                      <a:pt x="1346" y="611"/>
                      <a:pt x="1344" y="610"/>
                      <a:pt x="1349" y="608"/>
                    </a:cubicBezTo>
                    <a:cubicBezTo>
                      <a:pt x="1374" y="613"/>
                      <a:pt x="1358" y="607"/>
                      <a:pt x="1387" y="617"/>
                    </a:cubicBezTo>
                    <a:cubicBezTo>
                      <a:pt x="1386" y="620"/>
                      <a:pt x="1386" y="621"/>
                      <a:pt x="1386" y="624"/>
                    </a:cubicBezTo>
                    <a:cubicBezTo>
                      <a:pt x="1385" y="632"/>
                      <a:pt x="1385" y="632"/>
                      <a:pt x="1385" y="632"/>
                    </a:cubicBezTo>
                    <a:cubicBezTo>
                      <a:pt x="1397" y="633"/>
                      <a:pt x="1397" y="633"/>
                      <a:pt x="1397" y="633"/>
                    </a:cubicBezTo>
                    <a:cubicBezTo>
                      <a:pt x="1393" y="642"/>
                      <a:pt x="1394" y="639"/>
                      <a:pt x="1398" y="641"/>
                    </a:cubicBezTo>
                    <a:cubicBezTo>
                      <a:pt x="1398" y="641"/>
                      <a:pt x="1406" y="640"/>
                      <a:pt x="1407" y="640"/>
                    </a:cubicBezTo>
                    <a:cubicBezTo>
                      <a:pt x="1412" y="641"/>
                      <a:pt x="1410" y="643"/>
                      <a:pt x="1410" y="643"/>
                    </a:cubicBezTo>
                    <a:cubicBezTo>
                      <a:pt x="1411" y="644"/>
                      <a:pt x="1413" y="648"/>
                      <a:pt x="1413" y="648"/>
                    </a:cubicBezTo>
                    <a:cubicBezTo>
                      <a:pt x="1430" y="659"/>
                      <a:pt x="1430" y="659"/>
                      <a:pt x="1430" y="659"/>
                    </a:cubicBezTo>
                    <a:cubicBezTo>
                      <a:pt x="1438" y="658"/>
                      <a:pt x="1444" y="655"/>
                      <a:pt x="1452" y="659"/>
                    </a:cubicBezTo>
                    <a:cubicBezTo>
                      <a:pt x="1453" y="662"/>
                      <a:pt x="1450" y="660"/>
                      <a:pt x="1457" y="663"/>
                    </a:cubicBezTo>
                    <a:cubicBezTo>
                      <a:pt x="1467" y="668"/>
                      <a:pt x="1466" y="666"/>
                      <a:pt x="1476" y="664"/>
                    </a:cubicBezTo>
                    <a:cubicBezTo>
                      <a:pt x="1478" y="653"/>
                      <a:pt x="1478" y="653"/>
                      <a:pt x="1478" y="653"/>
                    </a:cubicBezTo>
                    <a:cubicBezTo>
                      <a:pt x="1478" y="653"/>
                      <a:pt x="1479" y="652"/>
                      <a:pt x="1479" y="653"/>
                    </a:cubicBezTo>
                    <a:cubicBezTo>
                      <a:pt x="1479" y="655"/>
                      <a:pt x="1479" y="652"/>
                      <a:pt x="1482" y="650"/>
                    </a:cubicBezTo>
                    <a:cubicBezTo>
                      <a:pt x="1484" y="649"/>
                      <a:pt x="1484" y="649"/>
                      <a:pt x="1484" y="649"/>
                    </a:cubicBezTo>
                    <a:cubicBezTo>
                      <a:pt x="1491" y="657"/>
                      <a:pt x="1486" y="649"/>
                      <a:pt x="1494" y="663"/>
                    </a:cubicBezTo>
                    <a:cubicBezTo>
                      <a:pt x="1501" y="660"/>
                      <a:pt x="1501" y="660"/>
                      <a:pt x="1501" y="660"/>
                    </a:cubicBezTo>
                    <a:cubicBezTo>
                      <a:pt x="1502" y="663"/>
                      <a:pt x="1502" y="659"/>
                      <a:pt x="1501" y="664"/>
                    </a:cubicBezTo>
                    <a:cubicBezTo>
                      <a:pt x="1506" y="666"/>
                      <a:pt x="1502" y="664"/>
                      <a:pt x="1503" y="667"/>
                    </a:cubicBezTo>
                    <a:cubicBezTo>
                      <a:pt x="1501" y="674"/>
                      <a:pt x="1503" y="668"/>
                      <a:pt x="1501" y="670"/>
                    </a:cubicBezTo>
                    <a:cubicBezTo>
                      <a:pt x="1497" y="677"/>
                      <a:pt x="1495" y="676"/>
                      <a:pt x="1494" y="682"/>
                    </a:cubicBezTo>
                    <a:cubicBezTo>
                      <a:pt x="1498" y="687"/>
                      <a:pt x="1505" y="697"/>
                      <a:pt x="1510" y="698"/>
                    </a:cubicBezTo>
                    <a:cubicBezTo>
                      <a:pt x="1513" y="697"/>
                      <a:pt x="1513" y="697"/>
                      <a:pt x="1513" y="697"/>
                    </a:cubicBezTo>
                    <a:cubicBezTo>
                      <a:pt x="1511" y="694"/>
                      <a:pt x="1515" y="697"/>
                      <a:pt x="1510" y="694"/>
                    </a:cubicBezTo>
                    <a:cubicBezTo>
                      <a:pt x="1504" y="688"/>
                      <a:pt x="1513" y="693"/>
                      <a:pt x="1507" y="682"/>
                    </a:cubicBezTo>
                    <a:cubicBezTo>
                      <a:pt x="1519" y="676"/>
                      <a:pt x="1510" y="676"/>
                      <a:pt x="1520" y="674"/>
                    </a:cubicBezTo>
                    <a:cubicBezTo>
                      <a:pt x="1524" y="674"/>
                      <a:pt x="1523" y="676"/>
                      <a:pt x="1525" y="672"/>
                    </a:cubicBezTo>
                    <a:cubicBezTo>
                      <a:pt x="1530" y="670"/>
                      <a:pt x="1530" y="670"/>
                      <a:pt x="1530" y="670"/>
                    </a:cubicBezTo>
                    <a:cubicBezTo>
                      <a:pt x="1533" y="669"/>
                      <a:pt x="1533" y="669"/>
                      <a:pt x="1536" y="668"/>
                    </a:cubicBezTo>
                    <a:cubicBezTo>
                      <a:pt x="1538" y="668"/>
                      <a:pt x="1547" y="668"/>
                      <a:pt x="1549" y="668"/>
                    </a:cubicBezTo>
                    <a:cubicBezTo>
                      <a:pt x="1550" y="661"/>
                      <a:pt x="1550" y="661"/>
                      <a:pt x="1550" y="661"/>
                    </a:cubicBezTo>
                    <a:cubicBezTo>
                      <a:pt x="1538" y="661"/>
                      <a:pt x="1538" y="661"/>
                      <a:pt x="1538" y="661"/>
                    </a:cubicBezTo>
                    <a:cubicBezTo>
                      <a:pt x="1540" y="657"/>
                      <a:pt x="1541" y="657"/>
                      <a:pt x="1542" y="655"/>
                    </a:cubicBezTo>
                    <a:cubicBezTo>
                      <a:pt x="1543" y="651"/>
                      <a:pt x="1541" y="653"/>
                      <a:pt x="1544" y="648"/>
                    </a:cubicBezTo>
                    <a:cubicBezTo>
                      <a:pt x="1556" y="650"/>
                      <a:pt x="1556" y="650"/>
                      <a:pt x="1556" y="650"/>
                    </a:cubicBezTo>
                    <a:cubicBezTo>
                      <a:pt x="1561" y="643"/>
                      <a:pt x="1561" y="643"/>
                      <a:pt x="1561" y="643"/>
                    </a:cubicBezTo>
                    <a:cubicBezTo>
                      <a:pt x="1563" y="640"/>
                      <a:pt x="1561" y="640"/>
                      <a:pt x="1571" y="641"/>
                    </a:cubicBezTo>
                    <a:cubicBezTo>
                      <a:pt x="1570" y="640"/>
                      <a:pt x="1569" y="639"/>
                      <a:pt x="1567" y="639"/>
                    </a:cubicBezTo>
                    <a:cubicBezTo>
                      <a:pt x="1549" y="640"/>
                      <a:pt x="1549" y="640"/>
                      <a:pt x="1549" y="640"/>
                    </a:cubicBezTo>
                    <a:cubicBezTo>
                      <a:pt x="1538" y="624"/>
                      <a:pt x="1538" y="624"/>
                      <a:pt x="1538" y="624"/>
                    </a:cubicBezTo>
                    <a:cubicBezTo>
                      <a:pt x="1535" y="626"/>
                      <a:pt x="1535" y="627"/>
                      <a:pt x="1534" y="631"/>
                    </a:cubicBezTo>
                    <a:cubicBezTo>
                      <a:pt x="1532" y="630"/>
                      <a:pt x="1532" y="630"/>
                      <a:pt x="1532" y="630"/>
                    </a:cubicBezTo>
                    <a:cubicBezTo>
                      <a:pt x="1528" y="628"/>
                      <a:pt x="1529" y="630"/>
                      <a:pt x="1526" y="628"/>
                    </a:cubicBezTo>
                    <a:cubicBezTo>
                      <a:pt x="1532" y="622"/>
                      <a:pt x="1532" y="622"/>
                      <a:pt x="1532" y="622"/>
                    </a:cubicBezTo>
                    <a:cubicBezTo>
                      <a:pt x="1532" y="622"/>
                      <a:pt x="1532" y="621"/>
                      <a:pt x="1532" y="621"/>
                    </a:cubicBezTo>
                    <a:cubicBezTo>
                      <a:pt x="1529" y="619"/>
                      <a:pt x="1529" y="619"/>
                      <a:pt x="1529" y="619"/>
                    </a:cubicBezTo>
                    <a:cubicBezTo>
                      <a:pt x="1526" y="615"/>
                      <a:pt x="1527" y="616"/>
                      <a:pt x="1526" y="607"/>
                    </a:cubicBezTo>
                    <a:cubicBezTo>
                      <a:pt x="1534" y="607"/>
                      <a:pt x="1534" y="607"/>
                      <a:pt x="1534" y="607"/>
                    </a:cubicBezTo>
                    <a:cubicBezTo>
                      <a:pt x="1530" y="599"/>
                      <a:pt x="1535" y="600"/>
                      <a:pt x="1536" y="592"/>
                    </a:cubicBezTo>
                    <a:cubicBezTo>
                      <a:pt x="1536" y="593"/>
                      <a:pt x="1536" y="593"/>
                      <a:pt x="1536" y="593"/>
                    </a:cubicBezTo>
                    <a:cubicBezTo>
                      <a:pt x="1549" y="595"/>
                      <a:pt x="1546" y="597"/>
                      <a:pt x="1547" y="598"/>
                    </a:cubicBezTo>
                    <a:cubicBezTo>
                      <a:pt x="1557" y="595"/>
                      <a:pt x="1557" y="595"/>
                      <a:pt x="1557" y="595"/>
                    </a:cubicBezTo>
                    <a:cubicBezTo>
                      <a:pt x="1560" y="600"/>
                      <a:pt x="1560" y="600"/>
                      <a:pt x="1560" y="600"/>
                    </a:cubicBezTo>
                    <a:cubicBezTo>
                      <a:pt x="1569" y="597"/>
                      <a:pt x="1565" y="599"/>
                      <a:pt x="1574" y="601"/>
                    </a:cubicBezTo>
                    <a:cubicBezTo>
                      <a:pt x="1581" y="604"/>
                      <a:pt x="1592" y="615"/>
                      <a:pt x="1595" y="620"/>
                    </a:cubicBezTo>
                    <a:cubicBezTo>
                      <a:pt x="1597" y="623"/>
                      <a:pt x="1595" y="621"/>
                      <a:pt x="1598" y="624"/>
                    </a:cubicBezTo>
                    <a:cubicBezTo>
                      <a:pt x="1598" y="624"/>
                      <a:pt x="1599" y="625"/>
                      <a:pt x="1599" y="625"/>
                    </a:cubicBezTo>
                    <a:cubicBezTo>
                      <a:pt x="1599" y="632"/>
                      <a:pt x="1599" y="632"/>
                      <a:pt x="1599" y="632"/>
                    </a:cubicBezTo>
                    <a:cubicBezTo>
                      <a:pt x="1595" y="630"/>
                      <a:pt x="1591" y="628"/>
                      <a:pt x="1588" y="626"/>
                    </a:cubicBezTo>
                    <a:cubicBezTo>
                      <a:pt x="1584" y="631"/>
                      <a:pt x="1584" y="631"/>
                      <a:pt x="1584" y="631"/>
                    </a:cubicBezTo>
                    <a:cubicBezTo>
                      <a:pt x="1592" y="635"/>
                      <a:pt x="1586" y="629"/>
                      <a:pt x="1590" y="634"/>
                    </a:cubicBezTo>
                    <a:cubicBezTo>
                      <a:pt x="1576" y="641"/>
                      <a:pt x="1576" y="641"/>
                      <a:pt x="1576" y="641"/>
                    </a:cubicBezTo>
                    <a:cubicBezTo>
                      <a:pt x="1579" y="648"/>
                      <a:pt x="1579" y="648"/>
                      <a:pt x="1581" y="650"/>
                    </a:cubicBezTo>
                    <a:cubicBezTo>
                      <a:pt x="1581" y="650"/>
                      <a:pt x="1581" y="650"/>
                      <a:pt x="1581" y="650"/>
                    </a:cubicBezTo>
                    <a:cubicBezTo>
                      <a:pt x="1581" y="652"/>
                      <a:pt x="1592" y="657"/>
                      <a:pt x="1594" y="658"/>
                    </a:cubicBezTo>
                    <a:cubicBezTo>
                      <a:pt x="1594" y="664"/>
                      <a:pt x="1597" y="667"/>
                      <a:pt x="1594" y="673"/>
                    </a:cubicBezTo>
                    <a:cubicBezTo>
                      <a:pt x="1598" y="676"/>
                      <a:pt x="1595" y="675"/>
                      <a:pt x="1597" y="691"/>
                    </a:cubicBezTo>
                    <a:cubicBezTo>
                      <a:pt x="1598" y="691"/>
                      <a:pt x="1598" y="691"/>
                      <a:pt x="1598" y="691"/>
                    </a:cubicBezTo>
                    <a:cubicBezTo>
                      <a:pt x="1598" y="690"/>
                      <a:pt x="1599" y="690"/>
                      <a:pt x="1599" y="689"/>
                    </a:cubicBezTo>
                    <a:cubicBezTo>
                      <a:pt x="1604" y="685"/>
                      <a:pt x="1602" y="684"/>
                      <a:pt x="1608" y="686"/>
                    </a:cubicBezTo>
                    <a:cubicBezTo>
                      <a:pt x="1612" y="672"/>
                      <a:pt x="1614" y="666"/>
                      <a:pt x="1629" y="668"/>
                    </a:cubicBezTo>
                    <a:cubicBezTo>
                      <a:pt x="1631" y="671"/>
                      <a:pt x="1634" y="677"/>
                      <a:pt x="1631" y="683"/>
                    </a:cubicBezTo>
                    <a:cubicBezTo>
                      <a:pt x="1628" y="690"/>
                      <a:pt x="1625" y="683"/>
                      <a:pt x="1620" y="696"/>
                    </a:cubicBezTo>
                    <a:cubicBezTo>
                      <a:pt x="1618" y="695"/>
                      <a:pt x="1618" y="695"/>
                      <a:pt x="1618" y="695"/>
                    </a:cubicBezTo>
                    <a:cubicBezTo>
                      <a:pt x="1612" y="699"/>
                      <a:pt x="1614" y="699"/>
                      <a:pt x="1613" y="706"/>
                    </a:cubicBezTo>
                    <a:cubicBezTo>
                      <a:pt x="1616" y="708"/>
                      <a:pt x="1614" y="707"/>
                      <a:pt x="1617" y="711"/>
                    </a:cubicBezTo>
                    <a:cubicBezTo>
                      <a:pt x="1621" y="717"/>
                      <a:pt x="1619" y="710"/>
                      <a:pt x="1621" y="718"/>
                    </a:cubicBezTo>
                    <a:cubicBezTo>
                      <a:pt x="1632" y="728"/>
                      <a:pt x="1632" y="728"/>
                      <a:pt x="1632" y="728"/>
                    </a:cubicBezTo>
                    <a:cubicBezTo>
                      <a:pt x="1635" y="727"/>
                      <a:pt x="1630" y="728"/>
                      <a:pt x="1634" y="727"/>
                    </a:cubicBezTo>
                    <a:cubicBezTo>
                      <a:pt x="1638" y="726"/>
                      <a:pt x="1637" y="727"/>
                      <a:pt x="1639" y="728"/>
                    </a:cubicBezTo>
                    <a:cubicBezTo>
                      <a:pt x="1643" y="724"/>
                      <a:pt x="1640" y="727"/>
                      <a:pt x="1642" y="724"/>
                    </a:cubicBezTo>
                    <a:cubicBezTo>
                      <a:pt x="1642" y="724"/>
                      <a:pt x="1643" y="722"/>
                      <a:pt x="1643" y="721"/>
                    </a:cubicBezTo>
                    <a:cubicBezTo>
                      <a:pt x="1645" y="717"/>
                      <a:pt x="1646" y="718"/>
                      <a:pt x="1647" y="715"/>
                    </a:cubicBezTo>
                    <a:cubicBezTo>
                      <a:pt x="1655" y="714"/>
                      <a:pt x="1656" y="709"/>
                      <a:pt x="1660" y="706"/>
                    </a:cubicBezTo>
                    <a:cubicBezTo>
                      <a:pt x="1664" y="698"/>
                      <a:pt x="1664" y="698"/>
                      <a:pt x="1664" y="698"/>
                    </a:cubicBezTo>
                    <a:cubicBezTo>
                      <a:pt x="1671" y="699"/>
                      <a:pt x="1671" y="699"/>
                      <a:pt x="1671" y="699"/>
                    </a:cubicBezTo>
                    <a:cubicBezTo>
                      <a:pt x="1675" y="698"/>
                      <a:pt x="1676" y="696"/>
                      <a:pt x="1676" y="692"/>
                    </a:cubicBezTo>
                    <a:cubicBezTo>
                      <a:pt x="1676" y="692"/>
                      <a:pt x="1675" y="691"/>
                      <a:pt x="1675" y="691"/>
                    </a:cubicBezTo>
                    <a:cubicBezTo>
                      <a:pt x="1675" y="689"/>
                      <a:pt x="1675" y="689"/>
                      <a:pt x="1674" y="689"/>
                    </a:cubicBezTo>
                    <a:cubicBezTo>
                      <a:pt x="1673" y="685"/>
                      <a:pt x="1673" y="684"/>
                      <a:pt x="1674" y="679"/>
                    </a:cubicBezTo>
                    <a:cubicBezTo>
                      <a:pt x="1675" y="673"/>
                      <a:pt x="1676" y="674"/>
                      <a:pt x="1673" y="670"/>
                    </a:cubicBezTo>
                    <a:cubicBezTo>
                      <a:pt x="1677" y="670"/>
                      <a:pt x="1682" y="671"/>
                      <a:pt x="1685" y="673"/>
                    </a:cubicBezTo>
                    <a:cubicBezTo>
                      <a:pt x="1690" y="675"/>
                      <a:pt x="1692" y="677"/>
                      <a:pt x="1694" y="679"/>
                    </a:cubicBezTo>
                    <a:cubicBezTo>
                      <a:pt x="1698" y="681"/>
                      <a:pt x="1698" y="678"/>
                      <a:pt x="1704" y="681"/>
                    </a:cubicBezTo>
                    <a:cubicBezTo>
                      <a:pt x="1713" y="686"/>
                      <a:pt x="1702" y="683"/>
                      <a:pt x="1709" y="689"/>
                    </a:cubicBezTo>
                    <a:cubicBezTo>
                      <a:pt x="1711" y="691"/>
                      <a:pt x="1711" y="691"/>
                      <a:pt x="1711" y="691"/>
                    </a:cubicBezTo>
                    <a:cubicBezTo>
                      <a:pt x="1709" y="693"/>
                      <a:pt x="1714" y="693"/>
                      <a:pt x="1708" y="693"/>
                    </a:cubicBezTo>
                    <a:cubicBezTo>
                      <a:pt x="1709" y="695"/>
                      <a:pt x="1709" y="696"/>
                      <a:pt x="1711" y="699"/>
                    </a:cubicBezTo>
                    <a:cubicBezTo>
                      <a:pt x="1721" y="701"/>
                      <a:pt x="1721" y="701"/>
                      <a:pt x="1721" y="701"/>
                    </a:cubicBezTo>
                    <a:cubicBezTo>
                      <a:pt x="1723" y="705"/>
                      <a:pt x="1722" y="702"/>
                      <a:pt x="1721" y="707"/>
                    </a:cubicBezTo>
                    <a:cubicBezTo>
                      <a:pt x="1717" y="707"/>
                      <a:pt x="1720" y="706"/>
                      <a:pt x="1712" y="713"/>
                    </a:cubicBezTo>
                    <a:cubicBezTo>
                      <a:pt x="1716" y="719"/>
                      <a:pt x="1716" y="719"/>
                      <a:pt x="1716" y="719"/>
                    </a:cubicBezTo>
                    <a:cubicBezTo>
                      <a:pt x="1704" y="729"/>
                      <a:pt x="1704" y="729"/>
                      <a:pt x="1704" y="729"/>
                    </a:cubicBezTo>
                    <a:cubicBezTo>
                      <a:pt x="1706" y="733"/>
                      <a:pt x="1705" y="732"/>
                      <a:pt x="1707" y="736"/>
                    </a:cubicBezTo>
                    <a:cubicBezTo>
                      <a:pt x="1707" y="737"/>
                      <a:pt x="1708" y="738"/>
                      <a:pt x="1709" y="739"/>
                    </a:cubicBezTo>
                    <a:cubicBezTo>
                      <a:pt x="1709" y="740"/>
                      <a:pt x="1708" y="742"/>
                      <a:pt x="1709" y="742"/>
                    </a:cubicBezTo>
                    <a:cubicBezTo>
                      <a:pt x="1709" y="742"/>
                      <a:pt x="1709" y="742"/>
                      <a:pt x="1709" y="742"/>
                    </a:cubicBezTo>
                    <a:cubicBezTo>
                      <a:pt x="1709" y="742"/>
                      <a:pt x="1709" y="742"/>
                      <a:pt x="1710" y="741"/>
                    </a:cubicBezTo>
                    <a:cubicBezTo>
                      <a:pt x="1710" y="741"/>
                      <a:pt x="1710" y="742"/>
                      <a:pt x="1710" y="742"/>
                    </a:cubicBezTo>
                    <a:cubicBezTo>
                      <a:pt x="1715" y="743"/>
                      <a:pt x="1715" y="743"/>
                      <a:pt x="1715" y="743"/>
                    </a:cubicBezTo>
                    <a:cubicBezTo>
                      <a:pt x="1716" y="754"/>
                      <a:pt x="1715" y="758"/>
                      <a:pt x="1704" y="757"/>
                    </a:cubicBezTo>
                    <a:cubicBezTo>
                      <a:pt x="1700" y="758"/>
                      <a:pt x="1700" y="758"/>
                      <a:pt x="1700" y="758"/>
                    </a:cubicBezTo>
                    <a:cubicBezTo>
                      <a:pt x="1695" y="757"/>
                      <a:pt x="1695" y="757"/>
                      <a:pt x="1690" y="758"/>
                    </a:cubicBezTo>
                    <a:cubicBezTo>
                      <a:pt x="1686" y="759"/>
                      <a:pt x="1685" y="758"/>
                      <a:pt x="1681" y="758"/>
                    </a:cubicBezTo>
                    <a:cubicBezTo>
                      <a:pt x="1680" y="759"/>
                      <a:pt x="1679" y="760"/>
                      <a:pt x="1678" y="762"/>
                    </a:cubicBezTo>
                    <a:cubicBezTo>
                      <a:pt x="1675" y="761"/>
                      <a:pt x="1673" y="763"/>
                      <a:pt x="1669" y="764"/>
                    </a:cubicBezTo>
                    <a:cubicBezTo>
                      <a:pt x="1668" y="762"/>
                      <a:pt x="1668" y="762"/>
                      <a:pt x="1666" y="760"/>
                    </a:cubicBezTo>
                    <a:cubicBezTo>
                      <a:pt x="1663" y="756"/>
                      <a:pt x="1664" y="760"/>
                      <a:pt x="1663" y="756"/>
                    </a:cubicBezTo>
                    <a:cubicBezTo>
                      <a:pt x="1657" y="756"/>
                      <a:pt x="1657" y="756"/>
                      <a:pt x="1657" y="756"/>
                    </a:cubicBezTo>
                    <a:cubicBezTo>
                      <a:pt x="1663" y="764"/>
                      <a:pt x="1663" y="764"/>
                      <a:pt x="1663" y="764"/>
                    </a:cubicBezTo>
                    <a:cubicBezTo>
                      <a:pt x="1660" y="765"/>
                      <a:pt x="1662" y="764"/>
                      <a:pt x="1659" y="765"/>
                    </a:cubicBezTo>
                    <a:cubicBezTo>
                      <a:pt x="1659" y="765"/>
                      <a:pt x="1655" y="765"/>
                      <a:pt x="1655" y="765"/>
                    </a:cubicBezTo>
                    <a:cubicBezTo>
                      <a:pt x="1648" y="765"/>
                      <a:pt x="1650" y="766"/>
                      <a:pt x="1640" y="752"/>
                    </a:cubicBezTo>
                    <a:cubicBezTo>
                      <a:pt x="1628" y="750"/>
                      <a:pt x="1628" y="750"/>
                      <a:pt x="1628" y="750"/>
                    </a:cubicBezTo>
                    <a:cubicBezTo>
                      <a:pt x="1634" y="762"/>
                      <a:pt x="1628" y="760"/>
                      <a:pt x="1620" y="770"/>
                    </a:cubicBezTo>
                    <a:cubicBezTo>
                      <a:pt x="1613" y="768"/>
                      <a:pt x="1614" y="768"/>
                      <a:pt x="1612" y="764"/>
                    </a:cubicBezTo>
                    <a:cubicBezTo>
                      <a:pt x="1608" y="756"/>
                      <a:pt x="1612" y="761"/>
                      <a:pt x="1604" y="757"/>
                    </a:cubicBezTo>
                    <a:cubicBezTo>
                      <a:pt x="1588" y="750"/>
                      <a:pt x="1593" y="756"/>
                      <a:pt x="1585" y="748"/>
                    </a:cubicBezTo>
                    <a:cubicBezTo>
                      <a:pt x="1584" y="748"/>
                      <a:pt x="1583" y="751"/>
                      <a:pt x="1582" y="751"/>
                    </a:cubicBezTo>
                    <a:cubicBezTo>
                      <a:pt x="1582" y="752"/>
                      <a:pt x="1582" y="752"/>
                      <a:pt x="1582" y="752"/>
                    </a:cubicBezTo>
                    <a:cubicBezTo>
                      <a:pt x="1582" y="755"/>
                      <a:pt x="1582" y="755"/>
                      <a:pt x="1582" y="755"/>
                    </a:cubicBezTo>
                    <a:cubicBezTo>
                      <a:pt x="1569" y="752"/>
                      <a:pt x="1569" y="752"/>
                      <a:pt x="1569" y="752"/>
                    </a:cubicBezTo>
                    <a:cubicBezTo>
                      <a:pt x="1567" y="755"/>
                      <a:pt x="1567" y="755"/>
                      <a:pt x="1567" y="755"/>
                    </a:cubicBezTo>
                    <a:cubicBezTo>
                      <a:pt x="1580" y="758"/>
                      <a:pt x="1603" y="762"/>
                      <a:pt x="1614" y="772"/>
                    </a:cubicBezTo>
                    <a:cubicBezTo>
                      <a:pt x="1609" y="774"/>
                      <a:pt x="1609" y="774"/>
                      <a:pt x="1609" y="774"/>
                    </a:cubicBezTo>
                    <a:cubicBezTo>
                      <a:pt x="1608" y="774"/>
                      <a:pt x="1607" y="775"/>
                      <a:pt x="1606" y="775"/>
                    </a:cubicBezTo>
                    <a:cubicBezTo>
                      <a:pt x="1606" y="779"/>
                      <a:pt x="1606" y="779"/>
                      <a:pt x="1606" y="779"/>
                    </a:cubicBezTo>
                    <a:cubicBezTo>
                      <a:pt x="1602" y="787"/>
                      <a:pt x="1596" y="786"/>
                      <a:pt x="1586" y="787"/>
                    </a:cubicBezTo>
                    <a:cubicBezTo>
                      <a:pt x="1585" y="783"/>
                      <a:pt x="1580" y="781"/>
                      <a:pt x="1576" y="779"/>
                    </a:cubicBezTo>
                    <a:cubicBezTo>
                      <a:pt x="1568" y="781"/>
                      <a:pt x="1571" y="780"/>
                      <a:pt x="1568" y="780"/>
                    </a:cubicBezTo>
                    <a:cubicBezTo>
                      <a:pt x="1563" y="781"/>
                      <a:pt x="1563" y="780"/>
                      <a:pt x="1561" y="787"/>
                    </a:cubicBezTo>
                    <a:cubicBezTo>
                      <a:pt x="1562" y="789"/>
                      <a:pt x="1562" y="789"/>
                      <a:pt x="1562" y="789"/>
                    </a:cubicBezTo>
                    <a:cubicBezTo>
                      <a:pt x="1557" y="792"/>
                      <a:pt x="1556" y="791"/>
                      <a:pt x="1549" y="792"/>
                    </a:cubicBezTo>
                    <a:cubicBezTo>
                      <a:pt x="1548" y="798"/>
                      <a:pt x="1548" y="798"/>
                      <a:pt x="1548" y="798"/>
                    </a:cubicBezTo>
                    <a:cubicBezTo>
                      <a:pt x="1552" y="799"/>
                      <a:pt x="1552" y="799"/>
                      <a:pt x="1552" y="799"/>
                    </a:cubicBezTo>
                    <a:cubicBezTo>
                      <a:pt x="1529" y="803"/>
                      <a:pt x="1529" y="803"/>
                      <a:pt x="1529" y="803"/>
                    </a:cubicBezTo>
                    <a:cubicBezTo>
                      <a:pt x="1528" y="803"/>
                      <a:pt x="1528" y="803"/>
                      <a:pt x="1528" y="803"/>
                    </a:cubicBezTo>
                    <a:cubicBezTo>
                      <a:pt x="1528" y="804"/>
                      <a:pt x="1528" y="804"/>
                      <a:pt x="1528" y="804"/>
                    </a:cubicBezTo>
                    <a:cubicBezTo>
                      <a:pt x="1529" y="807"/>
                      <a:pt x="1529" y="807"/>
                      <a:pt x="1529" y="807"/>
                    </a:cubicBezTo>
                    <a:cubicBezTo>
                      <a:pt x="1524" y="811"/>
                      <a:pt x="1524" y="811"/>
                      <a:pt x="1524" y="811"/>
                    </a:cubicBezTo>
                    <a:cubicBezTo>
                      <a:pt x="1515" y="809"/>
                      <a:pt x="1518" y="807"/>
                      <a:pt x="1515" y="812"/>
                    </a:cubicBezTo>
                    <a:cubicBezTo>
                      <a:pt x="1511" y="811"/>
                      <a:pt x="1511" y="811"/>
                      <a:pt x="1511" y="811"/>
                    </a:cubicBezTo>
                    <a:cubicBezTo>
                      <a:pt x="1507" y="819"/>
                      <a:pt x="1507" y="819"/>
                      <a:pt x="1507" y="819"/>
                    </a:cubicBezTo>
                    <a:cubicBezTo>
                      <a:pt x="1498" y="819"/>
                      <a:pt x="1497" y="821"/>
                      <a:pt x="1489" y="825"/>
                    </a:cubicBezTo>
                    <a:cubicBezTo>
                      <a:pt x="1486" y="825"/>
                      <a:pt x="1486" y="825"/>
                      <a:pt x="1486" y="825"/>
                    </a:cubicBezTo>
                    <a:cubicBezTo>
                      <a:pt x="1485" y="833"/>
                      <a:pt x="1485" y="833"/>
                      <a:pt x="1485" y="833"/>
                    </a:cubicBezTo>
                    <a:cubicBezTo>
                      <a:pt x="1475" y="832"/>
                      <a:pt x="1475" y="832"/>
                      <a:pt x="1475" y="832"/>
                    </a:cubicBezTo>
                    <a:cubicBezTo>
                      <a:pt x="1475" y="843"/>
                      <a:pt x="1472" y="838"/>
                      <a:pt x="1467" y="843"/>
                    </a:cubicBezTo>
                    <a:cubicBezTo>
                      <a:pt x="1464" y="846"/>
                      <a:pt x="1466" y="847"/>
                      <a:pt x="1463" y="850"/>
                    </a:cubicBezTo>
                    <a:cubicBezTo>
                      <a:pt x="1460" y="856"/>
                      <a:pt x="1462" y="850"/>
                      <a:pt x="1459" y="857"/>
                    </a:cubicBezTo>
                    <a:cubicBezTo>
                      <a:pt x="1461" y="871"/>
                      <a:pt x="1459" y="872"/>
                      <a:pt x="1464" y="873"/>
                    </a:cubicBezTo>
                    <a:cubicBezTo>
                      <a:pt x="1481" y="877"/>
                      <a:pt x="1481" y="877"/>
                      <a:pt x="1481" y="877"/>
                    </a:cubicBezTo>
                    <a:cubicBezTo>
                      <a:pt x="1482" y="882"/>
                      <a:pt x="1482" y="881"/>
                      <a:pt x="1482" y="887"/>
                    </a:cubicBezTo>
                    <a:cubicBezTo>
                      <a:pt x="1484" y="898"/>
                      <a:pt x="1485" y="904"/>
                      <a:pt x="1483" y="915"/>
                    </a:cubicBezTo>
                    <a:cubicBezTo>
                      <a:pt x="1507" y="916"/>
                      <a:pt x="1499" y="912"/>
                      <a:pt x="1519" y="929"/>
                    </a:cubicBezTo>
                    <a:cubicBezTo>
                      <a:pt x="1540" y="943"/>
                      <a:pt x="1540" y="943"/>
                      <a:pt x="1540" y="943"/>
                    </a:cubicBezTo>
                    <a:cubicBezTo>
                      <a:pt x="1540" y="958"/>
                      <a:pt x="1540" y="958"/>
                      <a:pt x="1540" y="958"/>
                    </a:cubicBezTo>
                    <a:cubicBezTo>
                      <a:pt x="1546" y="960"/>
                      <a:pt x="1546" y="959"/>
                      <a:pt x="1550" y="963"/>
                    </a:cubicBezTo>
                    <a:cubicBezTo>
                      <a:pt x="1556" y="970"/>
                      <a:pt x="1548" y="965"/>
                      <a:pt x="1560" y="971"/>
                    </a:cubicBezTo>
                    <a:cubicBezTo>
                      <a:pt x="1567" y="974"/>
                      <a:pt x="1562" y="971"/>
                      <a:pt x="1565" y="974"/>
                    </a:cubicBezTo>
                    <a:cubicBezTo>
                      <a:pt x="1574" y="982"/>
                      <a:pt x="1571" y="976"/>
                      <a:pt x="1572" y="982"/>
                    </a:cubicBezTo>
                    <a:cubicBezTo>
                      <a:pt x="1567" y="983"/>
                      <a:pt x="1559" y="974"/>
                      <a:pt x="1552" y="986"/>
                    </a:cubicBezTo>
                    <a:cubicBezTo>
                      <a:pt x="1556" y="993"/>
                      <a:pt x="1552" y="989"/>
                      <a:pt x="1556" y="994"/>
                    </a:cubicBezTo>
                    <a:cubicBezTo>
                      <a:pt x="1568" y="1003"/>
                      <a:pt x="1568" y="1003"/>
                      <a:pt x="1568" y="1003"/>
                    </a:cubicBezTo>
                    <a:cubicBezTo>
                      <a:pt x="1571" y="1005"/>
                      <a:pt x="1572" y="1011"/>
                      <a:pt x="1581" y="1010"/>
                    </a:cubicBezTo>
                    <a:cubicBezTo>
                      <a:pt x="1590" y="1009"/>
                      <a:pt x="1581" y="1008"/>
                      <a:pt x="1588" y="1008"/>
                    </a:cubicBezTo>
                    <a:cubicBezTo>
                      <a:pt x="1594" y="1008"/>
                      <a:pt x="1600" y="1011"/>
                      <a:pt x="1604" y="1015"/>
                    </a:cubicBezTo>
                    <a:cubicBezTo>
                      <a:pt x="1598" y="1017"/>
                      <a:pt x="1598" y="1017"/>
                      <a:pt x="1598" y="1017"/>
                    </a:cubicBezTo>
                    <a:cubicBezTo>
                      <a:pt x="1602" y="1021"/>
                      <a:pt x="1602" y="1020"/>
                      <a:pt x="1607" y="1023"/>
                    </a:cubicBezTo>
                    <a:cubicBezTo>
                      <a:pt x="1608" y="1025"/>
                      <a:pt x="1604" y="1028"/>
                      <a:pt x="1603" y="1035"/>
                    </a:cubicBezTo>
                    <a:cubicBezTo>
                      <a:pt x="1600" y="1043"/>
                      <a:pt x="1600" y="1043"/>
                      <a:pt x="1600" y="1043"/>
                    </a:cubicBezTo>
                    <a:cubicBezTo>
                      <a:pt x="1609" y="1055"/>
                      <a:pt x="1606" y="1050"/>
                      <a:pt x="1605" y="1058"/>
                    </a:cubicBezTo>
                    <a:cubicBezTo>
                      <a:pt x="1605" y="1059"/>
                      <a:pt x="1604" y="1059"/>
                      <a:pt x="1607" y="1064"/>
                    </a:cubicBezTo>
                    <a:cubicBezTo>
                      <a:pt x="1612" y="1071"/>
                      <a:pt x="1611" y="1066"/>
                      <a:pt x="1614" y="1074"/>
                    </a:cubicBezTo>
                    <a:cubicBezTo>
                      <a:pt x="1625" y="1082"/>
                      <a:pt x="1625" y="1082"/>
                      <a:pt x="1625" y="1082"/>
                    </a:cubicBezTo>
                    <a:cubicBezTo>
                      <a:pt x="1632" y="1079"/>
                      <a:pt x="1630" y="1079"/>
                      <a:pt x="1639" y="1081"/>
                    </a:cubicBezTo>
                    <a:cubicBezTo>
                      <a:pt x="1641" y="1072"/>
                      <a:pt x="1643" y="1074"/>
                      <a:pt x="1646" y="1070"/>
                    </a:cubicBezTo>
                    <a:cubicBezTo>
                      <a:pt x="1650" y="1065"/>
                      <a:pt x="1646" y="1066"/>
                      <a:pt x="1649" y="1058"/>
                    </a:cubicBezTo>
                    <a:cubicBezTo>
                      <a:pt x="1647" y="1052"/>
                      <a:pt x="1648" y="1058"/>
                      <a:pt x="1651" y="1047"/>
                    </a:cubicBezTo>
                    <a:cubicBezTo>
                      <a:pt x="1654" y="1040"/>
                      <a:pt x="1653" y="1039"/>
                      <a:pt x="1651" y="1035"/>
                    </a:cubicBezTo>
                    <a:cubicBezTo>
                      <a:pt x="1646" y="1027"/>
                      <a:pt x="1650" y="1017"/>
                      <a:pt x="1661" y="1019"/>
                    </a:cubicBezTo>
                    <a:cubicBezTo>
                      <a:pt x="1665" y="1017"/>
                      <a:pt x="1665" y="1018"/>
                      <a:pt x="1670" y="1017"/>
                    </a:cubicBezTo>
                    <a:cubicBezTo>
                      <a:pt x="1673" y="1017"/>
                      <a:pt x="1685" y="1011"/>
                      <a:pt x="1689" y="1009"/>
                    </a:cubicBezTo>
                    <a:cubicBezTo>
                      <a:pt x="1692" y="1007"/>
                      <a:pt x="1691" y="1008"/>
                      <a:pt x="1692" y="1006"/>
                    </a:cubicBezTo>
                    <a:cubicBezTo>
                      <a:pt x="1702" y="1005"/>
                      <a:pt x="1693" y="1005"/>
                      <a:pt x="1700" y="1002"/>
                    </a:cubicBezTo>
                    <a:cubicBezTo>
                      <a:pt x="1701" y="1002"/>
                      <a:pt x="1701" y="1002"/>
                      <a:pt x="1701" y="1002"/>
                    </a:cubicBezTo>
                    <a:cubicBezTo>
                      <a:pt x="1708" y="1002"/>
                      <a:pt x="1708" y="1002"/>
                      <a:pt x="1708" y="1002"/>
                    </a:cubicBezTo>
                    <a:cubicBezTo>
                      <a:pt x="1707" y="995"/>
                      <a:pt x="1707" y="995"/>
                      <a:pt x="1707" y="995"/>
                    </a:cubicBezTo>
                    <a:cubicBezTo>
                      <a:pt x="1707" y="995"/>
                      <a:pt x="1706" y="995"/>
                      <a:pt x="1706" y="996"/>
                    </a:cubicBezTo>
                    <a:cubicBezTo>
                      <a:pt x="1706" y="997"/>
                      <a:pt x="1703" y="998"/>
                      <a:pt x="1702" y="999"/>
                    </a:cubicBezTo>
                    <a:cubicBezTo>
                      <a:pt x="1710" y="983"/>
                      <a:pt x="1710" y="983"/>
                      <a:pt x="1710" y="983"/>
                    </a:cubicBezTo>
                    <a:cubicBezTo>
                      <a:pt x="1709" y="979"/>
                      <a:pt x="1707" y="978"/>
                      <a:pt x="1707" y="973"/>
                    </a:cubicBezTo>
                    <a:cubicBezTo>
                      <a:pt x="1706" y="969"/>
                      <a:pt x="1702" y="951"/>
                      <a:pt x="1701" y="950"/>
                    </a:cubicBezTo>
                    <a:cubicBezTo>
                      <a:pt x="1697" y="945"/>
                      <a:pt x="1693" y="947"/>
                      <a:pt x="1695" y="941"/>
                    </a:cubicBezTo>
                    <a:cubicBezTo>
                      <a:pt x="1689" y="937"/>
                      <a:pt x="1689" y="937"/>
                      <a:pt x="1689" y="937"/>
                    </a:cubicBezTo>
                    <a:cubicBezTo>
                      <a:pt x="1690" y="930"/>
                      <a:pt x="1690" y="930"/>
                      <a:pt x="1690" y="930"/>
                    </a:cubicBezTo>
                    <a:cubicBezTo>
                      <a:pt x="1697" y="928"/>
                      <a:pt x="1696" y="927"/>
                      <a:pt x="1706" y="928"/>
                    </a:cubicBezTo>
                    <a:cubicBezTo>
                      <a:pt x="1708" y="920"/>
                      <a:pt x="1708" y="920"/>
                      <a:pt x="1708" y="920"/>
                    </a:cubicBezTo>
                    <a:cubicBezTo>
                      <a:pt x="1718" y="924"/>
                      <a:pt x="1710" y="920"/>
                      <a:pt x="1716" y="920"/>
                    </a:cubicBezTo>
                    <a:cubicBezTo>
                      <a:pt x="1719" y="912"/>
                      <a:pt x="1717" y="920"/>
                      <a:pt x="1716" y="915"/>
                    </a:cubicBezTo>
                    <a:cubicBezTo>
                      <a:pt x="1715" y="913"/>
                      <a:pt x="1715" y="917"/>
                      <a:pt x="1714" y="910"/>
                    </a:cubicBezTo>
                    <a:cubicBezTo>
                      <a:pt x="1714" y="906"/>
                      <a:pt x="1715" y="903"/>
                      <a:pt x="1716" y="901"/>
                    </a:cubicBezTo>
                    <a:cubicBezTo>
                      <a:pt x="1717" y="898"/>
                      <a:pt x="1717" y="898"/>
                      <a:pt x="1717" y="898"/>
                    </a:cubicBezTo>
                    <a:cubicBezTo>
                      <a:pt x="1714" y="896"/>
                      <a:pt x="1714" y="896"/>
                      <a:pt x="1714" y="896"/>
                    </a:cubicBezTo>
                    <a:cubicBezTo>
                      <a:pt x="1716" y="890"/>
                      <a:pt x="1716" y="890"/>
                      <a:pt x="1716" y="890"/>
                    </a:cubicBezTo>
                    <a:cubicBezTo>
                      <a:pt x="1721" y="889"/>
                      <a:pt x="1719" y="890"/>
                      <a:pt x="1722" y="887"/>
                    </a:cubicBezTo>
                    <a:cubicBezTo>
                      <a:pt x="1723" y="887"/>
                      <a:pt x="1724" y="886"/>
                      <a:pt x="1724" y="885"/>
                    </a:cubicBezTo>
                    <a:cubicBezTo>
                      <a:pt x="1727" y="883"/>
                      <a:pt x="1724" y="885"/>
                      <a:pt x="1727" y="884"/>
                    </a:cubicBezTo>
                    <a:cubicBezTo>
                      <a:pt x="1729" y="879"/>
                      <a:pt x="1729" y="879"/>
                      <a:pt x="1729" y="879"/>
                    </a:cubicBezTo>
                    <a:cubicBezTo>
                      <a:pt x="1723" y="871"/>
                      <a:pt x="1723" y="871"/>
                      <a:pt x="1723" y="871"/>
                    </a:cubicBezTo>
                    <a:cubicBezTo>
                      <a:pt x="1733" y="869"/>
                      <a:pt x="1737" y="871"/>
                      <a:pt x="1746" y="876"/>
                    </a:cubicBezTo>
                    <a:cubicBezTo>
                      <a:pt x="1749" y="879"/>
                      <a:pt x="1749" y="879"/>
                      <a:pt x="1749" y="879"/>
                    </a:cubicBezTo>
                    <a:cubicBezTo>
                      <a:pt x="1754" y="881"/>
                      <a:pt x="1768" y="886"/>
                      <a:pt x="1771" y="887"/>
                    </a:cubicBezTo>
                    <a:cubicBezTo>
                      <a:pt x="1778" y="889"/>
                      <a:pt x="1789" y="879"/>
                      <a:pt x="1800" y="894"/>
                    </a:cubicBezTo>
                    <a:cubicBezTo>
                      <a:pt x="1804" y="902"/>
                      <a:pt x="1804" y="902"/>
                      <a:pt x="1804" y="902"/>
                    </a:cubicBezTo>
                    <a:cubicBezTo>
                      <a:pt x="1807" y="909"/>
                      <a:pt x="1805" y="902"/>
                      <a:pt x="1810" y="914"/>
                    </a:cubicBezTo>
                    <a:cubicBezTo>
                      <a:pt x="1813" y="921"/>
                      <a:pt x="1806" y="918"/>
                      <a:pt x="1833" y="928"/>
                    </a:cubicBezTo>
                    <a:cubicBezTo>
                      <a:pt x="1827" y="932"/>
                      <a:pt x="1827" y="932"/>
                      <a:pt x="1827" y="932"/>
                    </a:cubicBezTo>
                    <a:cubicBezTo>
                      <a:pt x="1835" y="937"/>
                      <a:pt x="1834" y="936"/>
                      <a:pt x="1844" y="938"/>
                    </a:cubicBezTo>
                    <a:cubicBezTo>
                      <a:pt x="1839" y="944"/>
                      <a:pt x="1837" y="940"/>
                      <a:pt x="1833" y="948"/>
                    </a:cubicBezTo>
                    <a:cubicBezTo>
                      <a:pt x="1836" y="949"/>
                      <a:pt x="1836" y="949"/>
                      <a:pt x="1836" y="949"/>
                    </a:cubicBezTo>
                    <a:cubicBezTo>
                      <a:pt x="1830" y="953"/>
                      <a:pt x="1829" y="945"/>
                      <a:pt x="1829" y="955"/>
                    </a:cubicBezTo>
                    <a:cubicBezTo>
                      <a:pt x="1829" y="961"/>
                      <a:pt x="1833" y="955"/>
                      <a:pt x="1828" y="967"/>
                    </a:cubicBezTo>
                    <a:cubicBezTo>
                      <a:pt x="1826" y="969"/>
                      <a:pt x="1826" y="969"/>
                      <a:pt x="1826" y="969"/>
                    </a:cubicBezTo>
                    <a:cubicBezTo>
                      <a:pt x="1831" y="978"/>
                      <a:pt x="1833" y="976"/>
                      <a:pt x="1841" y="981"/>
                    </a:cubicBezTo>
                    <a:cubicBezTo>
                      <a:pt x="1852" y="988"/>
                      <a:pt x="1837" y="994"/>
                      <a:pt x="1852" y="992"/>
                    </a:cubicBezTo>
                    <a:cubicBezTo>
                      <a:pt x="1858" y="1003"/>
                      <a:pt x="1858" y="1003"/>
                      <a:pt x="1858" y="1003"/>
                    </a:cubicBezTo>
                    <a:cubicBezTo>
                      <a:pt x="1869" y="1002"/>
                      <a:pt x="1864" y="1005"/>
                      <a:pt x="1874" y="997"/>
                    </a:cubicBezTo>
                    <a:cubicBezTo>
                      <a:pt x="1878" y="1001"/>
                      <a:pt x="1878" y="1001"/>
                      <a:pt x="1878" y="1001"/>
                    </a:cubicBezTo>
                    <a:cubicBezTo>
                      <a:pt x="1880" y="995"/>
                      <a:pt x="1880" y="995"/>
                      <a:pt x="1880" y="995"/>
                    </a:cubicBezTo>
                    <a:cubicBezTo>
                      <a:pt x="1887" y="992"/>
                      <a:pt x="1888" y="995"/>
                      <a:pt x="1891" y="987"/>
                    </a:cubicBezTo>
                    <a:cubicBezTo>
                      <a:pt x="1892" y="983"/>
                      <a:pt x="1892" y="985"/>
                      <a:pt x="1895" y="982"/>
                    </a:cubicBezTo>
                    <a:cubicBezTo>
                      <a:pt x="1903" y="976"/>
                      <a:pt x="1899" y="978"/>
                      <a:pt x="1910" y="975"/>
                    </a:cubicBezTo>
                    <a:cubicBezTo>
                      <a:pt x="1907" y="987"/>
                      <a:pt x="1913" y="983"/>
                      <a:pt x="1910" y="990"/>
                    </a:cubicBezTo>
                    <a:cubicBezTo>
                      <a:pt x="1908" y="993"/>
                      <a:pt x="1908" y="989"/>
                      <a:pt x="1908" y="996"/>
                    </a:cubicBezTo>
                    <a:cubicBezTo>
                      <a:pt x="1910" y="1003"/>
                      <a:pt x="1910" y="1003"/>
                      <a:pt x="1910" y="1003"/>
                    </a:cubicBezTo>
                    <a:cubicBezTo>
                      <a:pt x="1912" y="1007"/>
                      <a:pt x="1916" y="1004"/>
                      <a:pt x="1919" y="1013"/>
                    </a:cubicBezTo>
                    <a:cubicBezTo>
                      <a:pt x="1921" y="1021"/>
                      <a:pt x="1921" y="1021"/>
                      <a:pt x="1921" y="1021"/>
                    </a:cubicBezTo>
                    <a:cubicBezTo>
                      <a:pt x="1912" y="1022"/>
                      <a:pt x="1912" y="1022"/>
                      <a:pt x="1912" y="1022"/>
                    </a:cubicBezTo>
                    <a:cubicBezTo>
                      <a:pt x="1913" y="1024"/>
                      <a:pt x="1911" y="1023"/>
                      <a:pt x="1914" y="1024"/>
                    </a:cubicBezTo>
                    <a:cubicBezTo>
                      <a:pt x="1926" y="1029"/>
                      <a:pt x="1926" y="1029"/>
                      <a:pt x="1926" y="1029"/>
                    </a:cubicBezTo>
                    <a:cubicBezTo>
                      <a:pt x="1921" y="1033"/>
                      <a:pt x="1921" y="1033"/>
                      <a:pt x="1921" y="1033"/>
                    </a:cubicBezTo>
                    <a:cubicBezTo>
                      <a:pt x="1923" y="1037"/>
                      <a:pt x="1922" y="1037"/>
                      <a:pt x="1925" y="1040"/>
                    </a:cubicBezTo>
                    <a:cubicBezTo>
                      <a:pt x="1929" y="1044"/>
                      <a:pt x="1927" y="1042"/>
                      <a:pt x="1931" y="1047"/>
                    </a:cubicBezTo>
                    <a:cubicBezTo>
                      <a:pt x="1928" y="1053"/>
                      <a:pt x="1928" y="1052"/>
                      <a:pt x="1923" y="1053"/>
                    </a:cubicBezTo>
                    <a:cubicBezTo>
                      <a:pt x="1931" y="1056"/>
                      <a:pt x="1932" y="1061"/>
                      <a:pt x="1936" y="1068"/>
                    </a:cubicBezTo>
                    <a:cubicBezTo>
                      <a:pt x="1936" y="1068"/>
                      <a:pt x="1935" y="1068"/>
                      <a:pt x="1935" y="1068"/>
                    </a:cubicBezTo>
                    <a:cubicBezTo>
                      <a:pt x="1934" y="1069"/>
                      <a:pt x="1922" y="1065"/>
                      <a:pt x="1920" y="1064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20" y="1073"/>
                      <a:pt x="1920" y="1073"/>
                      <a:pt x="1920" y="1073"/>
                    </a:cubicBezTo>
                    <a:cubicBezTo>
                      <a:pt x="1925" y="1074"/>
                      <a:pt x="1925" y="1072"/>
                      <a:pt x="1927" y="1081"/>
                    </a:cubicBezTo>
                    <a:cubicBezTo>
                      <a:pt x="1927" y="1081"/>
                      <a:pt x="1928" y="1081"/>
                      <a:pt x="1928" y="1082"/>
                    </a:cubicBezTo>
                    <a:cubicBezTo>
                      <a:pt x="1929" y="1084"/>
                      <a:pt x="1929" y="1085"/>
                      <a:pt x="1928" y="1085"/>
                    </a:cubicBezTo>
                    <a:cubicBezTo>
                      <a:pt x="1929" y="1085"/>
                      <a:pt x="1929" y="1085"/>
                      <a:pt x="1929" y="1086"/>
                    </a:cubicBezTo>
                    <a:cubicBezTo>
                      <a:pt x="1943" y="1096"/>
                      <a:pt x="1943" y="1096"/>
                      <a:pt x="1943" y="1096"/>
                    </a:cubicBezTo>
                    <a:cubicBezTo>
                      <a:pt x="1941" y="1106"/>
                      <a:pt x="1941" y="1106"/>
                      <a:pt x="1941" y="1106"/>
                    </a:cubicBezTo>
                    <a:cubicBezTo>
                      <a:pt x="1958" y="1113"/>
                      <a:pt x="1947" y="1112"/>
                      <a:pt x="1956" y="1114"/>
                    </a:cubicBezTo>
                    <a:cubicBezTo>
                      <a:pt x="1963" y="1116"/>
                      <a:pt x="1963" y="1116"/>
                      <a:pt x="1963" y="1116"/>
                    </a:cubicBezTo>
                    <a:cubicBezTo>
                      <a:pt x="1971" y="1129"/>
                      <a:pt x="1971" y="1129"/>
                      <a:pt x="1971" y="1129"/>
                    </a:cubicBezTo>
                    <a:cubicBezTo>
                      <a:pt x="1977" y="1125"/>
                      <a:pt x="1977" y="1125"/>
                      <a:pt x="1977" y="1125"/>
                    </a:cubicBezTo>
                    <a:cubicBezTo>
                      <a:pt x="1978" y="1126"/>
                      <a:pt x="1980" y="1127"/>
                      <a:pt x="1980" y="1128"/>
                    </a:cubicBezTo>
                    <a:cubicBezTo>
                      <a:pt x="1978" y="1132"/>
                      <a:pt x="1978" y="1132"/>
                      <a:pt x="1978" y="1132"/>
                    </a:cubicBezTo>
                    <a:cubicBezTo>
                      <a:pt x="1985" y="1136"/>
                      <a:pt x="1985" y="1136"/>
                      <a:pt x="1985" y="1136"/>
                    </a:cubicBezTo>
                    <a:cubicBezTo>
                      <a:pt x="1960" y="1141"/>
                      <a:pt x="1972" y="1137"/>
                      <a:pt x="1961" y="1137"/>
                    </a:cubicBezTo>
                    <a:cubicBezTo>
                      <a:pt x="1938" y="1139"/>
                      <a:pt x="1948" y="1140"/>
                      <a:pt x="1934" y="1136"/>
                    </a:cubicBezTo>
                    <a:cubicBezTo>
                      <a:pt x="1931" y="1141"/>
                      <a:pt x="1931" y="1141"/>
                      <a:pt x="1931" y="1141"/>
                    </a:cubicBezTo>
                    <a:cubicBezTo>
                      <a:pt x="1932" y="1144"/>
                      <a:pt x="1932" y="1144"/>
                      <a:pt x="1932" y="1144"/>
                    </a:cubicBezTo>
                    <a:cubicBezTo>
                      <a:pt x="1942" y="1147"/>
                      <a:pt x="1936" y="1139"/>
                      <a:pt x="1948" y="1144"/>
                    </a:cubicBezTo>
                    <a:cubicBezTo>
                      <a:pt x="1958" y="1139"/>
                      <a:pt x="1971" y="1142"/>
                      <a:pt x="1972" y="1142"/>
                    </a:cubicBezTo>
                    <a:cubicBezTo>
                      <a:pt x="1979" y="1142"/>
                      <a:pt x="1969" y="1138"/>
                      <a:pt x="1979" y="1142"/>
                    </a:cubicBezTo>
                    <a:cubicBezTo>
                      <a:pt x="1986" y="1145"/>
                      <a:pt x="1995" y="1153"/>
                      <a:pt x="1994" y="1161"/>
                    </a:cubicBezTo>
                    <a:cubicBezTo>
                      <a:pt x="2002" y="1158"/>
                      <a:pt x="1997" y="1160"/>
                      <a:pt x="1999" y="1160"/>
                    </a:cubicBezTo>
                    <a:cubicBezTo>
                      <a:pt x="2004" y="1159"/>
                      <a:pt x="2004" y="1162"/>
                      <a:pt x="2003" y="1166"/>
                    </a:cubicBezTo>
                    <a:cubicBezTo>
                      <a:pt x="2001" y="1173"/>
                      <a:pt x="1999" y="1166"/>
                      <a:pt x="2001" y="1178"/>
                    </a:cubicBezTo>
                    <a:cubicBezTo>
                      <a:pt x="1986" y="1182"/>
                      <a:pt x="1986" y="1182"/>
                      <a:pt x="1986" y="1182"/>
                    </a:cubicBezTo>
                    <a:cubicBezTo>
                      <a:pt x="1981" y="1184"/>
                      <a:pt x="1978" y="1183"/>
                      <a:pt x="1972" y="1181"/>
                    </a:cubicBezTo>
                    <a:cubicBezTo>
                      <a:pt x="1965" y="1180"/>
                      <a:pt x="1969" y="1181"/>
                      <a:pt x="1965" y="1181"/>
                    </a:cubicBezTo>
                    <a:cubicBezTo>
                      <a:pt x="1962" y="1180"/>
                      <a:pt x="1960" y="1179"/>
                      <a:pt x="1957" y="1178"/>
                    </a:cubicBezTo>
                    <a:cubicBezTo>
                      <a:pt x="1954" y="1183"/>
                      <a:pt x="1955" y="1177"/>
                      <a:pt x="1948" y="1182"/>
                    </a:cubicBezTo>
                    <a:cubicBezTo>
                      <a:pt x="1941" y="1187"/>
                      <a:pt x="1946" y="1184"/>
                      <a:pt x="1942" y="1190"/>
                    </a:cubicBezTo>
                    <a:cubicBezTo>
                      <a:pt x="1932" y="1190"/>
                      <a:pt x="1934" y="1189"/>
                      <a:pt x="1931" y="1191"/>
                    </a:cubicBezTo>
                    <a:cubicBezTo>
                      <a:pt x="1928" y="1192"/>
                      <a:pt x="1928" y="1192"/>
                      <a:pt x="1928" y="1192"/>
                    </a:cubicBezTo>
                    <a:cubicBezTo>
                      <a:pt x="1924" y="1195"/>
                      <a:pt x="1925" y="1191"/>
                      <a:pt x="1919" y="1192"/>
                    </a:cubicBezTo>
                    <a:cubicBezTo>
                      <a:pt x="1912" y="1192"/>
                      <a:pt x="1918" y="1194"/>
                      <a:pt x="1911" y="1190"/>
                    </a:cubicBezTo>
                    <a:cubicBezTo>
                      <a:pt x="1902" y="1185"/>
                      <a:pt x="1902" y="1196"/>
                      <a:pt x="1895" y="1183"/>
                    </a:cubicBezTo>
                    <a:cubicBezTo>
                      <a:pt x="1875" y="1181"/>
                      <a:pt x="1886" y="1180"/>
                      <a:pt x="1878" y="1177"/>
                    </a:cubicBezTo>
                    <a:cubicBezTo>
                      <a:pt x="1861" y="1175"/>
                      <a:pt x="1861" y="1175"/>
                      <a:pt x="1861" y="1175"/>
                    </a:cubicBezTo>
                    <a:cubicBezTo>
                      <a:pt x="1854" y="1172"/>
                      <a:pt x="1857" y="1171"/>
                      <a:pt x="1852" y="1170"/>
                    </a:cubicBezTo>
                    <a:cubicBezTo>
                      <a:pt x="1850" y="1169"/>
                      <a:pt x="1847" y="1170"/>
                      <a:pt x="1844" y="1169"/>
                    </a:cubicBezTo>
                    <a:cubicBezTo>
                      <a:pt x="1834" y="1166"/>
                      <a:pt x="1819" y="1155"/>
                      <a:pt x="1809" y="1166"/>
                    </a:cubicBezTo>
                    <a:cubicBezTo>
                      <a:pt x="1805" y="1170"/>
                      <a:pt x="1803" y="1171"/>
                      <a:pt x="1801" y="1171"/>
                    </a:cubicBezTo>
                    <a:cubicBezTo>
                      <a:pt x="1807" y="1180"/>
                      <a:pt x="1807" y="1180"/>
                      <a:pt x="1807" y="1180"/>
                    </a:cubicBezTo>
                    <a:cubicBezTo>
                      <a:pt x="1822" y="1177"/>
                      <a:pt x="1828" y="1180"/>
                      <a:pt x="1842" y="1185"/>
                    </a:cubicBezTo>
                    <a:cubicBezTo>
                      <a:pt x="1849" y="1188"/>
                      <a:pt x="1847" y="1189"/>
                      <a:pt x="1852" y="1196"/>
                    </a:cubicBezTo>
                    <a:cubicBezTo>
                      <a:pt x="1847" y="1198"/>
                      <a:pt x="1850" y="1197"/>
                      <a:pt x="1847" y="1197"/>
                    </a:cubicBezTo>
                    <a:cubicBezTo>
                      <a:pt x="1845" y="1207"/>
                      <a:pt x="1845" y="1207"/>
                      <a:pt x="1845" y="1207"/>
                    </a:cubicBezTo>
                    <a:cubicBezTo>
                      <a:pt x="1836" y="1204"/>
                      <a:pt x="1836" y="1204"/>
                      <a:pt x="1836" y="1204"/>
                    </a:cubicBezTo>
                    <a:cubicBezTo>
                      <a:pt x="1833" y="1211"/>
                      <a:pt x="1833" y="1211"/>
                      <a:pt x="1833" y="1211"/>
                    </a:cubicBezTo>
                    <a:cubicBezTo>
                      <a:pt x="1821" y="1210"/>
                      <a:pt x="1825" y="1211"/>
                      <a:pt x="1816" y="1204"/>
                    </a:cubicBezTo>
                    <a:cubicBezTo>
                      <a:pt x="1819" y="1215"/>
                      <a:pt x="1816" y="1211"/>
                      <a:pt x="1817" y="1215"/>
                    </a:cubicBezTo>
                    <a:cubicBezTo>
                      <a:pt x="1821" y="1214"/>
                      <a:pt x="1829" y="1214"/>
                      <a:pt x="1832" y="1215"/>
                    </a:cubicBezTo>
                    <a:cubicBezTo>
                      <a:pt x="1838" y="1217"/>
                      <a:pt x="1834" y="1215"/>
                      <a:pt x="1836" y="1218"/>
                    </a:cubicBezTo>
                    <a:cubicBezTo>
                      <a:pt x="1835" y="1221"/>
                      <a:pt x="1834" y="1222"/>
                      <a:pt x="1832" y="1225"/>
                    </a:cubicBezTo>
                    <a:cubicBezTo>
                      <a:pt x="1828" y="1229"/>
                      <a:pt x="1828" y="1226"/>
                      <a:pt x="1826" y="1230"/>
                    </a:cubicBezTo>
                    <a:cubicBezTo>
                      <a:pt x="1836" y="1233"/>
                      <a:pt x="1836" y="1233"/>
                      <a:pt x="1836" y="1233"/>
                    </a:cubicBezTo>
                    <a:cubicBezTo>
                      <a:pt x="1832" y="1237"/>
                      <a:pt x="1832" y="1236"/>
                      <a:pt x="1829" y="1241"/>
                    </a:cubicBezTo>
                    <a:cubicBezTo>
                      <a:pt x="1830" y="1244"/>
                      <a:pt x="1829" y="1246"/>
                      <a:pt x="1834" y="1250"/>
                    </a:cubicBezTo>
                    <a:cubicBezTo>
                      <a:pt x="1843" y="1255"/>
                      <a:pt x="1843" y="1255"/>
                      <a:pt x="1843" y="1255"/>
                    </a:cubicBezTo>
                    <a:cubicBezTo>
                      <a:pt x="1836" y="1259"/>
                      <a:pt x="1836" y="1259"/>
                      <a:pt x="1836" y="1259"/>
                    </a:cubicBezTo>
                    <a:cubicBezTo>
                      <a:pt x="1847" y="1261"/>
                      <a:pt x="1848" y="1264"/>
                      <a:pt x="1855" y="1271"/>
                    </a:cubicBezTo>
                    <a:cubicBezTo>
                      <a:pt x="1870" y="1268"/>
                      <a:pt x="1870" y="1268"/>
                      <a:pt x="1870" y="1268"/>
                    </a:cubicBezTo>
                    <a:cubicBezTo>
                      <a:pt x="1871" y="1272"/>
                      <a:pt x="1867" y="1270"/>
                      <a:pt x="1873" y="1278"/>
                    </a:cubicBezTo>
                    <a:cubicBezTo>
                      <a:pt x="1870" y="1280"/>
                      <a:pt x="1870" y="1280"/>
                      <a:pt x="1870" y="1280"/>
                    </a:cubicBezTo>
                    <a:cubicBezTo>
                      <a:pt x="1866" y="1282"/>
                      <a:pt x="1866" y="1282"/>
                      <a:pt x="1866" y="1282"/>
                    </a:cubicBezTo>
                    <a:cubicBezTo>
                      <a:pt x="1866" y="1282"/>
                      <a:pt x="1866" y="1282"/>
                      <a:pt x="1866" y="1282"/>
                    </a:cubicBezTo>
                    <a:cubicBezTo>
                      <a:pt x="1865" y="1283"/>
                      <a:pt x="1865" y="1283"/>
                      <a:pt x="1865" y="1283"/>
                    </a:cubicBezTo>
                    <a:cubicBezTo>
                      <a:pt x="1862" y="1284"/>
                      <a:pt x="1862" y="1284"/>
                      <a:pt x="1862" y="1284"/>
                    </a:cubicBezTo>
                    <a:cubicBezTo>
                      <a:pt x="1848" y="1288"/>
                      <a:pt x="1855" y="1288"/>
                      <a:pt x="1836" y="1284"/>
                    </a:cubicBezTo>
                    <a:cubicBezTo>
                      <a:pt x="1833" y="1289"/>
                      <a:pt x="1833" y="1289"/>
                      <a:pt x="1833" y="1289"/>
                    </a:cubicBezTo>
                    <a:cubicBezTo>
                      <a:pt x="1829" y="1283"/>
                      <a:pt x="1829" y="1283"/>
                      <a:pt x="1829" y="1283"/>
                    </a:cubicBezTo>
                    <a:cubicBezTo>
                      <a:pt x="1824" y="1285"/>
                      <a:pt x="1824" y="1284"/>
                      <a:pt x="1822" y="1286"/>
                    </a:cubicBezTo>
                    <a:cubicBezTo>
                      <a:pt x="1819" y="1289"/>
                      <a:pt x="1820" y="1289"/>
                      <a:pt x="1819" y="1293"/>
                    </a:cubicBezTo>
                    <a:cubicBezTo>
                      <a:pt x="1806" y="1296"/>
                      <a:pt x="1806" y="1296"/>
                      <a:pt x="1806" y="1296"/>
                    </a:cubicBezTo>
                    <a:cubicBezTo>
                      <a:pt x="1804" y="1291"/>
                      <a:pt x="1804" y="1291"/>
                      <a:pt x="1804" y="1291"/>
                    </a:cubicBezTo>
                    <a:cubicBezTo>
                      <a:pt x="1799" y="1293"/>
                      <a:pt x="1799" y="1293"/>
                      <a:pt x="1799" y="1293"/>
                    </a:cubicBezTo>
                    <a:cubicBezTo>
                      <a:pt x="1791" y="1286"/>
                      <a:pt x="1790" y="1286"/>
                      <a:pt x="1786" y="1280"/>
                    </a:cubicBezTo>
                    <a:cubicBezTo>
                      <a:pt x="1803" y="1265"/>
                      <a:pt x="1796" y="1275"/>
                      <a:pt x="1805" y="1270"/>
                    </a:cubicBezTo>
                    <a:cubicBezTo>
                      <a:pt x="1825" y="1260"/>
                      <a:pt x="1821" y="1268"/>
                      <a:pt x="1827" y="1272"/>
                    </a:cubicBezTo>
                    <a:cubicBezTo>
                      <a:pt x="1842" y="1268"/>
                      <a:pt x="1842" y="1268"/>
                      <a:pt x="1842" y="1268"/>
                    </a:cubicBezTo>
                    <a:cubicBezTo>
                      <a:pt x="1816" y="1261"/>
                      <a:pt x="1816" y="1261"/>
                      <a:pt x="1816" y="1261"/>
                    </a:cubicBezTo>
                    <a:cubicBezTo>
                      <a:pt x="1821" y="1257"/>
                      <a:pt x="1821" y="1257"/>
                      <a:pt x="1821" y="1257"/>
                    </a:cubicBezTo>
                    <a:cubicBezTo>
                      <a:pt x="1824" y="1256"/>
                      <a:pt x="1826" y="1256"/>
                      <a:pt x="1827" y="1252"/>
                    </a:cubicBezTo>
                    <a:cubicBezTo>
                      <a:pt x="1826" y="1251"/>
                      <a:pt x="1827" y="1251"/>
                      <a:pt x="1824" y="1250"/>
                    </a:cubicBezTo>
                    <a:cubicBezTo>
                      <a:pt x="1819" y="1248"/>
                      <a:pt x="1821" y="1249"/>
                      <a:pt x="1819" y="1250"/>
                    </a:cubicBezTo>
                    <a:cubicBezTo>
                      <a:pt x="1817" y="1257"/>
                      <a:pt x="1816" y="1257"/>
                      <a:pt x="1809" y="1256"/>
                    </a:cubicBezTo>
                    <a:cubicBezTo>
                      <a:pt x="1808" y="1260"/>
                      <a:pt x="1809" y="1258"/>
                      <a:pt x="1805" y="1259"/>
                    </a:cubicBezTo>
                    <a:cubicBezTo>
                      <a:pt x="1804" y="1260"/>
                      <a:pt x="1809" y="1261"/>
                      <a:pt x="1802" y="1260"/>
                    </a:cubicBezTo>
                    <a:cubicBezTo>
                      <a:pt x="1800" y="1252"/>
                      <a:pt x="1804" y="1259"/>
                      <a:pt x="1802" y="1253"/>
                    </a:cubicBezTo>
                    <a:cubicBezTo>
                      <a:pt x="1797" y="1257"/>
                      <a:pt x="1798" y="1253"/>
                      <a:pt x="1795" y="1258"/>
                    </a:cubicBezTo>
                    <a:cubicBezTo>
                      <a:pt x="1798" y="1260"/>
                      <a:pt x="1798" y="1260"/>
                      <a:pt x="1798" y="1260"/>
                    </a:cubicBezTo>
                    <a:cubicBezTo>
                      <a:pt x="1792" y="1264"/>
                      <a:pt x="1789" y="1259"/>
                      <a:pt x="1783" y="1256"/>
                    </a:cubicBezTo>
                    <a:cubicBezTo>
                      <a:pt x="1780" y="1254"/>
                      <a:pt x="1780" y="1254"/>
                      <a:pt x="1780" y="1254"/>
                    </a:cubicBezTo>
                    <a:cubicBezTo>
                      <a:pt x="1779" y="1258"/>
                      <a:pt x="1779" y="1258"/>
                      <a:pt x="1779" y="1258"/>
                    </a:cubicBezTo>
                    <a:cubicBezTo>
                      <a:pt x="1779" y="1264"/>
                      <a:pt x="1779" y="1264"/>
                      <a:pt x="1779" y="1264"/>
                    </a:cubicBezTo>
                    <a:cubicBezTo>
                      <a:pt x="1768" y="1270"/>
                      <a:pt x="1767" y="1268"/>
                      <a:pt x="1757" y="1267"/>
                    </a:cubicBezTo>
                    <a:cubicBezTo>
                      <a:pt x="1753" y="1262"/>
                      <a:pt x="1758" y="1255"/>
                      <a:pt x="1747" y="1270"/>
                    </a:cubicBezTo>
                    <a:cubicBezTo>
                      <a:pt x="1739" y="1267"/>
                      <a:pt x="1748" y="1272"/>
                      <a:pt x="1729" y="1265"/>
                    </a:cubicBezTo>
                    <a:cubicBezTo>
                      <a:pt x="1728" y="1266"/>
                      <a:pt x="1727" y="1268"/>
                      <a:pt x="1725" y="1270"/>
                    </a:cubicBezTo>
                    <a:cubicBezTo>
                      <a:pt x="1721" y="1275"/>
                      <a:pt x="1727" y="1271"/>
                      <a:pt x="1720" y="1275"/>
                    </a:cubicBezTo>
                    <a:cubicBezTo>
                      <a:pt x="1714" y="1284"/>
                      <a:pt x="1714" y="1284"/>
                      <a:pt x="1714" y="1284"/>
                    </a:cubicBezTo>
                    <a:cubicBezTo>
                      <a:pt x="1706" y="1284"/>
                      <a:pt x="1706" y="1284"/>
                      <a:pt x="1706" y="1284"/>
                    </a:cubicBezTo>
                    <a:cubicBezTo>
                      <a:pt x="1706" y="1290"/>
                      <a:pt x="1707" y="1290"/>
                      <a:pt x="1715" y="1296"/>
                    </a:cubicBezTo>
                    <a:cubicBezTo>
                      <a:pt x="1713" y="1296"/>
                      <a:pt x="1713" y="1296"/>
                      <a:pt x="1713" y="1296"/>
                    </a:cubicBezTo>
                    <a:cubicBezTo>
                      <a:pt x="1713" y="1296"/>
                      <a:pt x="1711" y="1297"/>
                      <a:pt x="1711" y="1297"/>
                    </a:cubicBezTo>
                    <a:cubicBezTo>
                      <a:pt x="1706" y="1298"/>
                      <a:pt x="1708" y="1299"/>
                      <a:pt x="1698" y="1291"/>
                    </a:cubicBezTo>
                    <a:cubicBezTo>
                      <a:pt x="1694" y="1299"/>
                      <a:pt x="1694" y="1299"/>
                      <a:pt x="1694" y="1299"/>
                    </a:cubicBezTo>
                    <a:cubicBezTo>
                      <a:pt x="1685" y="1295"/>
                      <a:pt x="1692" y="1292"/>
                      <a:pt x="1679" y="1294"/>
                    </a:cubicBezTo>
                    <a:cubicBezTo>
                      <a:pt x="1673" y="1295"/>
                      <a:pt x="1660" y="1293"/>
                      <a:pt x="1651" y="1301"/>
                    </a:cubicBezTo>
                    <a:cubicBezTo>
                      <a:pt x="1650" y="1302"/>
                      <a:pt x="1649" y="1303"/>
                      <a:pt x="1648" y="1304"/>
                    </a:cubicBezTo>
                    <a:cubicBezTo>
                      <a:pt x="1653" y="1306"/>
                      <a:pt x="1650" y="1304"/>
                      <a:pt x="1651" y="1306"/>
                    </a:cubicBezTo>
                    <a:cubicBezTo>
                      <a:pt x="1650" y="1312"/>
                      <a:pt x="1649" y="1315"/>
                      <a:pt x="1645" y="1317"/>
                    </a:cubicBezTo>
                    <a:cubicBezTo>
                      <a:pt x="1642" y="1319"/>
                      <a:pt x="1644" y="1318"/>
                      <a:pt x="1641" y="1319"/>
                    </a:cubicBezTo>
                    <a:cubicBezTo>
                      <a:pt x="1634" y="1323"/>
                      <a:pt x="1636" y="1323"/>
                      <a:pt x="1631" y="1326"/>
                    </a:cubicBezTo>
                    <a:cubicBezTo>
                      <a:pt x="1617" y="1320"/>
                      <a:pt x="1617" y="1320"/>
                      <a:pt x="1617" y="1320"/>
                    </a:cubicBezTo>
                    <a:cubicBezTo>
                      <a:pt x="1618" y="1328"/>
                      <a:pt x="1619" y="1329"/>
                      <a:pt x="1614" y="1339"/>
                    </a:cubicBezTo>
                    <a:cubicBezTo>
                      <a:pt x="1609" y="1348"/>
                      <a:pt x="1609" y="1346"/>
                      <a:pt x="1607" y="1346"/>
                    </a:cubicBezTo>
                    <a:cubicBezTo>
                      <a:pt x="1607" y="1349"/>
                      <a:pt x="1607" y="1349"/>
                      <a:pt x="1607" y="1349"/>
                    </a:cubicBezTo>
                    <a:cubicBezTo>
                      <a:pt x="1606" y="1351"/>
                      <a:pt x="1606" y="1351"/>
                      <a:pt x="1606" y="1351"/>
                    </a:cubicBezTo>
                    <a:cubicBezTo>
                      <a:pt x="1602" y="1352"/>
                      <a:pt x="1602" y="1352"/>
                      <a:pt x="1602" y="1352"/>
                    </a:cubicBezTo>
                    <a:cubicBezTo>
                      <a:pt x="1599" y="1341"/>
                      <a:pt x="1599" y="1341"/>
                      <a:pt x="1599" y="1341"/>
                    </a:cubicBezTo>
                    <a:cubicBezTo>
                      <a:pt x="1594" y="1341"/>
                      <a:pt x="1594" y="1341"/>
                      <a:pt x="1594" y="1341"/>
                    </a:cubicBezTo>
                    <a:cubicBezTo>
                      <a:pt x="1592" y="1339"/>
                      <a:pt x="1592" y="1339"/>
                      <a:pt x="1592" y="1339"/>
                    </a:cubicBezTo>
                    <a:cubicBezTo>
                      <a:pt x="1597" y="1321"/>
                      <a:pt x="1595" y="1328"/>
                      <a:pt x="1600" y="1324"/>
                    </a:cubicBezTo>
                    <a:cubicBezTo>
                      <a:pt x="1604" y="1321"/>
                      <a:pt x="1600" y="1321"/>
                      <a:pt x="1607" y="1317"/>
                    </a:cubicBezTo>
                    <a:cubicBezTo>
                      <a:pt x="1611" y="1316"/>
                      <a:pt x="1612" y="1317"/>
                      <a:pt x="1614" y="1312"/>
                    </a:cubicBezTo>
                    <a:cubicBezTo>
                      <a:pt x="1607" y="1313"/>
                      <a:pt x="1604" y="1314"/>
                      <a:pt x="1596" y="1313"/>
                    </a:cubicBezTo>
                    <a:cubicBezTo>
                      <a:pt x="1580" y="1336"/>
                      <a:pt x="1580" y="1336"/>
                      <a:pt x="1580" y="1336"/>
                    </a:cubicBezTo>
                    <a:cubicBezTo>
                      <a:pt x="1587" y="1338"/>
                      <a:pt x="1580" y="1336"/>
                      <a:pt x="1586" y="1341"/>
                    </a:cubicBezTo>
                    <a:cubicBezTo>
                      <a:pt x="1583" y="1342"/>
                      <a:pt x="1583" y="1342"/>
                      <a:pt x="1583" y="1342"/>
                    </a:cubicBezTo>
                    <a:cubicBezTo>
                      <a:pt x="1580" y="1348"/>
                      <a:pt x="1582" y="1343"/>
                      <a:pt x="1584" y="1346"/>
                    </a:cubicBezTo>
                    <a:cubicBezTo>
                      <a:pt x="1587" y="1352"/>
                      <a:pt x="1587" y="1352"/>
                      <a:pt x="1587" y="1352"/>
                    </a:cubicBezTo>
                    <a:cubicBezTo>
                      <a:pt x="1578" y="1352"/>
                      <a:pt x="1578" y="1352"/>
                      <a:pt x="1578" y="1352"/>
                    </a:cubicBezTo>
                    <a:cubicBezTo>
                      <a:pt x="1581" y="1360"/>
                      <a:pt x="1576" y="1356"/>
                      <a:pt x="1587" y="1365"/>
                    </a:cubicBezTo>
                    <a:cubicBezTo>
                      <a:pt x="1586" y="1373"/>
                      <a:pt x="1586" y="1373"/>
                      <a:pt x="1586" y="1373"/>
                    </a:cubicBezTo>
                    <a:cubicBezTo>
                      <a:pt x="1575" y="1375"/>
                      <a:pt x="1575" y="1375"/>
                      <a:pt x="1575" y="1375"/>
                    </a:cubicBezTo>
                    <a:cubicBezTo>
                      <a:pt x="1581" y="1380"/>
                      <a:pt x="1578" y="1374"/>
                      <a:pt x="1586" y="1385"/>
                    </a:cubicBezTo>
                    <a:cubicBezTo>
                      <a:pt x="1583" y="1386"/>
                      <a:pt x="1581" y="1387"/>
                      <a:pt x="1578" y="1385"/>
                    </a:cubicBezTo>
                    <a:cubicBezTo>
                      <a:pt x="1574" y="1383"/>
                      <a:pt x="1579" y="1383"/>
                      <a:pt x="1567" y="1381"/>
                    </a:cubicBezTo>
                    <a:cubicBezTo>
                      <a:pt x="1570" y="1388"/>
                      <a:pt x="1570" y="1388"/>
                      <a:pt x="1570" y="1388"/>
                    </a:cubicBezTo>
                    <a:cubicBezTo>
                      <a:pt x="1562" y="1390"/>
                      <a:pt x="1562" y="1390"/>
                      <a:pt x="1562" y="1390"/>
                    </a:cubicBezTo>
                    <a:cubicBezTo>
                      <a:pt x="1563" y="1396"/>
                      <a:pt x="1564" y="1393"/>
                      <a:pt x="1561" y="1398"/>
                    </a:cubicBezTo>
                    <a:cubicBezTo>
                      <a:pt x="1552" y="1396"/>
                      <a:pt x="1553" y="1401"/>
                      <a:pt x="1543" y="1404"/>
                    </a:cubicBezTo>
                    <a:cubicBezTo>
                      <a:pt x="1523" y="1406"/>
                      <a:pt x="1523" y="1406"/>
                      <a:pt x="1523" y="1406"/>
                    </a:cubicBezTo>
                    <a:cubicBezTo>
                      <a:pt x="1518" y="1411"/>
                      <a:pt x="1518" y="1411"/>
                      <a:pt x="1518" y="1411"/>
                    </a:cubicBezTo>
                    <a:cubicBezTo>
                      <a:pt x="1516" y="1412"/>
                      <a:pt x="1517" y="1412"/>
                      <a:pt x="1516" y="1412"/>
                    </a:cubicBezTo>
                    <a:cubicBezTo>
                      <a:pt x="1508" y="1416"/>
                      <a:pt x="1508" y="1416"/>
                      <a:pt x="1508" y="1416"/>
                    </a:cubicBezTo>
                    <a:cubicBezTo>
                      <a:pt x="1506" y="1417"/>
                      <a:pt x="1498" y="1417"/>
                      <a:pt x="1491" y="1421"/>
                    </a:cubicBezTo>
                    <a:cubicBezTo>
                      <a:pt x="1482" y="1426"/>
                      <a:pt x="1481" y="1429"/>
                      <a:pt x="1475" y="1436"/>
                    </a:cubicBezTo>
                    <a:cubicBezTo>
                      <a:pt x="1465" y="1448"/>
                      <a:pt x="1465" y="1448"/>
                      <a:pt x="1465" y="1448"/>
                    </a:cubicBezTo>
                    <a:cubicBezTo>
                      <a:pt x="1467" y="1454"/>
                      <a:pt x="1468" y="1449"/>
                      <a:pt x="1468" y="1458"/>
                    </a:cubicBezTo>
                    <a:cubicBezTo>
                      <a:pt x="1466" y="1462"/>
                      <a:pt x="1466" y="1477"/>
                      <a:pt x="1466" y="1482"/>
                    </a:cubicBezTo>
                    <a:cubicBezTo>
                      <a:pt x="1466" y="1483"/>
                      <a:pt x="1467" y="1483"/>
                      <a:pt x="1467" y="1483"/>
                    </a:cubicBezTo>
                    <a:cubicBezTo>
                      <a:pt x="1467" y="1492"/>
                      <a:pt x="1468" y="1508"/>
                      <a:pt x="1465" y="1517"/>
                    </a:cubicBezTo>
                    <a:cubicBezTo>
                      <a:pt x="1462" y="1521"/>
                      <a:pt x="1462" y="1524"/>
                      <a:pt x="1459" y="1528"/>
                    </a:cubicBezTo>
                    <a:cubicBezTo>
                      <a:pt x="1451" y="1538"/>
                      <a:pt x="1451" y="1538"/>
                      <a:pt x="1451" y="1538"/>
                    </a:cubicBezTo>
                    <a:cubicBezTo>
                      <a:pt x="1445" y="1532"/>
                      <a:pt x="1446" y="1531"/>
                      <a:pt x="1441" y="1529"/>
                    </a:cubicBezTo>
                    <a:cubicBezTo>
                      <a:pt x="1444" y="1522"/>
                      <a:pt x="1441" y="1525"/>
                      <a:pt x="1440" y="1520"/>
                    </a:cubicBezTo>
                    <a:cubicBezTo>
                      <a:pt x="1438" y="1512"/>
                      <a:pt x="1441" y="1524"/>
                      <a:pt x="1440" y="1513"/>
                    </a:cubicBezTo>
                    <a:cubicBezTo>
                      <a:pt x="1439" y="1510"/>
                      <a:pt x="1439" y="1510"/>
                      <a:pt x="1439" y="1510"/>
                    </a:cubicBezTo>
                    <a:cubicBezTo>
                      <a:pt x="1438" y="1506"/>
                      <a:pt x="1437" y="1506"/>
                      <a:pt x="1432" y="1502"/>
                    </a:cubicBezTo>
                    <a:cubicBezTo>
                      <a:pt x="1442" y="1486"/>
                      <a:pt x="1442" y="1486"/>
                      <a:pt x="1442" y="1486"/>
                    </a:cubicBezTo>
                    <a:cubicBezTo>
                      <a:pt x="1435" y="1485"/>
                      <a:pt x="1440" y="1485"/>
                      <a:pt x="1431" y="1488"/>
                    </a:cubicBezTo>
                    <a:cubicBezTo>
                      <a:pt x="1430" y="1483"/>
                      <a:pt x="1435" y="1475"/>
                      <a:pt x="1439" y="1464"/>
                    </a:cubicBezTo>
                    <a:cubicBezTo>
                      <a:pt x="1437" y="1462"/>
                      <a:pt x="1435" y="1461"/>
                      <a:pt x="1434" y="1458"/>
                    </a:cubicBezTo>
                    <a:cubicBezTo>
                      <a:pt x="1432" y="1454"/>
                      <a:pt x="1433" y="1452"/>
                      <a:pt x="1431" y="1448"/>
                    </a:cubicBezTo>
                    <a:cubicBezTo>
                      <a:pt x="1425" y="1440"/>
                      <a:pt x="1419" y="1455"/>
                      <a:pt x="1407" y="1445"/>
                    </a:cubicBezTo>
                    <a:cubicBezTo>
                      <a:pt x="1401" y="1440"/>
                      <a:pt x="1408" y="1444"/>
                      <a:pt x="1395" y="1435"/>
                    </a:cubicBezTo>
                    <a:cubicBezTo>
                      <a:pt x="1394" y="1429"/>
                      <a:pt x="1394" y="1429"/>
                      <a:pt x="1394" y="1429"/>
                    </a:cubicBezTo>
                    <a:cubicBezTo>
                      <a:pt x="1382" y="1424"/>
                      <a:pt x="1394" y="1432"/>
                      <a:pt x="1380" y="1424"/>
                    </a:cubicBezTo>
                    <a:cubicBezTo>
                      <a:pt x="1371" y="1427"/>
                      <a:pt x="1371" y="1427"/>
                      <a:pt x="1371" y="1427"/>
                    </a:cubicBezTo>
                    <a:cubicBezTo>
                      <a:pt x="1369" y="1425"/>
                      <a:pt x="1370" y="1426"/>
                      <a:pt x="1369" y="1423"/>
                    </a:cubicBezTo>
                    <a:cubicBezTo>
                      <a:pt x="1368" y="1421"/>
                      <a:pt x="1368" y="1421"/>
                      <a:pt x="1368" y="1421"/>
                    </a:cubicBezTo>
                    <a:cubicBezTo>
                      <a:pt x="1359" y="1429"/>
                      <a:pt x="1363" y="1419"/>
                      <a:pt x="1350" y="1419"/>
                    </a:cubicBezTo>
                    <a:cubicBezTo>
                      <a:pt x="1348" y="1418"/>
                      <a:pt x="1349" y="1419"/>
                      <a:pt x="1346" y="1419"/>
                    </a:cubicBezTo>
                    <a:cubicBezTo>
                      <a:pt x="1340" y="1421"/>
                      <a:pt x="1343" y="1420"/>
                      <a:pt x="1332" y="1419"/>
                    </a:cubicBezTo>
                    <a:cubicBezTo>
                      <a:pt x="1335" y="1424"/>
                      <a:pt x="1342" y="1426"/>
                      <a:pt x="1346" y="1429"/>
                    </a:cubicBezTo>
                    <a:cubicBezTo>
                      <a:pt x="1344" y="1431"/>
                      <a:pt x="1344" y="1431"/>
                      <a:pt x="1339" y="1434"/>
                    </a:cubicBezTo>
                    <a:cubicBezTo>
                      <a:pt x="1342" y="1443"/>
                      <a:pt x="1342" y="1443"/>
                      <a:pt x="1342" y="1443"/>
                    </a:cubicBezTo>
                    <a:cubicBezTo>
                      <a:pt x="1339" y="1441"/>
                      <a:pt x="1341" y="1442"/>
                      <a:pt x="1338" y="1439"/>
                    </a:cubicBezTo>
                    <a:cubicBezTo>
                      <a:pt x="1337" y="1438"/>
                      <a:pt x="1337" y="1438"/>
                      <a:pt x="1337" y="1438"/>
                    </a:cubicBezTo>
                    <a:cubicBezTo>
                      <a:pt x="1330" y="1432"/>
                      <a:pt x="1336" y="1436"/>
                      <a:pt x="1330" y="1431"/>
                    </a:cubicBezTo>
                    <a:cubicBezTo>
                      <a:pt x="1326" y="1433"/>
                      <a:pt x="1326" y="1433"/>
                      <a:pt x="1326" y="1433"/>
                    </a:cubicBezTo>
                    <a:cubicBezTo>
                      <a:pt x="1327" y="1433"/>
                      <a:pt x="1327" y="1433"/>
                      <a:pt x="1329" y="1433"/>
                    </a:cubicBezTo>
                    <a:cubicBezTo>
                      <a:pt x="1328" y="1440"/>
                      <a:pt x="1328" y="1440"/>
                      <a:pt x="1328" y="1440"/>
                    </a:cubicBezTo>
                    <a:cubicBezTo>
                      <a:pt x="1323" y="1438"/>
                      <a:pt x="1322" y="1436"/>
                      <a:pt x="1322" y="1434"/>
                    </a:cubicBezTo>
                    <a:cubicBezTo>
                      <a:pt x="1320" y="1436"/>
                      <a:pt x="1320" y="1436"/>
                      <a:pt x="1320" y="1436"/>
                    </a:cubicBezTo>
                    <a:cubicBezTo>
                      <a:pt x="1305" y="1427"/>
                      <a:pt x="1309" y="1430"/>
                      <a:pt x="1296" y="1419"/>
                    </a:cubicBezTo>
                    <a:cubicBezTo>
                      <a:pt x="1290" y="1420"/>
                      <a:pt x="1291" y="1421"/>
                      <a:pt x="1285" y="1418"/>
                    </a:cubicBezTo>
                    <a:cubicBezTo>
                      <a:pt x="1280" y="1415"/>
                      <a:pt x="1279" y="1414"/>
                      <a:pt x="1270" y="1414"/>
                    </a:cubicBezTo>
                    <a:cubicBezTo>
                      <a:pt x="1261" y="1415"/>
                      <a:pt x="1271" y="1417"/>
                      <a:pt x="1252" y="1413"/>
                    </a:cubicBezTo>
                    <a:cubicBezTo>
                      <a:pt x="1244" y="1420"/>
                      <a:pt x="1244" y="1420"/>
                      <a:pt x="1244" y="1420"/>
                    </a:cubicBezTo>
                    <a:cubicBezTo>
                      <a:pt x="1229" y="1432"/>
                      <a:pt x="1238" y="1417"/>
                      <a:pt x="1220" y="1429"/>
                    </a:cubicBezTo>
                    <a:cubicBezTo>
                      <a:pt x="1214" y="1432"/>
                      <a:pt x="1214" y="1432"/>
                      <a:pt x="1214" y="1432"/>
                    </a:cubicBezTo>
                    <a:cubicBezTo>
                      <a:pt x="1210" y="1430"/>
                      <a:pt x="1213" y="1431"/>
                      <a:pt x="1209" y="1431"/>
                    </a:cubicBezTo>
                    <a:cubicBezTo>
                      <a:pt x="1208" y="1431"/>
                      <a:pt x="1205" y="1432"/>
                      <a:pt x="1204" y="1432"/>
                    </a:cubicBezTo>
                    <a:cubicBezTo>
                      <a:pt x="1198" y="1436"/>
                      <a:pt x="1203" y="1436"/>
                      <a:pt x="1197" y="1440"/>
                    </a:cubicBezTo>
                    <a:cubicBezTo>
                      <a:pt x="1193" y="1442"/>
                      <a:pt x="1195" y="1436"/>
                      <a:pt x="1192" y="1447"/>
                    </a:cubicBezTo>
                    <a:cubicBezTo>
                      <a:pt x="1191" y="1452"/>
                      <a:pt x="1191" y="1453"/>
                      <a:pt x="1191" y="1458"/>
                    </a:cubicBezTo>
                    <a:cubicBezTo>
                      <a:pt x="1193" y="1469"/>
                      <a:pt x="1193" y="1469"/>
                      <a:pt x="1193" y="1469"/>
                    </a:cubicBezTo>
                    <a:cubicBezTo>
                      <a:pt x="1188" y="1484"/>
                      <a:pt x="1184" y="1473"/>
                      <a:pt x="1175" y="1484"/>
                    </a:cubicBezTo>
                    <a:cubicBezTo>
                      <a:pt x="1174" y="1485"/>
                      <a:pt x="1166" y="1506"/>
                      <a:pt x="1169" y="1508"/>
                    </a:cubicBezTo>
                    <a:cubicBezTo>
                      <a:pt x="1166" y="1517"/>
                      <a:pt x="1168" y="1519"/>
                      <a:pt x="1162" y="1527"/>
                    </a:cubicBezTo>
                    <a:cubicBezTo>
                      <a:pt x="1157" y="1534"/>
                      <a:pt x="1161" y="1531"/>
                      <a:pt x="1154" y="1542"/>
                    </a:cubicBezTo>
                    <a:cubicBezTo>
                      <a:pt x="1157" y="1544"/>
                      <a:pt x="1157" y="1545"/>
                      <a:pt x="1157" y="1548"/>
                    </a:cubicBezTo>
                    <a:cubicBezTo>
                      <a:pt x="1161" y="1553"/>
                      <a:pt x="1159" y="1550"/>
                      <a:pt x="1159" y="1555"/>
                    </a:cubicBezTo>
                    <a:cubicBezTo>
                      <a:pt x="1159" y="1558"/>
                      <a:pt x="1159" y="1556"/>
                      <a:pt x="1159" y="1559"/>
                    </a:cubicBezTo>
                    <a:cubicBezTo>
                      <a:pt x="1160" y="1562"/>
                      <a:pt x="1159" y="1560"/>
                      <a:pt x="1160" y="1561"/>
                    </a:cubicBezTo>
                    <a:cubicBezTo>
                      <a:pt x="1161" y="1564"/>
                      <a:pt x="1165" y="1569"/>
                      <a:pt x="1166" y="1570"/>
                    </a:cubicBezTo>
                    <a:cubicBezTo>
                      <a:pt x="1166" y="1571"/>
                      <a:pt x="1167" y="1571"/>
                      <a:pt x="1167" y="1571"/>
                    </a:cubicBezTo>
                    <a:cubicBezTo>
                      <a:pt x="1169" y="1576"/>
                      <a:pt x="1171" y="1588"/>
                      <a:pt x="1170" y="1593"/>
                    </a:cubicBezTo>
                    <a:cubicBezTo>
                      <a:pt x="1188" y="1606"/>
                      <a:pt x="1188" y="1606"/>
                      <a:pt x="1188" y="1606"/>
                    </a:cubicBezTo>
                    <a:cubicBezTo>
                      <a:pt x="1190" y="1607"/>
                      <a:pt x="1209" y="1610"/>
                      <a:pt x="1216" y="1607"/>
                    </a:cubicBezTo>
                    <a:cubicBezTo>
                      <a:pt x="1232" y="1600"/>
                      <a:pt x="1232" y="1611"/>
                      <a:pt x="1238" y="1609"/>
                    </a:cubicBezTo>
                    <a:cubicBezTo>
                      <a:pt x="1249" y="1603"/>
                      <a:pt x="1249" y="1603"/>
                      <a:pt x="1249" y="1603"/>
                    </a:cubicBezTo>
                    <a:cubicBezTo>
                      <a:pt x="1256" y="1600"/>
                      <a:pt x="1254" y="1603"/>
                      <a:pt x="1257" y="1593"/>
                    </a:cubicBezTo>
                    <a:cubicBezTo>
                      <a:pt x="1263" y="1592"/>
                      <a:pt x="1266" y="1587"/>
                      <a:pt x="1269" y="1581"/>
                    </a:cubicBezTo>
                    <a:cubicBezTo>
                      <a:pt x="1274" y="1577"/>
                      <a:pt x="1271" y="1574"/>
                      <a:pt x="1277" y="1573"/>
                    </a:cubicBezTo>
                    <a:cubicBezTo>
                      <a:pt x="1280" y="1572"/>
                      <a:pt x="1284" y="1573"/>
                      <a:pt x="1290" y="1572"/>
                    </a:cubicBezTo>
                    <a:cubicBezTo>
                      <a:pt x="1299" y="1571"/>
                      <a:pt x="1305" y="1568"/>
                      <a:pt x="1315" y="1570"/>
                    </a:cubicBezTo>
                    <a:cubicBezTo>
                      <a:pt x="1318" y="1570"/>
                      <a:pt x="1323" y="1572"/>
                      <a:pt x="1324" y="1575"/>
                    </a:cubicBezTo>
                    <a:cubicBezTo>
                      <a:pt x="1326" y="1579"/>
                      <a:pt x="1324" y="1582"/>
                      <a:pt x="1323" y="1587"/>
                    </a:cubicBezTo>
                    <a:cubicBezTo>
                      <a:pt x="1320" y="1588"/>
                      <a:pt x="1323" y="1587"/>
                      <a:pt x="1320" y="1588"/>
                    </a:cubicBezTo>
                    <a:cubicBezTo>
                      <a:pt x="1301" y="1618"/>
                      <a:pt x="1301" y="1618"/>
                      <a:pt x="1301" y="1618"/>
                    </a:cubicBezTo>
                    <a:cubicBezTo>
                      <a:pt x="1296" y="1620"/>
                      <a:pt x="1297" y="1623"/>
                      <a:pt x="1296" y="1628"/>
                    </a:cubicBezTo>
                    <a:cubicBezTo>
                      <a:pt x="1291" y="1626"/>
                      <a:pt x="1296" y="1627"/>
                      <a:pt x="1290" y="1624"/>
                    </a:cubicBezTo>
                    <a:cubicBezTo>
                      <a:pt x="1292" y="1619"/>
                      <a:pt x="1292" y="1619"/>
                      <a:pt x="1292" y="1619"/>
                    </a:cubicBezTo>
                    <a:cubicBezTo>
                      <a:pt x="1286" y="1623"/>
                      <a:pt x="1286" y="1623"/>
                      <a:pt x="1286" y="1623"/>
                    </a:cubicBezTo>
                    <a:cubicBezTo>
                      <a:pt x="1288" y="1629"/>
                      <a:pt x="1288" y="1629"/>
                      <a:pt x="1288" y="1629"/>
                    </a:cubicBezTo>
                    <a:cubicBezTo>
                      <a:pt x="1288" y="1637"/>
                      <a:pt x="1282" y="1639"/>
                      <a:pt x="1279" y="1646"/>
                    </a:cubicBezTo>
                    <a:cubicBezTo>
                      <a:pt x="1271" y="1661"/>
                      <a:pt x="1267" y="1657"/>
                      <a:pt x="1262" y="1664"/>
                    </a:cubicBezTo>
                    <a:cubicBezTo>
                      <a:pt x="1285" y="1668"/>
                      <a:pt x="1285" y="1668"/>
                      <a:pt x="1285" y="1668"/>
                    </a:cubicBezTo>
                    <a:cubicBezTo>
                      <a:pt x="1310" y="1675"/>
                      <a:pt x="1308" y="1668"/>
                      <a:pt x="1316" y="1671"/>
                    </a:cubicBezTo>
                    <a:cubicBezTo>
                      <a:pt x="1323" y="1674"/>
                      <a:pt x="1332" y="1675"/>
                      <a:pt x="1336" y="1680"/>
                    </a:cubicBezTo>
                    <a:cubicBezTo>
                      <a:pt x="1338" y="1683"/>
                      <a:pt x="1337" y="1682"/>
                      <a:pt x="1338" y="1685"/>
                    </a:cubicBezTo>
                    <a:cubicBezTo>
                      <a:pt x="1338" y="1685"/>
                      <a:pt x="1338" y="1686"/>
                      <a:pt x="1338" y="1686"/>
                    </a:cubicBezTo>
                    <a:cubicBezTo>
                      <a:pt x="1348" y="1694"/>
                      <a:pt x="1348" y="1694"/>
                      <a:pt x="1348" y="1694"/>
                    </a:cubicBezTo>
                    <a:cubicBezTo>
                      <a:pt x="1337" y="1721"/>
                      <a:pt x="1341" y="1704"/>
                      <a:pt x="1335" y="1719"/>
                    </a:cubicBezTo>
                    <a:cubicBezTo>
                      <a:pt x="1321" y="1740"/>
                      <a:pt x="1321" y="1740"/>
                      <a:pt x="1321" y="1740"/>
                    </a:cubicBezTo>
                    <a:cubicBezTo>
                      <a:pt x="1323" y="1743"/>
                      <a:pt x="1323" y="1738"/>
                      <a:pt x="1322" y="1745"/>
                    </a:cubicBezTo>
                    <a:cubicBezTo>
                      <a:pt x="1321" y="1748"/>
                      <a:pt x="1321" y="1747"/>
                      <a:pt x="1320" y="1748"/>
                    </a:cubicBezTo>
                    <a:cubicBezTo>
                      <a:pt x="1318" y="1752"/>
                      <a:pt x="1317" y="1745"/>
                      <a:pt x="1318" y="1753"/>
                    </a:cubicBezTo>
                    <a:cubicBezTo>
                      <a:pt x="1319" y="1767"/>
                      <a:pt x="1321" y="1767"/>
                      <a:pt x="1328" y="1779"/>
                    </a:cubicBezTo>
                    <a:cubicBezTo>
                      <a:pt x="1334" y="1787"/>
                      <a:pt x="1329" y="1785"/>
                      <a:pt x="1331" y="1792"/>
                    </a:cubicBezTo>
                    <a:cubicBezTo>
                      <a:pt x="1350" y="1798"/>
                      <a:pt x="1345" y="1801"/>
                      <a:pt x="1354" y="1798"/>
                    </a:cubicBezTo>
                    <a:cubicBezTo>
                      <a:pt x="1359" y="1797"/>
                      <a:pt x="1361" y="1796"/>
                      <a:pt x="1366" y="1797"/>
                    </a:cubicBezTo>
                    <a:cubicBezTo>
                      <a:pt x="1378" y="1798"/>
                      <a:pt x="1370" y="1797"/>
                      <a:pt x="1378" y="1793"/>
                    </a:cubicBezTo>
                    <a:cubicBezTo>
                      <a:pt x="1393" y="1800"/>
                      <a:pt x="1393" y="1800"/>
                      <a:pt x="1393" y="1800"/>
                    </a:cubicBezTo>
                    <a:cubicBezTo>
                      <a:pt x="1396" y="1817"/>
                      <a:pt x="1395" y="1805"/>
                      <a:pt x="1400" y="1815"/>
                    </a:cubicBezTo>
                    <a:cubicBezTo>
                      <a:pt x="1402" y="1820"/>
                      <a:pt x="1396" y="1814"/>
                      <a:pt x="1406" y="1822"/>
                    </a:cubicBezTo>
                    <a:cubicBezTo>
                      <a:pt x="1410" y="1826"/>
                      <a:pt x="1409" y="1825"/>
                      <a:pt x="1409" y="1831"/>
                    </a:cubicBezTo>
                    <a:cubicBezTo>
                      <a:pt x="1411" y="1832"/>
                      <a:pt x="1411" y="1832"/>
                      <a:pt x="1411" y="1832"/>
                    </a:cubicBezTo>
                    <a:cubicBezTo>
                      <a:pt x="1411" y="1833"/>
                      <a:pt x="1412" y="1833"/>
                      <a:pt x="1412" y="1833"/>
                    </a:cubicBezTo>
                    <a:cubicBezTo>
                      <a:pt x="1414" y="1834"/>
                      <a:pt x="1410" y="1833"/>
                      <a:pt x="1414" y="1834"/>
                    </a:cubicBezTo>
                    <a:cubicBezTo>
                      <a:pt x="1421" y="1822"/>
                      <a:pt x="1418" y="1827"/>
                      <a:pt x="1425" y="1817"/>
                    </a:cubicBezTo>
                    <a:cubicBezTo>
                      <a:pt x="1432" y="1815"/>
                      <a:pt x="1425" y="1815"/>
                      <a:pt x="1435" y="1816"/>
                    </a:cubicBezTo>
                    <a:cubicBezTo>
                      <a:pt x="1438" y="1807"/>
                      <a:pt x="1435" y="1811"/>
                      <a:pt x="1443" y="1809"/>
                    </a:cubicBezTo>
                    <a:cubicBezTo>
                      <a:pt x="1447" y="1798"/>
                      <a:pt x="1449" y="1793"/>
                      <a:pt x="1460" y="1796"/>
                    </a:cubicBezTo>
                    <a:cubicBezTo>
                      <a:pt x="1463" y="1798"/>
                      <a:pt x="1463" y="1798"/>
                      <a:pt x="1463" y="1798"/>
                    </a:cubicBezTo>
                    <a:cubicBezTo>
                      <a:pt x="1469" y="1788"/>
                      <a:pt x="1471" y="1797"/>
                      <a:pt x="1483" y="1795"/>
                    </a:cubicBezTo>
                    <a:cubicBezTo>
                      <a:pt x="1488" y="1793"/>
                      <a:pt x="1485" y="1792"/>
                      <a:pt x="1492" y="1791"/>
                    </a:cubicBezTo>
                    <a:cubicBezTo>
                      <a:pt x="1496" y="1791"/>
                      <a:pt x="1499" y="1792"/>
                      <a:pt x="1503" y="1789"/>
                    </a:cubicBezTo>
                    <a:cubicBezTo>
                      <a:pt x="1507" y="1789"/>
                      <a:pt x="1503" y="1791"/>
                      <a:pt x="1507" y="1788"/>
                    </a:cubicBezTo>
                    <a:cubicBezTo>
                      <a:pt x="1507" y="1788"/>
                      <a:pt x="1508" y="1787"/>
                      <a:pt x="1508" y="1787"/>
                    </a:cubicBezTo>
                    <a:cubicBezTo>
                      <a:pt x="1508" y="1787"/>
                      <a:pt x="1508" y="1787"/>
                      <a:pt x="1510" y="1786"/>
                    </a:cubicBezTo>
                    <a:cubicBezTo>
                      <a:pt x="1513" y="1784"/>
                      <a:pt x="1510" y="1786"/>
                      <a:pt x="1512" y="1783"/>
                    </a:cubicBezTo>
                    <a:cubicBezTo>
                      <a:pt x="1523" y="1785"/>
                      <a:pt x="1519" y="1787"/>
                      <a:pt x="1525" y="1789"/>
                    </a:cubicBezTo>
                    <a:cubicBezTo>
                      <a:pt x="1524" y="1794"/>
                      <a:pt x="1525" y="1791"/>
                      <a:pt x="1520" y="1793"/>
                    </a:cubicBezTo>
                    <a:cubicBezTo>
                      <a:pt x="1507" y="1797"/>
                      <a:pt x="1507" y="1797"/>
                      <a:pt x="1507" y="1797"/>
                    </a:cubicBezTo>
                    <a:cubicBezTo>
                      <a:pt x="1507" y="1802"/>
                      <a:pt x="1509" y="1799"/>
                      <a:pt x="1511" y="1806"/>
                    </a:cubicBezTo>
                    <a:cubicBezTo>
                      <a:pt x="1511" y="1813"/>
                      <a:pt x="1511" y="1813"/>
                      <a:pt x="1511" y="1813"/>
                    </a:cubicBezTo>
                    <a:cubicBezTo>
                      <a:pt x="1501" y="1816"/>
                      <a:pt x="1501" y="1816"/>
                      <a:pt x="1501" y="1816"/>
                    </a:cubicBezTo>
                    <a:cubicBezTo>
                      <a:pt x="1498" y="1825"/>
                      <a:pt x="1500" y="1829"/>
                      <a:pt x="1503" y="1837"/>
                    </a:cubicBezTo>
                    <a:cubicBezTo>
                      <a:pt x="1516" y="1833"/>
                      <a:pt x="1516" y="1833"/>
                      <a:pt x="1516" y="1833"/>
                    </a:cubicBezTo>
                    <a:cubicBezTo>
                      <a:pt x="1521" y="1811"/>
                      <a:pt x="1509" y="1822"/>
                      <a:pt x="1516" y="1810"/>
                    </a:cubicBezTo>
                    <a:cubicBezTo>
                      <a:pt x="1517" y="1807"/>
                      <a:pt x="1517" y="1807"/>
                      <a:pt x="1519" y="1806"/>
                    </a:cubicBezTo>
                    <a:cubicBezTo>
                      <a:pt x="1522" y="1805"/>
                      <a:pt x="1525" y="1807"/>
                      <a:pt x="1530" y="1805"/>
                    </a:cubicBezTo>
                    <a:cubicBezTo>
                      <a:pt x="1545" y="1806"/>
                      <a:pt x="1545" y="1806"/>
                      <a:pt x="1545" y="1806"/>
                    </a:cubicBezTo>
                    <a:cubicBezTo>
                      <a:pt x="1543" y="1800"/>
                      <a:pt x="1541" y="1804"/>
                      <a:pt x="1538" y="1800"/>
                    </a:cubicBezTo>
                    <a:cubicBezTo>
                      <a:pt x="1544" y="1795"/>
                      <a:pt x="1544" y="1795"/>
                      <a:pt x="1544" y="1795"/>
                    </a:cubicBezTo>
                    <a:cubicBezTo>
                      <a:pt x="1548" y="1799"/>
                      <a:pt x="1544" y="1800"/>
                      <a:pt x="1548" y="1803"/>
                    </a:cubicBezTo>
                    <a:cubicBezTo>
                      <a:pt x="1551" y="1807"/>
                      <a:pt x="1562" y="1806"/>
                      <a:pt x="1567" y="1817"/>
                    </a:cubicBezTo>
                    <a:cubicBezTo>
                      <a:pt x="1568" y="1819"/>
                      <a:pt x="1568" y="1821"/>
                      <a:pt x="1568" y="1821"/>
                    </a:cubicBezTo>
                    <a:cubicBezTo>
                      <a:pt x="1568" y="1823"/>
                      <a:pt x="1568" y="1822"/>
                      <a:pt x="1565" y="1826"/>
                    </a:cubicBezTo>
                    <a:cubicBezTo>
                      <a:pt x="1569" y="1828"/>
                      <a:pt x="1591" y="1829"/>
                      <a:pt x="1598" y="1833"/>
                    </a:cubicBezTo>
                    <a:cubicBezTo>
                      <a:pt x="1602" y="1836"/>
                      <a:pt x="1597" y="1838"/>
                      <a:pt x="1605" y="1842"/>
                    </a:cubicBezTo>
                    <a:cubicBezTo>
                      <a:pt x="1609" y="1844"/>
                      <a:pt x="1614" y="1844"/>
                      <a:pt x="1618" y="1845"/>
                    </a:cubicBezTo>
                    <a:cubicBezTo>
                      <a:pt x="1629" y="1848"/>
                      <a:pt x="1622" y="1844"/>
                      <a:pt x="1642" y="1848"/>
                    </a:cubicBezTo>
                    <a:cubicBezTo>
                      <a:pt x="1643" y="1845"/>
                      <a:pt x="1643" y="1845"/>
                      <a:pt x="1643" y="1845"/>
                    </a:cubicBezTo>
                    <a:cubicBezTo>
                      <a:pt x="1648" y="1846"/>
                      <a:pt x="1650" y="1848"/>
                      <a:pt x="1654" y="1846"/>
                    </a:cubicBezTo>
                    <a:cubicBezTo>
                      <a:pt x="1666" y="1850"/>
                      <a:pt x="1666" y="1850"/>
                      <a:pt x="1666" y="1850"/>
                    </a:cubicBezTo>
                    <a:cubicBezTo>
                      <a:pt x="1664" y="1853"/>
                      <a:pt x="1664" y="1853"/>
                      <a:pt x="1664" y="1853"/>
                    </a:cubicBezTo>
                    <a:cubicBezTo>
                      <a:pt x="1655" y="1852"/>
                      <a:pt x="1655" y="1852"/>
                      <a:pt x="1655" y="1852"/>
                    </a:cubicBezTo>
                    <a:cubicBezTo>
                      <a:pt x="1658" y="1861"/>
                      <a:pt x="1658" y="1861"/>
                      <a:pt x="1658" y="1861"/>
                    </a:cubicBezTo>
                    <a:cubicBezTo>
                      <a:pt x="1658" y="1862"/>
                      <a:pt x="1659" y="1863"/>
                      <a:pt x="1659" y="1862"/>
                    </a:cubicBezTo>
                    <a:cubicBezTo>
                      <a:pt x="1659" y="1862"/>
                      <a:pt x="1659" y="1863"/>
                      <a:pt x="1659" y="1863"/>
                    </a:cubicBezTo>
                    <a:cubicBezTo>
                      <a:pt x="1662" y="1866"/>
                      <a:pt x="1677" y="1868"/>
                      <a:pt x="1679" y="1871"/>
                    </a:cubicBezTo>
                    <a:cubicBezTo>
                      <a:pt x="1677" y="1876"/>
                      <a:pt x="1677" y="1879"/>
                      <a:pt x="1672" y="1883"/>
                    </a:cubicBezTo>
                    <a:cubicBezTo>
                      <a:pt x="1645" y="1880"/>
                      <a:pt x="1657" y="1881"/>
                      <a:pt x="1648" y="1885"/>
                    </a:cubicBezTo>
                    <a:cubicBezTo>
                      <a:pt x="1665" y="1886"/>
                      <a:pt x="1662" y="1885"/>
                      <a:pt x="1679" y="1889"/>
                    </a:cubicBezTo>
                    <a:cubicBezTo>
                      <a:pt x="1686" y="1891"/>
                      <a:pt x="1686" y="1891"/>
                      <a:pt x="1686" y="1891"/>
                    </a:cubicBezTo>
                    <a:cubicBezTo>
                      <a:pt x="1691" y="1893"/>
                      <a:pt x="1694" y="1892"/>
                      <a:pt x="1703" y="1904"/>
                    </a:cubicBezTo>
                    <a:cubicBezTo>
                      <a:pt x="1704" y="1905"/>
                      <a:pt x="1704" y="1906"/>
                      <a:pt x="1705" y="1907"/>
                    </a:cubicBezTo>
                    <a:cubicBezTo>
                      <a:pt x="1706" y="1910"/>
                      <a:pt x="1708" y="1911"/>
                      <a:pt x="1710" y="1913"/>
                    </a:cubicBezTo>
                    <a:cubicBezTo>
                      <a:pt x="1704" y="1923"/>
                      <a:pt x="1704" y="1923"/>
                      <a:pt x="1704" y="1923"/>
                    </a:cubicBezTo>
                    <a:cubicBezTo>
                      <a:pt x="1696" y="1927"/>
                      <a:pt x="1698" y="1922"/>
                      <a:pt x="1696" y="1929"/>
                    </a:cubicBezTo>
                    <a:cubicBezTo>
                      <a:pt x="1700" y="1931"/>
                      <a:pt x="1700" y="1931"/>
                      <a:pt x="1700" y="1931"/>
                    </a:cubicBezTo>
                    <a:cubicBezTo>
                      <a:pt x="1717" y="1928"/>
                      <a:pt x="1717" y="1928"/>
                      <a:pt x="1717" y="1928"/>
                    </a:cubicBezTo>
                    <a:cubicBezTo>
                      <a:pt x="1720" y="1930"/>
                      <a:pt x="1721" y="1931"/>
                      <a:pt x="1724" y="1934"/>
                    </a:cubicBezTo>
                    <a:cubicBezTo>
                      <a:pt x="1728" y="1937"/>
                      <a:pt x="1728" y="1937"/>
                      <a:pt x="1728" y="1940"/>
                    </a:cubicBezTo>
                    <a:cubicBezTo>
                      <a:pt x="1728" y="1941"/>
                      <a:pt x="1728" y="1941"/>
                      <a:pt x="1728" y="1941"/>
                    </a:cubicBezTo>
                    <a:cubicBezTo>
                      <a:pt x="1729" y="1947"/>
                      <a:pt x="1729" y="1947"/>
                      <a:pt x="1729" y="1947"/>
                    </a:cubicBezTo>
                    <a:cubicBezTo>
                      <a:pt x="1736" y="1942"/>
                      <a:pt x="1729" y="1943"/>
                      <a:pt x="1742" y="1945"/>
                    </a:cubicBezTo>
                    <a:cubicBezTo>
                      <a:pt x="1748" y="1952"/>
                      <a:pt x="1761" y="1948"/>
                      <a:pt x="1770" y="1953"/>
                    </a:cubicBezTo>
                    <a:cubicBezTo>
                      <a:pt x="1778" y="1958"/>
                      <a:pt x="1773" y="1958"/>
                      <a:pt x="1778" y="1961"/>
                    </a:cubicBezTo>
                    <a:cubicBezTo>
                      <a:pt x="1782" y="1963"/>
                      <a:pt x="1783" y="1961"/>
                      <a:pt x="1787" y="1964"/>
                    </a:cubicBezTo>
                    <a:cubicBezTo>
                      <a:pt x="1792" y="1968"/>
                      <a:pt x="1787" y="1964"/>
                      <a:pt x="1788" y="1966"/>
                    </a:cubicBezTo>
                    <a:cubicBezTo>
                      <a:pt x="1798" y="1971"/>
                      <a:pt x="1798" y="1970"/>
                      <a:pt x="1801" y="1979"/>
                    </a:cubicBezTo>
                    <a:cubicBezTo>
                      <a:pt x="1803" y="1985"/>
                      <a:pt x="1805" y="1989"/>
                      <a:pt x="1811" y="1992"/>
                    </a:cubicBezTo>
                    <a:cubicBezTo>
                      <a:pt x="1810" y="1995"/>
                      <a:pt x="1810" y="1995"/>
                      <a:pt x="1810" y="1995"/>
                    </a:cubicBezTo>
                    <a:cubicBezTo>
                      <a:pt x="1815" y="2003"/>
                      <a:pt x="1815" y="2003"/>
                      <a:pt x="1815" y="2003"/>
                    </a:cubicBezTo>
                    <a:cubicBezTo>
                      <a:pt x="1817" y="2009"/>
                      <a:pt x="1818" y="2017"/>
                      <a:pt x="1817" y="2022"/>
                    </a:cubicBezTo>
                    <a:cubicBezTo>
                      <a:pt x="1816" y="2029"/>
                      <a:pt x="1816" y="2024"/>
                      <a:pt x="1817" y="2031"/>
                    </a:cubicBezTo>
                    <a:cubicBezTo>
                      <a:pt x="1814" y="2041"/>
                      <a:pt x="1814" y="2041"/>
                      <a:pt x="1814" y="2041"/>
                    </a:cubicBezTo>
                    <a:cubicBezTo>
                      <a:pt x="1825" y="2044"/>
                      <a:pt x="1825" y="2044"/>
                      <a:pt x="1825" y="2044"/>
                    </a:cubicBezTo>
                    <a:cubicBezTo>
                      <a:pt x="1813" y="2050"/>
                      <a:pt x="1813" y="2050"/>
                      <a:pt x="1813" y="2050"/>
                    </a:cubicBezTo>
                    <a:cubicBezTo>
                      <a:pt x="1816" y="2055"/>
                      <a:pt x="1816" y="2055"/>
                      <a:pt x="1816" y="2055"/>
                    </a:cubicBezTo>
                    <a:cubicBezTo>
                      <a:pt x="1810" y="2060"/>
                      <a:pt x="1810" y="2060"/>
                      <a:pt x="1810" y="2060"/>
                    </a:cubicBezTo>
                    <a:cubicBezTo>
                      <a:pt x="1820" y="2063"/>
                      <a:pt x="1803" y="2058"/>
                      <a:pt x="1823" y="2059"/>
                    </a:cubicBezTo>
                    <a:cubicBezTo>
                      <a:pt x="1815" y="2073"/>
                      <a:pt x="1814" y="2059"/>
                      <a:pt x="1813" y="2068"/>
                    </a:cubicBezTo>
                    <a:cubicBezTo>
                      <a:pt x="1813" y="2073"/>
                      <a:pt x="1814" y="2071"/>
                      <a:pt x="1816" y="2071"/>
                    </a:cubicBezTo>
                    <a:cubicBezTo>
                      <a:pt x="1814" y="2073"/>
                      <a:pt x="1800" y="2077"/>
                      <a:pt x="1804" y="2063"/>
                    </a:cubicBezTo>
                    <a:cubicBezTo>
                      <a:pt x="1790" y="2069"/>
                      <a:pt x="1794" y="2065"/>
                      <a:pt x="1786" y="2072"/>
                    </a:cubicBezTo>
                    <a:cubicBezTo>
                      <a:pt x="1781" y="2076"/>
                      <a:pt x="1783" y="2073"/>
                      <a:pt x="1779" y="2076"/>
                    </a:cubicBezTo>
                    <a:cubicBezTo>
                      <a:pt x="1775" y="2079"/>
                      <a:pt x="1776" y="2083"/>
                      <a:pt x="1758" y="2082"/>
                    </a:cubicBezTo>
                    <a:cubicBezTo>
                      <a:pt x="1774" y="2083"/>
                      <a:pt x="1774" y="2083"/>
                      <a:pt x="1774" y="2083"/>
                    </a:cubicBezTo>
                    <a:cubicBezTo>
                      <a:pt x="1776" y="2086"/>
                      <a:pt x="1776" y="2083"/>
                      <a:pt x="1775" y="2089"/>
                    </a:cubicBezTo>
                    <a:cubicBezTo>
                      <a:pt x="1774" y="2095"/>
                      <a:pt x="1773" y="2096"/>
                      <a:pt x="1771" y="2098"/>
                    </a:cubicBezTo>
                    <a:cubicBezTo>
                      <a:pt x="1774" y="2099"/>
                      <a:pt x="1774" y="2099"/>
                      <a:pt x="1774" y="2099"/>
                    </a:cubicBezTo>
                    <a:cubicBezTo>
                      <a:pt x="1777" y="2096"/>
                      <a:pt x="1778" y="2091"/>
                      <a:pt x="1780" y="2086"/>
                    </a:cubicBezTo>
                    <a:cubicBezTo>
                      <a:pt x="1784" y="2087"/>
                      <a:pt x="1788" y="2085"/>
                      <a:pt x="1792" y="2086"/>
                    </a:cubicBezTo>
                    <a:cubicBezTo>
                      <a:pt x="1790" y="2091"/>
                      <a:pt x="1790" y="2091"/>
                      <a:pt x="1790" y="2091"/>
                    </a:cubicBezTo>
                    <a:cubicBezTo>
                      <a:pt x="1793" y="2093"/>
                      <a:pt x="1790" y="2090"/>
                      <a:pt x="1793" y="2094"/>
                    </a:cubicBezTo>
                    <a:cubicBezTo>
                      <a:pt x="1793" y="2095"/>
                      <a:pt x="1794" y="2096"/>
                      <a:pt x="1794" y="2097"/>
                    </a:cubicBezTo>
                    <a:cubicBezTo>
                      <a:pt x="1797" y="2104"/>
                      <a:pt x="1793" y="2102"/>
                      <a:pt x="1800" y="2105"/>
                    </a:cubicBezTo>
                    <a:cubicBezTo>
                      <a:pt x="1807" y="2105"/>
                      <a:pt x="1801" y="2103"/>
                      <a:pt x="1808" y="2105"/>
                    </a:cubicBezTo>
                    <a:cubicBezTo>
                      <a:pt x="1811" y="2105"/>
                      <a:pt x="1816" y="2108"/>
                      <a:pt x="1819" y="2108"/>
                    </a:cubicBezTo>
                    <a:cubicBezTo>
                      <a:pt x="1837" y="2106"/>
                      <a:pt x="1837" y="2106"/>
                      <a:pt x="1837" y="2106"/>
                    </a:cubicBezTo>
                    <a:cubicBezTo>
                      <a:pt x="1837" y="2106"/>
                      <a:pt x="1831" y="2095"/>
                      <a:pt x="1841" y="2101"/>
                    </a:cubicBezTo>
                    <a:cubicBezTo>
                      <a:pt x="1859" y="2089"/>
                      <a:pt x="1870" y="2111"/>
                      <a:pt x="1876" y="2112"/>
                    </a:cubicBezTo>
                    <a:cubicBezTo>
                      <a:pt x="1878" y="2114"/>
                      <a:pt x="1880" y="2112"/>
                      <a:pt x="1878" y="2115"/>
                    </a:cubicBezTo>
                    <a:cubicBezTo>
                      <a:pt x="1879" y="2116"/>
                      <a:pt x="1879" y="2116"/>
                      <a:pt x="1879" y="2116"/>
                    </a:cubicBezTo>
                    <a:cubicBezTo>
                      <a:pt x="1886" y="2120"/>
                      <a:pt x="1886" y="2120"/>
                      <a:pt x="1886" y="2120"/>
                    </a:cubicBezTo>
                    <a:cubicBezTo>
                      <a:pt x="1886" y="2123"/>
                      <a:pt x="1886" y="2121"/>
                      <a:pt x="1887" y="2125"/>
                    </a:cubicBezTo>
                    <a:cubicBezTo>
                      <a:pt x="1888" y="2125"/>
                      <a:pt x="1888" y="2125"/>
                      <a:pt x="1888" y="2125"/>
                    </a:cubicBezTo>
                    <a:cubicBezTo>
                      <a:pt x="1893" y="2126"/>
                      <a:pt x="1893" y="2126"/>
                      <a:pt x="1893" y="2126"/>
                    </a:cubicBezTo>
                    <a:cubicBezTo>
                      <a:pt x="1896" y="2129"/>
                      <a:pt x="1894" y="2129"/>
                      <a:pt x="1896" y="2134"/>
                    </a:cubicBezTo>
                    <a:cubicBezTo>
                      <a:pt x="1899" y="2139"/>
                      <a:pt x="1899" y="2133"/>
                      <a:pt x="1898" y="2140"/>
                    </a:cubicBezTo>
                    <a:cubicBezTo>
                      <a:pt x="1897" y="2145"/>
                      <a:pt x="1898" y="2141"/>
                      <a:pt x="1898" y="2146"/>
                    </a:cubicBezTo>
                    <a:cubicBezTo>
                      <a:pt x="1898" y="2149"/>
                      <a:pt x="1897" y="2149"/>
                      <a:pt x="1897" y="2149"/>
                    </a:cubicBezTo>
                    <a:cubicBezTo>
                      <a:pt x="1906" y="2152"/>
                      <a:pt x="1906" y="2152"/>
                      <a:pt x="1906" y="2152"/>
                    </a:cubicBezTo>
                    <a:cubicBezTo>
                      <a:pt x="1908" y="2151"/>
                      <a:pt x="1909" y="2148"/>
                      <a:pt x="1915" y="2149"/>
                    </a:cubicBezTo>
                    <a:cubicBezTo>
                      <a:pt x="1918" y="2150"/>
                      <a:pt x="1923" y="2151"/>
                      <a:pt x="1925" y="2153"/>
                    </a:cubicBezTo>
                    <a:cubicBezTo>
                      <a:pt x="1929" y="2155"/>
                      <a:pt x="1929" y="2157"/>
                      <a:pt x="1929" y="2159"/>
                    </a:cubicBezTo>
                    <a:cubicBezTo>
                      <a:pt x="1934" y="2160"/>
                      <a:pt x="1934" y="2160"/>
                      <a:pt x="1934" y="2160"/>
                    </a:cubicBezTo>
                    <a:cubicBezTo>
                      <a:pt x="1934" y="2161"/>
                      <a:pt x="1934" y="2161"/>
                      <a:pt x="1934" y="2161"/>
                    </a:cubicBezTo>
                    <a:cubicBezTo>
                      <a:pt x="1943" y="2164"/>
                      <a:pt x="1940" y="2164"/>
                      <a:pt x="1951" y="2169"/>
                    </a:cubicBezTo>
                    <a:cubicBezTo>
                      <a:pt x="1955" y="2171"/>
                      <a:pt x="1958" y="2173"/>
                      <a:pt x="1963" y="2174"/>
                    </a:cubicBezTo>
                    <a:cubicBezTo>
                      <a:pt x="1967" y="2175"/>
                      <a:pt x="1972" y="2174"/>
                      <a:pt x="1972" y="2179"/>
                    </a:cubicBezTo>
                    <a:cubicBezTo>
                      <a:pt x="1975" y="2181"/>
                      <a:pt x="1975" y="2181"/>
                      <a:pt x="1975" y="2181"/>
                    </a:cubicBezTo>
                    <a:cubicBezTo>
                      <a:pt x="1981" y="2186"/>
                      <a:pt x="1981" y="2186"/>
                      <a:pt x="1981" y="2186"/>
                    </a:cubicBezTo>
                    <a:cubicBezTo>
                      <a:pt x="1989" y="2191"/>
                      <a:pt x="1995" y="2198"/>
                      <a:pt x="1998" y="2205"/>
                    </a:cubicBezTo>
                    <a:cubicBezTo>
                      <a:pt x="2003" y="2207"/>
                      <a:pt x="2000" y="2206"/>
                      <a:pt x="2002" y="2208"/>
                    </a:cubicBezTo>
                    <a:cubicBezTo>
                      <a:pt x="2003" y="2208"/>
                      <a:pt x="2005" y="2211"/>
                      <a:pt x="2005" y="2211"/>
                    </a:cubicBezTo>
                    <a:cubicBezTo>
                      <a:pt x="2007" y="2215"/>
                      <a:pt x="2007" y="2215"/>
                      <a:pt x="2006" y="2219"/>
                    </a:cubicBezTo>
                    <a:cubicBezTo>
                      <a:pt x="2011" y="2221"/>
                      <a:pt x="2009" y="2222"/>
                      <a:pt x="2013" y="2223"/>
                    </a:cubicBezTo>
                    <a:cubicBezTo>
                      <a:pt x="2023" y="2227"/>
                      <a:pt x="2015" y="2220"/>
                      <a:pt x="2023" y="2229"/>
                    </a:cubicBezTo>
                    <a:cubicBezTo>
                      <a:pt x="2029" y="2234"/>
                      <a:pt x="2041" y="2232"/>
                      <a:pt x="2037" y="2245"/>
                    </a:cubicBezTo>
                    <a:cubicBezTo>
                      <a:pt x="2033" y="2262"/>
                      <a:pt x="2033" y="2262"/>
                      <a:pt x="2033" y="2262"/>
                    </a:cubicBezTo>
                    <a:cubicBezTo>
                      <a:pt x="2029" y="2258"/>
                      <a:pt x="2029" y="2258"/>
                      <a:pt x="2029" y="2258"/>
                    </a:cubicBezTo>
                    <a:cubicBezTo>
                      <a:pt x="2030" y="2265"/>
                      <a:pt x="2030" y="2265"/>
                      <a:pt x="2030" y="2265"/>
                    </a:cubicBezTo>
                    <a:cubicBezTo>
                      <a:pt x="2024" y="2265"/>
                      <a:pt x="2027" y="2264"/>
                      <a:pt x="2022" y="2268"/>
                    </a:cubicBezTo>
                    <a:cubicBezTo>
                      <a:pt x="2016" y="2273"/>
                      <a:pt x="2016" y="2273"/>
                      <a:pt x="2016" y="2273"/>
                    </a:cubicBezTo>
                    <a:cubicBezTo>
                      <a:pt x="2011" y="2275"/>
                      <a:pt x="2012" y="2274"/>
                      <a:pt x="2011" y="2277"/>
                    </a:cubicBezTo>
                    <a:cubicBezTo>
                      <a:pt x="2009" y="2284"/>
                      <a:pt x="2013" y="2281"/>
                      <a:pt x="2006" y="2286"/>
                    </a:cubicBezTo>
                    <a:cubicBezTo>
                      <a:pt x="2000" y="2295"/>
                      <a:pt x="2000" y="2295"/>
                      <a:pt x="2000" y="2295"/>
                    </a:cubicBezTo>
                    <a:cubicBezTo>
                      <a:pt x="1996" y="2292"/>
                      <a:pt x="1993" y="2294"/>
                      <a:pt x="1988" y="2298"/>
                    </a:cubicBezTo>
                    <a:cubicBezTo>
                      <a:pt x="1987" y="2300"/>
                      <a:pt x="1987" y="2300"/>
                      <a:pt x="1987" y="2300"/>
                    </a:cubicBezTo>
                    <a:cubicBezTo>
                      <a:pt x="1986" y="2301"/>
                      <a:pt x="1986" y="2301"/>
                      <a:pt x="1986" y="2301"/>
                    </a:cubicBezTo>
                    <a:cubicBezTo>
                      <a:pt x="1982" y="2305"/>
                      <a:pt x="1982" y="2305"/>
                      <a:pt x="1982" y="2305"/>
                    </a:cubicBezTo>
                    <a:cubicBezTo>
                      <a:pt x="1980" y="2307"/>
                      <a:pt x="1981" y="2306"/>
                      <a:pt x="1980" y="2308"/>
                    </a:cubicBezTo>
                    <a:cubicBezTo>
                      <a:pt x="1979" y="2310"/>
                      <a:pt x="1980" y="2308"/>
                      <a:pt x="1978" y="2313"/>
                    </a:cubicBezTo>
                    <a:cubicBezTo>
                      <a:pt x="1977" y="2314"/>
                      <a:pt x="1975" y="2316"/>
                      <a:pt x="1973" y="2318"/>
                    </a:cubicBezTo>
                    <a:cubicBezTo>
                      <a:pt x="1968" y="2322"/>
                      <a:pt x="1971" y="2319"/>
                      <a:pt x="1967" y="2321"/>
                    </a:cubicBezTo>
                    <a:cubicBezTo>
                      <a:pt x="1961" y="2324"/>
                      <a:pt x="1961" y="2326"/>
                      <a:pt x="1957" y="2332"/>
                    </a:cubicBezTo>
                    <a:cubicBezTo>
                      <a:pt x="1953" y="2331"/>
                      <a:pt x="1949" y="2335"/>
                      <a:pt x="1944" y="2339"/>
                    </a:cubicBezTo>
                    <a:cubicBezTo>
                      <a:pt x="1938" y="2331"/>
                      <a:pt x="1938" y="2331"/>
                      <a:pt x="1938" y="2331"/>
                    </a:cubicBezTo>
                    <a:cubicBezTo>
                      <a:pt x="1935" y="2333"/>
                      <a:pt x="1937" y="2331"/>
                      <a:pt x="1935" y="2333"/>
                    </a:cubicBezTo>
                    <a:cubicBezTo>
                      <a:pt x="1929" y="2339"/>
                      <a:pt x="1935" y="2336"/>
                      <a:pt x="1927" y="2340"/>
                    </a:cubicBezTo>
                    <a:cubicBezTo>
                      <a:pt x="1918" y="2345"/>
                      <a:pt x="1925" y="2345"/>
                      <a:pt x="1915" y="2348"/>
                    </a:cubicBezTo>
                    <a:cubicBezTo>
                      <a:pt x="1915" y="2348"/>
                      <a:pt x="1915" y="2348"/>
                      <a:pt x="1915" y="2348"/>
                    </a:cubicBezTo>
                    <a:cubicBezTo>
                      <a:pt x="1916" y="2348"/>
                      <a:pt x="1916" y="2349"/>
                      <a:pt x="1916" y="2351"/>
                    </a:cubicBezTo>
                    <a:cubicBezTo>
                      <a:pt x="1917" y="2355"/>
                      <a:pt x="1919" y="2347"/>
                      <a:pt x="1916" y="2355"/>
                    </a:cubicBezTo>
                    <a:cubicBezTo>
                      <a:pt x="1915" y="2357"/>
                      <a:pt x="1916" y="2356"/>
                      <a:pt x="1914" y="2359"/>
                    </a:cubicBezTo>
                    <a:cubicBezTo>
                      <a:pt x="1913" y="2365"/>
                      <a:pt x="1911" y="2372"/>
                      <a:pt x="1909" y="2376"/>
                    </a:cubicBezTo>
                    <a:cubicBezTo>
                      <a:pt x="1901" y="2380"/>
                      <a:pt x="1901" y="2380"/>
                      <a:pt x="1901" y="2380"/>
                    </a:cubicBezTo>
                    <a:cubicBezTo>
                      <a:pt x="1901" y="2380"/>
                      <a:pt x="1900" y="2380"/>
                      <a:pt x="1900" y="2380"/>
                    </a:cubicBezTo>
                    <a:cubicBezTo>
                      <a:pt x="1893" y="2379"/>
                      <a:pt x="1900" y="2378"/>
                      <a:pt x="1894" y="2382"/>
                    </a:cubicBezTo>
                    <a:cubicBezTo>
                      <a:pt x="1890" y="2384"/>
                      <a:pt x="1890" y="2384"/>
                      <a:pt x="1890" y="2384"/>
                    </a:cubicBezTo>
                    <a:cubicBezTo>
                      <a:pt x="1887" y="2385"/>
                      <a:pt x="1887" y="2385"/>
                      <a:pt x="1887" y="2385"/>
                    </a:cubicBezTo>
                    <a:cubicBezTo>
                      <a:pt x="1884" y="2387"/>
                      <a:pt x="1881" y="2390"/>
                      <a:pt x="1879" y="2393"/>
                    </a:cubicBezTo>
                    <a:cubicBezTo>
                      <a:pt x="1877" y="2395"/>
                      <a:pt x="1875" y="2397"/>
                      <a:pt x="1876" y="2401"/>
                    </a:cubicBezTo>
                    <a:cubicBezTo>
                      <a:pt x="1878" y="2405"/>
                      <a:pt x="1878" y="2405"/>
                      <a:pt x="1878" y="2405"/>
                    </a:cubicBezTo>
                    <a:cubicBezTo>
                      <a:pt x="1872" y="2411"/>
                      <a:pt x="1872" y="2411"/>
                      <a:pt x="1872" y="2411"/>
                    </a:cubicBezTo>
                    <a:cubicBezTo>
                      <a:pt x="1864" y="2409"/>
                      <a:pt x="1864" y="2409"/>
                      <a:pt x="1864" y="2409"/>
                    </a:cubicBezTo>
                    <a:cubicBezTo>
                      <a:pt x="1863" y="2414"/>
                      <a:pt x="1863" y="2414"/>
                      <a:pt x="1863" y="2414"/>
                    </a:cubicBezTo>
                    <a:cubicBezTo>
                      <a:pt x="1854" y="2411"/>
                      <a:pt x="1854" y="2411"/>
                      <a:pt x="1854" y="2411"/>
                    </a:cubicBezTo>
                    <a:cubicBezTo>
                      <a:pt x="1856" y="2418"/>
                      <a:pt x="1856" y="2418"/>
                      <a:pt x="1856" y="2418"/>
                    </a:cubicBezTo>
                    <a:cubicBezTo>
                      <a:pt x="1850" y="2417"/>
                      <a:pt x="1854" y="2417"/>
                      <a:pt x="1850" y="2421"/>
                    </a:cubicBezTo>
                    <a:cubicBezTo>
                      <a:pt x="1845" y="2426"/>
                      <a:pt x="1845" y="2426"/>
                      <a:pt x="1845" y="2426"/>
                    </a:cubicBezTo>
                    <a:cubicBezTo>
                      <a:pt x="1843" y="2421"/>
                      <a:pt x="1843" y="2421"/>
                      <a:pt x="1843" y="2421"/>
                    </a:cubicBezTo>
                    <a:cubicBezTo>
                      <a:pt x="1840" y="2430"/>
                      <a:pt x="1840" y="2430"/>
                      <a:pt x="1840" y="2430"/>
                    </a:cubicBezTo>
                    <a:cubicBezTo>
                      <a:pt x="1829" y="2430"/>
                      <a:pt x="1829" y="2430"/>
                      <a:pt x="1829" y="2430"/>
                    </a:cubicBezTo>
                    <a:cubicBezTo>
                      <a:pt x="1831" y="2423"/>
                      <a:pt x="1831" y="2423"/>
                      <a:pt x="1831" y="2423"/>
                    </a:cubicBezTo>
                    <a:cubicBezTo>
                      <a:pt x="1825" y="2434"/>
                      <a:pt x="1825" y="2434"/>
                      <a:pt x="1825" y="2434"/>
                    </a:cubicBezTo>
                    <a:cubicBezTo>
                      <a:pt x="1821" y="2433"/>
                      <a:pt x="1821" y="2433"/>
                      <a:pt x="1821" y="2433"/>
                    </a:cubicBezTo>
                    <a:cubicBezTo>
                      <a:pt x="1819" y="2437"/>
                      <a:pt x="1819" y="2437"/>
                      <a:pt x="1819" y="2437"/>
                    </a:cubicBezTo>
                    <a:cubicBezTo>
                      <a:pt x="1812" y="2433"/>
                      <a:pt x="1818" y="2434"/>
                      <a:pt x="1812" y="2438"/>
                    </a:cubicBezTo>
                    <a:cubicBezTo>
                      <a:pt x="1799" y="2442"/>
                      <a:pt x="1799" y="2442"/>
                      <a:pt x="1799" y="2442"/>
                    </a:cubicBezTo>
                    <a:cubicBezTo>
                      <a:pt x="1799" y="2443"/>
                      <a:pt x="1798" y="2443"/>
                      <a:pt x="1798" y="2443"/>
                    </a:cubicBezTo>
                    <a:cubicBezTo>
                      <a:pt x="1798" y="2443"/>
                      <a:pt x="1798" y="2443"/>
                      <a:pt x="1798" y="2444"/>
                    </a:cubicBezTo>
                    <a:cubicBezTo>
                      <a:pt x="1795" y="2449"/>
                      <a:pt x="1795" y="2449"/>
                      <a:pt x="1795" y="2449"/>
                    </a:cubicBezTo>
                    <a:cubicBezTo>
                      <a:pt x="1792" y="2444"/>
                      <a:pt x="1792" y="2444"/>
                      <a:pt x="1792" y="2444"/>
                    </a:cubicBezTo>
                    <a:cubicBezTo>
                      <a:pt x="1790" y="2451"/>
                      <a:pt x="1791" y="2446"/>
                      <a:pt x="1789" y="2449"/>
                    </a:cubicBezTo>
                    <a:cubicBezTo>
                      <a:pt x="1781" y="2456"/>
                      <a:pt x="1786" y="2448"/>
                      <a:pt x="1773" y="2458"/>
                    </a:cubicBezTo>
                    <a:cubicBezTo>
                      <a:pt x="1764" y="2456"/>
                      <a:pt x="1766" y="2457"/>
                      <a:pt x="1762" y="2451"/>
                    </a:cubicBezTo>
                    <a:cubicBezTo>
                      <a:pt x="1759" y="2460"/>
                      <a:pt x="1764" y="2452"/>
                      <a:pt x="1757" y="2455"/>
                    </a:cubicBezTo>
                    <a:cubicBezTo>
                      <a:pt x="1751" y="2458"/>
                      <a:pt x="1752" y="2461"/>
                      <a:pt x="1746" y="2462"/>
                    </a:cubicBezTo>
                    <a:cubicBezTo>
                      <a:pt x="1745" y="2462"/>
                      <a:pt x="1745" y="2462"/>
                      <a:pt x="1744" y="2462"/>
                    </a:cubicBezTo>
                    <a:cubicBezTo>
                      <a:pt x="1738" y="2463"/>
                      <a:pt x="1742" y="2462"/>
                      <a:pt x="1738" y="2465"/>
                    </a:cubicBezTo>
                    <a:cubicBezTo>
                      <a:pt x="1732" y="2467"/>
                      <a:pt x="1732" y="2467"/>
                      <a:pt x="1732" y="2467"/>
                    </a:cubicBezTo>
                    <a:cubicBezTo>
                      <a:pt x="1732" y="2467"/>
                      <a:pt x="1732" y="2467"/>
                      <a:pt x="1732" y="2467"/>
                    </a:cubicBezTo>
                    <a:cubicBezTo>
                      <a:pt x="1723" y="2470"/>
                      <a:pt x="1731" y="2468"/>
                      <a:pt x="1720" y="2469"/>
                    </a:cubicBezTo>
                    <a:cubicBezTo>
                      <a:pt x="1718" y="2469"/>
                      <a:pt x="1716" y="2469"/>
                      <a:pt x="1714" y="2469"/>
                    </a:cubicBezTo>
                    <a:cubicBezTo>
                      <a:pt x="1709" y="2472"/>
                      <a:pt x="1709" y="2472"/>
                      <a:pt x="1709" y="2472"/>
                    </a:cubicBezTo>
                    <a:cubicBezTo>
                      <a:pt x="1708" y="2473"/>
                      <a:pt x="1707" y="2475"/>
                      <a:pt x="1706" y="2477"/>
                    </a:cubicBezTo>
                    <a:cubicBezTo>
                      <a:pt x="1693" y="2480"/>
                      <a:pt x="1693" y="2480"/>
                      <a:pt x="1693" y="2480"/>
                    </a:cubicBezTo>
                    <a:cubicBezTo>
                      <a:pt x="1692" y="2480"/>
                      <a:pt x="1692" y="2480"/>
                      <a:pt x="1691" y="2480"/>
                    </a:cubicBezTo>
                    <a:cubicBezTo>
                      <a:pt x="1669" y="2491"/>
                      <a:pt x="1669" y="2491"/>
                      <a:pt x="1669" y="2491"/>
                    </a:cubicBezTo>
                    <a:cubicBezTo>
                      <a:pt x="1668" y="2492"/>
                      <a:pt x="1668" y="2492"/>
                      <a:pt x="1668" y="2492"/>
                    </a:cubicBezTo>
                    <a:cubicBezTo>
                      <a:pt x="1672" y="2496"/>
                      <a:pt x="1669" y="2495"/>
                      <a:pt x="1670" y="2498"/>
                    </a:cubicBezTo>
                    <a:cubicBezTo>
                      <a:pt x="1668" y="2503"/>
                      <a:pt x="1668" y="2501"/>
                      <a:pt x="1667" y="2504"/>
                    </a:cubicBezTo>
                    <a:cubicBezTo>
                      <a:pt x="1665" y="2508"/>
                      <a:pt x="1669" y="2505"/>
                      <a:pt x="1666" y="2506"/>
                    </a:cubicBezTo>
                    <a:cubicBezTo>
                      <a:pt x="1666" y="2513"/>
                      <a:pt x="1668" y="2511"/>
                      <a:pt x="1666" y="2517"/>
                    </a:cubicBezTo>
                    <a:cubicBezTo>
                      <a:pt x="1664" y="2522"/>
                      <a:pt x="1660" y="2531"/>
                      <a:pt x="1656" y="2535"/>
                    </a:cubicBezTo>
                    <a:cubicBezTo>
                      <a:pt x="1652" y="2538"/>
                      <a:pt x="1653" y="2535"/>
                      <a:pt x="1651" y="2538"/>
                    </a:cubicBezTo>
                    <a:cubicBezTo>
                      <a:pt x="1644" y="2539"/>
                      <a:pt x="1644" y="2540"/>
                      <a:pt x="1640" y="2541"/>
                    </a:cubicBezTo>
                    <a:cubicBezTo>
                      <a:pt x="1637" y="2544"/>
                      <a:pt x="1637" y="2541"/>
                      <a:pt x="1636" y="2545"/>
                    </a:cubicBezTo>
                    <a:cubicBezTo>
                      <a:pt x="1631" y="2545"/>
                      <a:pt x="1627" y="2552"/>
                      <a:pt x="1624" y="2555"/>
                    </a:cubicBezTo>
                    <a:cubicBezTo>
                      <a:pt x="1620" y="2559"/>
                      <a:pt x="1615" y="2563"/>
                      <a:pt x="1614" y="2568"/>
                    </a:cubicBezTo>
                    <a:cubicBezTo>
                      <a:pt x="1605" y="2569"/>
                      <a:pt x="1610" y="2571"/>
                      <a:pt x="1602" y="2572"/>
                    </a:cubicBezTo>
                    <a:cubicBezTo>
                      <a:pt x="1616" y="2555"/>
                      <a:pt x="1616" y="2555"/>
                      <a:pt x="1616" y="2555"/>
                    </a:cubicBezTo>
                    <a:cubicBezTo>
                      <a:pt x="1607" y="2551"/>
                      <a:pt x="1607" y="2551"/>
                      <a:pt x="1607" y="2551"/>
                    </a:cubicBezTo>
                    <a:cubicBezTo>
                      <a:pt x="1602" y="2557"/>
                      <a:pt x="1599" y="2564"/>
                      <a:pt x="1589" y="2562"/>
                    </a:cubicBezTo>
                    <a:cubicBezTo>
                      <a:pt x="1589" y="2562"/>
                      <a:pt x="1588" y="2561"/>
                      <a:pt x="1588" y="2562"/>
                    </a:cubicBezTo>
                    <a:cubicBezTo>
                      <a:pt x="1587" y="2563"/>
                      <a:pt x="1575" y="2559"/>
                      <a:pt x="1573" y="2559"/>
                    </a:cubicBezTo>
                    <a:cubicBezTo>
                      <a:pt x="1569" y="2563"/>
                      <a:pt x="1569" y="2563"/>
                      <a:pt x="1569" y="2563"/>
                    </a:cubicBezTo>
                    <a:cubicBezTo>
                      <a:pt x="1563" y="2562"/>
                      <a:pt x="1563" y="2561"/>
                      <a:pt x="1558" y="2562"/>
                    </a:cubicBezTo>
                    <a:cubicBezTo>
                      <a:pt x="1557" y="2562"/>
                      <a:pt x="1556" y="2562"/>
                      <a:pt x="1556" y="2562"/>
                    </a:cubicBezTo>
                    <a:cubicBezTo>
                      <a:pt x="1549" y="2566"/>
                      <a:pt x="1549" y="2566"/>
                      <a:pt x="1549" y="2566"/>
                    </a:cubicBezTo>
                    <a:cubicBezTo>
                      <a:pt x="1540" y="2561"/>
                      <a:pt x="1540" y="2561"/>
                      <a:pt x="1540" y="2561"/>
                    </a:cubicBezTo>
                    <a:cubicBezTo>
                      <a:pt x="1539" y="2567"/>
                      <a:pt x="1539" y="2567"/>
                      <a:pt x="1539" y="2567"/>
                    </a:cubicBezTo>
                    <a:cubicBezTo>
                      <a:pt x="1532" y="2565"/>
                      <a:pt x="1532" y="2565"/>
                      <a:pt x="1532" y="2565"/>
                    </a:cubicBezTo>
                    <a:cubicBezTo>
                      <a:pt x="1530" y="2573"/>
                      <a:pt x="1530" y="2573"/>
                      <a:pt x="1530" y="2573"/>
                    </a:cubicBezTo>
                    <a:cubicBezTo>
                      <a:pt x="1508" y="2566"/>
                      <a:pt x="1508" y="2566"/>
                      <a:pt x="1508" y="2566"/>
                    </a:cubicBezTo>
                    <a:cubicBezTo>
                      <a:pt x="1504" y="2576"/>
                      <a:pt x="1504" y="2576"/>
                      <a:pt x="1504" y="2576"/>
                    </a:cubicBezTo>
                    <a:cubicBezTo>
                      <a:pt x="1479" y="2565"/>
                      <a:pt x="1479" y="2565"/>
                      <a:pt x="1479" y="2565"/>
                    </a:cubicBezTo>
                    <a:cubicBezTo>
                      <a:pt x="1478" y="2566"/>
                      <a:pt x="1478" y="2567"/>
                      <a:pt x="1478" y="2569"/>
                    </a:cubicBezTo>
                    <a:cubicBezTo>
                      <a:pt x="1476" y="2572"/>
                      <a:pt x="1479" y="2572"/>
                      <a:pt x="1474" y="2571"/>
                    </a:cubicBezTo>
                    <a:cubicBezTo>
                      <a:pt x="1473" y="2574"/>
                      <a:pt x="1473" y="2576"/>
                      <a:pt x="1473" y="2578"/>
                    </a:cubicBezTo>
                    <a:cubicBezTo>
                      <a:pt x="1473" y="2586"/>
                      <a:pt x="1475" y="2579"/>
                      <a:pt x="1473" y="2585"/>
                    </a:cubicBezTo>
                    <a:cubicBezTo>
                      <a:pt x="1484" y="2605"/>
                      <a:pt x="1484" y="2605"/>
                      <a:pt x="1484" y="2605"/>
                    </a:cubicBezTo>
                    <a:cubicBezTo>
                      <a:pt x="1484" y="2605"/>
                      <a:pt x="1484" y="2605"/>
                      <a:pt x="1484" y="2605"/>
                    </a:cubicBezTo>
                    <a:cubicBezTo>
                      <a:pt x="1484" y="2605"/>
                      <a:pt x="1484" y="2605"/>
                      <a:pt x="1484" y="2606"/>
                    </a:cubicBezTo>
                    <a:cubicBezTo>
                      <a:pt x="1484" y="2605"/>
                      <a:pt x="1484" y="2605"/>
                      <a:pt x="1484" y="2605"/>
                    </a:cubicBezTo>
                    <a:cubicBezTo>
                      <a:pt x="1484" y="2606"/>
                      <a:pt x="1483" y="2607"/>
                      <a:pt x="1482" y="2608"/>
                    </a:cubicBezTo>
                    <a:cubicBezTo>
                      <a:pt x="1480" y="2611"/>
                      <a:pt x="1480" y="2608"/>
                      <a:pt x="1480" y="2614"/>
                    </a:cubicBezTo>
                    <a:cubicBezTo>
                      <a:pt x="1481" y="2618"/>
                      <a:pt x="1481" y="2618"/>
                      <a:pt x="1481" y="2618"/>
                    </a:cubicBezTo>
                    <a:cubicBezTo>
                      <a:pt x="1489" y="2623"/>
                      <a:pt x="1489" y="2623"/>
                      <a:pt x="1489" y="2623"/>
                    </a:cubicBezTo>
                    <a:cubicBezTo>
                      <a:pt x="1488" y="2630"/>
                      <a:pt x="1488" y="2630"/>
                      <a:pt x="1488" y="2630"/>
                    </a:cubicBezTo>
                    <a:cubicBezTo>
                      <a:pt x="1486" y="2632"/>
                      <a:pt x="1481" y="2635"/>
                      <a:pt x="1480" y="2635"/>
                    </a:cubicBezTo>
                    <a:cubicBezTo>
                      <a:pt x="1476" y="2642"/>
                      <a:pt x="1481" y="2636"/>
                      <a:pt x="1475" y="2641"/>
                    </a:cubicBezTo>
                    <a:cubicBezTo>
                      <a:pt x="1472" y="2644"/>
                      <a:pt x="1474" y="2643"/>
                      <a:pt x="1470" y="2645"/>
                    </a:cubicBezTo>
                    <a:cubicBezTo>
                      <a:pt x="1467" y="2646"/>
                      <a:pt x="1468" y="2647"/>
                      <a:pt x="1462" y="2650"/>
                    </a:cubicBezTo>
                    <a:cubicBezTo>
                      <a:pt x="1460" y="2650"/>
                      <a:pt x="1457" y="2651"/>
                      <a:pt x="1455" y="2652"/>
                    </a:cubicBezTo>
                    <a:cubicBezTo>
                      <a:pt x="1448" y="2651"/>
                      <a:pt x="1437" y="2651"/>
                      <a:pt x="1433" y="2651"/>
                    </a:cubicBezTo>
                    <a:cubicBezTo>
                      <a:pt x="1424" y="2650"/>
                      <a:pt x="1415" y="2647"/>
                      <a:pt x="1407" y="2647"/>
                    </a:cubicBezTo>
                    <a:cubicBezTo>
                      <a:pt x="1397" y="2645"/>
                      <a:pt x="1400" y="2646"/>
                      <a:pt x="1397" y="2646"/>
                    </a:cubicBezTo>
                    <a:cubicBezTo>
                      <a:pt x="1390" y="2641"/>
                      <a:pt x="1390" y="2641"/>
                      <a:pt x="1390" y="2641"/>
                    </a:cubicBezTo>
                    <a:cubicBezTo>
                      <a:pt x="1390" y="2659"/>
                      <a:pt x="1393" y="2647"/>
                      <a:pt x="1391" y="2654"/>
                    </a:cubicBezTo>
                    <a:cubicBezTo>
                      <a:pt x="1390" y="2660"/>
                      <a:pt x="1388" y="2657"/>
                      <a:pt x="1388" y="2657"/>
                    </a:cubicBezTo>
                    <a:cubicBezTo>
                      <a:pt x="1385" y="2664"/>
                      <a:pt x="1384" y="2672"/>
                      <a:pt x="1379" y="2678"/>
                    </a:cubicBezTo>
                    <a:cubicBezTo>
                      <a:pt x="1370" y="2678"/>
                      <a:pt x="1376" y="2681"/>
                      <a:pt x="1368" y="2682"/>
                    </a:cubicBezTo>
                    <a:cubicBezTo>
                      <a:pt x="1363" y="2682"/>
                      <a:pt x="1361" y="2680"/>
                      <a:pt x="1355" y="2678"/>
                    </a:cubicBezTo>
                    <a:cubicBezTo>
                      <a:pt x="1351" y="2671"/>
                      <a:pt x="1351" y="2671"/>
                      <a:pt x="1351" y="2671"/>
                    </a:cubicBezTo>
                    <a:cubicBezTo>
                      <a:pt x="1346" y="2667"/>
                      <a:pt x="1346" y="2667"/>
                      <a:pt x="1346" y="2667"/>
                    </a:cubicBezTo>
                    <a:cubicBezTo>
                      <a:pt x="1346" y="2667"/>
                      <a:pt x="1345" y="2667"/>
                      <a:pt x="1345" y="2667"/>
                    </a:cubicBezTo>
                    <a:cubicBezTo>
                      <a:pt x="1337" y="2677"/>
                      <a:pt x="1337" y="2677"/>
                      <a:pt x="1337" y="2677"/>
                    </a:cubicBezTo>
                    <a:cubicBezTo>
                      <a:pt x="1340" y="2679"/>
                      <a:pt x="1340" y="2679"/>
                      <a:pt x="1340" y="2679"/>
                    </a:cubicBezTo>
                    <a:cubicBezTo>
                      <a:pt x="1342" y="2683"/>
                      <a:pt x="1341" y="2680"/>
                      <a:pt x="1341" y="2685"/>
                    </a:cubicBezTo>
                    <a:cubicBezTo>
                      <a:pt x="1341" y="2685"/>
                      <a:pt x="1339" y="2689"/>
                      <a:pt x="1339" y="2690"/>
                    </a:cubicBezTo>
                    <a:cubicBezTo>
                      <a:pt x="1348" y="2696"/>
                      <a:pt x="1348" y="2696"/>
                      <a:pt x="1348" y="2696"/>
                    </a:cubicBezTo>
                    <a:cubicBezTo>
                      <a:pt x="1354" y="2695"/>
                      <a:pt x="1353" y="2694"/>
                      <a:pt x="1357" y="2696"/>
                    </a:cubicBezTo>
                    <a:cubicBezTo>
                      <a:pt x="1349" y="2706"/>
                      <a:pt x="1349" y="2706"/>
                      <a:pt x="1349" y="2706"/>
                    </a:cubicBezTo>
                    <a:cubicBezTo>
                      <a:pt x="1343" y="2704"/>
                      <a:pt x="1351" y="2705"/>
                      <a:pt x="1345" y="2701"/>
                    </a:cubicBezTo>
                    <a:cubicBezTo>
                      <a:pt x="1341" y="2698"/>
                      <a:pt x="1339" y="2698"/>
                      <a:pt x="1336" y="2699"/>
                    </a:cubicBezTo>
                    <a:cubicBezTo>
                      <a:pt x="1342" y="2702"/>
                      <a:pt x="1343" y="2701"/>
                      <a:pt x="1344" y="2705"/>
                    </a:cubicBezTo>
                    <a:cubicBezTo>
                      <a:pt x="1327" y="2707"/>
                      <a:pt x="1335" y="2709"/>
                      <a:pt x="1328" y="2712"/>
                    </a:cubicBezTo>
                    <a:cubicBezTo>
                      <a:pt x="1325" y="2719"/>
                      <a:pt x="1326" y="2719"/>
                      <a:pt x="1324" y="2724"/>
                    </a:cubicBezTo>
                    <a:cubicBezTo>
                      <a:pt x="1323" y="2728"/>
                      <a:pt x="1324" y="2726"/>
                      <a:pt x="1322" y="2728"/>
                    </a:cubicBezTo>
                    <a:cubicBezTo>
                      <a:pt x="1320" y="2729"/>
                      <a:pt x="1320" y="2729"/>
                      <a:pt x="1320" y="2729"/>
                    </a:cubicBezTo>
                    <a:cubicBezTo>
                      <a:pt x="1320" y="2730"/>
                      <a:pt x="1319" y="2730"/>
                      <a:pt x="1319" y="2730"/>
                    </a:cubicBezTo>
                    <a:cubicBezTo>
                      <a:pt x="1316" y="2731"/>
                      <a:pt x="1316" y="2731"/>
                      <a:pt x="1316" y="2731"/>
                    </a:cubicBezTo>
                    <a:cubicBezTo>
                      <a:pt x="1316" y="2731"/>
                      <a:pt x="1316" y="2731"/>
                      <a:pt x="1316" y="2731"/>
                    </a:cubicBezTo>
                    <a:cubicBezTo>
                      <a:pt x="1316" y="2732"/>
                      <a:pt x="1316" y="2732"/>
                      <a:pt x="1316" y="2732"/>
                    </a:cubicBezTo>
                    <a:cubicBezTo>
                      <a:pt x="1316" y="2733"/>
                      <a:pt x="1316" y="2733"/>
                      <a:pt x="1316" y="2733"/>
                    </a:cubicBezTo>
                    <a:cubicBezTo>
                      <a:pt x="1316" y="2739"/>
                      <a:pt x="1316" y="2739"/>
                      <a:pt x="1316" y="2739"/>
                    </a:cubicBezTo>
                    <a:cubicBezTo>
                      <a:pt x="1313" y="2738"/>
                      <a:pt x="1312" y="2738"/>
                      <a:pt x="1309" y="2737"/>
                    </a:cubicBezTo>
                    <a:cubicBezTo>
                      <a:pt x="1304" y="2736"/>
                      <a:pt x="1305" y="2736"/>
                      <a:pt x="1303" y="2737"/>
                    </a:cubicBezTo>
                    <a:cubicBezTo>
                      <a:pt x="1300" y="2738"/>
                      <a:pt x="1297" y="2740"/>
                      <a:pt x="1294" y="2741"/>
                    </a:cubicBezTo>
                    <a:cubicBezTo>
                      <a:pt x="1288" y="2743"/>
                      <a:pt x="1290" y="2741"/>
                      <a:pt x="1286" y="2746"/>
                    </a:cubicBezTo>
                    <a:cubicBezTo>
                      <a:pt x="1281" y="2746"/>
                      <a:pt x="1281" y="2746"/>
                      <a:pt x="1281" y="2746"/>
                    </a:cubicBezTo>
                    <a:cubicBezTo>
                      <a:pt x="1277" y="2753"/>
                      <a:pt x="1277" y="2753"/>
                      <a:pt x="1277" y="2753"/>
                    </a:cubicBezTo>
                    <a:cubicBezTo>
                      <a:pt x="1279" y="2755"/>
                      <a:pt x="1280" y="2757"/>
                      <a:pt x="1281" y="2759"/>
                    </a:cubicBezTo>
                    <a:cubicBezTo>
                      <a:pt x="1286" y="2770"/>
                      <a:pt x="1295" y="2773"/>
                      <a:pt x="1299" y="2776"/>
                    </a:cubicBezTo>
                    <a:cubicBezTo>
                      <a:pt x="1296" y="2786"/>
                      <a:pt x="1296" y="2784"/>
                      <a:pt x="1298" y="2790"/>
                    </a:cubicBezTo>
                    <a:cubicBezTo>
                      <a:pt x="1285" y="2797"/>
                      <a:pt x="1285" y="2797"/>
                      <a:pt x="1285" y="2797"/>
                    </a:cubicBezTo>
                    <a:cubicBezTo>
                      <a:pt x="1285" y="2797"/>
                      <a:pt x="1284" y="2797"/>
                      <a:pt x="1284" y="2797"/>
                    </a:cubicBezTo>
                    <a:cubicBezTo>
                      <a:pt x="1281" y="2798"/>
                      <a:pt x="1280" y="2798"/>
                      <a:pt x="1277" y="2798"/>
                    </a:cubicBezTo>
                    <a:cubicBezTo>
                      <a:pt x="1277" y="2801"/>
                      <a:pt x="1277" y="2801"/>
                      <a:pt x="1277" y="2801"/>
                    </a:cubicBezTo>
                    <a:cubicBezTo>
                      <a:pt x="1264" y="2808"/>
                      <a:pt x="1264" y="2808"/>
                      <a:pt x="1264" y="2808"/>
                    </a:cubicBezTo>
                    <a:cubicBezTo>
                      <a:pt x="1264" y="2808"/>
                      <a:pt x="1264" y="2809"/>
                      <a:pt x="1264" y="2809"/>
                    </a:cubicBezTo>
                    <a:cubicBezTo>
                      <a:pt x="1264" y="2809"/>
                      <a:pt x="1264" y="2809"/>
                      <a:pt x="1264" y="2810"/>
                    </a:cubicBezTo>
                    <a:cubicBezTo>
                      <a:pt x="1266" y="2815"/>
                      <a:pt x="1267" y="2813"/>
                      <a:pt x="1265" y="2817"/>
                    </a:cubicBezTo>
                    <a:cubicBezTo>
                      <a:pt x="1263" y="2820"/>
                      <a:pt x="1259" y="2821"/>
                      <a:pt x="1257" y="2822"/>
                    </a:cubicBezTo>
                    <a:cubicBezTo>
                      <a:pt x="1251" y="2820"/>
                      <a:pt x="1253" y="2822"/>
                      <a:pt x="1249" y="2813"/>
                    </a:cubicBezTo>
                    <a:cubicBezTo>
                      <a:pt x="1250" y="2825"/>
                      <a:pt x="1250" y="2825"/>
                      <a:pt x="1250" y="2825"/>
                    </a:cubicBezTo>
                    <a:cubicBezTo>
                      <a:pt x="1236" y="2834"/>
                      <a:pt x="1236" y="2834"/>
                      <a:pt x="1236" y="2834"/>
                    </a:cubicBezTo>
                    <a:cubicBezTo>
                      <a:pt x="1235" y="2846"/>
                      <a:pt x="1235" y="2846"/>
                      <a:pt x="1235" y="2846"/>
                    </a:cubicBezTo>
                    <a:cubicBezTo>
                      <a:pt x="1237" y="2846"/>
                      <a:pt x="1237" y="2846"/>
                      <a:pt x="1237" y="2846"/>
                    </a:cubicBezTo>
                    <a:cubicBezTo>
                      <a:pt x="1482" y="2884"/>
                      <a:pt x="1739" y="2857"/>
                      <a:pt x="1982" y="2751"/>
                    </a:cubicBezTo>
                    <a:cubicBezTo>
                      <a:pt x="2665" y="2456"/>
                      <a:pt x="2976" y="1666"/>
                      <a:pt x="2679" y="988"/>
                    </a:cubicBezTo>
                    <a:close/>
                    <a:moveTo>
                      <a:pt x="676" y="674"/>
                    </a:moveTo>
                    <a:cubicBezTo>
                      <a:pt x="677" y="671"/>
                      <a:pt x="675" y="671"/>
                      <a:pt x="679" y="671"/>
                    </a:cubicBezTo>
                    <a:cubicBezTo>
                      <a:pt x="683" y="672"/>
                      <a:pt x="679" y="671"/>
                      <a:pt x="681" y="674"/>
                    </a:cubicBezTo>
                    <a:lnTo>
                      <a:pt x="676" y="674"/>
                    </a:lnTo>
                    <a:close/>
                    <a:moveTo>
                      <a:pt x="583" y="751"/>
                    </a:moveTo>
                    <a:cubicBezTo>
                      <a:pt x="578" y="755"/>
                      <a:pt x="578" y="755"/>
                      <a:pt x="578" y="755"/>
                    </a:cubicBezTo>
                    <a:cubicBezTo>
                      <a:pt x="573" y="753"/>
                      <a:pt x="573" y="754"/>
                      <a:pt x="568" y="755"/>
                    </a:cubicBezTo>
                    <a:cubicBezTo>
                      <a:pt x="572" y="757"/>
                      <a:pt x="569" y="754"/>
                      <a:pt x="571" y="758"/>
                    </a:cubicBezTo>
                    <a:cubicBezTo>
                      <a:pt x="566" y="758"/>
                      <a:pt x="566" y="758"/>
                      <a:pt x="566" y="758"/>
                    </a:cubicBezTo>
                    <a:cubicBezTo>
                      <a:pt x="568" y="755"/>
                      <a:pt x="568" y="755"/>
                      <a:pt x="568" y="755"/>
                    </a:cubicBezTo>
                    <a:cubicBezTo>
                      <a:pt x="563" y="755"/>
                      <a:pt x="563" y="756"/>
                      <a:pt x="560" y="759"/>
                    </a:cubicBezTo>
                    <a:cubicBezTo>
                      <a:pt x="553" y="753"/>
                      <a:pt x="553" y="754"/>
                      <a:pt x="547" y="755"/>
                    </a:cubicBezTo>
                    <a:cubicBezTo>
                      <a:pt x="547" y="751"/>
                      <a:pt x="547" y="751"/>
                      <a:pt x="547" y="751"/>
                    </a:cubicBezTo>
                    <a:cubicBezTo>
                      <a:pt x="550" y="742"/>
                      <a:pt x="549" y="744"/>
                      <a:pt x="560" y="746"/>
                    </a:cubicBezTo>
                    <a:cubicBezTo>
                      <a:pt x="565" y="741"/>
                      <a:pt x="560" y="736"/>
                      <a:pt x="569" y="741"/>
                    </a:cubicBezTo>
                    <a:cubicBezTo>
                      <a:pt x="575" y="743"/>
                      <a:pt x="577" y="742"/>
                      <a:pt x="581" y="740"/>
                    </a:cubicBezTo>
                    <a:cubicBezTo>
                      <a:pt x="583" y="742"/>
                      <a:pt x="583" y="743"/>
                      <a:pt x="587" y="744"/>
                    </a:cubicBezTo>
                    <a:cubicBezTo>
                      <a:pt x="587" y="748"/>
                      <a:pt x="587" y="748"/>
                      <a:pt x="587" y="748"/>
                    </a:cubicBezTo>
                    <a:cubicBezTo>
                      <a:pt x="587" y="748"/>
                      <a:pt x="588" y="752"/>
                      <a:pt x="588" y="751"/>
                    </a:cubicBezTo>
                    <a:cubicBezTo>
                      <a:pt x="589" y="751"/>
                      <a:pt x="589" y="752"/>
                      <a:pt x="589" y="752"/>
                    </a:cubicBezTo>
                    <a:lnTo>
                      <a:pt x="583" y="751"/>
                    </a:lnTo>
                    <a:close/>
                    <a:moveTo>
                      <a:pt x="596" y="735"/>
                    </a:moveTo>
                    <a:cubicBezTo>
                      <a:pt x="593" y="735"/>
                      <a:pt x="596" y="734"/>
                      <a:pt x="592" y="734"/>
                    </a:cubicBezTo>
                    <a:cubicBezTo>
                      <a:pt x="591" y="734"/>
                      <a:pt x="588" y="735"/>
                      <a:pt x="587" y="736"/>
                    </a:cubicBezTo>
                    <a:cubicBezTo>
                      <a:pt x="585" y="732"/>
                      <a:pt x="585" y="732"/>
                      <a:pt x="585" y="732"/>
                    </a:cubicBezTo>
                    <a:cubicBezTo>
                      <a:pt x="591" y="733"/>
                      <a:pt x="586" y="733"/>
                      <a:pt x="587" y="730"/>
                    </a:cubicBezTo>
                    <a:cubicBezTo>
                      <a:pt x="588" y="730"/>
                      <a:pt x="588" y="730"/>
                      <a:pt x="588" y="730"/>
                    </a:cubicBezTo>
                    <a:cubicBezTo>
                      <a:pt x="592" y="729"/>
                      <a:pt x="592" y="729"/>
                      <a:pt x="592" y="729"/>
                    </a:cubicBezTo>
                    <a:cubicBezTo>
                      <a:pt x="595" y="728"/>
                      <a:pt x="592" y="728"/>
                      <a:pt x="596" y="728"/>
                    </a:cubicBezTo>
                    <a:cubicBezTo>
                      <a:pt x="599" y="734"/>
                      <a:pt x="599" y="734"/>
                      <a:pt x="599" y="734"/>
                    </a:cubicBezTo>
                    <a:lnTo>
                      <a:pt x="596" y="735"/>
                    </a:lnTo>
                    <a:close/>
                    <a:moveTo>
                      <a:pt x="863" y="795"/>
                    </a:moveTo>
                    <a:cubicBezTo>
                      <a:pt x="868" y="784"/>
                      <a:pt x="866" y="777"/>
                      <a:pt x="867" y="772"/>
                    </a:cubicBezTo>
                    <a:cubicBezTo>
                      <a:pt x="874" y="773"/>
                      <a:pt x="879" y="775"/>
                      <a:pt x="876" y="781"/>
                    </a:cubicBezTo>
                    <a:lnTo>
                      <a:pt x="863" y="795"/>
                    </a:lnTo>
                    <a:close/>
                    <a:moveTo>
                      <a:pt x="867" y="843"/>
                    </a:moveTo>
                    <a:cubicBezTo>
                      <a:pt x="870" y="839"/>
                      <a:pt x="866" y="839"/>
                      <a:pt x="871" y="840"/>
                    </a:cubicBezTo>
                    <a:cubicBezTo>
                      <a:pt x="869" y="845"/>
                      <a:pt x="873" y="842"/>
                      <a:pt x="867" y="843"/>
                    </a:cubicBezTo>
                    <a:close/>
                    <a:moveTo>
                      <a:pt x="887" y="820"/>
                    </a:moveTo>
                    <a:cubicBezTo>
                      <a:pt x="886" y="825"/>
                      <a:pt x="886" y="825"/>
                      <a:pt x="886" y="825"/>
                    </a:cubicBezTo>
                    <a:cubicBezTo>
                      <a:pt x="883" y="823"/>
                      <a:pt x="880" y="818"/>
                      <a:pt x="879" y="814"/>
                    </a:cubicBezTo>
                    <a:lnTo>
                      <a:pt x="887" y="820"/>
                    </a:lnTo>
                    <a:close/>
                    <a:moveTo>
                      <a:pt x="870" y="815"/>
                    </a:moveTo>
                    <a:cubicBezTo>
                      <a:pt x="878" y="822"/>
                      <a:pt x="878" y="822"/>
                      <a:pt x="878" y="822"/>
                    </a:cubicBezTo>
                    <a:cubicBezTo>
                      <a:pt x="878" y="822"/>
                      <a:pt x="879" y="822"/>
                      <a:pt x="879" y="822"/>
                    </a:cubicBezTo>
                    <a:cubicBezTo>
                      <a:pt x="880" y="824"/>
                      <a:pt x="880" y="824"/>
                      <a:pt x="880" y="824"/>
                    </a:cubicBezTo>
                    <a:cubicBezTo>
                      <a:pt x="880" y="824"/>
                      <a:pt x="881" y="825"/>
                      <a:pt x="881" y="825"/>
                    </a:cubicBezTo>
                    <a:cubicBezTo>
                      <a:pt x="884" y="831"/>
                      <a:pt x="878" y="834"/>
                      <a:pt x="890" y="836"/>
                    </a:cubicBezTo>
                    <a:cubicBezTo>
                      <a:pt x="886" y="843"/>
                      <a:pt x="889" y="840"/>
                      <a:pt x="888" y="846"/>
                    </a:cubicBezTo>
                    <a:cubicBezTo>
                      <a:pt x="887" y="848"/>
                      <a:pt x="886" y="850"/>
                      <a:pt x="886" y="852"/>
                    </a:cubicBezTo>
                    <a:cubicBezTo>
                      <a:pt x="881" y="852"/>
                      <a:pt x="881" y="852"/>
                      <a:pt x="881" y="852"/>
                    </a:cubicBezTo>
                    <a:cubicBezTo>
                      <a:pt x="879" y="843"/>
                      <a:pt x="879" y="843"/>
                      <a:pt x="879" y="843"/>
                    </a:cubicBezTo>
                    <a:cubicBezTo>
                      <a:pt x="876" y="832"/>
                      <a:pt x="868" y="841"/>
                      <a:pt x="874" y="828"/>
                    </a:cubicBezTo>
                    <a:cubicBezTo>
                      <a:pt x="869" y="827"/>
                      <a:pt x="869" y="827"/>
                      <a:pt x="869" y="827"/>
                    </a:cubicBezTo>
                    <a:cubicBezTo>
                      <a:pt x="871" y="824"/>
                      <a:pt x="871" y="824"/>
                      <a:pt x="871" y="824"/>
                    </a:cubicBezTo>
                    <a:cubicBezTo>
                      <a:pt x="865" y="820"/>
                      <a:pt x="865" y="820"/>
                      <a:pt x="865" y="820"/>
                    </a:cubicBezTo>
                    <a:lnTo>
                      <a:pt x="870" y="815"/>
                    </a:lnTo>
                    <a:close/>
                    <a:moveTo>
                      <a:pt x="856" y="819"/>
                    </a:moveTo>
                    <a:cubicBezTo>
                      <a:pt x="855" y="821"/>
                      <a:pt x="853" y="821"/>
                      <a:pt x="854" y="818"/>
                    </a:cubicBezTo>
                    <a:cubicBezTo>
                      <a:pt x="854" y="817"/>
                      <a:pt x="856" y="816"/>
                      <a:pt x="856" y="819"/>
                    </a:cubicBezTo>
                    <a:close/>
                    <a:moveTo>
                      <a:pt x="843" y="788"/>
                    </a:moveTo>
                    <a:cubicBezTo>
                      <a:pt x="842" y="794"/>
                      <a:pt x="843" y="793"/>
                      <a:pt x="838" y="793"/>
                    </a:cubicBezTo>
                    <a:lnTo>
                      <a:pt x="843" y="788"/>
                    </a:lnTo>
                    <a:close/>
                    <a:moveTo>
                      <a:pt x="1379" y="373"/>
                    </a:moveTo>
                    <a:cubicBezTo>
                      <a:pt x="1386" y="372"/>
                      <a:pt x="1393" y="374"/>
                      <a:pt x="1397" y="370"/>
                    </a:cubicBezTo>
                    <a:cubicBezTo>
                      <a:pt x="1402" y="371"/>
                      <a:pt x="1408" y="370"/>
                      <a:pt x="1413" y="370"/>
                    </a:cubicBezTo>
                    <a:cubicBezTo>
                      <a:pt x="1421" y="370"/>
                      <a:pt x="1423" y="372"/>
                      <a:pt x="1426" y="377"/>
                    </a:cubicBezTo>
                    <a:cubicBezTo>
                      <a:pt x="1416" y="386"/>
                      <a:pt x="1421" y="379"/>
                      <a:pt x="1411" y="381"/>
                    </a:cubicBezTo>
                    <a:cubicBezTo>
                      <a:pt x="1413" y="394"/>
                      <a:pt x="1413" y="390"/>
                      <a:pt x="1408" y="394"/>
                    </a:cubicBezTo>
                    <a:cubicBezTo>
                      <a:pt x="1407" y="394"/>
                      <a:pt x="1407" y="395"/>
                      <a:pt x="1407" y="395"/>
                    </a:cubicBezTo>
                    <a:cubicBezTo>
                      <a:pt x="1407" y="394"/>
                      <a:pt x="1406" y="395"/>
                      <a:pt x="1406" y="396"/>
                    </a:cubicBezTo>
                    <a:cubicBezTo>
                      <a:pt x="1405" y="396"/>
                      <a:pt x="1400" y="394"/>
                      <a:pt x="1397" y="395"/>
                    </a:cubicBezTo>
                    <a:cubicBezTo>
                      <a:pt x="1394" y="395"/>
                      <a:pt x="1394" y="396"/>
                      <a:pt x="1389" y="397"/>
                    </a:cubicBezTo>
                    <a:cubicBezTo>
                      <a:pt x="1380" y="397"/>
                      <a:pt x="1379" y="391"/>
                      <a:pt x="1373" y="389"/>
                    </a:cubicBezTo>
                    <a:lnTo>
                      <a:pt x="1379" y="373"/>
                    </a:lnTo>
                    <a:close/>
                    <a:moveTo>
                      <a:pt x="1353" y="387"/>
                    </a:moveTo>
                    <a:cubicBezTo>
                      <a:pt x="1354" y="393"/>
                      <a:pt x="1351" y="393"/>
                      <a:pt x="1346" y="393"/>
                    </a:cubicBezTo>
                    <a:cubicBezTo>
                      <a:pt x="1349" y="387"/>
                      <a:pt x="1347" y="387"/>
                      <a:pt x="1353" y="387"/>
                    </a:cubicBezTo>
                    <a:close/>
                    <a:moveTo>
                      <a:pt x="1249" y="379"/>
                    </a:moveTo>
                    <a:cubicBezTo>
                      <a:pt x="1254" y="374"/>
                      <a:pt x="1254" y="374"/>
                      <a:pt x="1254" y="374"/>
                    </a:cubicBezTo>
                    <a:cubicBezTo>
                      <a:pt x="1266" y="370"/>
                      <a:pt x="1266" y="370"/>
                      <a:pt x="1266" y="370"/>
                    </a:cubicBezTo>
                    <a:cubicBezTo>
                      <a:pt x="1276" y="368"/>
                      <a:pt x="1292" y="362"/>
                      <a:pt x="1298" y="358"/>
                    </a:cubicBezTo>
                    <a:cubicBezTo>
                      <a:pt x="1315" y="360"/>
                      <a:pt x="1306" y="357"/>
                      <a:pt x="1323" y="365"/>
                    </a:cubicBezTo>
                    <a:cubicBezTo>
                      <a:pt x="1328" y="363"/>
                      <a:pt x="1328" y="363"/>
                      <a:pt x="1328" y="363"/>
                    </a:cubicBezTo>
                    <a:cubicBezTo>
                      <a:pt x="1329" y="360"/>
                      <a:pt x="1329" y="359"/>
                      <a:pt x="1329" y="359"/>
                    </a:cubicBezTo>
                    <a:cubicBezTo>
                      <a:pt x="1329" y="359"/>
                      <a:pt x="1328" y="361"/>
                      <a:pt x="1327" y="360"/>
                    </a:cubicBezTo>
                    <a:cubicBezTo>
                      <a:pt x="1329" y="359"/>
                      <a:pt x="1329" y="359"/>
                      <a:pt x="1329" y="359"/>
                    </a:cubicBezTo>
                    <a:cubicBezTo>
                      <a:pt x="1341" y="357"/>
                      <a:pt x="1341" y="357"/>
                      <a:pt x="1341" y="357"/>
                    </a:cubicBezTo>
                    <a:cubicBezTo>
                      <a:pt x="1353" y="370"/>
                      <a:pt x="1344" y="370"/>
                      <a:pt x="1336" y="382"/>
                    </a:cubicBezTo>
                    <a:cubicBezTo>
                      <a:pt x="1327" y="377"/>
                      <a:pt x="1327" y="377"/>
                      <a:pt x="1327" y="377"/>
                    </a:cubicBezTo>
                    <a:cubicBezTo>
                      <a:pt x="1325" y="383"/>
                      <a:pt x="1325" y="383"/>
                      <a:pt x="1325" y="383"/>
                    </a:cubicBezTo>
                    <a:cubicBezTo>
                      <a:pt x="1322" y="387"/>
                      <a:pt x="1324" y="389"/>
                      <a:pt x="1315" y="389"/>
                    </a:cubicBezTo>
                    <a:cubicBezTo>
                      <a:pt x="1305" y="390"/>
                      <a:pt x="1311" y="392"/>
                      <a:pt x="1304" y="394"/>
                    </a:cubicBezTo>
                    <a:cubicBezTo>
                      <a:pt x="1301" y="388"/>
                      <a:pt x="1301" y="388"/>
                      <a:pt x="1301" y="388"/>
                    </a:cubicBezTo>
                    <a:cubicBezTo>
                      <a:pt x="1310" y="378"/>
                      <a:pt x="1310" y="378"/>
                      <a:pt x="1310" y="378"/>
                    </a:cubicBezTo>
                    <a:cubicBezTo>
                      <a:pt x="1288" y="388"/>
                      <a:pt x="1305" y="381"/>
                      <a:pt x="1295" y="382"/>
                    </a:cubicBezTo>
                    <a:cubicBezTo>
                      <a:pt x="1293" y="391"/>
                      <a:pt x="1293" y="391"/>
                      <a:pt x="1293" y="391"/>
                    </a:cubicBezTo>
                    <a:cubicBezTo>
                      <a:pt x="1284" y="395"/>
                      <a:pt x="1284" y="395"/>
                      <a:pt x="1284" y="395"/>
                    </a:cubicBezTo>
                    <a:cubicBezTo>
                      <a:pt x="1283" y="393"/>
                      <a:pt x="1282" y="392"/>
                      <a:pt x="1282" y="391"/>
                    </a:cubicBezTo>
                    <a:cubicBezTo>
                      <a:pt x="1281" y="391"/>
                      <a:pt x="1281" y="391"/>
                      <a:pt x="1281" y="391"/>
                    </a:cubicBezTo>
                    <a:cubicBezTo>
                      <a:pt x="1275" y="401"/>
                      <a:pt x="1275" y="401"/>
                      <a:pt x="1275" y="401"/>
                    </a:cubicBezTo>
                    <a:cubicBezTo>
                      <a:pt x="1273" y="402"/>
                      <a:pt x="1268" y="403"/>
                      <a:pt x="1265" y="403"/>
                    </a:cubicBezTo>
                    <a:cubicBezTo>
                      <a:pt x="1264" y="392"/>
                      <a:pt x="1264" y="392"/>
                      <a:pt x="1264" y="392"/>
                    </a:cubicBezTo>
                    <a:cubicBezTo>
                      <a:pt x="1261" y="399"/>
                      <a:pt x="1261" y="399"/>
                      <a:pt x="1261" y="399"/>
                    </a:cubicBezTo>
                    <a:cubicBezTo>
                      <a:pt x="1242" y="398"/>
                      <a:pt x="1253" y="398"/>
                      <a:pt x="1245" y="397"/>
                    </a:cubicBezTo>
                    <a:cubicBezTo>
                      <a:pt x="1239" y="396"/>
                      <a:pt x="1242" y="399"/>
                      <a:pt x="1234" y="398"/>
                    </a:cubicBezTo>
                    <a:cubicBezTo>
                      <a:pt x="1231" y="379"/>
                      <a:pt x="1232" y="390"/>
                      <a:pt x="1228" y="383"/>
                    </a:cubicBezTo>
                    <a:lnTo>
                      <a:pt x="1249" y="379"/>
                    </a:lnTo>
                    <a:close/>
                    <a:moveTo>
                      <a:pt x="1336" y="400"/>
                    </a:moveTo>
                    <a:cubicBezTo>
                      <a:pt x="1333" y="404"/>
                      <a:pt x="1337" y="401"/>
                      <a:pt x="1331" y="402"/>
                    </a:cubicBezTo>
                    <a:cubicBezTo>
                      <a:pt x="1333" y="398"/>
                      <a:pt x="1332" y="399"/>
                      <a:pt x="1335" y="396"/>
                    </a:cubicBezTo>
                    <a:cubicBezTo>
                      <a:pt x="1335" y="397"/>
                      <a:pt x="1338" y="396"/>
                      <a:pt x="1336" y="400"/>
                    </a:cubicBezTo>
                    <a:close/>
                    <a:moveTo>
                      <a:pt x="1308" y="401"/>
                    </a:moveTo>
                    <a:cubicBezTo>
                      <a:pt x="1306" y="406"/>
                      <a:pt x="1305" y="407"/>
                      <a:pt x="1301" y="410"/>
                    </a:cubicBezTo>
                    <a:cubicBezTo>
                      <a:pt x="1297" y="413"/>
                      <a:pt x="1295" y="417"/>
                      <a:pt x="1293" y="420"/>
                    </a:cubicBezTo>
                    <a:cubicBezTo>
                      <a:pt x="1283" y="417"/>
                      <a:pt x="1283" y="417"/>
                      <a:pt x="1283" y="417"/>
                    </a:cubicBezTo>
                    <a:cubicBezTo>
                      <a:pt x="1286" y="410"/>
                      <a:pt x="1289" y="410"/>
                      <a:pt x="1295" y="407"/>
                    </a:cubicBezTo>
                    <a:cubicBezTo>
                      <a:pt x="1305" y="402"/>
                      <a:pt x="1293" y="405"/>
                      <a:pt x="1308" y="401"/>
                    </a:cubicBezTo>
                    <a:close/>
                    <a:moveTo>
                      <a:pt x="1291" y="474"/>
                    </a:moveTo>
                    <a:cubicBezTo>
                      <a:pt x="1284" y="473"/>
                      <a:pt x="1273" y="476"/>
                      <a:pt x="1268" y="478"/>
                    </a:cubicBezTo>
                    <a:cubicBezTo>
                      <a:pt x="1263" y="478"/>
                      <a:pt x="1246" y="488"/>
                      <a:pt x="1241" y="492"/>
                    </a:cubicBezTo>
                    <a:cubicBezTo>
                      <a:pt x="1236" y="495"/>
                      <a:pt x="1234" y="500"/>
                      <a:pt x="1234" y="499"/>
                    </a:cubicBezTo>
                    <a:cubicBezTo>
                      <a:pt x="1234" y="498"/>
                      <a:pt x="1234" y="499"/>
                      <a:pt x="1233" y="500"/>
                    </a:cubicBezTo>
                    <a:cubicBezTo>
                      <a:pt x="1232" y="501"/>
                      <a:pt x="1228" y="504"/>
                      <a:pt x="1226" y="506"/>
                    </a:cubicBezTo>
                    <a:cubicBezTo>
                      <a:pt x="1223" y="508"/>
                      <a:pt x="1219" y="508"/>
                      <a:pt x="1218" y="509"/>
                    </a:cubicBezTo>
                    <a:cubicBezTo>
                      <a:pt x="1206" y="507"/>
                      <a:pt x="1206" y="507"/>
                      <a:pt x="1206" y="507"/>
                    </a:cubicBezTo>
                    <a:cubicBezTo>
                      <a:pt x="1205" y="503"/>
                      <a:pt x="1205" y="503"/>
                      <a:pt x="1205" y="503"/>
                    </a:cubicBezTo>
                    <a:cubicBezTo>
                      <a:pt x="1201" y="504"/>
                      <a:pt x="1193" y="508"/>
                      <a:pt x="1191" y="510"/>
                    </a:cubicBezTo>
                    <a:cubicBezTo>
                      <a:pt x="1184" y="514"/>
                      <a:pt x="1185" y="514"/>
                      <a:pt x="1175" y="511"/>
                    </a:cubicBezTo>
                    <a:cubicBezTo>
                      <a:pt x="1175" y="507"/>
                      <a:pt x="1174" y="511"/>
                      <a:pt x="1175" y="507"/>
                    </a:cubicBezTo>
                    <a:cubicBezTo>
                      <a:pt x="1175" y="504"/>
                      <a:pt x="1174" y="508"/>
                      <a:pt x="1175" y="503"/>
                    </a:cubicBezTo>
                    <a:cubicBezTo>
                      <a:pt x="1173" y="499"/>
                      <a:pt x="1172" y="497"/>
                      <a:pt x="1168" y="494"/>
                    </a:cubicBezTo>
                    <a:cubicBezTo>
                      <a:pt x="1167" y="489"/>
                      <a:pt x="1167" y="493"/>
                      <a:pt x="1168" y="489"/>
                    </a:cubicBezTo>
                    <a:cubicBezTo>
                      <a:pt x="1169" y="483"/>
                      <a:pt x="1176" y="480"/>
                      <a:pt x="1179" y="478"/>
                    </a:cubicBezTo>
                    <a:cubicBezTo>
                      <a:pt x="1179" y="478"/>
                      <a:pt x="1179" y="478"/>
                      <a:pt x="1179" y="478"/>
                    </a:cubicBezTo>
                    <a:cubicBezTo>
                      <a:pt x="1179" y="478"/>
                      <a:pt x="1180" y="477"/>
                      <a:pt x="1180" y="477"/>
                    </a:cubicBezTo>
                    <a:cubicBezTo>
                      <a:pt x="1180" y="476"/>
                      <a:pt x="1182" y="469"/>
                      <a:pt x="1183" y="468"/>
                    </a:cubicBezTo>
                    <a:cubicBezTo>
                      <a:pt x="1184" y="466"/>
                      <a:pt x="1184" y="466"/>
                      <a:pt x="1189" y="464"/>
                    </a:cubicBezTo>
                    <a:cubicBezTo>
                      <a:pt x="1187" y="458"/>
                      <a:pt x="1190" y="456"/>
                      <a:pt x="1193" y="451"/>
                    </a:cubicBezTo>
                    <a:cubicBezTo>
                      <a:pt x="1197" y="437"/>
                      <a:pt x="1197" y="437"/>
                      <a:pt x="1197" y="437"/>
                    </a:cubicBezTo>
                    <a:cubicBezTo>
                      <a:pt x="1205" y="436"/>
                      <a:pt x="1210" y="434"/>
                      <a:pt x="1217" y="434"/>
                    </a:cubicBezTo>
                    <a:cubicBezTo>
                      <a:pt x="1224" y="433"/>
                      <a:pt x="1233" y="434"/>
                      <a:pt x="1239" y="432"/>
                    </a:cubicBezTo>
                    <a:cubicBezTo>
                      <a:pt x="1246" y="431"/>
                      <a:pt x="1249" y="434"/>
                      <a:pt x="1252" y="440"/>
                    </a:cubicBezTo>
                    <a:cubicBezTo>
                      <a:pt x="1256" y="441"/>
                      <a:pt x="1261" y="444"/>
                      <a:pt x="1265" y="446"/>
                    </a:cubicBezTo>
                    <a:cubicBezTo>
                      <a:pt x="1270" y="448"/>
                      <a:pt x="1271" y="448"/>
                      <a:pt x="1276" y="450"/>
                    </a:cubicBezTo>
                    <a:cubicBezTo>
                      <a:pt x="1277" y="449"/>
                      <a:pt x="1277" y="450"/>
                      <a:pt x="1277" y="448"/>
                    </a:cubicBezTo>
                    <a:cubicBezTo>
                      <a:pt x="1285" y="450"/>
                      <a:pt x="1294" y="452"/>
                      <a:pt x="1300" y="456"/>
                    </a:cubicBezTo>
                    <a:cubicBezTo>
                      <a:pt x="1310" y="463"/>
                      <a:pt x="1297" y="456"/>
                      <a:pt x="1311" y="470"/>
                    </a:cubicBezTo>
                    <a:cubicBezTo>
                      <a:pt x="1307" y="477"/>
                      <a:pt x="1300" y="475"/>
                      <a:pt x="1291" y="474"/>
                    </a:cubicBezTo>
                    <a:close/>
                    <a:moveTo>
                      <a:pt x="1393" y="458"/>
                    </a:moveTo>
                    <a:cubicBezTo>
                      <a:pt x="1395" y="455"/>
                      <a:pt x="1396" y="455"/>
                      <a:pt x="1399" y="456"/>
                    </a:cubicBezTo>
                    <a:cubicBezTo>
                      <a:pt x="1396" y="460"/>
                      <a:pt x="1399" y="459"/>
                      <a:pt x="1393" y="458"/>
                    </a:cubicBezTo>
                    <a:close/>
                    <a:moveTo>
                      <a:pt x="1421" y="527"/>
                    </a:moveTo>
                    <a:cubicBezTo>
                      <a:pt x="1413" y="527"/>
                      <a:pt x="1417" y="527"/>
                      <a:pt x="1413" y="524"/>
                    </a:cubicBezTo>
                    <a:cubicBezTo>
                      <a:pt x="1408" y="520"/>
                      <a:pt x="1408" y="521"/>
                      <a:pt x="1403" y="519"/>
                    </a:cubicBezTo>
                    <a:cubicBezTo>
                      <a:pt x="1404" y="507"/>
                      <a:pt x="1403" y="503"/>
                      <a:pt x="1411" y="495"/>
                    </a:cubicBezTo>
                    <a:cubicBezTo>
                      <a:pt x="1421" y="503"/>
                      <a:pt x="1419" y="506"/>
                      <a:pt x="1420" y="511"/>
                    </a:cubicBezTo>
                    <a:cubicBezTo>
                      <a:pt x="1421" y="515"/>
                      <a:pt x="1428" y="521"/>
                      <a:pt x="1421" y="527"/>
                    </a:cubicBezTo>
                    <a:close/>
                    <a:moveTo>
                      <a:pt x="1448" y="458"/>
                    </a:moveTo>
                    <a:cubicBezTo>
                      <a:pt x="1441" y="457"/>
                      <a:pt x="1445" y="460"/>
                      <a:pt x="1435" y="459"/>
                    </a:cubicBezTo>
                    <a:cubicBezTo>
                      <a:pt x="1428" y="457"/>
                      <a:pt x="1428" y="457"/>
                      <a:pt x="1422" y="455"/>
                    </a:cubicBezTo>
                    <a:cubicBezTo>
                      <a:pt x="1415" y="458"/>
                      <a:pt x="1417" y="459"/>
                      <a:pt x="1406" y="456"/>
                    </a:cubicBezTo>
                    <a:cubicBezTo>
                      <a:pt x="1408" y="451"/>
                      <a:pt x="1407" y="455"/>
                      <a:pt x="1406" y="452"/>
                    </a:cubicBezTo>
                    <a:cubicBezTo>
                      <a:pt x="1386" y="453"/>
                      <a:pt x="1375" y="448"/>
                      <a:pt x="1370" y="455"/>
                    </a:cubicBezTo>
                    <a:cubicBezTo>
                      <a:pt x="1370" y="455"/>
                      <a:pt x="1369" y="455"/>
                      <a:pt x="1369" y="455"/>
                    </a:cubicBezTo>
                    <a:cubicBezTo>
                      <a:pt x="1355" y="460"/>
                      <a:pt x="1355" y="460"/>
                      <a:pt x="1355" y="460"/>
                    </a:cubicBezTo>
                    <a:cubicBezTo>
                      <a:pt x="1351" y="461"/>
                      <a:pt x="1344" y="460"/>
                      <a:pt x="1339" y="459"/>
                    </a:cubicBezTo>
                    <a:cubicBezTo>
                      <a:pt x="1324" y="447"/>
                      <a:pt x="1346" y="447"/>
                      <a:pt x="1349" y="446"/>
                    </a:cubicBezTo>
                    <a:cubicBezTo>
                      <a:pt x="1376" y="439"/>
                      <a:pt x="1360" y="455"/>
                      <a:pt x="1387" y="437"/>
                    </a:cubicBezTo>
                    <a:cubicBezTo>
                      <a:pt x="1381" y="437"/>
                      <a:pt x="1387" y="436"/>
                      <a:pt x="1382" y="439"/>
                    </a:cubicBezTo>
                    <a:cubicBezTo>
                      <a:pt x="1380" y="440"/>
                      <a:pt x="1379" y="442"/>
                      <a:pt x="1371" y="438"/>
                    </a:cubicBezTo>
                    <a:cubicBezTo>
                      <a:pt x="1365" y="435"/>
                      <a:pt x="1372" y="437"/>
                      <a:pt x="1365" y="435"/>
                    </a:cubicBezTo>
                    <a:cubicBezTo>
                      <a:pt x="1357" y="433"/>
                      <a:pt x="1365" y="439"/>
                      <a:pt x="1348" y="436"/>
                    </a:cubicBezTo>
                    <a:cubicBezTo>
                      <a:pt x="1340" y="434"/>
                      <a:pt x="1340" y="434"/>
                      <a:pt x="1340" y="434"/>
                    </a:cubicBezTo>
                    <a:cubicBezTo>
                      <a:pt x="1345" y="426"/>
                      <a:pt x="1345" y="426"/>
                      <a:pt x="1345" y="426"/>
                    </a:cubicBezTo>
                    <a:cubicBezTo>
                      <a:pt x="1344" y="422"/>
                      <a:pt x="1344" y="422"/>
                      <a:pt x="1344" y="422"/>
                    </a:cubicBezTo>
                    <a:cubicBezTo>
                      <a:pt x="1339" y="425"/>
                      <a:pt x="1344" y="426"/>
                      <a:pt x="1328" y="438"/>
                    </a:cubicBezTo>
                    <a:cubicBezTo>
                      <a:pt x="1326" y="430"/>
                      <a:pt x="1326" y="430"/>
                      <a:pt x="1326" y="430"/>
                    </a:cubicBezTo>
                    <a:cubicBezTo>
                      <a:pt x="1323" y="436"/>
                      <a:pt x="1323" y="436"/>
                      <a:pt x="1323" y="436"/>
                    </a:cubicBezTo>
                    <a:cubicBezTo>
                      <a:pt x="1319" y="429"/>
                      <a:pt x="1323" y="432"/>
                      <a:pt x="1306" y="425"/>
                    </a:cubicBezTo>
                    <a:cubicBezTo>
                      <a:pt x="1320" y="423"/>
                      <a:pt x="1320" y="423"/>
                      <a:pt x="1320" y="423"/>
                    </a:cubicBezTo>
                    <a:cubicBezTo>
                      <a:pt x="1312" y="418"/>
                      <a:pt x="1312" y="418"/>
                      <a:pt x="1312" y="418"/>
                    </a:cubicBezTo>
                    <a:cubicBezTo>
                      <a:pt x="1315" y="414"/>
                      <a:pt x="1312" y="415"/>
                      <a:pt x="1327" y="415"/>
                    </a:cubicBezTo>
                    <a:cubicBezTo>
                      <a:pt x="1323" y="411"/>
                      <a:pt x="1323" y="411"/>
                      <a:pt x="1323" y="411"/>
                    </a:cubicBezTo>
                    <a:cubicBezTo>
                      <a:pt x="1324" y="407"/>
                      <a:pt x="1325" y="405"/>
                      <a:pt x="1328" y="403"/>
                    </a:cubicBezTo>
                    <a:cubicBezTo>
                      <a:pt x="1344" y="407"/>
                      <a:pt x="1336" y="400"/>
                      <a:pt x="1345" y="405"/>
                    </a:cubicBezTo>
                    <a:cubicBezTo>
                      <a:pt x="1352" y="409"/>
                      <a:pt x="1348" y="407"/>
                      <a:pt x="1360" y="411"/>
                    </a:cubicBezTo>
                    <a:cubicBezTo>
                      <a:pt x="1361" y="415"/>
                      <a:pt x="1361" y="415"/>
                      <a:pt x="1361" y="415"/>
                    </a:cubicBezTo>
                    <a:cubicBezTo>
                      <a:pt x="1366" y="417"/>
                      <a:pt x="1372" y="419"/>
                      <a:pt x="1376" y="423"/>
                    </a:cubicBezTo>
                    <a:cubicBezTo>
                      <a:pt x="1376" y="423"/>
                      <a:pt x="1378" y="425"/>
                      <a:pt x="1378" y="425"/>
                    </a:cubicBezTo>
                    <a:cubicBezTo>
                      <a:pt x="1383" y="431"/>
                      <a:pt x="1378" y="429"/>
                      <a:pt x="1388" y="432"/>
                    </a:cubicBezTo>
                    <a:cubicBezTo>
                      <a:pt x="1398" y="435"/>
                      <a:pt x="1401" y="438"/>
                      <a:pt x="1409" y="437"/>
                    </a:cubicBezTo>
                    <a:cubicBezTo>
                      <a:pt x="1404" y="430"/>
                      <a:pt x="1404" y="430"/>
                      <a:pt x="1404" y="430"/>
                    </a:cubicBezTo>
                    <a:cubicBezTo>
                      <a:pt x="1410" y="425"/>
                      <a:pt x="1410" y="425"/>
                      <a:pt x="1410" y="425"/>
                    </a:cubicBezTo>
                    <a:cubicBezTo>
                      <a:pt x="1403" y="420"/>
                      <a:pt x="1403" y="420"/>
                      <a:pt x="1403" y="420"/>
                    </a:cubicBezTo>
                    <a:cubicBezTo>
                      <a:pt x="1405" y="414"/>
                      <a:pt x="1412" y="406"/>
                      <a:pt x="1411" y="402"/>
                    </a:cubicBezTo>
                    <a:cubicBezTo>
                      <a:pt x="1413" y="400"/>
                      <a:pt x="1413" y="401"/>
                      <a:pt x="1418" y="399"/>
                    </a:cubicBezTo>
                    <a:cubicBezTo>
                      <a:pt x="1422" y="412"/>
                      <a:pt x="1416" y="404"/>
                      <a:pt x="1418" y="412"/>
                    </a:cubicBezTo>
                    <a:cubicBezTo>
                      <a:pt x="1419" y="416"/>
                      <a:pt x="1421" y="416"/>
                      <a:pt x="1426" y="425"/>
                    </a:cubicBezTo>
                    <a:cubicBezTo>
                      <a:pt x="1435" y="423"/>
                      <a:pt x="1435" y="423"/>
                      <a:pt x="1435" y="423"/>
                    </a:cubicBezTo>
                    <a:cubicBezTo>
                      <a:pt x="1437" y="431"/>
                      <a:pt x="1433" y="427"/>
                      <a:pt x="1433" y="435"/>
                    </a:cubicBezTo>
                    <a:cubicBezTo>
                      <a:pt x="1436" y="434"/>
                      <a:pt x="1436" y="434"/>
                      <a:pt x="1436" y="434"/>
                    </a:cubicBezTo>
                    <a:cubicBezTo>
                      <a:pt x="1437" y="442"/>
                      <a:pt x="1437" y="442"/>
                      <a:pt x="1437" y="442"/>
                    </a:cubicBezTo>
                    <a:cubicBezTo>
                      <a:pt x="1447" y="428"/>
                      <a:pt x="1447" y="428"/>
                      <a:pt x="1447" y="428"/>
                    </a:cubicBezTo>
                    <a:cubicBezTo>
                      <a:pt x="1457" y="432"/>
                      <a:pt x="1451" y="447"/>
                      <a:pt x="1448" y="458"/>
                    </a:cubicBezTo>
                    <a:close/>
                    <a:moveTo>
                      <a:pt x="1393" y="623"/>
                    </a:moveTo>
                    <a:cubicBezTo>
                      <a:pt x="1394" y="622"/>
                      <a:pt x="1395" y="622"/>
                      <a:pt x="1398" y="622"/>
                    </a:cubicBezTo>
                    <a:cubicBezTo>
                      <a:pt x="1404" y="622"/>
                      <a:pt x="1401" y="623"/>
                      <a:pt x="1402" y="624"/>
                    </a:cubicBezTo>
                    <a:cubicBezTo>
                      <a:pt x="1398" y="631"/>
                      <a:pt x="1395" y="626"/>
                      <a:pt x="1393" y="623"/>
                    </a:cubicBezTo>
                    <a:close/>
                    <a:moveTo>
                      <a:pt x="1443" y="631"/>
                    </a:moveTo>
                    <a:cubicBezTo>
                      <a:pt x="1437" y="630"/>
                      <a:pt x="1437" y="630"/>
                      <a:pt x="1437" y="630"/>
                    </a:cubicBezTo>
                    <a:cubicBezTo>
                      <a:pt x="1438" y="626"/>
                      <a:pt x="1438" y="626"/>
                      <a:pt x="1438" y="626"/>
                    </a:cubicBezTo>
                    <a:cubicBezTo>
                      <a:pt x="1446" y="627"/>
                      <a:pt x="1446" y="627"/>
                      <a:pt x="1446" y="627"/>
                    </a:cubicBezTo>
                    <a:cubicBezTo>
                      <a:pt x="1444" y="629"/>
                      <a:pt x="1445" y="629"/>
                      <a:pt x="1443" y="631"/>
                    </a:cubicBezTo>
                    <a:close/>
                    <a:moveTo>
                      <a:pt x="1459" y="617"/>
                    </a:moveTo>
                    <a:cubicBezTo>
                      <a:pt x="1463" y="619"/>
                      <a:pt x="1461" y="617"/>
                      <a:pt x="1462" y="621"/>
                    </a:cubicBezTo>
                    <a:cubicBezTo>
                      <a:pt x="1458" y="619"/>
                      <a:pt x="1459" y="622"/>
                      <a:pt x="1459" y="617"/>
                    </a:cubicBezTo>
                    <a:close/>
                    <a:moveTo>
                      <a:pt x="1464" y="654"/>
                    </a:moveTo>
                    <a:cubicBezTo>
                      <a:pt x="1464" y="653"/>
                      <a:pt x="1462" y="652"/>
                      <a:pt x="1462" y="651"/>
                    </a:cubicBezTo>
                    <a:cubicBezTo>
                      <a:pt x="1461" y="650"/>
                      <a:pt x="1461" y="650"/>
                      <a:pt x="1461" y="650"/>
                    </a:cubicBezTo>
                    <a:cubicBezTo>
                      <a:pt x="1464" y="647"/>
                      <a:pt x="1459" y="644"/>
                      <a:pt x="1465" y="648"/>
                    </a:cubicBezTo>
                    <a:lnTo>
                      <a:pt x="1464" y="654"/>
                    </a:lnTo>
                    <a:close/>
                    <a:moveTo>
                      <a:pt x="1458" y="627"/>
                    </a:moveTo>
                    <a:cubicBezTo>
                      <a:pt x="1464" y="626"/>
                      <a:pt x="1464" y="627"/>
                      <a:pt x="1466" y="629"/>
                    </a:cubicBezTo>
                    <a:cubicBezTo>
                      <a:pt x="1458" y="631"/>
                      <a:pt x="1458" y="631"/>
                      <a:pt x="1458" y="627"/>
                    </a:cubicBezTo>
                    <a:close/>
                    <a:moveTo>
                      <a:pt x="1645" y="770"/>
                    </a:moveTo>
                    <a:cubicBezTo>
                      <a:pt x="1639" y="766"/>
                      <a:pt x="1640" y="768"/>
                      <a:pt x="1640" y="762"/>
                    </a:cubicBezTo>
                    <a:cubicBezTo>
                      <a:pt x="1646" y="765"/>
                      <a:pt x="1646" y="764"/>
                      <a:pt x="1645" y="770"/>
                    </a:cubicBezTo>
                    <a:close/>
                    <a:moveTo>
                      <a:pt x="1645" y="843"/>
                    </a:moveTo>
                    <a:cubicBezTo>
                      <a:pt x="1635" y="842"/>
                      <a:pt x="1640" y="843"/>
                      <a:pt x="1636" y="844"/>
                    </a:cubicBezTo>
                    <a:cubicBezTo>
                      <a:pt x="1628" y="846"/>
                      <a:pt x="1628" y="840"/>
                      <a:pt x="1628" y="840"/>
                    </a:cubicBezTo>
                    <a:cubicBezTo>
                      <a:pt x="1643" y="838"/>
                      <a:pt x="1643" y="838"/>
                      <a:pt x="1643" y="838"/>
                    </a:cubicBezTo>
                    <a:cubicBezTo>
                      <a:pt x="1662" y="834"/>
                      <a:pt x="1662" y="834"/>
                      <a:pt x="1662" y="834"/>
                    </a:cubicBezTo>
                    <a:cubicBezTo>
                      <a:pt x="1662" y="838"/>
                      <a:pt x="1662" y="838"/>
                      <a:pt x="1662" y="838"/>
                    </a:cubicBezTo>
                    <a:cubicBezTo>
                      <a:pt x="1649" y="837"/>
                      <a:pt x="1658" y="843"/>
                      <a:pt x="1645" y="843"/>
                    </a:cubicBezTo>
                    <a:close/>
                    <a:moveTo>
                      <a:pt x="1663" y="977"/>
                    </a:moveTo>
                    <a:cubicBezTo>
                      <a:pt x="1661" y="978"/>
                      <a:pt x="1660" y="980"/>
                      <a:pt x="1658" y="977"/>
                    </a:cubicBezTo>
                    <a:cubicBezTo>
                      <a:pt x="1660" y="973"/>
                      <a:pt x="1663" y="977"/>
                      <a:pt x="1663" y="977"/>
                    </a:cubicBezTo>
                    <a:close/>
                    <a:moveTo>
                      <a:pt x="1660" y="982"/>
                    </a:moveTo>
                    <a:cubicBezTo>
                      <a:pt x="1656" y="985"/>
                      <a:pt x="1661" y="983"/>
                      <a:pt x="1655" y="984"/>
                    </a:cubicBezTo>
                    <a:cubicBezTo>
                      <a:pt x="1661" y="982"/>
                      <a:pt x="1652" y="982"/>
                      <a:pt x="1660" y="982"/>
                    </a:cubicBezTo>
                    <a:close/>
                    <a:moveTo>
                      <a:pt x="1669" y="985"/>
                    </a:moveTo>
                    <a:cubicBezTo>
                      <a:pt x="1668" y="988"/>
                      <a:pt x="1667" y="987"/>
                      <a:pt x="1664" y="991"/>
                    </a:cubicBezTo>
                    <a:cubicBezTo>
                      <a:pt x="1662" y="992"/>
                      <a:pt x="1662" y="992"/>
                      <a:pt x="1662" y="992"/>
                    </a:cubicBezTo>
                    <a:cubicBezTo>
                      <a:pt x="1660" y="992"/>
                      <a:pt x="1660" y="992"/>
                      <a:pt x="1660" y="992"/>
                    </a:cubicBezTo>
                    <a:cubicBezTo>
                      <a:pt x="1657" y="991"/>
                      <a:pt x="1656" y="991"/>
                      <a:pt x="1656" y="991"/>
                    </a:cubicBezTo>
                    <a:cubicBezTo>
                      <a:pt x="1656" y="991"/>
                      <a:pt x="1656" y="990"/>
                      <a:pt x="1656" y="988"/>
                    </a:cubicBezTo>
                    <a:cubicBezTo>
                      <a:pt x="1662" y="990"/>
                      <a:pt x="1662" y="990"/>
                      <a:pt x="1662" y="990"/>
                    </a:cubicBezTo>
                    <a:cubicBezTo>
                      <a:pt x="1664" y="986"/>
                      <a:pt x="1665" y="980"/>
                      <a:pt x="1669" y="978"/>
                    </a:cubicBezTo>
                    <a:cubicBezTo>
                      <a:pt x="1670" y="981"/>
                      <a:pt x="1672" y="979"/>
                      <a:pt x="1669" y="985"/>
                    </a:cubicBezTo>
                    <a:close/>
                    <a:moveTo>
                      <a:pt x="1676" y="827"/>
                    </a:moveTo>
                    <a:cubicBezTo>
                      <a:pt x="1670" y="827"/>
                      <a:pt x="1655" y="818"/>
                      <a:pt x="1651" y="813"/>
                    </a:cubicBezTo>
                    <a:cubicBezTo>
                      <a:pt x="1655" y="804"/>
                      <a:pt x="1655" y="804"/>
                      <a:pt x="1655" y="804"/>
                    </a:cubicBezTo>
                    <a:cubicBezTo>
                      <a:pt x="1643" y="796"/>
                      <a:pt x="1640" y="805"/>
                      <a:pt x="1627" y="822"/>
                    </a:cubicBezTo>
                    <a:cubicBezTo>
                      <a:pt x="1618" y="820"/>
                      <a:pt x="1618" y="820"/>
                      <a:pt x="1618" y="820"/>
                    </a:cubicBezTo>
                    <a:cubicBezTo>
                      <a:pt x="1621" y="810"/>
                      <a:pt x="1621" y="810"/>
                      <a:pt x="1621" y="810"/>
                    </a:cubicBezTo>
                    <a:cubicBezTo>
                      <a:pt x="1614" y="808"/>
                      <a:pt x="1613" y="810"/>
                      <a:pt x="1608" y="808"/>
                    </a:cubicBezTo>
                    <a:cubicBezTo>
                      <a:pt x="1607" y="800"/>
                      <a:pt x="1610" y="801"/>
                      <a:pt x="1614" y="798"/>
                    </a:cubicBezTo>
                    <a:cubicBezTo>
                      <a:pt x="1626" y="796"/>
                      <a:pt x="1626" y="796"/>
                      <a:pt x="1626" y="796"/>
                    </a:cubicBezTo>
                    <a:cubicBezTo>
                      <a:pt x="1627" y="778"/>
                      <a:pt x="1627" y="788"/>
                      <a:pt x="1631" y="777"/>
                    </a:cubicBezTo>
                    <a:cubicBezTo>
                      <a:pt x="1634" y="767"/>
                      <a:pt x="1633" y="765"/>
                      <a:pt x="1642" y="771"/>
                    </a:cubicBezTo>
                    <a:cubicBezTo>
                      <a:pt x="1639" y="773"/>
                      <a:pt x="1637" y="775"/>
                      <a:pt x="1636" y="777"/>
                    </a:cubicBezTo>
                    <a:cubicBezTo>
                      <a:pt x="1643" y="779"/>
                      <a:pt x="1653" y="781"/>
                      <a:pt x="1656" y="788"/>
                    </a:cubicBezTo>
                    <a:cubicBezTo>
                      <a:pt x="1663" y="802"/>
                      <a:pt x="1668" y="802"/>
                      <a:pt x="1666" y="816"/>
                    </a:cubicBezTo>
                    <a:cubicBezTo>
                      <a:pt x="1682" y="817"/>
                      <a:pt x="1682" y="817"/>
                      <a:pt x="1682" y="817"/>
                    </a:cubicBezTo>
                    <a:lnTo>
                      <a:pt x="1676" y="827"/>
                    </a:lnTo>
                    <a:close/>
                    <a:moveTo>
                      <a:pt x="1698" y="873"/>
                    </a:moveTo>
                    <a:cubicBezTo>
                      <a:pt x="1696" y="872"/>
                      <a:pt x="1693" y="871"/>
                      <a:pt x="1692" y="867"/>
                    </a:cubicBezTo>
                    <a:cubicBezTo>
                      <a:pt x="1696" y="864"/>
                      <a:pt x="1699" y="862"/>
                      <a:pt x="1704" y="862"/>
                    </a:cubicBezTo>
                    <a:lnTo>
                      <a:pt x="1698" y="873"/>
                    </a:lnTo>
                    <a:close/>
                    <a:moveTo>
                      <a:pt x="1664" y="1306"/>
                    </a:moveTo>
                    <a:cubicBezTo>
                      <a:pt x="1660" y="1306"/>
                      <a:pt x="1663" y="1307"/>
                      <a:pt x="1659" y="1306"/>
                    </a:cubicBezTo>
                    <a:cubicBezTo>
                      <a:pt x="1651" y="1305"/>
                      <a:pt x="1655" y="1305"/>
                      <a:pt x="1654" y="1304"/>
                    </a:cubicBezTo>
                    <a:cubicBezTo>
                      <a:pt x="1661" y="1297"/>
                      <a:pt x="1678" y="1304"/>
                      <a:pt x="1685" y="1306"/>
                    </a:cubicBezTo>
                    <a:cubicBezTo>
                      <a:pt x="1671" y="1312"/>
                      <a:pt x="1682" y="1308"/>
                      <a:pt x="1664" y="1306"/>
                    </a:cubicBezTo>
                    <a:close/>
                    <a:moveTo>
                      <a:pt x="1718" y="1298"/>
                    </a:moveTo>
                    <a:cubicBezTo>
                      <a:pt x="1725" y="1295"/>
                      <a:pt x="1723" y="1299"/>
                      <a:pt x="1723" y="1299"/>
                    </a:cubicBezTo>
                    <a:cubicBezTo>
                      <a:pt x="1718" y="1299"/>
                      <a:pt x="1719" y="1299"/>
                      <a:pt x="1718" y="1298"/>
                    </a:cubicBezTo>
                    <a:close/>
                    <a:moveTo>
                      <a:pt x="2000" y="1262"/>
                    </a:moveTo>
                    <a:cubicBezTo>
                      <a:pt x="1998" y="1261"/>
                      <a:pt x="1996" y="1260"/>
                      <a:pt x="1996" y="1260"/>
                    </a:cubicBezTo>
                    <a:cubicBezTo>
                      <a:pt x="1996" y="1260"/>
                      <a:pt x="1996" y="1260"/>
                      <a:pt x="1996" y="1261"/>
                    </a:cubicBezTo>
                    <a:cubicBezTo>
                      <a:pt x="1996" y="1264"/>
                      <a:pt x="1996" y="1264"/>
                      <a:pt x="1996" y="1264"/>
                    </a:cubicBezTo>
                    <a:cubicBezTo>
                      <a:pt x="1994" y="1262"/>
                      <a:pt x="1994" y="1263"/>
                      <a:pt x="1992" y="1264"/>
                    </a:cubicBezTo>
                    <a:cubicBezTo>
                      <a:pt x="1990" y="1265"/>
                      <a:pt x="1991" y="1264"/>
                      <a:pt x="1988" y="1264"/>
                    </a:cubicBezTo>
                    <a:cubicBezTo>
                      <a:pt x="1987" y="1264"/>
                      <a:pt x="1984" y="1263"/>
                      <a:pt x="1983" y="1263"/>
                    </a:cubicBezTo>
                    <a:cubicBezTo>
                      <a:pt x="1980" y="1262"/>
                      <a:pt x="1977" y="1260"/>
                      <a:pt x="1975" y="1259"/>
                    </a:cubicBezTo>
                    <a:cubicBezTo>
                      <a:pt x="1970" y="1257"/>
                      <a:pt x="1975" y="1261"/>
                      <a:pt x="1968" y="1258"/>
                    </a:cubicBezTo>
                    <a:cubicBezTo>
                      <a:pt x="1965" y="1257"/>
                      <a:pt x="1950" y="1248"/>
                      <a:pt x="1941" y="1247"/>
                    </a:cubicBezTo>
                    <a:cubicBezTo>
                      <a:pt x="1937" y="1248"/>
                      <a:pt x="1937" y="1248"/>
                      <a:pt x="1937" y="1248"/>
                    </a:cubicBezTo>
                    <a:cubicBezTo>
                      <a:pt x="1930" y="1248"/>
                      <a:pt x="1930" y="1246"/>
                      <a:pt x="1928" y="1241"/>
                    </a:cubicBezTo>
                    <a:cubicBezTo>
                      <a:pt x="1940" y="1235"/>
                      <a:pt x="1940" y="1235"/>
                      <a:pt x="1940" y="1235"/>
                    </a:cubicBezTo>
                    <a:cubicBezTo>
                      <a:pt x="1946" y="1233"/>
                      <a:pt x="1944" y="1235"/>
                      <a:pt x="1946" y="1235"/>
                    </a:cubicBezTo>
                    <a:cubicBezTo>
                      <a:pt x="1943" y="1231"/>
                      <a:pt x="1943" y="1232"/>
                      <a:pt x="1939" y="1229"/>
                    </a:cubicBezTo>
                    <a:cubicBezTo>
                      <a:pt x="1937" y="1228"/>
                      <a:pt x="1937" y="1228"/>
                      <a:pt x="1937" y="1228"/>
                    </a:cubicBezTo>
                    <a:cubicBezTo>
                      <a:pt x="1953" y="1228"/>
                      <a:pt x="1942" y="1227"/>
                      <a:pt x="1950" y="1224"/>
                    </a:cubicBezTo>
                    <a:cubicBezTo>
                      <a:pt x="1956" y="1228"/>
                      <a:pt x="1955" y="1228"/>
                      <a:pt x="1958" y="1228"/>
                    </a:cubicBezTo>
                    <a:cubicBezTo>
                      <a:pt x="1963" y="1226"/>
                      <a:pt x="1959" y="1227"/>
                      <a:pt x="1961" y="1226"/>
                    </a:cubicBezTo>
                    <a:cubicBezTo>
                      <a:pt x="1954" y="1220"/>
                      <a:pt x="1954" y="1220"/>
                      <a:pt x="1954" y="1220"/>
                    </a:cubicBezTo>
                    <a:cubicBezTo>
                      <a:pt x="1964" y="1210"/>
                      <a:pt x="1962" y="1213"/>
                      <a:pt x="1969" y="1198"/>
                    </a:cubicBezTo>
                    <a:cubicBezTo>
                      <a:pt x="1980" y="1197"/>
                      <a:pt x="1972" y="1197"/>
                      <a:pt x="1979" y="1193"/>
                    </a:cubicBezTo>
                    <a:cubicBezTo>
                      <a:pt x="1985" y="1189"/>
                      <a:pt x="1997" y="1194"/>
                      <a:pt x="1999" y="1196"/>
                    </a:cubicBezTo>
                    <a:cubicBezTo>
                      <a:pt x="1991" y="1198"/>
                      <a:pt x="1991" y="1198"/>
                      <a:pt x="1991" y="1198"/>
                    </a:cubicBezTo>
                    <a:cubicBezTo>
                      <a:pt x="1992" y="1204"/>
                      <a:pt x="1992" y="1204"/>
                      <a:pt x="1992" y="1204"/>
                    </a:cubicBezTo>
                    <a:cubicBezTo>
                      <a:pt x="1984" y="1204"/>
                      <a:pt x="1984" y="1204"/>
                      <a:pt x="1984" y="1204"/>
                    </a:cubicBezTo>
                    <a:cubicBezTo>
                      <a:pt x="1975" y="1217"/>
                      <a:pt x="1974" y="1214"/>
                      <a:pt x="1974" y="1220"/>
                    </a:cubicBezTo>
                    <a:cubicBezTo>
                      <a:pt x="1972" y="1225"/>
                      <a:pt x="1974" y="1222"/>
                      <a:pt x="1971" y="1225"/>
                    </a:cubicBezTo>
                    <a:cubicBezTo>
                      <a:pt x="1975" y="1225"/>
                      <a:pt x="1974" y="1226"/>
                      <a:pt x="1976" y="1223"/>
                    </a:cubicBezTo>
                    <a:cubicBezTo>
                      <a:pt x="1979" y="1223"/>
                      <a:pt x="1984" y="1220"/>
                      <a:pt x="1987" y="1220"/>
                    </a:cubicBezTo>
                    <a:cubicBezTo>
                      <a:pt x="1990" y="1224"/>
                      <a:pt x="1991" y="1222"/>
                      <a:pt x="1993" y="1228"/>
                    </a:cubicBezTo>
                    <a:cubicBezTo>
                      <a:pt x="1987" y="1228"/>
                      <a:pt x="1987" y="1228"/>
                      <a:pt x="1987" y="1228"/>
                    </a:cubicBezTo>
                    <a:cubicBezTo>
                      <a:pt x="1986" y="1229"/>
                      <a:pt x="1984" y="1227"/>
                      <a:pt x="1986" y="1234"/>
                    </a:cubicBezTo>
                    <a:cubicBezTo>
                      <a:pt x="1993" y="1235"/>
                      <a:pt x="1991" y="1240"/>
                      <a:pt x="1997" y="1244"/>
                    </a:cubicBezTo>
                    <a:cubicBezTo>
                      <a:pt x="2003" y="1248"/>
                      <a:pt x="2001" y="1254"/>
                      <a:pt x="2000" y="1262"/>
                    </a:cubicBezTo>
                    <a:close/>
                    <a:moveTo>
                      <a:pt x="2586" y="1171"/>
                    </a:moveTo>
                    <a:cubicBezTo>
                      <a:pt x="2569" y="1161"/>
                      <a:pt x="2569" y="1161"/>
                      <a:pt x="2569" y="1161"/>
                    </a:cubicBezTo>
                    <a:cubicBezTo>
                      <a:pt x="2576" y="1159"/>
                      <a:pt x="2583" y="1167"/>
                      <a:pt x="2586" y="1171"/>
                    </a:cubicBezTo>
                    <a:close/>
                    <a:moveTo>
                      <a:pt x="1611" y="359"/>
                    </a:moveTo>
                    <a:cubicBezTo>
                      <a:pt x="1620" y="360"/>
                      <a:pt x="1620" y="360"/>
                      <a:pt x="1620" y="360"/>
                    </a:cubicBezTo>
                    <a:cubicBezTo>
                      <a:pt x="1619" y="360"/>
                      <a:pt x="1619" y="359"/>
                      <a:pt x="1619" y="357"/>
                    </a:cubicBezTo>
                    <a:cubicBezTo>
                      <a:pt x="1618" y="355"/>
                      <a:pt x="1615" y="358"/>
                      <a:pt x="1619" y="353"/>
                    </a:cubicBezTo>
                    <a:cubicBezTo>
                      <a:pt x="1625" y="355"/>
                      <a:pt x="1620" y="356"/>
                      <a:pt x="1630" y="358"/>
                    </a:cubicBezTo>
                    <a:cubicBezTo>
                      <a:pt x="1638" y="360"/>
                      <a:pt x="1631" y="361"/>
                      <a:pt x="1640" y="363"/>
                    </a:cubicBezTo>
                    <a:cubicBezTo>
                      <a:pt x="1646" y="365"/>
                      <a:pt x="1645" y="363"/>
                      <a:pt x="1648" y="366"/>
                    </a:cubicBezTo>
                    <a:cubicBezTo>
                      <a:pt x="1650" y="362"/>
                      <a:pt x="1650" y="362"/>
                      <a:pt x="1653" y="358"/>
                    </a:cubicBezTo>
                    <a:cubicBezTo>
                      <a:pt x="1655" y="358"/>
                      <a:pt x="1660" y="359"/>
                      <a:pt x="1660" y="359"/>
                    </a:cubicBezTo>
                    <a:cubicBezTo>
                      <a:pt x="1663" y="360"/>
                      <a:pt x="1662" y="359"/>
                      <a:pt x="1666" y="359"/>
                    </a:cubicBezTo>
                    <a:cubicBezTo>
                      <a:pt x="1675" y="361"/>
                      <a:pt x="1672" y="377"/>
                      <a:pt x="1673" y="380"/>
                    </a:cubicBezTo>
                    <a:cubicBezTo>
                      <a:pt x="1676" y="389"/>
                      <a:pt x="1695" y="391"/>
                      <a:pt x="1698" y="395"/>
                    </a:cubicBezTo>
                    <a:cubicBezTo>
                      <a:pt x="1708" y="397"/>
                      <a:pt x="1698" y="398"/>
                      <a:pt x="1714" y="398"/>
                    </a:cubicBezTo>
                    <a:cubicBezTo>
                      <a:pt x="1716" y="403"/>
                      <a:pt x="1715" y="406"/>
                      <a:pt x="1723" y="403"/>
                    </a:cubicBezTo>
                    <a:cubicBezTo>
                      <a:pt x="1725" y="418"/>
                      <a:pt x="1728" y="405"/>
                      <a:pt x="1723" y="422"/>
                    </a:cubicBezTo>
                    <a:cubicBezTo>
                      <a:pt x="1728" y="423"/>
                      <a:pt x="1722" y="422"/>
                      <a:pt x="1728" y="421"/>
                    </a:cubicBezTo>
                    <a:cubicBezTo>
                      <a:pt x="1728" y="421"/>
                      <a:pt x="1729" y="421"/>
                      <a:pt x="1729" y="420"/>
                    </a:cubicBezTo>
                    <a:cubicBezTo>
                      <a:pt x="1738" y="418"/>
                      <a:pt x="1734" y="417"/>
                      <a:pt x="1737" y="410"/>
                    </a:cubicBezTo>
                    <a:cubicBezTo>
                      <a:pt x="1748" y="412"/>
                      <a:pt x="1757" y="417"/>
                      <a:pt x="1767" y="421"/>
                    </a:cubicBezTo>
                    <a:cubicBezTo>
                      <a:pt x="1776" y="424"/>
                      <a:pt x="1781" y="433"/>
                      <a:pt x="1780" y="443"/>
                    </a:cubicBezTo>
                    <a:cubicBezTo>
                      <a:pt x="1784" y="448"/>
                      <a:pt x="1782" y="448"/>
                      <a:pt x="1789" y="453"/>
                    </a:cubicBezTo>
                    <a:cubicBezTo>
                      <a:pt x="1792" y="454"/>
                      <a:pt x="1794" y="455"/>
                      <a:pt x="1795" y="456"/>
                    </a:cubicBezTo>
                    <a:cubicBezTo>
                      <a:pt x="1798" y="456"/>
                      <a:pt x="1800" y="455"/>
                      <a:pt x="1802" y="457"/>
                    </a:cubicBezTo>
                    <a:cubicBezTo>
                      <a:pt x="1801" y="451"/>
                      <a:pt x="1787" y="450"/>
                      <a:pt x="1785" y="444"/>
                    </a:cubicBezTo>
                    <a:cubicBezTo>
                      <a:pt x="1784" y="431"/>
                      <a:pt x="1784" y="431"/>
                      <a:pt x="1784" y="431"/>
                    </a:cubicBezTo>
                    <a:cubicBezTo>
                      <a:pt x="1790" y="432"/>
                      <a:pt x="1795" y="434"/>
                      <a:pt x="1800" y="436"/>
                    </a:cubicBezTo>
                    <a:cubicBezTo>
                      <a:pt x="1804" y="437"/>
                      <a:pt x="1810" y="441"/>
                      <a:pt x="1814" y="441"/>
                    </a:cubicBezTo>
                    <a:cubicBezTo>
                      <a:pt x="1820" y="443"/>
                      <a:pt x="1813" y="440"/>
                      <a:pt x="1819" y="442"/>
                    </a:cubicBezTo>
                    <a:cubicBezTo>
                      <a:pt x="1825" y="444"/>
                      <a:pt x="1822" y="444"/>
                      <a:pt x="1841" y="449"/>
                    </a:cubicBezTo>
                    <a:cubicBezTo>
                      <a:pt x="1839" y="447"/>
                      <a:pt x="1839" y="447"/>
                      <a:pt x="1839" y="447"/>
                    </a:cubicBezTo>
                    <a:cubicBezTo>
                      <a:pt x="1835" y="444"/>
                      <a:pt x="1836" y="445"/>
                      <a:pt x="1823" y="440"/>
                    </a:cubicBezTo>
                    <a:cubicBezTo>
                      <a:pt x="1825" y="438"/>
                      <a:pt x="1823" y="439"/>
                      <a:pt x="1826" y="438"/>
                    </a:cubicBezTo>
                    <a:cubicBezTo>
                      <a:pt x="1830" y="438"/>
                      <a:pt x="1849" y="443"/>
                      <a:pt x="1855" y="447"/>
                    </a:cubicBezTo>
                    <a:cubicBezTo>
                      <a:pt x="1853" y="443"/>
                      <a:pt x="1851" y="444"/>
                      <a:pt x="1848" y="441"/>
                    </a:cubicBezTo>
                    <a:cubicBezTo>
                      <a:pt x="1840" y="437"/>
                      <a:pt x="1846" y="441"/>
                      <a:pt x="1844" y="438"/>
                    </a:cubicBezTo>
                    <a:cubicBezTo>
                      <a:pt x="1844" y="437"/>
                      <a:pt x="1844" y="436"/>
                      <a:pt x="1843" y="436"/>
                    </a:cubicBezTo>
                    <a:cubicBezTo>
                      <a:pt x="1843" y="433"/>
                      <a:pt x="1843" y="433"/>
                      <a:pt x="1843" y="433"/>
                    </a:cubicBezTo>
                    <a:cubicBezTo>
                      <a:pt x="1830" y="430"/>
                      <a:pt x="1771" y="415"/>
                      <a:pt x="1763" y="411"/>
                    </a:cubicBezTo>
                    <a:cubicBezTo>
                      <a:pt x="1762" y="405"/>
                      <a:pt x="1762" y="405"/>
                      <a:pt x="1762" y="405"/>
                    </a:cubicBezTo>
                    <a:cubicBezTo>
                      <a:pt x="1762" y="404"/>
                      <a:pt x="1762" y="404"/>
                      <a:pt x="1762" y="404"/>
                    </a:cubicBezTo>
                    <a:cubicBezTo>
                      <a:pt x="1758" y="407"/>
                      <a:pt x="1754" y="411"/>
                      <a:pt x="1749" y="410"/>
                    </a:cubicBezTo>
                    <a:cubicBezTo>
                      <a:pt x="1730" y="400"/>
                      <a:pt x="1735" y="405"/>
                      <a:pt x="1734" y="395"/>
                    </a:cubicBezTo>
                    <a:cubicBezTo>
                      <a:pt x="1722" y="400"/>
                      <a:pt x="1723" y="393"/>
                      <a:pt x="1717" y="391"/>
                    </a:cubicBezTo>
                    <a:cubicBezTo>
                      <a:pt x="1710" y="388"/>
                      <a:pt x="1711" y="390"/>
                      <a:pt x="1694" y="382"/>
                    </a:cubicBezTo>
                    <a:cubicBezTo>
                      <a:pt x="1683" y="376"/>
                      <a:pt x="1683" y="376"/>
                      <a:pt x="1683" y="376"/>
                    </a:cubicBezTo>
                    <a:cubicBezTo>
                      <a:pt x="1689" y="372"/>
                      <a:pt x="1692" y="374"/>
                      <a:pt x="1698" y="375"/>
                    </a:cubicBezTo>
                    <a:cubicBezTo>
                      <a:pt x="1701" y="374"/>
                      <a:pt x="1700" y="374"/>
                      <a:pt x="1704" y="374"/>
                    </a:cubicBezTo>
                    <a:cubicBezTo>
                      <a:pt x="1690" y="369"/>
                      <a:pt x="1689" y="374"/>
                      <a:pt x="1679" y="369"/>
                    </a:cubicBezTo>
                    <a:cubicBezTo>
                      <a:pt x="1681" y="364"/>
                      <a:pt x="1684" y="366"/>
                      <a:pt x="1690" y="367"/>
                    </a:cubicBezTo>
                    <a:cubicBezTo>
                      <a:pt x="1697" y="368"/>
                      <a:pt x="1701" y="370"/>
                      <a:pt x="1706" y="369"/>
                    </a:cubicBezTo>
                    <a:cubicBezTo>
                      <a:pt x="1680" y="358"/>
                      <a:pt x="1680" y="358"/>
                      <a:pt x="1680" y="358"/>
                    </a:cubicBezTo>
                    <a:cubicBezTo>
                      <a:pt x="1690" y="359"/>
                      <a:pt x="1690" y="359"/>
                      <a:pt x="1690" y="359"/>
                    </a:cubicBezTo>
                    <a:cubicBezTo>
                      <a:pt x="1684" y="354"/>
                      <a:pt x="1683" y="357"/>
                      <a:pt x="1675" y="351"/>
                    </a:cubicBezTo>
                    <a:cubicBezTo>
                      <a:pt x="1687" y="349"/>
                      <a:pt x="1693" y="356"/>
                      <a:pt x="1701" y="361"/>
                    </a:cubicBezTo>
                    <a:cubicBezTo>
                      <a:pt x="1714" y="358"/>
                      <a:pt x="1698" y="357"/>
                      <a:pt x="1724" y="357"/>
                    </a:cubicBezTo>
                    <a:cubicBezTo>
                      <a:pt x="1730" y="369"/>
                      <a:pt x="1730" y="369"/>
                      <a:pt x="1730" y="369"/>
                    </a:cubicBezTo>
                    <a:cubicBezTo>
                      <a:pt x="1732" y="371"/>
                      <a:pt x="1732" y="371"/>
                      <a:pt x="1732" y="371"/>
                    </a:cubicBezTo>
                    <a:cubicBezTo>
                      <a:pt x="1735" y="368"/>
                      <a:pt x="1733" y="364"/>
                      <a:pt x="1744" y="374"/>
                    </a:cubicBezTo>
                    <a:cubicBezTo>
                      <a:pt x="1750" y="379"/>
                      <a:pt x="1743" y="368"/>
                      <a:pt x="1756" y="381"/>
                    </a:cubicBezTo>
                    <a:cubicBezTo>
                      <a:pt x="1758" y="377"/>
                      <a:pt x="1757" y="379"/>
                      <a:pt x="1762" y="375"/>
                    </a:cubicBezTo>
                    <a:cubicBezTo>
                      <a:pt x="1757" y="372"/>
                      <a:pt x="1747" y="371"/>
                      <a:pt x="1742" y="368"/>
                    </a:cubicBezTo>
                    <a:cubicBezTo>
                      <a:pt x="1734" y="364"/>
                      <a:pt x="1734" y="361"/>
                      <a:pt x="1733" y="355"/>
                    </a:cubicBezTo>
                    <a:cubicBezTo>
                      <a:pt x="1742" y="359"/>
                      <a:pt x="1740" y="357"/>
                      <a:pt x="1752" y="363"/>
                    </a:cubicBezTo>
                    <a:cubicBezTo>
                      <a:pt x="1750" y="353"/>
                      <a:pt x="1750" y="353"/>
                      <a:pt x="1750" y="353"/>
                    </a:cubicBezTo>
                    <a:cubicBezTo>
                      <a:pt x="1753" y="354"/>
                      <a:pt x="1756" y="355"/>
                      <a:pt x="1758" y="357"/>
                    </a:cubicBezTo>
                    <a:cubicBezTo>
                      <a:pt x="1761" y="359"/>
                      <a:pt x="1760" y="359"/>
                      <a:pt x="1761" y="361"/>
                    </a:cubicBezTo>
                    <a:cubicBezTo>
                      <a:pt x="1762" y="361"/>
                      <a:pt x="1762" y="361"/>
                      <a:pt x="1762" y="361"/>
                    </a:cubicBezTo>
                    <a:cubicBezTo>
                      <a:pt x="1765" y="365"/>
                      <a:pt x="1769" y="367"/>
                      <a:pt x="1773" y="369"/>
                    </a:cubicBezTo>
                    <a:cubicBezTo>
                      <a:pt x="1789" y="389"/>
                      <a:pt x="1789" y="389"/>
                      <a:pt x="1789" y="389"/>
                    </a:cubicBezTo>
                    <a:cubicBezTo>
                      <a:pt x="1789" y="389"/>
                      <a:pt x="1789" y="389"/>
                      <a:pt x="1789" y="389"/>
                    </a:cubicBezTo>
                    <a:cubicBezTo>
                      <a:pt x="1790" y="389"/>
                      <a:pt x="1790" y="389"/>
                      <a:pt x="1790" y="389"/>
                    </a:cubicBezTo>
                    <a:cubicBezTo>
                      <a:pt x="1790" y="388"/>
                      <a:pt x="1791" y="387"/>
                      <a:pt x="1792" y="387"/>
                    </a:cubicBezTo>
                    <a:cubicBezTo>
                      <a:pt x="1793" y="386"/>
                      <a:pt x="1793" y="386"/>
                      <a:pt x="1793" y="386"/>
                    </a:cubicBezTo>
                    <a:cubicBezTo>
                      <a:pt x="1799" y="395"/>
                      <a:pt x="1799" y="395"/>
                      <a:pt x="1799" y="395"/>
                    </a:cubicBezTo>
                    <a:cubicBezTo>
                      <a:pt x="1799" y="392"/>
                      <a:pt x="1799" y="394"/>
                      <a:pt x="1798" y="392"/>
                    </a:cubicBezTo>
                    <a:cubicBezTo>
                      <a:pt x="1795" y="386"/>
                      <a:pt x="1795" y="389"/>
                      <a:pt x="1798" y="377"/>
                    </a:cubicBezTo>
                    <a:cubicBezTo>
                      <a:pt x="1803" y="379"/>
                      <a:pt x="1803" y="380"/>
                      <a:pt x="1806" y="384"/>
                    </a:cubicBezTo>
                    <a:cubicBezTo>
                      <a:pt x="1808" y="386"/>
                      <a:pt x="1811" y="388"/>
                      <a:pt x="1814" y="390"/>
                    </a:cubicBezTo>
                    <a:cubicBezTo>
                      <a:pt x="1817" y="385"/>
                      <a:pt x="1814" y="388"/>
                      <a:pt x="1818" y="387"/>
                    </a:cubicBezTo>
                    <a:cubicBezTo>
                      <a:pt x="1825" y="389"/>
                      <a:pt x="1820" y="387"/>
                      <a:pt x="1821" y="390"/>
                    </a:cubicBezTo>
                    <a:cubicBezTo>
                      <a:pt x="1823" y="398"/>
                      <a:pt x="1829" y="394"/>
                      <a:pt x="1830" y="391"/>
                    </a:cubicBezTo>
                    <a:cubicBezTo>
                      <a:pt x="1831" y="391"/>
                      <a:pt x="1832" y="391"/>
                      <a:pt x="1832" y="391"/>
                    </a:cubicBezTo>
                    <a:cubicBezTo>
                      <a:pt x="1835" y="390"/>
                      <a:pt x="1847" y="395"/>
                      <a:pt x="1850" y="397"/>
                    </a:cubicBezTo>
                    <a:cubicBezTo>
                      <a:pt x="1853" y="400"/>
                      <a:pt x="1847" y="400"/>
                      <a:pt x="1861" y="410"/>
                    </a:cubicBezTo>
                    <a:cubicBezTo>
                      <a:pt x="1852" y="396"/>
                      <a:pt x="1852" y="396"/>
                      <a:pt x="1852" y="396"/>
                    </a:cubicBezTo>
                    <a:cubicBezTo>
                      <a:pt x="1855" y="396"/>
                      <a:pt x="1854" y="395"/>
                      <a:pt x="1859" y="396"/>
                    </a:cubicBezTo>
                    <a:cubicBezTo>
                      <a:pt x="1870" y="397"/>
                      <a:pt x="1897" y="421"/>
                      <a:pt x="1899" y="421"/>
                    </a:cubicBezTo>
                    <a:cubicBezTo>
                      <a:pt x="1899" y="421"/>
                      <a:pt x="1900" y="421"/>
                      <a:pt x="1900" y="421"/>
                    </a:cubicBezTo>
                    <a:cubicBezTo>
                      <a:pt x="1900" y="422"/>
                      <a:pt x="1908" y="420"/>
                      <a:pt x="1911" y="421"/>
                    </a:cubicBezTo>
                    <a:cubicBezTo>
                      <a:pt x="1920" y="427"/>
                      <a:pt x="1920" y="427"/>
                      <a:pt x="1920" y="427"/>
                    </a:cubicBezTo>
                    <a:cubicBezTo>
                      <a:pt x="1921" y="426"/>
                      <a:pt x="1921" y="426"/>
                      <a:pt x="1921" y="426"/>
                    </a:cubicBezTo>
                    <a:cubicBezTo>
                      <a:pt x="1921" y="426"/>
                      <a:pt x="1922" y="425"/>
                      <a:pt x="1922" y="425"/>
                    </a:cubicBezTo>
                    <a:cubicBezTo>
                      <a:pt x="1922" y="425"/>
                      <a:pt x="1923" y="424"/>
                      <a:pt x="1923" y="424"/>
                    </a:cubicBezTo>
                    <a:cubicBezTo>
                      <a:pt x="1927" y="421"/>
                      <a:pt x="1930" y="421"/>
                      <a:pt x="1935" y="425"/>
                    </a:cubicBezTo>
                    <a:cubicBezTo>
                      <a:pt x="1949" y="436"/>
                      <a:pt x="1949" y="436"/>
                      <a:pt x="1949" y="436"/>
                    </a:cubicBezTo>
                    <a:cubicBezTo>
                      <a:pt x="1980" y="456"/>
                      <a:pt x="1980" y="456"/>
                      <a:pt x="1980" y="456"/>
                    </a:cubicBezTo>
                    <a:cubicBezTo>
                      <a:pt x="1951" y="455"/>
                      <a:pt x="1951" y="455"/>
                      <a:pt x="1951" y="455"/>
                    </a:cubicBezTo>
                    <a:cubicBezTo>
                      <a:pt x="1953" y="457"/>
                      <a:pt x="1962" y="459"/>
                      <a:pt x="1965" y="460"/>
                    </a:cubicBezTo>
                    <a:cubicBezTo>
                      <a:pt x="1988" y="466"/>
                      <a:pt x="1985" y="450"/>
                      <a:pt x="2009" y="472"/>
                    </a:cubicBezTo>
                    <a:cubicBezTo>
                      <a:pt x="2024" y="486"/>
                      <a:pt x="2012" y="473"/>
                      <a:pt x="2030" y="492"/>
                    </a:cubicBezTo>
                    <a:cubicBezTo>
                      <a:pt x="2033" y="497"/>
                      <a:pt x="2050" y="507"/>
                      <a:pt x="2051" y="510"/>
                    </a:cubicBezTo>
                    <a:cubicBezTo>
                      <a:pt x="2050" y="513"/>
                      <a:pt x="2050" y="513"/>
                      <a:pt x="2050" y="513"/>
                    </a:cubicBezTo>
                    <a:cubicBezTo>
                      <a:pt x="2044" y="516"/>
                      <a:pt x="2047" y="512"/>
                      <a:pt x="2035" y="511"/>
                    </a:cubicBezTo>
                    <a:cubicBezTo>
                      <a:pt x="2031" y="511"/>
                      <a:pt x="2029" y="511"/>
                      <a:pt x="2025" y="509"/>
                    </a:cubicBezTo>
                    <a:cubicBezTo>
                      <a:pt x="2014" y="507"/>
                      <a:pt x="2017" y="511"/>
                      <a:pt x="2007" y="507"/>
                    </a:cubicBezTo>
                    <a:cubicBezTo>
                      <a:pt x="1995" y="502"/>
                      <a:pt x="1999" y="504"/>
                      <a:pt x="1983" y="501"/>
                    </a:cubicBezTo>
                    <a:cubicBezTo>
                      <a:pt x="1991" y="505"/>
                      <a:pt x="2004" y="508"/>
                      <a:pt x="2014" y="512"/>
                    </a:cubicBezTo>
                    <a:cubicBezTo>
                      <a:pt x="2010" y="518"/>
                      <a:pt x="1997" y="513"/>
                      <a:pt x="1993" y="512"/>
                    </a:cubicBezTo>
                    <a:cubicBezTo>
                      <a:pt x="1986" y="510"/>
                      <a:pt x="1976" y="508"/>
                      <a:pt x="1972" y="504"/>
                    </a:cubicBezTo>
                    <a:cubicBezTo>
                      <a:pt x="1965" y="503"/>
                      <a:pt x="1963" y="504"/>
                      <a:pt x="1955" y="504"/>
                    </a:cubicBezTo>
                    <a:cubicBezTo>
                      <a:pt x="1954" y="504"/>
                      <a:pt x="1953" y="504"/>
                      <a:pt x="1952" y="504"/>
                    </a:cubicBezTo>
                    <a:cubicBezTo>
                      <a:pt x="1950" y="504"/>
                      <a:pt x="1950" y="504"/>
                      <a:pt x="1949" y="504"/>
                    </a:cubicBezTo>
                    <a:cubicBezTo>
                      <a:pt x="1949" y="504"/>
                      <a:pt x="1949" y="504"/>
                      <a:pt x="1948" y="504"/>
                    </a:cubicBezTo>
                    <a:cubicBezTo>
                      <a:pt x="1935" y="504"/>
                      <a:pt x="1943" y="502"/>
                      <a:pt x="1937" y="498"/>
                    </a:cubicBezTo>
                    <a:cubicBezTo>
                      <a:pt x="1934" y="501"/>
                      <a:pt x="1934" y="501"/>
                      <a:pt x="1934" y="501"/>
                    </a:cubicBezTo>
                    <a:cubicBezTo>
                      <a:pt x="1924" y="508"/>
                      <a:pt x="1919" y="494"/>
                      <a:pt x="1913" y="497"/>
                    </a:cubicBezTo>
                    <a:cubicBezTo>
                      <a:pt x="1918" y="504"/>
                      <a:pt x="1918" y="504"/>
                      <a:pt x="1918" y="504"/>
                    </a:cubicBezTo>
                    <a:cubicBezTo>
                      <a:pt x="1907" y="502"/>
                      <a:pt x="1905" y="503"/>
                      <a:pt x="1900" y="500"/>
                    </a:cubicBezTo>
                    <a:cubicBezTo>
                      <a:pt x="1900" y="507"/>
                      <a:pt x="1899" y="504"/>
                      <a:pt x="1898" y="506"/>
                    </a:cubicBezTo>
                    <a:cubicBezTo>
                      <a:pt x="1893" y="503"/>
                      <a:pt x="1883" y="498"/>
                      <a:pt x="1878" y="496"/>
                    </a:cubicBezTo>
                    <a:cubicBezTo>
                      <a:pt x="1869" y="494"/>
                      <a:pt x="1872" y="493"/>
                      <a:pt x="1868" y="491"/>
                    </a:cubicBezTo>
                    <a:cubicBezTo>
                      <a:pt x="1861" y="488"/>
                      <a:pt x="1870" y="496"/>
                      <a:pt x="1862" y="490"/>
                    </a:cubicBezTo>
                    <a:cubicBezTo>
                      <a:pt x="1855" y="485"/>
                      <a:pt x="1862" y="483"/>
                      <a:pt x="1851" y="482"/>
                    </a:cubicBezTo>
                    <a:cubicBezTo>
                      <a:pt x="1847" y="481"/>
                      <a:pt x="1848" y="480"/>
                      <a:pt x="1844" y="478"/>
                    </a:cubicBezTo>
                    <a:cubicBezTo>
                      <a:pt x="1841" y="481"/>
                      <a:pt x="1841" y="481"/>
                      <a:pt x="1841" y="481"/>
                    </a:cubicBezTo>
                    <a:cubicBezTo>
                      <a:pt x="1849" y="482"/>
                      <a:pt x="1859" y="489"/>
                      <a:pt x="1864" y="494"/>
                    </a:cubicBezTo>
                    <a:cubicBezTo>
                      <a:pt x="1853" y="495"/>
                      <a:pt x="1858" y="491"/>
                      <a:pt x="1846" y="486"/>
                    </a:cubicBezTo>
                    <a:cubicBezTo>
                      <a:pt x="1850" y="491"/>
                      <a:pt x="1853" y="492"/>
                      <a:pt x="1855" y="496"/>
                    </a:cubicBezTo>
                    <a:cubicBezTo>
                      <a:pt x="1849" y="496"/>
                      <a:pt x="1849" y="496"/>
                      <a:pt x="1849" y="496"/>
                    </a:cubicBezTo>
                    <a:cubicBezTo>
                      <a:pt x="1843" y="494"/>
                      <a:pt x="1841" y="494"/>
                      <a:pt x="1838" y="491"/>
                    </a:cubicBezTo>
                    <a:cubicBezTo>
                      <a:pt x="1833" y="487"/>
                      <a:pt x="1828" y="482"/>
                      <a:pt x="1822" y="482"/>
                    </a:cubicBezTo>
                    <a:cubicBezTo>
                      <a:pt x="1827" y="485"/>
                      <a:pt x="1832" y="487"/>
                      <a:pt x="1834" y="492"/>
                    </a:cubicBezTo>
                    <a:cubicBezTo>
                      <a:pt x="1826" y="496"/>
                      <a:pt x="1826" y="496"/>
                      <a:pt x="1826" y="496"/>
                    </a:cubicBezTo>
                    <a:cubicBezTo>
                      <a:pt x="1859" y="504"/>
                      <a:pt x="1859" y="504"/>
                      <a:pt x="1859" y="504"/>
                    </a:cubicBezTo>
                    <a:cubicBezTo>
                      <a:pt x="1862" y="507"/>
                      <a:pt x="1861" y="507"/>
                      <a:pt x="1864" y="509"/>
                    </a:cubicBezTo>
                    <a:cubicBezTo>
                      <a:pt x="1868" y="511"/>
                      <a:pt x="1868" y="510"/>
                      <a:pt x="1871" y="513"/>
                    </a:cubicBezTo>
                    <a:cubicBezTo>
                      <a:pt x="1875" y="519"/>
                      <a:pt x="1867" y="519"/>
                      <a:pt x="1862" y="518"/>
                    </a:cubicBezTo>
                    <a:cubicBezTo>
                      <a:pt x="1855" y="515"/>
                      <a:pt x="1858" y="516"/>
                      <a:pt x="1855" y="518"/>
                    </a:cubicBezTo>
                    <a:cubicBezTo>
                      <a:pt x="1858" y="519"/>
                      <a:pt x="1859" y="518"/>
                      <a:pt x="1858" y="522"/>
                    </a:cubicBezTo>
                    <a:cubicBezTo>
                      <a:pt x="1845" y="517"/>
                      <a:pt x="1845" y="517"/>
                      <a:pt x="1845" y="517"/>
                    </a:cubicBezTo>
                    <a:cubicBezTo>
                      <a:pt x="1850" y="522"/>
                      <a:pt x="1849" y="521"/>
                      <a:pt x="1849" y="524"/>
                    </a:cubicBezTo>
                    <a:cubicBezTo>
                      <a:pt x="1821" y="514"/>
                      <a:pt x="1821" y="514"/>
                      <a:pt x="1821" y="514"/>
                    </a:cubicBezTo>
                    <a:cubicBezTo>
                      <a:pt x="1818" y="517"/>
                      <a:pt x="1818" y="517"/>
                      <a:pt x="1818" y="517"/>
                    </a:cubicBezTo>
                    <a:cubicBezTo>
                      <a:pt x="1819" y="518"/>
                      <a:pt x="1819" y="518"/>
                      <a:pt x="1819" y="518"/>
                    </a:cubicBezTo>
                    <a:cubicBezTo>
                      <a:pt x="1819" y="518"/>
                      <a:pt x="1819" y="519"/>
                      <a:pt x="1819" y="520"/>
                    </a:cubicBezTo>
                    <a:cubicBezTo>
                      <a:pt x="1819" y="521"/>
                      <a:pt x="1819" y="522"/>
                      <a:pt x="1818" y="524"/>
                    </a:cubicBezTo>
                    <a:cubicBezTo>
                      <a:pt x="1790" y="516"/>
                      <a:pt x="1790" y="516"/>
                      <a:pt x="1790" y="516"/>
                    </a:cubicBezTo>
                    <a:cubicBezTo>
                      <a:pt x="1804" y="528"/>
                      <a:pt x="1804" y="528"/>
                      <a:pt x="1804" y="528"/>
                    </a:cubicBezTo>
                    <a:cubicBezTo>
                      <a:pt x="1810" y="540"/>
                      <a:pt x="1812" y="531"/>
                      <a:pt x="1815" y="540"/>
                    </a:cubicBezTo>
                    <a:cubicBezTo>
                      <a:pt x="1798" y="546"/>
                      <a:pt x="1800" y="544"/>
                      <a:pt x="1794" y="539"/>
                    </a:cubicBezTo>
                    <a:cubicBezTo>
                      <a:pt x="1789" y="542"/>
                      <a:pt x="1789" y="542"/>
                      <a:pt x="1789" y="542"/>
                    </a:cubicBezTo>
                    <a:cubicBezTo>
                      <a:pt x="1773" y="542"/>
                      <a:pt x="1773" y="542"/>
                      <a:pt x="1773" y="542"/>
                    </a:cubicBezTo>
                    <a:cubicBezTo>
                      <a:pt x="1774" y="534"/>
                      <a:pt x="1779" y="530"/>
                      <a:pt x="1771" y="528"/>
                    </a:cubicBezTo>
                    <a:cubicBezTo>
                      <a:pt x="1764" y="526"/>
                      <a:pt x="1767" y="532"/>
                      <a:pt x="1762" y="516"/>
                    </a:cubicBezTo>
                    <a:cubicBezTo>
                      <a:pt x="1761" y="525"/>
                      <a:pt x="1761" y="525"/>
                      <a:pt x="1761" y="525"/>
                    </a:cubicBezTo>
                    <a:cubicBezTo>
                      <a:pt x="1735" y="517"/>
                      <a:pt x="1735" y="517"/>
                      <a:pt x="1735" y="517"/>
                    </a:cubicBezTo>
                    <a:cubicBezTo>
                      <a:pt x="1738" y="509"/>
                      <a:pt x="1738" y="509"/>
                      <a:pt x="1738" y="509"/>
                    </a:cubicBezTo>
                    <a:cubicBezTo>
                      <a:pt x="1724" y="509"/>
                      <a:pt x="1724" y="509"/>
                      <a:pt x="1724" y="509"/>
                    </a:cubicBezTo>
                    <a:cubicBezTo>
                      <a:pt x="1725" y="516"/>
                      <a:pt x="1725" y="516"/>
                      <a:pt x="1725" y="516"/>
                    </a:cubicBezTo>
                    <a:cubicBezTo>
                      <a:pt x="1716" y="519"/>
                      <a:pt x="1716" y="519"/>
                      <a:pt x="1716" y="519"/>
                    </a:cubicBezTo>
                    <a:cubicBezTo>
                      <a:pt x="1714" y="515"/>
                      <a:pt x="1712" y="514"/>
                      <a:pt x="1708" y="512"/>
                    </a:cubicBezTo>
                    <a:cubicBezTo>
                      <a:pt x="1699" y="503"/>
                      <a:pt x="1699" y="503"/>
                      <a:pt x="1699" y="503"/>
                    </a:cubicBezTo>
                    <a:cubicBezTo>
                      <a:pt x="1697" y="505"/>
                      <a:pt x="1700" y="504"/>
                      <a:pt x="1694" y="507"/>
                    </a:cubicBezTo>
                    <a:cubicBezTo>
                      <a:pt x="1689" y="498"/>
                      <a:pt x="1689" y="498"/>
                      <a:pt x="1689" y="498"/>
                    </a:cubicBezTo>
                    <a:cubicBezTo>
                      <a:pt x="1685" y="504"/>
                      <a:pt x="1685" y="504"/>
                      <a:pt x="1685" y="504"/>
                    </a:cubicBezTo>
                    <a:cubicBezTo>
                      <a:pt x="1664" y="501"/>
                      <a:pt x="1684" y="491"/>
                      <a:pt x="1666" y="497"/>
                    </a:cubicBezTo>
                    <a:cubicBezTo>
                      <a:pt x="1664" y="484"/>
                      <a:pt x="1664" y="484"/>
                      <a:pt x="1664" y="484"/>
                    </a:cubicBezTo>
                    <a:cubicBezTo>
                      <a:pt x="1683" y="479"/>
                      <a:pt x="1670" y="479"/>
                      <a:pt x="1699" y="483"/>
                    </a:cubicBezTo>
                    <a:cubicBezTo>
                      <a:pt x="1693" y="465"/>
                      <a:pt x="1693" y="465"/>
                      <a:pt x="1693" y="465"/>
                    </a:cubicBezTo>
                    <a:cubicBezTo>
                      <a:pt x="1705" y="468"/>
                      <a:pt x="1705" y="468"/>
                      <a:pt x="1705" y="468"/>
                    </a:cubicBezTo>
                    <a:cubicBezTo>
                      <a:pt x="1718" y="470"/>
                      <a:pt x="1719" y="476"/>
                      <a:pt x="1722" y="479"/>
                    </a:cubicBezTo>
                    <a:cubicBezTo>
                      <a:pt x="1725" y="482"/>
                      <a:pt x="1724" y="480"/>
                      <a:pt x="1727" y="483"/>
                    </a:cubicBezTo>
                    <a:cubicBezTo>
                      <a:pt x="1733" y="492"/>
                      <a:pt x="1720" y="485"/>
                      <a:pt x="1746" y="499"/>
                    </a:cubicBezTo>
                    <a:cubicBezTo>
                      <a:pt x="1748" y="498"/>
                      <a:pt x="1749" y="498"/>
                      <a:pt x="1751" y="497"/>
                    </a:cubicBezTo>
                    <a:cubicBezTo>
                      <a:pt x="1756" y="493"/>
                      <a:pt x="1750" y="494"/>
                      <a:pt x="1755" y="494"/>
                    </a:cubicBezTo>
                    <a:cubicBezTo>
                      <a:pt x="1745" y="488"/>
                      <a:pt x="1745" y="488"/>
                      <a:pt x="1745" y="488"/>
                    </a:cubicBezTo>
                    <a:cubicBezTo>
                      <a:pt x="1738" y="480"/>
                      <a:pt x="1746" y="488"/>
                      <a:pt x="1737" y="485"/>
                    </a:cubicBezTo>
                    <a:cubicBezTo>
                      <a:pt x="1734" y="475"/>
                      <a:pt x="1734" y="475"/>
                      <a:pt x="1734" y="475"/>
                    </a:cubicBezTo>
                    <a:cubicBezTo>
                      <a:pt x="1738" y="472"/>
                      <a:pt x="1741" y="470"/>
                      <a:pt x="1739" y="465"/>
                    </a:cubicBezTo>
                    <a:cubicBezTo>
                      <a:pt x="1729" y="470"/>
                      <a:pt x="1730" y="472"/>
                      <a:pt x="1717" y="465"/>
                    </a:cubicBezTo>
                    <a:cubicBezTo>
                      <a:pt x="1718" y="461"/>
                      <a:pt x="1704" y="464"/>
                      <a:pt x="1698" y="462"/>
                    </a:cubicBezTo>
                    <a:cubicBezTo>
                      <a:pt x="1700" y="452"/>
                      <a:pt x="1700" y="452"/>
                      <a:pt x="1700" y="452"/>
                    </a:cubicBezTo>
                    <a:cubicBezTo>
                      <a:pt x="1701" y="444"/>
                      <a:pt x="1701" y="444"/>
                      <a:pt x="1701" y="444"/>
                    </a:cubicBezTo>
                    <a:cubicBezTo>
                      <a:pt x="1698" y="440"/>
                      <a:pt x="1698" y="440"/>
                      <a:pt x="1698" y="440"/>
                    </a:cubicBezTo>
                    <a:cubicBezTo>
                      <a:pt x="1682" y="444"/>
                      <a:pt x="1682" y="444"/>
                      <a:pt x="1682" y="444"/>
                    </a:cubicBezTo>
                    <a:cubicBezTo>
                      <a:pt x="1681" y="448"/>
                      <a:pt x="1681" y="448"/>
                      <a:pt x="1681" y="448"/>
                    </a:cubicBezTo>
                    <a:cubicBezTo>
                      <a:pt x="1678" y="452"/>
                      <a:pt x="1678" y="452"/>
                      <a:pt x="1678" y="452"/>
                    </a:cubicBezTo>
                    <a:cubicBezTo>
                      <a:pt x="1676" y="451"/>
                      <a:pt x="1675" y="451"/>
                      <a:pt x="1674" y="451"/>
                    </a:cubicBezTo>
                    <a:cubicBezTo>
                      <a:pt x="1674" y="451"/>
                      <a:pt x="1674" y="451"/>
                      <a:pt x="1673" y="451"/>
                    </a:cubicBezTo>
                    <a:cubicBezTo>
                      <a:pt x="1672" y="450"/>
                      <a:pt x="1672" y="450"/>
                      <a:pt x="1672" y="450"/>
                    </a:cubicBezTo>
                    <a:cubicBezTo>
                      <a:pt x="1664" y="442"/>
                      <a:pt x="1664" y="442"/>
                      <a:pt x="1664" y="442"/>
                    </a:cubicBezTo>
                    <a:cubicBezTo>
                      <a:pt x="1656" y="448"/>
                      <a:pt x="1656" y="447"/>
                      <a:pt x="1642" y="439"/>
                    </a:cubicBezTo>
                    <a:cubicBezTo>
                      <a:pt x="1643" y="437"/>
                      <a:pt x="1642" y="438"/>
                      <a:pt x="1643" y="437"/>
                    </a:cubicBezTo>
                    <a:cubicBezTo>
                      <a:pt x="1644" y="437"/>
                      <a:pt x="1644" y="437"/>
                      <a:pt x="1644" y="436"/>
                    </a:cubicBezTo>
                    <a:cubicBezTo>
                      <a:pt x="1644" y="436"/>
                      <a:pt x="1645" y="436"/>
                      <a:pt x="1645" y="436"/>
                    </a:cubicBezTo>
                    <a:cubicBezTo>
                      <a:pt x="1647" y="435"/>
                      <a:pt x="1647" y="435"/>
                      <a:pt x="1647" y="435"/>
                    </a:cubicBezTo>
                    <a:cubicBezTo>
                      <a:pt x="1642" y="430"/>
                      <a:pt x="1645" y="434"/>
                      <a:pt x="1645" y="430"/>
                    </a:cubicBezTo>
                    <a:cubicBezTo>
                      <a:pt x="1642" y="418"/>
                      <a:pt x="1642" y="418"/>
                      <a:pt x="1642" y="418"/>
                    </a:cubicBezTo>
                    <a:cubicBezTo>
                      <a:pt x="1645" y="417"/>
                      <a:pt x="1646" y="417"/>
                      <a:pt x="1650" y="417"/>
                    </a:cubicBezTo>
                    <a:cubicBezTo>
                      <a:pt x="1656" y="418"/>
                      <a:pt x="1654" y="418"/>
                      <a:pt x="1661" y="418"/>
                    </a:cubicBezTo>
                    <a:cubicBezTo>
                      <a:pt x="1647" y="403"/>
                      <a:pt x="1649" y="425"/>
                      <a:pt x="1629" y="405"/>
                    </a:cubicBezTo>
                    <a:cubicBezTo>
                      <a:pt x="1645" y="406"/>
                      <a:pt x="1645" y="406"/>
                      <a:pt x="1645" y="406"/>
                    </a:cubicBezTo>
                    <a:cubicBezTo>
                      <a:pt x="1633" y="397"/>
                      <a:pt x="1629" y="408"/>
                      <a:pt x="1623" y="385"/>
                    </a:cubicBezTo>
                    <a:cubicBezTo>
                      <a:pt x="1614" y="380"/>
                      <a:pt x="1614" y="380"/>
                      <a:pt x="1614" y="380"/>
                    </a:cubicBezTo>
                    <a:cubicBezTo>
                      <a:pt x="1614" y="380"/>
                      <a:pt x="1615" y="379"/>
                      <a:pt x="1615" y="379"/>
                    </a:cubicBezTo>
                    <a:cubicBezTo>
                      <a:pt x="1621" y="374"/>
                      <a:pt x="1617" y="374"/>
                      <a:pt x="1616" y="370"/>
                    </a:cubicBezTo>
                    <a:cubicBezTo>
                      <a:pt x="1614" y="365"/>
                      <a:pt x="1616" y="368"/>
                      <a:pt x="1610" y="362"/>
                    </a:cubicBezTo>
                    <a:lnTo>
                      <a:pt x="1611" y="359"/>
                    </a:lnTo>
                    <a:close/>
                    <a:moveTo>
                      <a:pt x="1887" y="555"/>
                    </a:moveTo>
                    <a:cubicBezTo>
                      <a:pt x="1893" y="557"/>
                      <a:pt x="1893" y="557"/>
                      <a:pt x="1893" y="557"/>
                    </a:cubicBezTo>
                    <a:cubicBezTo>
                      <a:pt x="1893" y="562"/>
                      <a:pt x="1893" y="559"/>
                      <a:pt x="1892" y="560"/>
                    </a:cubicBezTo>
                    <a:cubicBezTo>
                      <a:pt x="1887" y="558"/>
                      <a:pt x="1887" y="558"/>
                      <a:pt x="1887" y="558"/>
                    </a:cubicBezTo>
                    <a:lnTo>
                      <a:pt x="1887" y="555"/>
                    </a:lnTo>
                    <a:close/>
                    <a:moveTo>
                      <a:pt x="1880" y="504"/>
                    </a:moveTo>
                    <a:cubicBezTo>
                      <a:pt x="1876" y="511"/>
                      <a:pt x="1876" y="511"/>
                      <a:pt x="1876" y="511"/>
                    </a:cubicBezTo>
                    <a:cubicBezTo>
                      <a:pt x="1868" y="502"/>
                      <a:pt x="1863" y="505"/>
                      <a:pt x="1865" y="497"/>
                    </a:cubicBezTo>
                    <a:cubicBezTo>
                      <a:pt x="1870" y="496"/>
                      <a:pt x="1872" y="499"/>
                      <a:pt x="1880" y="504"/>
                    </a:cubicBezTo>
                    <a:close/>
                    <a:moveTo>
                      <a:pt x="1855" y="694"/>
                    </a:moveTo>
                    <a:cubicBezTo>
                      <a:pt x="1855" y="695"/>
                      <a:pt x="1855" y="695"/>
                      <a:pt x="1855" y="695"/>
                    </a:cubicBezTo>
                    <a:cubicBezTo>
                      <a:pt x="1854" y="695"/>
                      <a:pt x="1854" y="695"/>
                      <a:pt x="1853" y="695"/>
                    </a:cubicBezTo>
                    <a:cubicBezTo>
                      <a:pt x="1852" y="691"/>
                      <a:pt x="1854" y="693"/>
                      <a:pt x="1854" y="692"/>
                    </a:cubicBezTo>
                    <a:cubicBezTo>
                      <a:pt x="1855" y="694"/>
                      <a:pt x="1855" y="691"/>
                      <a:pt x="1855" y="694"/>
                    </a:cubicBezTo>
                    <a:close/>
                    <a:moveTo>
                      <a:pt x="1615" y="481"/>
                    </a:moveTo>
                    <a:cubicBezTo>
                      <a:pt x="1616" y="478"/>
                      <a:pt x="1616" y="478"/>
                      <a:pt x="1616" y="478"/>
                    </a:cubicBezTo>
                    <a:cubicBezTo>
                      <a:pt x="1612" y="477"/>
                      <a:pt x="1613" y="477"/>
                      <a:pt x="1607" y="480"/>
                    </a:cubicBezTo>
                    <a:cubicBezTo>
                      <a:pt x="1598" y="472"/>
                      <a:pt x="1601" y="475"/>
                      <a:pt x="1591" y="469"/>
                    </a:cubicBezTo>
                    <a:cubicBezTo>
                      <a:pt x="1581" y="464"/>
                      <a:pt x="1589" y="459"/>
                      <a:pt x="1581" y="456"/>
                    </a:cubicBezTo>
                    <a:cubicBezTo>
                      <a:pt x="1583" y="449"/>
                      <a:pt x="1583" y="452"/>
                      <a:pt x="1587" y="448"/>
                    </a:cubicBezTo>
                    <a:cubicBezTo>
                      <a:pt x="1594" y="450"/>
                      <a:pt x="1595" y="450"/>
                      <a:pt x="1599" y="454"/>
                    </a:cubicBezTo>
                    <a:cubicBezTo>
                      <a:pt x="1609" y="460"/>
                      <a:pt x="1614" y="456"/>
                      <a:pt x="1618" y="466"/>
                    </a:cubicBezTo>
                    <a:cubicBezTo>
                      <a:pt x="1622" y="472"/>
                      <a:pt x="1622" y="472"/>
                      <a:pt x="1622" y="472"/>
                    </a:cubicBezTo>
                    <a:cubicBezTo>
                      <a:pt x="1642" y="475"/>
                      <a:pt x="1642" y="475"/>
                      <a:pt x="1642" y="475"/>
                    </a:cubicBezTo>
                    <a:cubicBezTo>
                      <a:pt x="1647" y="485"/>
                      <a:pt x="1645" y="481"/>
                      <a:pt x="1661" y="494"/>
                    </a:cubicBezTo>
                    <a:cubicBezTo>
                      <a:pt x="1657" y="500"/>
                      <a:pt x="1652" y="496"/>
                      <a:pt x="1645" y="494"/>
                    </a:cubicBezTo>
                    <a:cubicBezTo>
                      <a:pt x="1646" y="498"/>
                      <a:pt x="1646" y="494"/>
                      <a:pt x="1647" y="498"/>
                    </a:cubicBezTo>
                    <a:cubicBezTo>
                      <a:pt x="1647" y="498"/>
                      <a:pt x="1647" y="498"/>
                      <a:pt x="1647" y="498"/>
                    </a:cubicBezTo>
                    <a:cubicBezTo>
                      <a:pt x="1647" y="502"/>
                      <a:pt x="1647" y="502"/>
                      <a:pt x="1647" y="502"/>
                    </a:cubicBezTo>
                    <a:cubicBezTo>
                      <a:pt x="1651" y="501"/>
                      <a:pt x="1652" y="500"/>
                      <a:pt x="1656" y="502"/>
                    </a:cubicBezTo>
                    <a:cubicBezTo>
                      <a:pt x="1663" y="505"/>
                      <a:pt x="1658" y="507"/>
                      <a:pt x="1664" y="510"/>
                    </a:cubicBezTo>
                    <a:cubicBezTo>
                      <a:pt x="1673" y="515"/>
                      <a:pt x="1673" y="517"/>
                      <a:pt x="1677" y="519"/>
                    </a:cubicBezTo>
                    <a:cubicBezTo>
                      <a:pt x="1677" y="519"/>
                      <a:pt x="1678" y="519"/>
                      <a:pt x="1678" y="519"/>
                    </a:cubicBezTo>
                    <a:cubicBezTo>
                      <a:pt x="1678" y="520"/>
                      <a:pt x="1679" y="519"/>
                      <a:pt x="1679" y="519"/>
                    </a:cubicBezTo>
                    <a:cubicBezTo>
                      <a:pt x="1688" y="521"/>
                      <a:pt x="1681" y="516"/>
                      <a:pt x="1689" y="521"/>
                    </a:cubicBezTo>
                    <a:cubicBezTo>
                      <a:pt x="1697" y="526"/>
                      <a:pt x="1694" y="527"/>
                      <a:pt x="1703" y="526"/>
                    </a:cubicBezTo>
                    <a:cubicBezTo>
                      <a:pt x="1709" y="525"/>
                      <a:pt x="1710" y="527"/>
                      <a:pt x="1715" y="528"/>
                    </a:cubicBezTo>
                    <a:cubicBezTo>
                      <a:pt x="1725" y="530"/>
                      <a:pt x="1729" y="526"/>
                      <a:pt x="1736" y="532"/>
                    </a:cubicBezTo>
                    <a:cubicBezTo>
                      <a:pt x="1742" y="538"/>
                      <a:pt x="1741" y="534"/>
                      <a:pt x="1750" y="538"/>
                    </a:cubicBezTo>
                    <a:cubicBezTo>
                      <a:pt x="1763" y="543"/>
                      <a:pt x="1754" y="543"/>
                      <a:pt x="1761" y="548"/>
                    </a:cubicBezTo>
                    <a:cubicBezTo>
                      <a:pt x="1772" y="556"/>
                      <a:pt x="1768" y="543"/>
                      <a:pt x="1783" y="569"/>
                    </a:cubicBezTo>
                    <a:cubicBezTo>
                      <a:pt x="1777" y="572"/>
                      <a:pt x="1778" y="569"/>
                      <a:pt x="1770" y="575"/>
                    </a:cubicBezTo>
                    <a:cubicBezTo>
                      <a:pt x="1770" y="582"/>
                      <a:pt x="1766" y="579"/>
                      <a:pt x="1761" y="578"/>
                    </a:cubicBezTo>
                    <a:cubicBezTo>
                      <a:pt x="1753" y="575"/>
                      <a:pt x="1750" y="576"/>
                      <a:pt x="1744" y="571"/>
                    </a:cubicBezTo>
                    <a:cubicBezTo>
                      <a:pt x="1733" y="565"/>
                      <a:pt x="1736" y="572"/>
                      <a:pt x="1731" y="561"/>
                    </a:cubicBezTo>
                    <a:cubicBezTo>
                      <a:pt x="1727" y="566"/>
                      <a:pt x="1727" y="566"/>
                      <a:pt x="1727" y="566"/>
                    </a:cubicBezTo>
                    <a:cubicBezTo>
                      <a:pt x="1698" y="556"/>
                      <a:pt x="1698" y="556"/>
                      <a:pt x="1698" y="556"/>
                    </a:cubicBezTo>
                    <a:cubicBezTo>
                      <a:pt x="1696" y="556"/>
                      <a:pt x="1696" y="556"/>
                      <a:pt x="1696" y="556"/>
                    </a:cubicBezTo>
                    <a:cubicBezTo>
                      <a:pt x="1681" y="553"/>
                      <a:pt x="1690" y="556"/>
                      <a:pt x="1685" y="548"/>
                    </a:cubicBezTo>
                    <a:cubicBezTo>
                      <a:pt x="1676" y="548"/>
                      <a:pt x="1668" y="549"/>
                      <a:pt x="1660" y="544"/>
                    </a:cubicBezTo>
                    <a:cubicBezTo>
                      <a:pt x="1659" y="535"/>
                      <a:pt x="1659" y="535"/>
                      <a:pt x="1659" y="535"/>
                    </a:cubicBezTo>
                    <a:cubicBezTo>
                      <a:pt x="1651" y="537"/>
                      <a:pt x="1651" y="537"/>
                      <a:pt x="1651" y="537"/>
                    </a:cubicBezTo>
                    <a:cubicBezTo>
                      <a:pt x="1646" y="540"/>
                      <a:pt x="1645" y="537"/>
                      <a:pt x="1641" y="539"/>
                    </a:cubicBezTo>
                    <a:cubicBezTo>
                      <a:pt x="1638" y="538"/>
                      <a:pt x="1635" y="537"/>
                      <a:pt x="1634" y="536"/>
                    </a:cubicBezTo>
                    <a:cubicBezTo>
                      <a:pt x="1629" y="534"/>
                      <a:pt x="1635" y="537"/>
                      <a:pt x="1630" y="532"/>
                    </a:cubicBezTo>
                    <a:cubicBezTo>
                      <a:pt x="1626" y="532"/>
                      <a:pt x="1627" y="533"/>
                      <a:pt x="1623" y="532"/>
                    </a:cubicBezTo>
                    <a:cubicBezTo>
                      <a:pt x="1623" y="533"/>
                      <a:pt x="1623" y="533"/>
                      <a:pt x="1623" y="533"/>
                    </a:cubicBezTo>
                    <a:cubicBezTo>
                      <a:pt x="1623" y="533"/>
                      <a:pt x="1622" y="533"/>
                      <a:pt x="1621" y="533"/>
                    </a:cubicBezTo>
                    <a:cubicBezTo>
                      <a:pt x="1621" y="533"/>
                      <a:pt x="1619" y="533"/>
                      <a:pt x="1619" y="533"/>
                    </a:cubicBezTo>
                    <a:cubicBezTo>
                      <a:pt x="1620" y="527"/>
                      <a:pt x="1621" y="521"/>
                      <a:pt x="1622" y="517"/>
                    </a:cubicBezTo>
                    <a:cubicBezTo>
                      <a:pt x="1627" y="505"/>
                      <a:pt x="1632" y="504"/>
                      <a:pt x="1629" y="496"/>
                    </a:cubicBezTo>
                    <a:cubicBezTo>
                      <a:pt x="1627" y="488"/>
                      <a:pt x="1623" y="488"/>
                      <a:pt x="1615" y="481"/>
                    </a:cubicBezTo>
                    <a:close/>
                    <a:moveTo>
                      <a:pt x="1585" y="515"/>
                    </a:moveTo>
                    <a:cubicBezTo>
                      <a:pt x="1579" y="511"/>
                      <a:pt x="1582" y="516"/>
                      <a:pt x="1572" y="506"/>
                    </a:cubicBezTo>
                    <a:cubicBezTo>
                      <a:pt x="1567" y="500"/>
                      <a:pt x="1569" y="504"/>
                      <a:pt x="1565" y="501"/>
                    </a:cubicBezTo>
                    <a:cubicBezTo>
                      <a:pt x="1570" y="492"/>
                      <a:pt x="1570" y="492"/>
                      <a:pt x="1570" y="492"/>
                    </a:cubicBezTo>
                    <a:cubicBezTo>
                      <a:pt x="1579" y="493"/>
                      <a:pt x="1578" y="491"/>
                      <a:pt x="1582" y="485"/>
                    </a:cubicBezTo>
                    <a:cubicBezTo>
                      <a:pt x="1592" y="486"/>
                      <a:pt x="1594" y="485"/>
                      <a:pt x="1598" y="493"/>
                    </a:cubicBezTo>
                    <a:cubicBezTo>
                      <a:pt x="1602" y="502"/>
                      <a:pt x="1602" y="501"/>
                      <a:pt x="1597" y="513"/>
                    </a:cubicBezTo>
                    <a:cubicBezTo>
                      <a:pt x="1594" y="515"/>
                      <a:pt x="1595" y="520"/>
                      <a:pt x="1589" y="518"/>
                    </a:cubicBezTo>
                    <a:cubicBezTo>
                      <a:pt x="1583" y="516"/>
                      <a:pt x="1591" y="518"/>
                      <a:pt x="1585" y="515"/>
                    </a:cubicBezTo>
                    <a:close/>
                    <a:moveTo>
                      <a:pt x="1572" y="514"/>
                    </a:moveTo>
                    <a:cubicBezTo>
                      <a:pt x="1571" y="515"/>
                      <a:pt x="1571" y="515"/>
                      <a:pt x="1571" y="516"/>
                    </a:cubicBezTo>
                    <a:cubicBezTo>
                      <a:pt x="1571" y="515"/>
                      <a:pt x="1570" y="515"/>
                      <a:pt x="1570" y="515"/>
                    </a:cubicBezTo>
                    <a:cubicBezTo>
                      <a:pt x="1569" y="515"/>
                      <a:pt x="1569" y="515"/>
                      <a:pt x="1568" y="515"/>
                    </a:cubicBezTo>
                    <a:cubicBezTo>
                      <a:pt x="1569" y="515"/>
                      <a:pt x="1569" y="514"/>
                      <a:pt x="1569" y="514"/>
                    </a:cubicBezTo>
                    <a:cubicBezTo>
                      <a:pt x="1569" y="513"/>
                      <a:pt x="1568" y="510"/>
                      <a:pt x="1572" y="514"/>
                    </a:cubicBezTo>
                    <a:close/>
                    <a:moveTo>
                      <a:pt x="1659" y="476"/>
                    </a:moveTo>
                    <a:cubicBezTo>
                      <a:pt x="1658" y="486"/>
                      <a:pt x="1658" y="486"/>
                      <a:pt x="1658" y="486"/>
                    </a:cubicBezTo>
                    <a:cubicBezTo>
                      <a:pt x="1651" y="483"/>
                      <a:pt x="1649" y="481"/>
                      <a:pt x="1651" y="475"/>
                    </a:cubicBezTo>
                    <a:lnTo>
                      <a:pt x="1659" y="476"/>
                    </a:lnTo>
                    <a:close/>
                    <a:moveTo>
                      <a:pt x="1656" y="464"/>
                    </a:moveTo>
                    <a:cubicBezTo>
                      <a:pt x="1656" y="455"/>
                      <a:pt x="1656" y="455"/>
                      <a:pt x="1656" y="455"/>
                    </a:cubicBezTo>
                    <a:cubicBezTo>
                      <a:pt x="1663" y="450"/>
                      <a:pt x="1663" y="450"/>
                      <a:pt x="1663" y="450"/>
                    </a:cubicBezTo>
                    <a:cubicBezTo>
                      <a:pt x="1668" y="457"/>
                      <a:pt x="1668" y="457"/>
                      <a:pt x="1668" y="457"/>
                    </a:cubicBezTo>
                    <a:cubicBezTo>
                      <a:pt x="1664" y="465"/>
                      <a:pt x="1664" y="465"/>
                      <a:pt x="1664" y="465"/>
                    </a:cubicBezTo>
                    <a:cubicBezTo>
                      <a:pt x="1663" y="465"/>
                      <a:pt x="1661" y="464"/>
                      <a:pt x="1660" y="464"/>
                    </a:cubicBezTo>
                    <a:lnTo>
                      <a:pt x="1656" y="464"/>
                    </a:lnTo>
                    <a:close/>
                    <a:moveTo>
                      <a:pt x="1782" y="548"/>
                    </a:moveTo>
                    <a:cubicBezTo>
                      <a:pt x="1786" y="548"/>
                      <a:pt x="1786" y="548"/>
                      <a:pt x="1786" y="548"/>
                    </a:cubicBezTo>
                    <a:cubicBezTo>
                      <a:pt x="1792" y="549"/>
                      <a:pt x="1792" y="549"/>
                      <a:pt x="1792" y="549"/>
                    </a:cubicBezTo>
                    <a:cubicBezTo>
                      <a:pt x="1794" y="551"/>
                      <a:pt x="1795" y="546"/>
                      <a:pt x="1793" y="552"/>
                    </a:cubicBezTo>
                    <a:cubicBezTo>
                      <a:pt x="1790" y="552"/>
                      <a:pt x="1793" y="552"/>
                      <a:pt x="1789" y="554"/>
                    </a:cubicBezTo>
                    <a:cubicBezTo>
                      <a:pt x="1786" y="554"/>
                      <a:pt x="1786" y="554"/>
                      <a:pt x="1786" y="554"/>
                    </a:cubicBezTo>
                    <a:lnTo>
                      <a:pt x="1782" y="548"/>
                    </a:lnTo>
                    <a:close/>
                    <a:moveTo>
                      <a:pt x="1779" y="580"/>
                    </a:moveTo>
                    <a:cubicBezTo>
                      <a:pt x="1775" y="579"/>
                      <a:pt x="1775" y="579"/>
                      <a:pt x="1775" y="579"/>
                    </a:cubicBezTo>
                    <a:cubicBezTo>
                      <a:pt x="1776" y="571"/>
                      <a:pt x="1775" y="577"/>
                      <a:pt x="1778" y="575"/>
                    </a:cubicBezTo>
                    <a:cubicBezTo>
                      <a:pt x="1782" y="579"/>
                      <a:pt x="1780" y="575"/>
                      <a:pt x="1779" y="580"/>
                    </a:cubicBezTo>
                    <a:close/>
                    <a:moveTo>
                      <a:pt x="1767" y="595"/>
                    </a:moveTo>
                    <a:cubicBezTo>
                      <a:pt x="1777" y="595"/>
                      <a:pt x="1776" y="602"/>
                      <a:pt x="1783" y="603"/>
                    </a:cubicBezTo>
                    <a:cubicBezTo>
                      <a:pt x="1798" y="604"/>
                      <a:pt x="1792" y="605"/>
                      <a:pt x="1803" y="609"/>
                    </a:cubicBezTo>
                    <a:cubicBezTo>
                      <a:pt x="1803" y="614"/>
                      <a:pt x="1806" y="628"/>
                      <a:pt x="1806" y="628"/>
                    </a:cubicBezTo>
                    <a:cubicBezTo>
                      <a:pt x="1805" y="634"/>
                      <a:pt x="1802" y="628"/>
                      <a:pt x="1789" y="628"/>
                    </a:cubicBezTo>
                    <a:cubicBezTo>
                      <a:pt x="1781" y="628"/>
                      <a:pt x="1778" y="633"/>
                      <a:pt x="1768" y="628"/>
                    </a:cubicBezTo>
                    <a:cubicBezTo>
                      <a:pt x="1763" y="625"/>
                      <a:pt x="1765" y="624"/>
                      <a:pt x="1760" y="624"/>
                    </a:cubicBezTo>
                    <a:cubicBezTo>
                      <a:pt x="1740" y="623"/>
                      <a:pt x="1748" y="613"/>
                      <a:pt x="1751" y="605"/>
                    </a:cubicBezTo>
                    <a:cubicBezTo>
                      <a:pt x="1754" y="597"/>
                      <a:pt x="1758" y="596"/>
                      <a:pt x="1767" y="595"/>
                    </a:cubicBezTo>
                    <a:close/>
                    <a:moveTo>
                      <a:pt x="1614" y="439"/>
                    </a:moveTo>
                    <a:cubicBezTo>
                      <a:pt x="1620" y="439"/>
                      <a:pt x="1629" y="444"/>
                      <a:pt x="1635" y="447"/>
                    </a:cubicBezTo>
                    <a:cubicBezTo>
                      <a:pt x="1630" y="456"/>
                      <a:pt x="1621" y="454"/>
                      <a:pt x="1612" y="450"/>
                    </a:cubicBezTo>
                    <a:cubicBezTo>
                      <a:pt x="1610" y="450"/>
                      <a:pt x="1591" y="439"/>
                      <a:pt x="1589" y="438"/>
                    </a:cubicBezTo>
                    <a:cubicBezTo>
                      <a:pt x="1595" y="435"/>
                      <a:pt x="1593" y="435"/>
                      <a:pt x="1600" y="438"/>
                    </a:cubicBezTo>
                    <a:cubicBezTo>
                      <a:pt x="1607" y="441"/>
                      <a:pt x="1607" y="439"/>
                      <a:pt x="1614" y="439"/>
                    </a:cubicBezTo>
                    <a:close/>
                    <a:moveTo>
                      <a:pt x="1578" y="394"/>
                    </a:moveTo>
                    <a:cubicBezTo>
                      <a:pt x="1583" y="402"/>
                      <a:pt x="1589" y="405"/>
                      <a:pt x="1597" y="413"/>
                    </a:cubicBezTo>
                    <a:cubicBezTo>
                      <a:pt x="1607" y="423"/>
                      <a:pt x="1607" y="413"/>
                      <a:pt x="1606" y="435"/>
                    </a:cubicBezTo>
                    <a:cubicBezTo>
                      <a:pt x="1596" y="431"/>
                      <a:pt x="1597" y="431"/>
                      <a:pt x="1584" y="434"/>
                    </a:cubicBezTo>
                    <a:cubicBezTo>
                      <a:pt x="1581" y="429"/>
                      <a:pt x="1581" y="429"/>
                      <a:pt x="1581" y="429"/>
                    </a:cubicBezTo>
                    <a:cubicBezTo>
                      <a:pt x="1576" y="418"/>
                      <a:pt x="1576" y="418"/>
                      <a:pt x="1576" y="418"/>
                    </a:cubicBezTo>
                    <a:cubicBezTo>
                      <a:pt x="1579" y="417"/>
                      <a:pt x="1577" y="419"/>
                      <a:pt x="1581" y="415"/>
                    </a:cubicBezTo>
                    <a:cubicBezTo>
                      <a:pt x="1569" y="407"/>
                      <a:pt x="1569" y="407"/>
                      <a:pt x="1569" y="407"/>
                    </a:cubicBezTo>
                    <a:cubicBezTo>
                      <a:pt x="1573" y="394"/>
                      <a:pt x="1573" y="394"/>
                      <a:pt x="1573" y="394"/>
                    </a:cubicBezTo>
                    <a:lnTo>
                      <a:pt x="1578" y="394"/>
                    </a:lnTo>
                    <a:close/>
                    <a:moveTo>
                      <a:pt x="1569" y="356"/>
                    </a:moveTo>
                    <a:cubicBezTo>
                      <a:pt x="1575" y="358"/>
                      <a:pt x="1574" y="360"/>
                      <a:pt x="1573" y="373"/>
                    </a:cubicBezTo>
                    <a:cubicBezTo>
                      <a:pt x="1569" y="370"/>
                      <a:pt x="1572" y="372"/>
                      <a:pt x="1570" y="370"/>
                    </a:cubicBezTo>
                    <a:cubicBezTo>
                      <a:pt x="1568" y="368"/>
                      <a:pt x="1569" y="369"/>
                      <a:pt x="1567" y="366"/>
                    </a:cubicBezTo>
                    <a:lnTo>
                      <a:pt x="1569" y="356"/>
                    </a:lnTo>
                    <a:close/>
                    <a:moveTo>
                      <a:pt x="1565" y="485"/>
                    </a:moveTo>
                    <a:cubicBezTo>
                      <a:pt x="1568" y="481"/>
                      <a:pt x="1565" y="481"/>
                      <a:pt x="1571" y="483"/>
                    </a:cubicBezTo>
                    <a:cubicBezTo>
                      <a:pt x="1573" y="481"/>
                      <a:pt x="1569" y="483"/>
                      <a:pt x="1575" y="481"/>
                    </a:cubicBezTo>
                    <a:cubicBezTo>
                      <a:pt x="1576" y="480"/>
                      <a:pt x="1577" y="480"/>
                      <a:pt x="1579" y="480"/>
                    </a:cubicBezTo>
                    <a:cubicBezTo>
                      <a:pt x="1576" y="486"/>
                      <a:pt x="1576" y="486"/>
                      <a:pt x="1576" y="486"/>
                    </a:cubicBezTo>
                    <a:cubicBezTo>
                      <a:pt x="1571" y="483"/>
                      <a:pt x="1571" y="483"/>
                      <a:pt x="1571" y="483"/>
                    </a:cubicBezTo>
                    <a:cubicBezTo>
                      <a:pt x="1571" y="483"/>
                      <a:pt x="1572" y="486"/>
                      <a:pt x="1569" y="486"/>
                    </a:cubicBezTo>
                    <a:cubicBezTo>
                      <a:pt x="1561" y="488"/>
                      <a:pt x="1566" y="486"/>
                      <a:pt x="1565" y="485"/>
                    </a:cubicBezTo>
                    <a:close/>
                    <a:moveTo>
                      <a:pt x="1485" y="357"/>
                    </a:moveTo>
                    <a:cubicBezTo>
                      <a:pt x="1498" y="361"/>
                      <a:pt x="1498" y="366"/>
                      <a:pt x="1502" y="373"/>
                    </a:cubicBezTo>
                    <a:cubicBezTo>
                      <a:pt x="1508" y="367"/>
                      <a:pt x="1508" y="367"/>
                      <a:pt x="1508" y="367"/>
                    </a:cubicBezTo>
                    <a:cubicBezTo>
                      <a:pt x="1514" y="370"/>
                      <a:pt x="1514" y="370"/>
                      <a:pt x="1514" y="370"/>
                    </a:cubicBezTo>
                    <a:cubicBezTo>
                      <a:pt x="1517" y="378"/>
                      <a:pt x="1517" y="378"/>
                      <a:pt x="1517" y="378"/>
                    </a:cubicBezTo>
                    <a:cubicBezTo>
                      <a:pt x="1528" y="377"/>
                      <a:pt x="1522" y="374"/>
                      <a:pt x="1531" y="382"/>
                    </a:cubicBezTo>
                    <a:cubicBezTo>
                      <a:pt x="1536" y="387"/>
                      <a:pt x="1535" y="380"/>
                      <a:pt x="1539" y="394"/>
                    </a:cubicBezTo>
                    <a:cubicBezTo>
                      <a:pt x="1552" y="397"/>
                      <a:pt x="1554" y="399"/>
                      <a:pt x="1556" y="409"/>
                    </a:cubicBezTo>
                    <a:cubicBezTo>
                      <a:pt x="1557" y="415"/>
                      <a:pt x="1557" y="414"/>
                      <a:pt x="1555" y="419"/>
                    </a:cubicBezTo>
                    <a:cubicBezTo>
                      <a:pt x="1551" y="423"/>
                      <a:pt x="1546" y="426"/>
                      <a:pt x="1542" y="419"/>
                    </a:cubicBezTo>
                    <a:cubicBezTo>
                      <a:pt x="1540" y="416"/>
                      <a:pt x="1542" y="417"/>
                      <a:pt x="1538" y="413"/>
                    </a:cubicBezTo>
                    <a:cubicBezTo>
                      <a:pt x="1535" y="409"/>
                      <a:pt x="1536" y="411"/>
                      <a:pt x="1533" y="407"/>
                    </a:cubicBezTo>
                    <a:cubicBezTo>
                      <a:pt x="1530" y="402"/>
                      <a:pt x="1528" y="400"/>
                      <a:pt x="1523" y="395"/>
                    </a:cubicBezTo>
                    <a:cubicBezTo>
                      <a:pt x="1514" y="385"/>
                      <a:pt x="1508" y="390"/>
                      <a:pt x="1508" y="390"/>
                    </a:cubicBezTo>
                    <a:cubicBezTo>
                      <a:pt x="1505" y="387"/>
                      <a:pt x="1505" y="387"/>
                      <a:pt x="1505" y="387"/>
                    </a:cubicBezTo>
                    <a:cubicBezTo>
                      <a:pt x="1486" y="387"/>
                      <a:pt x="1487" y="392"/>
                      <a:pt x="1485" y="385"/>
                    </a:cubicBezTo>
                    <a:cubicBezTo>
                      <a:pt x="1488" y="384"/>
                      <a:pt x="1487" y="384"/>
                      <a:pt x="1491" y="385"/>
                    </a:cubicBezTo>
                    <a:cubicBezTo>
                      <a:pt x="1492" y="378"/>
                      <a:pt x="1492" y="378"/>
                      <a:pt x="1492" y="378"/>
                    </a:cubicBezTo>
                    <a:cubicBezTo>
                      <a:pt x="1487" y="378"/>
                      <a:pt x="1487" y="378"/>
                      <a:pt x="1487" y="378"/>
                    </a:cubicBezTo>
                    <a:cubicBezTo>
                      <a:pt x="1487" y="374"/>
                      <a:pt x="1487" y="376"/>
                      <a:pt x="1488" y="372"/>
                    </a:cubicBezTo>
                    <a:cubicBezTo>
                      <a:pt x="1481" y="372"/>
                      <a:pt x="1484" y="371"/>
                      <a:pt x="1483" y="370"/>
                    </a:cubicBezTo>
                    <a:cubicBezTo>
                      <a:pt x="1481" y="365"/>
                      <a:pt x="1478" y="369"/>
                      <a:pt x="1480" y="362"/>
                    </a:cubicBezTo>
                    <a:lnTo>
                      <a:pt x="1485" y="357"/>
                    </a:lnTo>
                    <a:close/>
                    <a:moveTo>
                      <a:pt x="1530" y="413"/>
                    </a:moveTo>
                    <a:cubicBezTo>
                      <a:pt x="1526" y="417"/>
                      <a:pt x="1527" y="415"/>
                      <a:pt x="1525" y="416"/>
                    </a:cubicBezTo>
                    <a:cubicBezTo>
                      <a:pt x="1522" y="414"/>
                      <a:pt x="1523" y="415"/>
                      <a:pt x="1521" y="413"/>
                    </a:cubicBezTo>
                    <a:cubicBezTo>
                      <a:pt x="1520" y="411"/>
                      <a:pt x="1520" y="411"/>
                      <a:pt x="1520" y="411"/>
                    </a:cubicBezTo>
                    <a:cubicBezTo>
                      <a:pt x="1520" y="411"/>
                      <a:pt x="1520" y="411"/>
                      <a:pt x="1520" y="410"/>
                    </a:cubicBezTo>
                    <a:cubicBezTo>
                      <a:pt x="1521" y="406"/>
                      <a:pt x="1521" y="406"/>
                      <a:pt x="1521" y="406"/>
                    </a:cubicBezTo>
                    <a:lnTo>
                      <a:pt x="1530" y="413"/>
                    </a:lnTo>
                    <a:close/>
                    <a:moveTo>
                      <a:pt x="1493" y="429"/>
                    </a:moveTo>
                    <a:cubicBezTo>
                      <a:pt x="1489" y="431"/>
                      <a:pt x="1488" y="430"/>
                      <a:pt x="1482" y="430"/>
                    </a:cubicBezTo>
                    <a:cubicBezTo>
                      <a:pt x="1478" y="430"/>
                      <a:pt x="1478" y="430"/>
                      <a:pt x="1478" y="430"/>
                    </a:cubicBezTo>
                    <a:cubicBezTo>
                      <a:pt x="1481" y="427"/>
                      <a:pt x="1483" y="425"/>
                      <a:pt x="1485" y="421"/>
                    </a:cubicBezTo>
                    <a:cubicBezTo>
                      <a:pt x="1487" y="422"/>
                      <a:pt x="1489" y="423"/>
                      <a:pt x="1491" y="425"/>
                    </a:cubicBezTo>
                    <a:cubicBezTo>
                      <a:pt x="1495" y="429"/>
                      <a:pt x="1492" y="425"/>
                      <a:pt x="1493" y="429"/>
                    </a:cubicBezTo>
                    <a:close/>
                    <a:moveTo>
                      <a:pt x="1481" y="411"/>
                    </a:moveTo>
                    <a:cubicBezTo>
                      <a:pt x="1479" y="405"/>
                      <a:pt x="1481" y="405"/>
                      <a:pt x="1478" y="401"/>
                    </a:cubicBezTo>
                    <a:cubicBezTo>
                      <a:pt x="1481" y="385"/>
                      <a:pt x="1491" y="399"/>
                      <a:pt x="1481" y="411"/>
                    </a:cubicBezTo>
                    <a:close/>
                    <a:moveTo>
                      <a:pt x="1476" y="448"/>
                    </a:moveTo>
                    <a:cubicBezTo>
                      <a:pt x="1484" y="443"/>
                      <a:pt x="1484" y="443"/>
                      <a:pt x="1484" y="443"/>
                    </a:cubicBezTo>
                    <a:cubicBezTo>
                      <a:pt x="1476" y="437"/>
                      <a:pt x="1476" y="437"/>
                      <a:pt x="1476" y="437"/>
                    </a:cubicBezTo>
                    <a:cubicBezTo>
                      <a:pt x="1478" y="434"/>
                      <a:pt x="1481" y="434"/>
                      <a:pt x="1482" y="432"/>
                    </a:cubicBezTo>
                    <a:cubicBezTo>
                      <a:pt x="1501" y="436"/>
                      <a:pt x="1501" y="436"/>
                      <a:pt x="1501" y="436"/>
                    </a:cubicBezTo>
                    <a:cubicBezTo>
                      <a:pt x="1496" y="443"/>
                      <a:pt x="1496" y="443"/>
                      <a:pt x="1496" y="443"/>
                    </a:cubicBezTo>
                    <a:cubicBezTo>
                      <a:pt x="1504" y="446"/>
                      <a:pt x="1504" y="446"/>
                      <a:pt x="1504" y="446"/>
                    </a:cubicBezTo>
                    <a:cubicBezTo>
                      <a:pt x="1501" y="457"/>
                      <a:pt x="1499" y="456"/>
                      <a:pt x="1496" y="457"/>
                    </a:cubicBezTo>
                    <a:cubicBezTo>
                      <a:pt x="1487" y="457"/>
                      <a:pt x="1500" y="461"/>
                      <a:pt x="1476" y="458"/>
                    </a:cubicBezTo>
                    <a:cubicBezTo>
                      <a:pt x="1480" y="453"/>
                      <a:pt x="1475" y="457"/>
                      <a:pt x="1479" y="455"/>
                    </a:cubicBezTo>
                    <a:cubicBezTo>
                      <a:pt x="1488" y="450"/>
                      <a:pt x="1488" y="450"/>
                      <a:pt x="1488" y="450"/>
                    </a:cubicBezTo>
                    <a:lnTo>
                      <a:pt x="1476" y="448"/>
                    </a:lnTo>
                    <a:close/>
                    <a:moveTo>
                      <a:pt x="1473" y="462"/>
                    </a:moveTo>
                    <a:cubicBezTo>
                      <a:pt x="1472" y="471"/>
                      <a:pt x="1472" y="471"/>
                      <a:pt x="1472" y="471"/>
                    </a:cubicBezTo>
                    <a:cubicBezTo>
                      <a:pt x="1466" y="468"/>
                      <a:pt x="1466" y="461"/>
                      <a:pt x="1473" y="462"/>
                    </a:cubicBezTo>
                    <a:close/>
                    <a:moveTo>
                      <a:pt x="1467" y="654"/>
                    </a:moveTo>
                    <a:cubicBezTo>
                      <a:pt x="1471" y="656"/>
                      <a:pt x="1469" y="654"/>
                      <a:pt x="1470" y="658"/>
                    </a:cubicBezTo>
                    <a:cubicBezTo>
                      <a:pt x="1465" y="656"/>
                      <a:pt x="1468" y="658"/>
                      <a:pt x="1467" y="654"/>
                    </a:cubicBezTo>
                    <a:close/>
                    <a:moveTo>
                      <a:pt x="1475" y="589"/>
                    </a:moveTo>
                    <a:cubicBezTo>
                      <a:pt x="1471" y="593"/>
                      <a:pt x="1476" y="592"/>
                      <a:pt x="1470" y="593"/>
                    </a:cubicBezTo>
                    <a:cubicBezTo>
                      <a:pt x="1470" y="589"/>
                      <a:pt x="1470" y="589"/>
                      <a:pt x="1470" y="589"/>
                    </a:cubicBezTo>
                    <a:cubicBezTo>
                      <a:pt x="1470" y="589"/>
                      <a:pt x="1470" y="589"/>
                      <a:pt x="1470" y="589"/>
                    </a:cubicBezTo>
                    <a:cubicBezTo>
                      <a:pt x="1471" y="587"/>
                      <a:pt x="1471" y="587"/>
                      <a:pt x="1471" y="587"/>
                    </a:cubicBezTo>
                    <a:cubicBezTo>
                      <a:pt x="1476" y="588"/>
                      <a:pt x="1473" y="588"/>
                      <a:pt x="1475" y="585"/>
                    </a:cubicBezTo>
                    <a:cubicBezTo>
                      <a:pt x="1479" y="587"/>
                      <a:pt x="1475" y="585"/>
                      <a:pt x="1475" y="589"/>
                    </a:cubicBezTo>
                    <a:close/>
                    <a:moveTo>
                      <a:pt x="1515" y="653"/>
                    </a:moveTo>
                    <a:cubicBezTo>
                      <a:pt x="1512" y="652"/>
                      <a:pt x="1509" y="652"/>
                      <a:pt x="1506" y="650"/>
                    </a:cubicBezTo>
                    <a:cubicBezTo>
                      <a:pt x="1505" y="651"/>
                      <a:pt x="1505" y="651"/>
                      <a:pt x="1505" y="651"/>
                    </a:cubicBezTo>
                    <a:cubicBezTo>
                      <a:pt x="1500" y="654"/>
                      <a:pt x="1501" y="653"/>
                      <a:pt x="1494" y="652"/>
                    </a:cubicBezTo>
                    <a:cubicBezTo>
                      <a:pt x="1486" y="635"/>
                      <a:pt x="1491" y="644"/>
                      <a:pt x="1490" y="637"/>
                    </a:cubicBezTo>
                    <a:cubicBezTo>
                      <a:pt x="1483" y="640"/>
                      <a:pt x="1483" y="640"/>
                      <a:pt x="1483" y="640"/>
                    </a:cubicBezTo>
                    <a:cubicBezTo>
                      <a:pt x="1477" y="630"/>
                      <a:pt x="1479" y="643"/>
                      <a:pt x="1477" y="632"/>
                    </a:cubicBezTo>
                    <a:cubicBezTo>
                      <a:pt x="1485" y="628"/>
                      <a:pt x="1483" y="631"/>
                      <a:pt x="1487" y="627"/>
                    </a:cubicBezTo>
                    <a:cubicBezTo>
                      <a:pt x="1491" y="622"/>
                      <a:pt x="1490" y="620"/>
                      <a:pt x="1496" y="620"/>
                    </a:cubicBezTo>
                    <a:cubicBezTo>
                      <a:pt x="1498" y="621"/>
                      <a:pt x="1498" y="621"/>
                      <a:pt x="1498" y="621"/>
                    </a:cubicBezTo>
                    <a:cubicBezTo>
                      <a:pt x="1502" y="617"/>
                      <a:pt x="1502" y="617"/>
                      <a:pt x="1502" y="617"/>
                    </a:cubicBezTo>
                    <a:cubicBezTo>
                      <a:pt x="1509" y="618"/>
                      <a:pt x="1502" y="617"/>
                      <a:pt x="1508" y="620"/>
                    </a:cubicBezTo>
                    <a:cubicBezTo>
                      <a:pt x="1510" y="621"/>
                      <a:pt x="1517" y="625"/>
                      <a:pt x="1518" y="627"/>
                    </a:cubicBezTo>
                    <a:cubicBezTo>
                      <a:pt x="1523" y="648"/>
                      <a:pt x="1523" y="648"/>
                      <a:pt x="1523" y="648"/>
                    </a:cubicBezTo>
                    <a:cubicBezTo>
                      <a:pt x="1523" y="651"/>
                      <a:pt x="1523" y="647"/>
                      <a:pt x="1526" y="652"/>
                    </a:cubicBezTo>
                    <a:cubicBezTo>
                      <a:pt x="1519" y="651"/>
                      <a:pt x="1519" y="649"/>
                      <a:pt x="1515" y="653"/>
                    </a:cubicBezTo>
                    <a:close/>
                    <a:moveTo>
                      <a:pt x="1545" y="568"/>
                    </a:moveTo>
                    <a:cubicBezTo>
                      <a:pt x="1542" y="573"/>
                      <a:pt x="1545" y="570"/>
                      <a:pt x="1541" y="571"/>
                    </a:cubicBezTo>
                    <a:cubicBezTo>
                      <a:pt x="1540" y="576"/>
                      <a:pt x="1540" y="576"/>
                      <a:pt x="1540" y="576"/>
                    </a:cubicBezTo>
                    <a:cubicBezTo>
                      <a:pt x="1535" y="575"/>
                      <a:pt x="1523" y="575"/>
                      <a:pt x="1519" y="576"/>
                    </a:cubicBezTo>
                    <a:cubicBezTo>
                      <a:pt x="1517" y="577"/>
                      <a:pt x="1517" y="577"/>
                      <a:pt x="1517" y="577"/>
                    </a:cubicBezTo>
                    <a:cubicBezTo>
                      <a:pt x="1516" y="577"/>
                      <a:pt x="1516" y="577"/>
                      <a:pt x="1515" y="578"/>
                    </a:cubicBezTo>
                    <a:cubicBezTo>
                      <a:pt x="1510" y="578"/>
                      <a:pt x="1509" y="583"/>
                      <a:pt x="1499" y="581"/>
                    </a:cubicBezTo>
                    <a:cubicBezTo>
                      <a:pt x="1494" y="572"/>
                      <a:pt x="1500" y="568"/>
                      <a:pt x="1491" y="561"/>
                    </a:cubicBezTo>
                    <a:cubicBezTo>
                      <a:pt x="1485" y="557"/>
                      <a:pt x="1486" y="551"/>
                      <a:pt x="1481" y="547"/>
                    </a:cubicBezTo>
                    <a:cubicBezTo>
                      <a:pt x="1473" y="550"/>
                      <a:pt x="1473" y="550"/>
                      <a:pt x="1473" y="550"/>
                    </a:cubicBezTo>
                    <a:cubicBezTo>
                      <a:pt x="1457" y="536"/>
                      <a:pt x="1464" y="533"/>
                      <a:pt x="1463" y="524"/>
                    </a:cubicBezTo>
                    <a:cubicBezTo>
                      <a:pt x="1473" y="525"/>
                      <a:pt x="1473" y="525"/>
                      <a:pt x="1473" y="525"/>
                    </a:cubicBezTo>
                    <a:cubicBezTo>
                      <a:pt x="1475" y="534"/>
                      <a:pt x="1475" y="534"/>
                      <a:pt x="1475" y="534"/>
                    </a:cubicBezTo>
                    <a:cubicBezTo>
                      <a:pt x="1479" y="535"/>
                      <a:pt x="1488" y="538"/>
                      <a:pt x="1491" y="538"/>
                    </a:cubicBezTo>
                    <a:cubicBezTo>
                      <a:pt x="1497" y="540"/>
                      <a:pt x="1498" y="535"/>
                      <a:pt x="1501" y="528"/>
                    </a:cubicBezTo>
                    <a:cubicBezTo>
                      <a:pt x="1488" y="522"/>
                      <a:pt x="1484" y="522"/>
                      <a:pt x="1493" y="512"/>
                    </a:cubicBezTo>
                    <a:cubicBezTo>
                      <a:pt x="1499" y="510"/>
                      <a:pt x="1496" y="511"/>
                      <a:pt x="1503" y="509"/>
                    </a:cubicBezTo>
                    <a:cubicBezTo>
                      <a:pt x="1508" y="513"/>
                      <a:pt x="1507" y="514"/>
                      <a:pt x="1515" y="517"/>
                    </a:cubicBezTo>
                    <a:cubicBezTo>
                      <a:pt x="1515" y="511"/>
                      <a:pt x="1515" y="517"/>
                      <a:pt x="1514" y="511"/>
                    </a:cubicBezTo>
                    <a:cubicBezTo>
                      <a:pt x="1541" y="514"/>
                      <a:pt x="1532" y="504"/>
                      <a:pt x="1540" y="511"/>
                    </a:cubicBezTo>
                    <a:cubicBezTo>
                      <a:pt x="1524" y="519"/>
                      <a:pt x="1532" y="514"/>
                      <a:pt x="1522" y="517"/>
                    </a:cubicBezTo>
                    <a:cubicBezTo>
                      <a:pt x="1536" y="518"/>
                      <a:pt x="1537" y="517"/>
                      <a:pt x="1542" y="523"/>
                    </a:cubicBezTo>
                    <a:cubicBezTo>
                      <a:pt x="1542" y="523"/>
                      <a:pt x="1542" y="525"/>
                      <a:pt x="1543" y="525"/>
                    </a:cubicBezTo>
                    <a:cubicBezTo>
                      <a:pt x="1543" y="524"/>
                      <a:pt x="1543" y="525"/>
                      <a:pt x="1543" y="526"/>
                    </a:cubicBezTo>
                    <a:cubicBezTo>
                      <a:pt x="1544" y="527"/>
                      <a:pt x="1545" y="524"/>
                      <a:pt x="1543" y="532"/>
                    </a:cubicBezTo>
                    <a:cubicBezTo>
                      <a:pt x="1540" y="533"/>
                      <a:pt x="1537" y="532"/>
                      <a:pt x="1534" y="533"/>
                    </a:cubicBezTo>
                    <a:cubicBezTo>
                      <a:pt x="1529" y="532"/>
                      <a:pt x="1529" y="532"/>
                      <a:pt x="1529" y="532"/>
                    </a:cubicBezTo>
                    <a:cubicBezTo>
                      <a:pt x="1530" y="542"/>
                      <a:pt x="1530" y="542"/>
                      <a:pt x="1530" y="542"/>
                    </a:cubicBezTo>
                    <a:cubicBezTo>
                      <a:pt x="1537" y="541"/>
                      <a:pt x="1537" y="541"/>
                      <a:pt x="1537" y="541"/>
                    </a:cubicBezTo>
                    <a:cubicBezTo>
                      <a:pt x="1538" y="554"/>
                      <a:pt x="1538" y="554"/>
                      <a:pt x="1538" y="554"/>
                    </a:cubicBezTo>
                    <a:cubicBezTo>
                      <a:pt x="1549" y="552"/>
                      <a:pt x="1549" y="552"/>
                      <a:pt x="1549" y="552"/>
                    </a:cubicBezTo>
                    <a:cubicBezTo>
                      <a:pt x="1549" y="556"/>
                      <a:pt x="1547" y="565"/>
                      <a:pt x="1545" y="568"/>
                    </a:cubicBezTo>
                    <a:close/>
                    <a:moveTo>
                      <a:pt x="1549" y="540"/>
                    </a:moveTo>
                    <a:cubicBezTo>
                      <a:pt x="1545" y="538"/>
                      <a:pt x="1545" y="538"/>
                      <a:pt x="1545" y="538"/>
                    </a:cubicBezTo>
                    <a:cubicBezTo>
                      <a:pt x="1547" y="533"/>
                      <a:pt x="1544" y="535"/>
                      <a:pt x="1548" y="535"/>
                    </a:cubicBezTo>
                    <a:cubicBezTo>
                      <a:pt x="1549" y="537"/>
                      <a:pt x="1551" y="533"/>
                      <a:pt x="1549" y="540"/>
                    </a:cubicBezTo>
                    <a:close/>
                    <a:moveTo>
                      <a:pt x="1544" y="505"/>
                    </a:moveTo>
                    <a:cubicBezTo>
                      <a:pt x="1545" y="501"/>
                      <a:pt x="1546" y="502"/>
                      <a:pt x="1550" y="502"/>
                    </a:cubicBezTo>
                    <a:cubicBezTo>
                      <a:pt x="1547" y="507"/>
                      <a:pt x="1551" y="506"/>
                      <a:pt x="1544" y="505"/>
                    </a:cubicBezTo>
                    <a:close/>
                    <a:moveTo>
                      <a:pt x="1555" y="491"/>
                    </a:moveTo>
                    <a:cubicBezTo>
                      <a:pt x="1554" y="498"/>
                      <a:pt x="1555" y="494"/>
                      <a:pt x="1552" y="497"/>
                    </a:cubicBezTo>
                    <a:cubicBezTo>
                      <a:pt x="1539" y="491"/>
                      <a:pt x="1524" y="491"/>
                      <a:pt x="1511" y="485"/>
                    </a:cubicBezTo>
                    <a:cubicBezTo>
                      <a:pt x="1516" y="478"/>
                      <a:pt x="1516" y="476"/>
                      <a:pt x="1522" y="475"/>
                    </a:cubicBezTo>
                    <a:cubicBezTo>
                      <a:pt x="1527" y="473"/>
                      <a:pt x="1523" y="474"/>
                      <a:pt x="1526" y="474"/>
                    </a:cubicBezTo>
                    <a:cubicBezTo>
                      <a:pt x="1524" y="470"/>
                      <a:pt x="1527" y="473"/>
                      <a:pt x="1522" y="472"/>
                    </a:cubicBezTo>
                    <a:cubicBezTo>
                      <a:pt x="1498" y="466"/>
                      <a:pt x="1501" y="476"/>
                      <a:pt x="1490" y="468"/>
                    </a:cubicBezTo>
                    <a:cubicBezTo>
                      <a:pt x="1492" y="464"/>
                      <a:pt x="1491" y="467"/>
                      <a:pt x="1492" y="465"/>
                    </a:cubicBezTo>
                    <a:cubicBezTo>
                      <a:pt x="1496" y="462"/>
                      <a:pt x="1493" y="466"/>
                      <a:pt x="1495" y="463"/>
                    </a:cubicBezTo>
                    <a:cubicBezTo>
                      <a:pt x="1499" y="459"/>
                      <a:pt x="1492" y="463"/>
                      <a:pt x="1498" y="458"/>
                    </a:cubicBezTo>
                    <a:cubicBezTo>
                      <a:pt x="1510" y="462"/>
                      <a:pt x="1510" y="462"/>
                      <a:pt x="1510" y="462"/>
                    </a:cubicBezTo>
                    <a:cubicBezTo>
                      <a:pt x="1514" y="450"/>
                      <a:pt x="1505" y="458"/>
                      <a:pt x="1509" y="445"/>
                    </a:cubicBezTo>
                    <a:cubicBezTo>
                      <a:pt x="1512" y="438"/>
                      <a:pt x="1512" y="438"/>
                      <a:pt x="1512" y="438"/>
                    </a:cubicBezTo>
                    <a:cubicBezTo>
                      <a:pt x="1521" y="437"/>
                      <a:pt x="1516" y="443"/>
                      <a:pt x="1519" y="450"/>
                    </a:cubicBezTo>
                    <a:cubicBezTo>
                      <a:pt x="1523" y="458"/>
                      <a:pt x="1523" y="450"/>
                      <a:pt x="1524" y="464"/>
                    </a:cubicBezTo>
                    <a:cubicBezTo>
                      <a:pt x="1532" y="465"/>
                      <a:pt x="1528" y="452"/>
                      <a:pt x="1527" y="445"/>
                    </a:cubicBezTo>
                    <a:cubicBezTo>
                      <a:pt x="1536" y="444"/>
                      <a:pt x="1536" y="444"/>
                      <a:pt x="1536" y="444"/>
                    </a:cubicBezTo>
                    <a:cubicBezTo>
                      <a:pt x="1532" y="440"/>
                      <a:pt x="1533" y="442"/>
                      <a:pt x="1531" y="436"/>
                    </a:cubicBezTo>
                    <a:cubicBezTo>
                      <a:pt x="1538" y="434"/>
                      <a:pt x="1538" y="434"/>
                      <a:pt x="1538" y="434"/>
                    </a:cubicBezTo>
                    <a:cubicBezTo>
                      <a:pt x="1541" y="437"/>
                      <a:pt x="1540" y="434"/>
                      <a:pt x="1540" y="440"/>
                    </a:cubicBezTo>
                    <a:cubicBezTo>
                      <a:pt x="1540" y="449"/>
                      <a:pt x="1540" y="449"/>
                      <a:pt x="1540" y="449"/>
                    </a:cubicBezTo>
                    <a:cubicBezTo>
                      <a:pt x="1549" y="450"/>
                      <a:pt x="1545" y="449"/>
                      <a:pt x="1546" y="446"/>
                    </a:cubicBezTo>
                    <a:cubicBezTo>
                      <a:pt x="1546" y="445"/>
                      <a:pt x="1545" y="445"/>
                      <a:pt x="1549" y="440"/>
                    </a:cubicBezTo>
                    <a:cubicBezTo>
                      <a:pt x="1551" y="442"/>
                      <a:pt x="1552" y="442"/>
                      <a:pt x="1553" y="444"/>
                    </a:cubicBezTo>
                    <a:cubicBezTo>
                      <a:pt x="1556" y="449"/>
                      <a:pt x="1550" y="447"/>
                      <a:pt x="1559" y="455"/>
                    </a:cubicBezTo>
                    <a:cubicBezTo>
                      <a:pt x="1556" y="473"/>
                      <a:pt x="1556" y="473"/>
                      <a:pt x="1556" y="473"/>
                    </a:cubicBezTo>
                    <a:cubicBezTo>
                      <a:pt x="1556" y="477"/>
                      <a:pt x="1556" y="474"/>
                      <a:pt x="1558" y="477"/>
                    </a:cubicBezTo>
                    <a:cubicBezTo>
                      <a:pt x="1559" y="478"/>
                      <a:pt x="1559" y="478"/>
                      <a:pt x="1559" y="478"/>
                    </a:cubicBezTo>
                    <a:cubicBezTo>
                      <a:pt x="1557" y="481"/>
                      <a:pt x="1556" y="482"/>
                      <a:pt x="1555" y="486"/>
                    </a:cubicBezTo>
                    <a:cubicBezTo>
                      <a:pt x="1559" y="487"/>
                      <a:pt x="1558" y="488"/>
                      <a:pt x="1557" y="492"/>
                    </a:cubicBezTo>
                    <a:lnTo>
                      <a:pt x="1555" y="491"/>
                    </a:lnTo>
                    <a:close/>
                    <a:moveTo>
                      <a:pt x="1601" y="567"/>
                    </a:moveTo>
                    <a:cubicBezTo>
                      <a:pt x="1593" y="566"/>
                      <a:pt x="1582" y="562"/>
                      <a:pt x="1579" y="563"/>
                    </a:cubicBezTo>
                    <a:cubicBezTo>
                      <a:pt x="1572" y="564"/>
                      <a:pt x="1575" y="563"/>
                      <a:pt x="1574" y="566"/>
                    </a:cubicBezTo>
                    <a:cubicBezTo>
                      <a:pt x="1578" y="572"/>
                      <a:pt x="1578" y="572"/>
                      <a:pt x="1578" y="572"/>
                    </a:cubicBezTo>
                    <a:cubicBezTo>
                      <a:pt x="1573" y="576"/>
                      <a:pt x="1573" y="576"/>
                      <a:pt x="1573" y="576"/>
                    </a:cubicBezTo>
                    <a:cubicBezTo>
                      <a:pt x="1566" y="575"/>
                      <a:pt x="1570" y="576"/>
                      <a:pt x="1567" y="581"/>
                    </a:cubicBezTo>
                    <a:cubicBezTo>
                      <a:pt x="1562" y="581"/>
                      <a:pt x="1562" y="581"/>
                      <a:pt x="1562" y="581"/>
                    </a:cubicBezTo>
                    <a:cubicBezTo>
                      <a:pt x="1565" y="578"/>
                      <a:pt x="1564" y="579"/>
                      <a:pt x="1565" y="577"/>
                    </a:cubicBezTo>
                    <a:cubicBezTo>
                      <a:pt x="1570" y="569"/>
                      <a:pt x="1562" y="580"/>
                      <a:pt x="1568" y="571"/>
                    </a:cubicBezTo>
                    <a:cubicBezTo>
                      <a:pt x="1559" y="576"/>
                      <a:pt x="1559" y="578"/>
                      <a:pt x="1559" y="577"/>
                    </a:cubicBezTo>
                    <a:cubicBezTo>
                      <a:pt x="1559" y="577"/>
                      <a:pt x="1558" y="578"/>
                      <a:pt x="1558" y="578"/>
                    </a:cubicBezTo>
                    <a:cubicBezTo>
                      <a:pt x="1562" y="567"/>
                      <a:pt x="1562" y="567"/>
                      <a:pt x="1562" y="567"/>
                    </a:cubicBezTo>
                    <a:cubicBezTo>
                      <a:pt x="1559" y="563"/>
                      <a:pt x="1559" y="563"/>
                      <a:pt x="1559" y="563"/>
                    </a:cubicBezTo>
                    <a:cubicBezTo>
                      <a:pt x="1562" y="557"/>
                      <a:pt x="1560" y="561"/>
                      <a:pt x="1562" y="559"/>
                    </a:cubicBezTo>
                    <a:cubicBezTo>
                      <a:pt x="1563" y="557"/>
                      <a:pt x="1563" y="558"/>
                      <a:pt x="1563" y="556"/>
                    </a:cubicBezTo>
                    <a:cubicBezTo>
                      <a:pt x="1563" y="554"/>
                      <a:pt x="1562" y="553"/>
                      <a:pt x="1562" y="549"/>
                    </a:cubicBezTo>
                    <a:cubicBezTo>
                      <a:pt x="1562" y="545"/>
                      <a:pt x="1563" y="537"/>
                      <a:pt x="1563" y="533"/>
                    </a:cubicBezTo>
                    <a:cubicBezTo>
                      <a:pt x="1569" y="532"/>
                      <a:pt x="1569" y="532"/>
                      <a:pt x="1569" y="532"/>
                    </a:cubicBezTo>
                    <a:cubicBezTo>
                      <a:pt x="1569" y="530"/>
                      <a:pt x="1569" y="530"/>
                      <a:pt x="1569" y="530"/>
                    </a:cubicBezTo>
                    <a:cubicBezTo>
                      <a:pt x="1571" y="526"/>
                      <a:pt x="1571" y="526"/>
                      <a:pt x="1571" y="526"/>
                    </a:cubicBezTo>
                    <a:cubicBezTo>
                      <a:pt x="1584" y="531"/>
                      <a:pt x="1584" y="531"/>
                      <a:pt x="1584" y="531"/>
                    </a:cubicBezTo>
                    <a:cubicBezTo>
                      <a:pt x="1590" y="526"/>
                      <a:pt x="1590" y="526"/>
                      <a:pt x="1590" y="526"/>
                    </a:cubicBezTo>
                    <a:cubicBezTo>
                      <a:pt x="1596" y="529"/>
                      <a:pt x="1599" y="529"/>
                      <a:pt x="1603" y="532"/>
                    </a:cubicBezTo>
                    <a:cubicBezTo>
                      <a:pt x="1604" y="533"/>
                      <a:pt x="1607" y="535"/>
                      <a:pt x="1608" y="536"/>
                    </a:cubicBezTo>
                    <a:cubicBezTo>
                      <a:pt x="1610" y="537"/>
                      <a:pt x="1612" y="540"/>
                      <a:pt x="1612" y="540"/>
                    </a:cubicBezTo>
                    <a:cubicBezTo>
                      <a:pt x="1615" y="543"/>
                      <a:pt x="1617" y="540"/>
                      <a:pt x="1623" y="543"/>
                    </a:cubicBezTo>
                    <a:cubicBezTo>
                      <a:pt x="1635" y="550"/>
                      <a:pt x="1635" y="550"/>
                      <a:pt x="1635" y="550"/>
                    </a:cubicBezTo>
                    <a:cubicBezTo>
                      <a:pt x="1631" y="557"/>
                      <a:pt x="1628" y="555"/>
                      <a:pt x="1626" y="563"/>
                    </a:cubicBezTo>
                    <a:cubicBezTo>
                      <a:pt x="1617" y="563"/>
                      <a:pt x="1621" y="570"/>
                      <a:pt x="1601" y="567"/>
                    </a:cubicBezTo>
                    <a:close/>
                    <a:moveTo>
                      <a:pt x="1656" y="670"/>
                    </a:moveTo>
                    <a:cubicBezTo>
                      <a:pt x="1653" y="668"/>
                      <a:pt x="1653" y="667"/>
                      <a:pt x="1652" y="663"/>
                    </a:cubicBezTo>
                    <a:cubicBezTo>
                      <a:pt x="1653" y="658"/>
                      <a:pt x="1653" y="658"/>
                      <a:pt x="1653" y="658"/>
                    </a:cubicBezTo>
                    <a:cubicBezTo>
                      <a:pt x="1655" y="658"/>
                      <a:pt x="1653" y="656"/>
                      <a:pt x="1657" y="663"/>
                    </a:cubicBezTo>
                    <a:cubicBezTo>
                      <a:pt x="1661" y="671"/>
                      <a:pt x="1661" y="671"/>
                      <a:pt x="1661" y="671"/>
                    </a:cubicBezTo>
                    <a:lnTo>
                      <a:pt x="1656" y="670"/>
                    </a:lnTo>
                    <a:close/>
                    <a:moveTo>
                      <a:pt x="1660" y="655"/>
                    </a:moveTo>
                    <a:cubicBezTo>
                      <a:pt x="1661" y="654"/>
                      <a:pt x="1660" y="654"/>
                      <a:pt x="1662" y="654"/>
                    </a:cubicBezTo>
                    <a:cubicBezTo>
                      <a:pt x="1662" y="654"/>
                      <a:pt x="1664" y="655"/>
                      <a:pt x="1664" y="655"/>
                    </a:cubicBezTo>
                    <a:cubicBezTo>
                      <a:pt x="1663" y="656"/>
                      <a:pt x="1665" y="661"/>
                      <a:pt x="1660" y="655"/>
                    </a:cubicBezTo>
                    <a:close/>
                    <a:moveTo>
                      <a:pt x="1732" y="864"/>
                    </a:moveTo>
                    <a:cubicBezTo>
                      <a:pt x="1728" y="861"/>
                      <a:pt x="1728" y="861"/>
                      <a:pt x="1728" y="861"/>
                    </a:cubicBezTo>
                    <a:cubicBezTo>
                      <a:pt x="1730" y="857"/>
                      <a:pt x="1726" y="857"/>
                      <a:pt x="1731" y="858"/>
                    </a:cubicBezTo>
                    <a:cubicBezTo>
                      <a:pt x="1733" y="862"/>
                      <a:pt x="1733" y="860"/>
                      <a:pt x="1732" y="864"/>
                    </a:cubicBezTo>
                    <a:close/>
                    <a:moveTo>
                      <a:pt x="1730" y="853"/>
                    </a:moveTo>
                    <a:cubicBezTo>
                      <a:pt x="1732" y="852"/>
                      <a:pt x="1728" y="850"/>
                      <a:pt x="1733" y="852"/>
                    </a:cubicBezTo>
                    <a:cubicBezTo>
                      <a:pt x="1735" y="854"/>
                      <a:pt x="1733" y="852"/>
                      <a:pt x="1734" y="854"/>
                    </a:cubicBezTo>
                    <a:cubicBezTo>
                      <a:pt x="1730" y="856"/>
                      <a:pt x="1733" y="856"/>
                      <a:pt x="1730" y="853"/>
                    </a:cubicBezTo>
                    <a:close/>
                    <a:moveTo>
                      <a:pt x="1746" y="867"/>
                    </a:moveTo>
                    <a:cubicBezTo>
                      <a:pt x="1743" y="867"/>
                      <a:pt x="1743" y="867"/>
                      <a:pt x="1743" y="867"/>
                    </a:cubicBezTo>
                    <a:cubicBezTo>
                      <a:pt x="1743" y="861"/>
                      <a:pt x="1743" y="861"/>
                      <a:pt x="1743" y="861"/>
                    </a:cubicBezTo>
                    <a:cubicBezTo>
                      <a:pt x="1747" y="863"/>
                      <a:pt x="1747" y="863"/>
                      <a:pt x="1747" y="863"/>
                    </a:cubicBezTo>
                    <a:lnTo>
                      <a:pt x="1746" y="867"/>
                    </a:lnTo>
                    <a:close/>
                    <a:moveTo>
                      <a:pt x="1827" y="913"/>
                    </a:moveTo>
                    <a:cubicBezTo>
                      <a:pt x="1824" y="912"/>
                      <a:pt x="1825" y="912"/>
                      <a:pt x="1824" y="910"/>
                    </a:cubicBezTo>
                    <a:cubicBezTo>
                      <a:pt x="1826" y="910"/>
                      <a:pt x="1824" y="908"/>
                      <a:pt x="1830" y="912"/>
                    </a:cubicBezTo>
                    <a:cubicBezTo>
                      <a:pt x="1828" y="913"/>
                      <a:pt x="1833" y="914"/>
                      <a:pt x="1827" y="913"/>
                    </a:cubicBezTo>
                    <a:close/>
                    <a:moveTo>
                      <a:pt x="1854" y="954"/>
                    </a:moveTo>
                    <a:cubicBezTo>
                      <a:pt x="1856" y="952"/>
                      <a:pt x="1854" y="950"/>
                      <a:pt x="1859" y="954"/>
                    </a:cubicBezTo>
                    <a:cubicBezTo>
                      <a:pt x="1857" y="955"/>
                      <a:pt x="1858" y="955"/>
                      <a:pt x="1854" y="954"/>
                    </a:cubicBezTo>
                    <a:close/>
                    <a:moveTo>
                      <a:pt x="1909" y="951"/>
                    </a:moveTo>
                    <a:cubicBezTo>
                      <a:pt x="1907" y="951"/>
                      <a:pt x="1907" y="951"/>
                      <a:pt x="1907" y="951"/>
                    </a:cubicBezTo>
                    <a:cubicBezTo>
                      <a:pt x="1901" y="949"/>
                      <a:pt x="1904" y="952"/>
                      <a:pt x="1902" y="947"/>
                    </a:cubicBezTo>
                    <a:cubicBezTo>
                      <a:pt x="1906" y="946"/>
                      <a:pt x="1904" y="946"/>
                      <a:pt x="1908" y="948"/>
                    </a:cubicBezTo>
                    <a:cubicBezTo>
                      <a:pt x="1910" y="950"/>
                      <a:pt x="1909" y="948"/>
                      <a:pt x="1909" y="951"/>
                    </a:cubicBezTo>
                    <a:close/>
                    <a:moveTo>
                      <a:pt x="1933" y="931"/>
                    </a:moveTo>
                    <a:cubicBezTo>
                      <a:pt x="1924" y="929"/>
                      <a:pt x="1924" y="929"/>
                      <a:pt x="1924" y="929"/>
                    </a:cubicBezTo>
                    <a:cubicBezTo>
                      <a:pt x="1922" y="924"/>
                      <a:pt x="1926" y="926"/>
                      <a:pt x="1921" y="924"/>
                    </a:cubicBezTo>
                    <a:cubicBezTo>
                      <a:pt x="1925" y="921"/>
                      <a:pt x="1919" y="923"/>
                      <a:pt x="1925" y="921"/>
                    </a:cubicBezTo>
                    <a:cubicBezTo>
                      <a:pt x="1928" y="921"/>
                      <a:pt x="1930" y="924"/>
                      <a:pt x="1935" y="925"/>
                    </a:cubicBezTo>
                    <a:lnTo>
                      <a:pt x="1933" y="931"/>
                    </a:lnTo>
                    <a:close/>
                    <a:moveTo>
                      <a:pt x="1954" y="875"/>
                    </a:moveTo>
                    <a:cubicBezTo>
                      <a:pt x="1955" y="891"/>
                      <a:pt x="1955" y="891"/>
                      <a:pt x="1955" y="891"/>
                    </a:cubicBezTo>
                    <a:cubicBezTo>
                      <a:pt x="1946" y="887"/>
                      <a:pt x="1946" y="888"/>
                      <a:pt x="1942" y="884"/>
                    </a:cubicBezTo>
                    <a:cubicBezTo>
                      <a:pt x="1939" y="881"/>
                      <a:pt x="1940" y="883"/>
                      <a:pt x="1935" y="881"/>
                    </a:cubicBezTo>
                    <a:cubicBezTo>
                      <a:pt x="1939" y="877"/>
                      <a:pt x="1940" y="878"/>
                      <a:pt x="1941" y="877"/>
                    </a:cubicBezTo>
                    <a:cubicBezTo>
                      <a:pt x="1931" y="873"/>
                      <a:pt x="1931" y="873"/>
                      <a:pt x="1931" y="873"/>
                    </a:cubicBezTo>
                    <a:cubicBezTo>
                      <a:pt x="1935" y="868"/>
                      <a:pt x="1935" y="868"/>
                      <a:pt x="1935" y="868"/>
                    </a:cubicBezTo>
                    <a:cubicBezTo>
                      <a:pt x="1923" y="862"/>
                      <a:pt x="1923" y="862"/>
                      <a:pt x="1923" y="862"/>
                    </a:cubicBezTo>
                    <a:cubicBezTo>
                      <a:pt x="1929" y="859"/>
                      <a:pt x="1929" y="859"/>
                      <a:pt x="1929" y="859"/>
                    </a:cubicBezTo>
                    <a:cubicBezTo>
                      <a:pt x="1912" y="850"/>
                      <a:pt x="1912" y="850"/>
                      <a:pt x="1912" y="850"/>
                    </a:cubicBezTo>
                    <a:cubicBezTo>
                      <a:pt x="1908" y="848"/>
                      <a:pt x="1908" y="838"/>
                      <a:pt x="1905" y="835"/>
                    </a:cubicBezTo>
                    <a:cubicBezTo>
                      <a:pt x="1900" y="840"/>
                      <a:pt x="1900" y="840"/>
                      <a:pt x="1900" y="840"/>
                    </a:cubicBezTo>
                    <a:cubicBezTo>
                      <a:pt x="1900" y="840"/>
                      <a:pt x="1899" y="840"/>
                      <a:pt x="1899" y="841"/>
                    </a:cubicBezTo>
                    <a:cubicBezTo>
                      <a:pt x="1896" y="834"/>
                      <a:pt x="1896" y="834"/>
                      <a:pt x="1896" y="834"/>
                    </a:cubicBezTo>
                    <a:cubicBezTo>
                      <a:pt x="1894" y="835"/>
                      <a:pt x="1894" y="835"/>
                      <a:pt x="1894" y="835"/>
                    </a:cubicBezTo>
                    <a:cubicBezTo>
                      <a:pt x="1893" y="841"/>
                      <a:pt x="1898" y="840"/>
                      <a:pt x="1896" y="848"/>
                    </a:cubicBezTo>
                    <a:cubicBezTo>
                      <a:pt x="1887" y="843"/>
                      <a:pt x="1894" y="846"/>
                      <a:pt x="1889" y="842"/>
                    </a:cubicBezTo>
                    <a:cubicBezTo>
                      <a:pt x="1887" y="846"/>
                      <a:pt x="1887" y="846"/>
                      <a:pt x="1887" y="846"/>
                    </a:cubicBezTo>
                    <a:cubicBezTo>
                      <a:pt x="1892" y="854"/>
                      <a:pt x="1886" y="850"/>
                      <a:pt x="1896" y="854"/>
                    </a:cubicBezTo>
                    <a:cubicBezTo>
                      <a:pt x="1896" y="859"/>
                      <a:pt x="1897" y="861"/>
                      <a:pt x="1898" y="864"/>
                    </a:cubicBezTo>
                    <a:cubicBezTo>
                      <a:pt x="1900" y="869"/>
                      <a:pt x="1900" y="868"/>
                      <a:pt x="1901" y="874"/>
                    </a:cubicBezTo>
                    <a:cubicBezTo>
                      <a:pt x="1908" y="875"/>
                      <a:pt x="1908" y="877"/>
                      <a:pt x="1910" y="881"/>
                    </a:cubicBezTo>
                    <a:cubicBezTo>
                      <a:pt x="1913" y="885"/>
                      <a:pt x="1912" y="881"/>
                      <a:pt x="1916" y="888"/>
                    </a:cubicBezTo>
                    <a:cubicBezTo>
                      <a:pt x="1916" y="887"/>
                      <a:pt x="1916" y="887"/>
                      <a:pt x="1916" y="887"/>
                    </a:cubicBezTo>
                    <a:cubicBezTo>
                      <a:pt x="1919" y="884"/>
                      <a:pt x="1919" y="884"/>
                      <a:pt x="1919" y="884"/>
                    </a:cubicBezTo>
                    <a:cubicBezTo>
                      <a:pt x="1923" y="899"/>
                      <a:pt x="1923" y="899"/>
                      <a:pt x="1923" y="899"/>
                    </a:cubicBezTo>
                    <a:cubicBezTo>
                      <a:pt x="1918" y="898"/>
                      <a:pt x="1918" y="898"/>
                      <a:pt x="1918" y="898"/>
                    </a:cubicBezTo>
                    <a:cubicBezTo>
                      <a:pt x="1917" y="902"/>
                      <a:pt x="1917" y="902"/>
                      <a:pt x="1917" y="902"/>
                    </a:cubicBezTo>
                    <a:cubicBezTo>
                      <a:pt x="1910" y="903"/>
                      <a:pt x="1910" y="903"/>
                      <a:pt x="1910" y="903"/>
                    </a:cubicBezTo>
                    <a:cubicBezTo>
                      <a:pt x="1911" y="904"/>
                      <a:pt x="1911" y="904"/>
                      <a:pt x="1911" y="904"/>
                    </a:cubicBezTo>
                    <a:cubicBezTo>
                      <a:pt x="1911" y="905"/>
                      <a:pt x="1912" y="905"/>
                      <a:pt x="1912" y="905"/>
                    </a:cubicBezTo>
                    <a:cubicBezTo>
                      <a:pt x="1913" y="907"/>
                      <a:pt x="1913" y="907"/>
                      <a:pt x="1913" y="907"/>
                    </a:cubicBezTo>
                    <a:cubicBezTo>
                      <a:pt x="1915" y="910"/>
                      <a:pt x="1913" y="907"/>
                      <a:pt x="1914" y="910"/>
                    </a:cubicBezTo>
                    <a:cubicBezTo>
                      <a:pt x="1915" y="913"/>
                      <a:pt x="1914" y="911"/>
                      <a:pt x="1916" y="914"/>
                    </a:cubicBezTo>
                    <a:cubicBezTo>
                      <a:pt x="1913" y="916"/>
                      <a:pt x="1913" y="916"/>
                      <a:pt x="1913" y="916"/>
                    </a:cubicBezTo>
                    <a:cubicBezTo>
                      <a:pt x="1913" y="917"/>
                      <a:pt x="1913" y="917"/>
                      <a:pt x="1913" y="917"/>
                    </a:cubicBezTo>
                    <a:cubicBezTo>
                      <a:pt x="1911" y="908"/>
                      <a:pt x="1913" y="911"/>
                      <a:pt x="1906" y="905"/>
                    </a:cubicBezTo>
                    <a:cubicBezTo>
                      <a:pt x="1890" y="892"/>
                      <a:pt x="1888" y="904"/>
                      <a:pt x="1886" y="893"/>
                    </a:cubicBezTo>
                    <a:cubicBezTo>
                      <a:pt x="1883" y="892"/>
                      <a:pt x="1883" y="891"/>
                      <a:pt x="1880" y="890"/>
                    </a:cubicBezTo>
                    <a:cubicBezTo>
                      <a:pt x="1879" y="894"/>
                      <a:pt x="1879" y="894"/>
                      <a:pt x="1879" y="894"/>
                    </a:cubicBezTo>
                    <a:cubicBezTo>
                      <a:pt x="1870" y="886"/>
                      <a:pt x="1866" y="881"/>
                      <a:pt x="1859" y="883"/>
                    </a:cubicBezTo>
                    <a:cubicBezTo>
                      <a:pt x="1864" y="892"/>
                      <a:pt x="1869" y="899"/>
                      <a:pt x="1877" y="906"/>
                    </a:cubicBezTo>
                    <a:cubicBezTo>
                      <a:pt x="1881" y="910"/>
                      <a:pt x="1886" y="910"/>
                      <a:pt x="1889" y="916"/>
                    </a:cubicBezTo>
                    <a:cubicBezTo>
                      <a:pt x="1891" y="922"/>
                      <a:pt x="1887" y="918"/>
                      <a:pt x="1891" y="922"/>
                    </a:cubicBezTo>
                    <a:cubicBezTo>
                      <a:pt x="1892" y="923"/>
                      <a:pt x="1899" y="925"/>
                      <a:pt x="1900" y="926"/>
                    </a:cubicBezTo>
                    <a:cubicBezTo>
                      <a:pt x="1903" y="931"/>
                      <a:pt x="1901" y="928"/>
                      <a:pt x="1899" y="936"/>
                    </a:cubicBezTo>
                    <a:cubicBezTo>
                      <a:pt x="1877" y="923"/>
                      <a:pt x="1877" y="923"/>
                      <a:pt x="1877" y="923"/>
                    </a:cubicBezTo>
                    <a:cubicBezTo>
                      <a:pt x="1854" y="914"/>
                      <a:pt x="1854" y="914"/>
                      <a:pt x="1854" y="914"/>
                    </a:cubicBezTo>
                    <a:cubicBezTo>
                      <a:pt x="1851" y="912"/>
                      <a:pt x="1846" y="908"/>
                      <a:pt x="1844" y="908"/>
                    </a:cubicBezTo>
                    <a:cubicBezTo>
                      <a:pt x="1840" y="908"/>
                      <a:pt x="1841" y="912"/>
                      <a:pt x="1833" y="907"/>
                    </a:cubicBezTo>
                    <a:cubicBezTo>
                      <a:pt x="1830" y="906"/>
                      <a:pt x="1831" y="906"/>
                      <a:pt x="1827" y="905"/>
                    </a:cubicBezTo>
                    <a:cubicBezTo>
                      <a:pt x="1824" y="903"/>
                      <a:pt x="1816" y="901"/>
                      <a:pt x="1815" y="894"/>
                    </a:cubicBezTo>
                    <a:cubicBezTo>
                      <a:pt x="1825" y="895"/>
                      <a:pt x="1825" y="895"/>
                      <a:pt x="1825" y="895"/>
                    </a:cubicBezTo>
                    <a:cubicBezTo>
                      <a:pt x="1818" y="886"/>
                      <a:pt x="1822" y="891"/>
                      <a:pt x="1815" y="891"/>
                    </a:cubicBezTo>
                    <a:cubicBezTo>
                      <a:pt x="1813" y="887"/>
                      <a:pt x="1813" y="887"/>
                      <a:pt x="1813" y="887"/>
                    </a:cubicBezTo>
                    <a:cubicBezTo>
                      <a:pt x="1813" y="887"/>
                      <a:pt x="1812" y="887"/>
                      <a:pt x="1812" y="887"/>
                    </a:cubicBezTo>
                    <a:cubicBezTo>
                      <a:pt x="1809" y="884"/>
                      <a:pt x="1809" y="888"/>
                      <a:pt x="1809" y="883"/>
                    </a:cubicBezTo>
                    <a:cubicBezTo>
                      <a:pt x="1810" y="877"/>
                      <a:pt x="1810" y="877"/>
                      <a:pt x="1810" y="877"/>
                    </a:cubicBezTo>
                    <a:cubicBezTo>
                      <a:pt x="1805" y="872"/>
                      <a:pt x="1807" y="877"/>
                      <a:pt x="1804" y="861"/>
                    </a:cubicBezTo>
                    <a:cubicBezTo>
                      <a:pt x="1796" y="858"/>
                      <a:pt x="1801" y="861"/>
                      <a:pt x="1796" y="861"/>
                    </a:cubicBezTo>
                    <a:cubicBezTo>
                      <a:pt x="1789" y="861"/>
                      <a:pt x="1789" y="861"/>
                      <a:pt x="1789" y="861"/>
                    </a:cubicBezTo>
                    <a:cubicBezTo>
                      <a:pt x="1793" y="854"/>
                      <a:pt x="1793" y="854"/>
                      <a:pt x="1793" y="854"/>
                    </a:cubicBezTo>
                    <a:cubicBezTo>
                      <a:pt x="1792" y="852"/>
                      <a:pt x="1792" y="852"/>
                      <a:pt x="1792" y="852"/>
                    </a:cubicBezTo>
                    <a:cubicBezTo>
                      <a:pt x="1792" y="852"/>
                      <a:pt x="1792" y="852"/>
                      <a:pt x="1791" y="852"/>
                    </a:cubicBezTo>
                    <a:cubicBezTo>
                      <a:pt x="1790" y="853"/>
                      <a:pt x="1787" y="853"/>
                      <a:pt x="1785" y="853"/>
                    </a:cubicBezTo>
                    <a:cubicBezTo>
                      <a:pt x="1781" y="844"/>
                      <a:pt x="1781" y="844"/>
                      <a:pt x="1781" y="844"/>
                    </a:cubicBezTo>
                    <a:cubicBezTo>
                      <a:pt x="1777" y="846"/>
                      <a:pt x="1777" y="846"/>
                      <a:pt x="1777" y="846"/>
                    </a:cubicBezTo>
                    <a:cubicBezTo>
                      <a:pt x="1781" y="856"/>
                      <a:pt x="1781" y="856"/>
                      <a:pt x="1781" y="856"/>
                    </a:cubicBezTo>
                    <a:cubicBezTo>
                      <a:pt x="1777" y="856"/>
                      <a:pt x="1778" y="857"/>
                      <a:pt x="1774" y="854"/>
                    </a:cubicBezTo>
                    <a:cubicBezTo>
                      <a:pt x="1772" y="852"/>
                      <a:pt x="1773" y="853"/>
                      <a:pt x="1772" y="852"/>
                    </a:cubicBezTo>
                    <a:cubicBezTo>
                      <a:pt x="1770" y="848"/>
                      <a:pt x="1770" y="848"/>
                      <a:pt x="1770" y="848"/>
                    </a:cubicBezTo>
                    <a:cubicBezTo>
                      <a:pt x="1761" y="857"/>
                      <a:pt x="1745" y="855"/>
                      <a:pt x="1738" y="848"/>
                    </a:cubicBezTo>
                    <a:cubicBezTo>
                      <a:pt x="1732" y="839"/>
                      <a:pt x="1732" y="839"/>
                      <a:pt x="1732" y="839"/>
                    </a:cubicBezTo>
                    <a:cubicBezTo>
                      <a:pt x="1734" y="838"/>
                      <a:pt x="1736" y="837"/>
                      <a:pt x="1737" y="836"/>
                    </a:cubicBezTo>
                    <a:cubicBezTo>
                      <a:pt x="1745" y="821"/>
                      <a:pt x="1745" y="821"/>
                      <a:pt x="1745" y="821"/>
                    </a:cubicBezTo>
                    <a:cubicBezTo>
                      <a:pt x="1753" y="824"/>
                      <a:pt x="1755" y="825"/>
                      <a:pt x="1761" y="827"/>
                    </a:cubicBezTo>
                    <a:cubicBezTo>
                      <a:pt x="1765" y="829"/>
                      <a:pt x="1766" y="829"/>
                      <a:pt x="1769" y="829"/>
                    </a:cubicBezTo>
                    <a:cubicBezTo>
                      <a:pt x="1783" y="829"/>
                      <a:pt x="1783" y="832"/>
                      <a:pt x="1792" y="834"/>
                    </a:cubicBezTo>
                    <a:cubicBezTo>
                      <a:pt x="1797" y="834"/>
                      <a:pt x="1804" y="835"/>
                      <a:pt x="1809" y="837"/>
                    </a:cubicBezTo>
                    <a:cubicBezTo>
                      <a:pt x="1811" y="837"/>
                      <a:pt x="1812" y="839"/>
                      <a:pt x="1813" y="838"/>
                    </a:cubicBezTo>
                    <a:cubicBezTo>
                      <a:pt x="1813" y="837"/>
                      <a:pt x="1813" y="837"/>
                      <a:pt x="1814" y="837"/>
                    </a:cubicBezTo>
                    <a:cubicBezTo>
                      <a:pt x="1812" y="831"/>
                      <a:pt x="1811" y="830"/>
                      <a:pt x="1809" y="825"/>
                    </a:cubicBezTo>
                    <a:cubicBezTo>
                      <a:pt x="1807" y="817"/>
                      <a:pt x="1802" y="818"/>
                      <a:pt x="1802" y="809"/>
                    </a:cubicBezTo>
                    <a:cubicBezTo>
                      <a:pt x="1806" y="810"/>
                      <a:pt x="1806" y="810"/>
                      <a:pt x="1806" y="810"/>
                    </a:cubicBezTo>
                    <a:cubicBezTo>
                      <a:pt x="1807" y="809"/>
                      <a:pt x="1807" y="809"/>
                      <a:pt x="1807" y="809"/>
                    </a:cubicBezTo>
                    <a:cubicBezTo>
                      <a:pt x="1807" y="809"/>
                      <a:pt x="1808" y="809"/>
                      <a:pt x="1809" y="808"/>
                    </a:cubicBezTo>
                    <a:cubicBezTo>
                      <a:pt x="1812" y="806"/>
                      <a:pt x="1816" y="805"/>
                      <a:pt x="1818" y="801"/>
                    </a:cubicBezTo>
                    <a:cubicBezTo>
                      <a:pt x="1821" y="801"/>
                      <a:pt x="1823" y="801"/>
                      <a:pt x="1827" y="803"/>
                    </a:cubicBezTo>
                    <a:cubicBezTo>
                      <a:pt x="1828" y="800"/>
                      <a:pt x="1828" y="800"/>
                      <a:pt x="1828" y="800"/>
                    </a:cubicBezTo>
                    <a:cubicBezTo>
                      <a:pt x="1824" y="796"/>
                      <a:pt x="1824" y="796"/>
                      <a:pt x="1824" y="796"/>
                    </a:cubicBezTo>
                    <a:cubicBezTo>
                      <a:pt x="1827" y="790"/>
                      <a:pt x="1827" y="790"/>
                      <a:pt x="1827" y="790"/>
                    </a:cubicBezTo>
                    <a:cubicBezTo>
                      <a:pt x="1831" y="789"/>
                      <a:pt x="1831" y="789"/>
                      <a:pt x="1831" y="789"/>
                    </a:cubicBezTo>
                    <a:cubicBezTo>
                      <a:pt x="1836" y="789"/>
                      <a:pt x="1836" y="789"/>
                      <a:pt x="1836" y="789"/>
                    </a:cubicBezTo>
                    <a:cubicBezTo>
                      <a:pt x="1836" y="782"/>
                      <a:pt x="1830" y="787"/>
                      <a:pt x="1835" y="779"/>
                    </a:cubicBezTo>
                    <a:cubicBezTo>
                      <a:pt x="1834" y="778"/>
                      <a:pt x="1833" y="776"/>
                      <a:pt x="1833" y="774"/>
                    </a:cubicBezTo>
                    <a:cubicBezTo>
                      <a:pt x="1833" y="769"/>
                      <a:pt x="1833" y="772"/>
                      <a:pt x="1835" y="768"/>
                    </a:cubicBezTo>
                    <a:cubicBezTo>
                      <a:pt x="1831" y="767"/>
                      <a:pt x="1831" y="767"/>
                      <a:pt x="1831" y="767"/>
                    </a:cubicBezTo>
                    <a:cubicBezTo>
                      <a:pt x="1828" y="752"/>
                      <a:pt x="1820" y="768"/>
                      <a:pt x="1830" y="745"/>
                    </a:cubicBezTo>
                    <a:cubicBezTo>
                      <a:pt x="1826" y="745"/>
                      <a:pt x="1826" y="745"/>
                      <a:pt x="1826" y="745"/>
                    </a:cubicBezTo>
                    <a:cubicBezTo>
                      <a:pt x="1819" y="745"/>
                      <a:pt x="1814" y="747"/>
                      <a:pt x="1806" y="749"/>
                    </a:cubicBezTo>
                    <a:cubicBezTo>
                      <a:pt x="1804" y="742"/>
                      <a:pt x="1807" y="747"/>
                      <a:pt x="1802" y="739"/>
                    </a:cubicBezTo>
                    <a:cubicBezTo>
                      <a:pt x="1806" y="731"/>
                      <a:pt x="1806" y="731"/>
                      <a:pt x="1806" y="731"/>
                    </a:cubicBezTo>
                    <a:cubicBezTo>
                      <a:pt x="1813" y="734"/>
                      <a:pt x="1810" y="735"/>
                      <a:pt x="1814" y="732"/>
                    </a:cubicBezTo>
                    <a:cubicBezTo>
                      <a:pt x="1811" y="730"/>
                      <a:pt x="1800" y="725"/>
                      <a:pt x="1806" y="720"/>
                    </a:cubicBezTo>
                    <a:cubicBezTo>
                      <a:pt x="1808" y="717"/>
                      <a:pt x="1805" y="719"/>
                      <a:pt x="1812" y="718"/>
                    </a:cubicBezTo>
                    <a:cubicBezTo>
                      <a:pt x="1797" y="716"/>
                      <a:pt x="1797" y="716"/>
                      <a:pt x="1797" y="716"/>
                    </a:cubicBezTo>
                    <a:cubicBezTo>
                      <a:pt x="1799" y="708"/>
                      <a:pt x="1800" y="716"/>
                      <a:pt x="1799" y="711"/>
                    </a:cubicBezTo>
                    <a:cubicBezTo>
                      <a:pt x="1795" y="705"/>
                      <a:pt x="1795" y="705"/>
                      <a:pt x="1795" y="705"/>
                    </a:cubicBezTo>
                    <a:cubicBezTo>
                      <a:pt x="1789" y="703"/>
                      <a:pt x="1789" y="703"/>
                      <a:pt x="1789" y="703"/>
                    </a:cubicBezTo>
                    <a:cubicBezTo>
                      <a:pt x="1786" y="707"/>
                      <a:pt x="1787" y="707"/>
                      <a:pt x="1784" y="708"/>
                    </a:cubicBezTo>
                    <a:cubicBezTo>
                      <a:pt x="1784" y="691"/>
                      <a:pt x="1784" y="691"/>
                      <a:pt x="1784" y="691"/>
                    </a:cubicBezTo>
                    <a:cubicBezTo>
                      <a:pt x="1775" y="691"/>
                      <a:pt x="1775" y="691"/>
                      <a:pt x="1775" y="691"/>
                    </a:cubicBezTo>
                    <a:cubicBezTo>
                      <a:pt x="1774" y="682"/>
                      <a:pt x="1774" y="682"/>
                      <a:pt x="1774" y="682"/>
                    </a:cubicBezTo>
                    <a:cubicBezTo>
                      <a:pt x="1764" y="683"/>
                      <a:pt x="1764" y="683"/>
                      <a:pt x="1764" y="683"/>
                    </a:cubicBezTo>
                    <a:cubicBezTo>
                      <a:pt x="1765" y="684"/>
                      <a:pt x="1765" y="684"/>
                      <a:pt x="1767" y="684"/>
                    </a:cubicBezTo>
                    <a:cubicBezTo>
                      <a:pt x="1770" y="686"/>
                      <a:pt x="1770" y="681"/>
                      <a:pt x="1771" y="693"/>
                    </a:cubicBezTo>
                    <a:cubicBezTo>
                      <a:pt x="1759" y="694"/>
                      <a:pt x="1758" y="690"/>
                      <a:pt x="1754" y="684"/>
                    </a:cubicBezTo>
                    <a:cubicBezTo>
                      <a:pt x="1735" y="677"/>
                      <a:pt x="1735" y="677"/>
                      <a:pt x="1735" y="677"/>
                    </a:cubicBezTo>
                    <a:cubicBezTo>
                      <a:pt x="1739" y="694"/>
                      <a:pt x="1739" y="694"/>
                      <a:pt x="1739" y="694"/>
                    </a:cubicBezTo>
                    <a:cubicBezTo>
                      <a:pt x="1734" y="693"/>
                      <a:pt x="1734" y="693"/>
                      <a:pt x="1734" y="693"/>
                    </a:cubicBezTo>
                    <a:cubicBezTo>
                      <a:pt x="1735" y="686"/>
                      <a:pt x="1732" y="686"/>
                      <a:pt x="1727" y="679"/>
                    </a:cubicBezTo>
                    <a:cubicBezTo>
                      <a:pt x="1720" y="671"/>
                      <a:pt x="1727" y="676"/>
                      <a:pt x="1717" y="669"/>
                    </a:cubicBezTo>
                    <a:cubicBezTo>
                      <a:pt x="1722" y="674"/>
                      <a:pt x="1721" y="671"/>
                      <a:pt x="1722" y="676"/>
                    </a:cubicBezTo>
                    <a:cubicBezTo>
                      <a:pt x="1723" y="677"/>
                      <a:pt x="1723" y="677"/>
                      <a:pt x="1723" y="677"/>
                    </a:cubicBezTo>
                    <a:cubicBezTo>
                      <a:pt x="1723" y="677"/>
                      <a:pt x="1723" y="678"/>
                      <a:pt x="1723" y="678"/>
                    </a:cubicBezTo>
                    <a:cubicBezTo>
                      <a:pt x="1726" y="686"/>
                      <a:pt x="1726" y="686"/>
                      <a:pt x="1726" y="686"/>
                    </a:cubicBezTo>
                    <a:cubicBezTo>
                      <a:pt x="1709" y="681"/>
                      <a:pt x="1718" y="677"/>
                      <a:pt x="1702" y="674"/>
                    </a:cubicBezTo>
                    <a:cubicBezTo>
                      <a:pt x="1692" y="672"/>
                      <a:pt x="1688" y="667"/>
                      <a:pt x="1680" y="661"/>
                    </a:cubicBezTo>
                    <a:cubicBezTo>
                      <a:pt x="1674" y="663"/>
                      <a:pt x="1674" y="663"/>
                      <a:pt x="1674" y="663"/>
                    </a:cubicBezTo>
                    <a:cubicBezTo>
                      <a:pt x="1670" y="662"/>
                      <a:pt x="1670" y="662"/>
                      <a:pt x="1670" y="662"/>
                    </a:cubicBezTo>
                    <a:cubicBezTo>
                      <a:pt x="1670" y="662"/>
                      <a:pt x="1670" y="661"/>
                      <a:pt x="1670" y="661"/>
                    </a:cubicBezTo>
                    <a:cubicBezTo>
                      <a:pt x="1668" y="657"/>
                      <a:pt x="1668" y="657"/>
                      <a:pt x="1668" y="657"/>
                    </a:cubicBezTo>
                    <a:cubicBezTo>
                      <a:pt x="1666" y="652"/>
                      <a:pt x="1664" y="650"/>
                      <a:pt x="1661" y="645"/>
                    </a:cubicBezTo>
                    <a:cubicBezTo>
                      <a:pt x="1653" y="644"/>
                      <a:pt x="1661" y="646"/>
                      <a:pt x="1654" y="646"/>
                    </a:cubicBezTo>
                    <a:cubicBezTo>
                      <a:pt x="1645" y="647"/>
                      <a:pt x="1649" y="643"/>
                      <a:pt x="1649" y="643"/>
                    </a:cubicBezTo>
                    <a:cubicBezTo>
                      <a:pt x="1648" y="638"/>
                      <a:pt x="1653" y="645"/>
                      <a:pt x="1648" y="639"/>
                    </a:cubicBezTo>
                    <a:cubicBezTo>
                      <a:pt x="1645" y="635"/>
                      <a:pt x="1645" y="637"/>
                      <a:pt x="1642" y="634"/>
                    </a:cubicBezTo>
                    <a:cubicBezTo>
                      <a:pt x="1642" y="631"/>
                      <a:pt x="1641" y="630"/>
                      <a:pt x="1642" y="627"/>
                    </a:cubicBezTo>
                    <a:cubicBezTo>
                      <a:pt x="1647" y="626"/>
                      <a:pt x="1644" y="628"/>
                      <a:pt x="1651" y="629"/>
                    </a:cubicBezTo>
                    <a:cubicBezTo>
                      <a:pt x="1651" y="626"/>
                      <a:pt x="1651" y="626"/>
                      <a:pt x="1651" y="626"/>
                    </a:cubicBezTo>
                    <a:cubicBezTo>
                      <a:pt x="1625" y="616"/>
                      <a:pt x="1633" y="620"/>
                      <a:pt x="1630" y="610"/>
                    </a:cubicBezTo>
                    <a:cubicBezTo>
                      <a:pt x="1630" y="607"/>
                      <a:pt x="1625" y="603"/>
                      <a:pt x="1623" y="601"/>
                    </a:cubicBezTo>
                    <a:cubicBezTo>
                      <a:pt x="1626" y="596"/>
                      <a:pt x="1631" y="595"/>
                      <a:pt x="1632" y="593"/>
                    </a:cubicBezTo>
                    <a:cubicBezTo>
                      <a:pt x="1635" y="586"/>
                      <a:pt x="1629" y="590"/>
                      <a:pt x="1638" y="584"/>
                    </a:cubicBezTo>
                    <a:cubicBezTo>
                      <a:pt x="1638" y="584"/>
                      <a:pt x="1640" y="583"/>
                      <a:pt x="1640" y="583"/>
                    </a:cubicBezTo>
                    <a:cubicBezTo>
                      <a:pt x="1640" y="583"/>
                      <a:pt x="1640" y="583"/>
                      <a:pt x="1641" y="583"/>
                    </a:cubicBezTo>
                    <a:cubicBezTo>
                      <a:pt x="1641" y="582"/>
                      <a:pt x="1641" y="582"/>
                      <a:pt x="1641" y="582"/>
                    </a:cubicBezTo>
                    <a:cubicBezTo>
                      <a:pt x="1644" y="581"/>
                      <a:pt x="1645" y="582"/>
                      <a:pt x="1647" y="578"/>
                    </a:cubicBezTo>
                    <a:cubicBezTo>
                      <a:pt x="1652" y="571"/>
                      <a:pt x="1651" y="575"/>
                      <a:pt x="1655" y="571"/>
                    </a:cubicBezTo>
                    <a:cubicBezTo>
                      <a:pt x="1657" y="569"/>
                      <a:pt x="1655" y="570"/>
                      <a:pt x="1658" y="568"/>
                    </a:cubicBezTo>
                    <a:cubicBezTo>
                      <a:pt x="1662" y="564"/>
                      <a:pt x="1660" y="568"/>
                      <a:pt x="1665" y="563"/>
                    </a:cubicBezTo>
                    <a:cubicBezTo>
                      <a:pt x="1677" y="566"/>
                      <a:pt x="1665" y="564"/>
                      <a:pt x="1681" y="567"/>
                    </a:cubicBezTo>
                    <a:cubicBezTo>
                      <a:pt x="1709" y="576"/>
                      <a:pt x="1709" y="576"/>
                      <a:pt x="1709" y="576"/>
                    </a:cubicBezTo>
                    <a:cubicBezTo>
                      <a:pt x="1725" y="581"/>
                      <a:pt x="1721" y="580"/>
                      <a:pt x="1720" y="584"/>
                    </a:cubicBezTo>
                    <a:cubicBezTo>
                      <a:pt x="1716" y="583"/>
                      <a:pt x="1707" y="581"/>
                      <a:pt x="1703" y="582"/>
                    </a:cubicBezTo>
                    <a:cubicBezTo>
                      <a:pt x="1698" y="580"/>
                      <a:pt x="1689" y="583"/>
                      <a:pt x="1686" y="587"/>
                    </a:cubicBezTo>
                    <a:cubicBezTo>
                      <a:pt x="1681" y="592"/>
                      <a:pt x="1679" y="604"/>
                      <a:pt x="1677" y="611"/>
                    </a:cubicBezTo>
                    <a:cubicBezTo>
                      <a:pt x="1682" y="627"/>
                      <a:pt x="1682" y="627"/>
                      <a:pt x="1682" y="627"/>
                    </a:cubicBezTo>
                    <a:cubicBezTo>
                      <a:pt x="1677" y="628"/>
                      <a:pt x="1677" y="628"/>
                      <a:pt x="1677" y="628"/>
                    </a:cubicBezTo>
                    <a:cubicBezTo>
                      <a:pt x="1672" y="630"/>
                      <a:pt x="1674" y="628"/>
                      <a:pt x="1671" y="631"/>
                    </a:cubicBezTo>
                    <a:cubicBezTo>
                      <a:pt x="1685" y="631"/>
                      <a:pt x="1679" y="630"/>
                      <a:pt x="1689" y="638"/>
                    </a:cubicBezTo>
                    <a:cubicBezTo>
                      <a:pt x="1690" y="627"/>
                      <a:pt x="1690" y="627"/>
                      <a:pt x="1690" y="627"/>
                    </a:cubicBezTo>
                    <a:cubicBezTo>
                      <a:pt x="1693" y="626"/>
                      <a:pt x="1692" y="626"/>
                      <a:pt x="1694" y="626"/>
                    </a:cubicBezTo>
                    <a:cubicBezTo>
                      <a:pt x="1695" y="619"/>
                      <a:pt x="1695" y="625"/>
                      <a:pt x="1689" y="618"/>
                    </a:cubicBezTo>
                    <a:cubicBezTo>
                      <a:pt x="1686" y="614"/>
                      <a:pt x="1686" y="615"/>
                      <a:pt x="1688" y="610"/>
                    </a:cubicBezTo>
                    <a:cubicBezTo>
                      <a:pt x="1701" y="617"/>
                      <a:pt x="1701" y="617"/>
                      <a:pt x="1701" y="617"/>
                    </a:cubicBezTo>
                    <a:cubicBezTo>
                      <a:pt x="1702" y="611"/>
                      <a:pt x="1702" y="611"/>
                      <a:pt x="1702" y="611"/>
                    </a:cubicBezTo>
                    <a:cubicBezTo>
                      <a:pt x="1691" y="604"/>
                      <a:pt x="1691" y="604"/>
                      <a:pt x="1691" y="604"/>
                    </a:cubicBezTo>
                    <a:cubicBezTo>
                      <a:pt x="1702" y="594"/>
                      <a:pt x="1702" y="594"/>
                      <a:pt x="1702" y="594"/>
                    </a:cubicBezTo>
                    <a:cubicBezTo>
                      <a:pt x="1707" y="590"/>
                      <a:pt x="1705" y="589"/>
                      <a:pt x="1709" y="587"/>
                    </a:cubicBezTo>
                    <a:cubicBezTo>
                      <a:pt x="1714" y="588"/>
                      <a:pt x="1720" y="588"/>
                      <a:pt x="1724" y="587"/>
                    </a:cubicBezTo>
                    <a:cubicBezTo>
                      <a:pt x="1728" y="586"/>
                      <a:pt x="1723" y="587"/>
                      <a:pt x="1727" y="586"/>
                    </a:cubicBezTo>
                    <a:cubicBezTo>
                      <a:pt x="1737" y="585"/>
                      <a:pt x="1747" y="588"/>
                      <a:pt x="1752" y="597"/>
                    </a:cubicBezTo>
                    <a:cubicBezTo>
                      <a:pt x="1748" y="604"/>
                      <a:pt x="1748" y="604"/>
                      <a:pt x="1748" y="604"/>
                    </a:cubicBezTo>
                    <a:cubicBezTo>
                      <a:pt x="1746" y="608"/>
                      <a:pt x="1750" y="605"/>
                      <a:pt x="1744" y="609"/>
                    </a:cubicBezTo>
                    <a:cubicBezTo>
                      <a:pt x="1740" y="617"/>
                      <a:pt x="1742" y="612"/>
                      <a:pt x="1744" y="618"/>
                    </a:cubicBezTo>
                    <a:cubicBezTo>
                      <a:pt x="1746" y="624"/>
                      <a:pt x="1744" y="627"/>
                      <a:pt x="1744" y="627"/>
                    </a:cubicBezTo>
                    <a:cubicBezTo>
                      <a:pt x="1744" y="628"/>
                      <a:pt x="1744" y="628"/>
                      <a:pt x="1744" y="628"/>
                    </a:cubicBezTo>
                    <a:cubicBezTo>
                      <a:pt x="1744" y="629"/>
                      <a:pt x="1745" y="630"/>
                      <a:pt x="1743" y="633"/>
                    </a:cubicBezTo>
                    <a:cubicBezTo>
                      <a:pt x="1736" y="638"/>
                      <a:pt x="1736" y="638"/>
                      <a:pt x="1736" y="638"/>
                    </a:cubicBezTo>
                    <a:cubicBezTo>
                      <a:pt x="1739" y="640"/>
                      <a:pt x="1741" y="643"/>
                      <a:pt x="1746" y="642"/>
                    </a:cubicBezTo>
                    <a:cubicBezTo>
                      <a:pt x="1747" y="634"/>
                      <a:pt x="1747" y="634"/>
                      <a:pt x="1747" y="634"/>
                    </a:cubicBezTo>
                    <a:cubicBezTo>
                      <a:pt x="1762" y="633"/>
                      <a:pt x="1762" y="633"/>
                      <a:pt x="1762" y="633"/>
                    </a:cubicBezTo>
                    <a:cubicBezTo>
                      <a:pt x="1762" y="637"/>
                      <a:pt x="1762" y="637"/>
                      <a:pt x="1762" y="637"/>
                    </a:cubicBezTo>
                    <a:cubicBezTo>
                      <a:pt x="1771" y="637"/>
                      <a:pt x="1771" y="637"/>
                      <a:pt x="1771" y="637"/>
                    </a:cubicBezTo>
                    <a:cubicBezTo>
                      <a:pt x="1767" y="652"/>
                      <a:pt x="1767" y="652"/>
                      <a:pt x="1767" y="652"/>
                    </a:cubicBezTo>
                    <a:cubicBezTo>
                      <a:pt x="1771" y="652"/>
                      <a:pt x="1769" y="654"/>
                      <a:pt x="1771" y="646"/>
                    </a:cubicBezTo>
                    <a:cubicBezTo>
                      <a:pt x="1775" y="645"/>
                      <a:pt x="1775" y="645"/>
                      <a:pt x="1775" y="645"/>
                    </a:cubicBezTo>
                    <a:cubicBezTo>
                      <a:pt x="1776" y="639"/>
                      <a:pt x="1776" y="639"/>
                      <a:pt x="1776" y="639"/>
                    </a:cubicBezTo>
                    <a:cubicBezTo>
                      <a:pt x="1794" y="650"/>
                      <a:pt x="1794" y="650"/>
                      <a:pt x="1794" y="650"/>
                    </a:cubicBezTo>
                    <a:cubicBezTo>
                      <a:pt x="1787" y="640"/>
                      <a:pt x="1786" y="645"/>
                      <a:pt x="1780" y="633"/>
                    </a:cubicBezTo>
                    <a:cubicBezTo>
                      <a:pt x="1784" y="629"/>
                      <a:pt x="1786" y="629"/>
                      <a:pt x="1795" y="634"/>
                    </a:cubicBezTo>
                    <a:cubicBezTo>
                      <a:pt x="1803" y="638"/>
                      <a:pt x="1814" y="651"/>
                      <a:pt x="1821" y="653"/>
                    </a:cubicBezTo>
                    <a:cubicBezTo>
                      <a:pt x="1829" y="656"/>
                      <a:pt x="1833" y="653"/>
                      <a:pt x="1841" y="660"/>
                    </a:cubicBezTo>
                    <a:cubicBezTo>
                      <a:pt x="1839" y="667"/>
                      <a:pt x="1843" y="659"/>
                      <a:pt x="1841" y="666"/>
                    </a:cubicBezTo>
                    <a:cubicBezTo>
                      <a:pt x="1840" y="673"/>
                      <a:pt x="1842" y="665"/>
                      <a:pt x="1839" y="669"/>
                    </a:cubicBezTo>
                    <a:cubicBezTo>
                      <a:pt x="1844" y="683"/>
                      <a:pt x="1844" y="683"/>
                      <a:pt x="1844" y="683"/>
                    </a:cubicBezTo>
                    <a:cubicBezTo>
                      <a:pt x="1835" y="682"/>
                      <a:pt x="1835" y="682"/>
                      <a:pt x="1835" y="682"/>
                    </a:cubicBezTo>
                    <a:cubicBezTo>
                      <a:pt x="1840" y="695"/>
                      <a:pt x="1836" y="686"/>
                      <a:pt x="1839" y="693"/>
                    </a:cubicBezTo>
                    <a:cubicBezTo>
                      <a:pt x="1847" y="688"/>
                      <a:pt x="1847" y="688"/>
                      <a:pt x="1847" y="688"/>
                    </a:cubicBezTo>
                    <a:cubicBezTo>
                      <a:pt x="1852" y="702"/>
                      <a:pt x="1846" y="691"/>
                      <a:pt x="1854" y="699"/>
                    </a:cubicBezTo>
                    <a:cubicBezTo>
                      <a:pt x="1854" y="699"/>
                      <a:pt x="1855" y="701"/>
                      <a:pt x="1855" y="701"/>
                    </a:cubicBezTo>
                    <a:cubicBezTo>
                      <a:pt x="1860" y="694"/>
                      <a:pt x="1860" y="694"/>
                      <a:pt x="1860" y="694"/>
                    </a:cubicBezTo>
                    <a:cubicBezTo>
                      <a:pt x="1867" y="700"/>
                      <a:pt x="1867" y="700"/>
                      <a:pt x="1867" y="700"/>
                    </a:cubicBezTo>
                    <a:cubicBezTo>
                      <a:pt x="1871" y="708"/>
                      <a:pt x="1868" y="701"/>
                      <a:pt x="1874" y="707"/>
                    </a:cubicBezTo>
                    <a:cubicBezTo>
                      <a:pt x="1867" y="710"/>
                      <a:pt x="1867" y="710"/>
                      <a:pt x="1867" y="710"/>
                    </a:cubicBezTo>
                    <a:cubicBezTo>
                      <a:pt x="1874" y="714"/>
                      <a:pt x="1872" y="713"/>
                      <a:pt x="1877" y="711"/>
                    </a:cubicBezTo>
                    <a:cubicBezTo>
                      <a:pt x="1884" y="715"/>
                      <a:pt x="1884" y="715"/>
                      <a:pt x="1884" y="715"/>
                    </a:cubicBezTo>
                    <a:cubicBezTo>
                      <a:pt x="1876" y="721"/>
                      <a:pt x="1876" y="721"/>
                      <a:pt x="1876" y="721"/>
                    </a:cubicBezTo>
                    <a:cubicBezTo>
                      <a:pt x="1883" y="720"/>
                      <a:pt x="1882" y="720"/>
                      <a:pt x="1889" y="721"/>
                    </a:cubicBezTo>
                    <a:cubicBezTo>
                      <a:pt x="1883" y="726"/>
                      <a:pt x="1883" y="726"/>
                      <a:pt x="1883" y="726"/>
                    </a:cubicBezTo>
                    <a:cubicBezTo>
                      <a:pt x="1903" y="727"/>
                      <a:pt x="1895" y="725"/>
                      <a:pt x="1901" y="733"/>
                    </a:cubicBezTo>
                    <a:cubicBezTo>
                      <a:pt x="1902" y="733"/>
                      <a:pt x="1905" y="736"/>
                      <a:pt x="1906" y="737"/>
                    </a:cubicBezTo>
                    <a:cubicBezTo>
                      <a:pt x="1900" y="737"/>
                      <a:pt x="1898" y="737"/>
                      <a:pt x="1894" y="740"/>
                    </a:cubicBezTo>
                    <a:cubicBezTo>
                      <a:pt x="1900" y="741"/>
                      <a:pt x="1900" y="741"/>
                      <a:pt x="1900" y="741"/>
                    </a:cubicBezTo>
                    <a:cubicBezTo>
                      <a:pt x="1902" y="747"/>
                      <a:pt x="1902" y="747"/>
                      <a:pt x="1902" y="747"/>
                    </a:cubicBezTo>
                    <a:cubicBezTo>
                      <a:pt x="1910" y="742"/>
                      <a:pt x="1910" y="742"/>
                      <a:pt x="1910" y="742"/>
                    </a:cubicBezTo>
                    <a:cubicBezTo>
                      <a:pt x="1916" y="745"/>
                      <a:pt x="1918" y="750"/>
                      <a:pt x="1915" y="758"/>
                    </a:cubicBezTo>
                    <a:cubicBezTo>
                      <a:pt x="1910" y="756"/>
                      <a:pt x="1906" y="756"/>
                      <a:pt x="1901" y="755"/>
                    </a:cubicBezTo>
                    <a:cubicBezTo>
                      <a:pt x="1908" y="767"/>
                      <a:pt x="1908" y="761"/>
                      <a:pt x="1915" y="769"/>
                    </a:cubicBezTo>
                    <a:cubicBezTo>
                      <a:pt x="1920" y="774"/>
                      <a:pt x="1917" y="769"/>
                      <a:pt x="1918" y="775"/>
                    </a:cubicBezTo>
                    <a:cubicBezTo>
                      <a:pt x="1903" y="768"/>
                      <a:pt x="1903" y="768"/>
                      <a:pt x="1903" y="768"/>
                    </a:cubicBezTo>
                    <a:cubicBezTo>
                      <a:pt x="1908" y="776"/>
                      <a:pt x="1908" y="776"/>
                      <a:pt x="1908" y="776"/>
                    </a:cubicBezTo>
                    <a:cubicBezTo>
                      <a:pt x="1902" y="781"/>
                      <a:pt x="1902" y="781"/>
                      <a:pt x="1902" y="781"/>
                    </a:cubicBezTo>
                    <a:cubicBezTo>
                      <a:pt x="1893" y="778"/>
                      <a:pt x="1893" y="778"/>
                      <a:pt x="1893" y="778"/>
                    </a:cubicBezTo>
                    <a:cubicBezTo>
                      <a:pt x="1895" y="781"/>
                      <a:pt x="1895" y="781"/>
                      <a:pt x="1895" y="781"/>
                    </a:cubicBezTo>
                    <a:cubicBezTo>
                      <a:pt x="1895" y="781"/>
                      <a:pt x="1895" y="782"/>
                      <a:pt x="1895" y="782"/>
                    </a:cubicBezTo>
                    <a:cubicBezTo>
                      <a:pt x="1900" y="787"/>
                      <a:pt x="1894" y="784"/>
                      <a:pt x="1908" y="790"/>
                    </a:cubicBezTo>
                    <a:cubicBezTo>
                      <a:pt x="1908" y="794"/>
                      <a:pt x="1908" y="793"/>
                      <a:pt x="1910" y="795"/>
                    </a:cubicBezTo>
                    <a:cubicBezTo>
                      <a:pt x="1915" y="798"/>
                      <a:pt x="1914" y="792"/>
                      <a:pt x="1913" y="800"/>
                    </a:cubicBezTo>
                    <a:cubicBezTo>
                      <a:pt x="1910" y="801"/>
                      <a:pt x="1910" y="801"/>
                      <a:pt x="1910" y="801"/>
                    </a:cubicBezTo>
                    <a:cubicBezTo>
                      <a:pt x="1915" y="800"/>
                      <a:pt x="1913" y="801"/>
                      <a:pt x="1922" y="809"/>
                    </a:cubicBezTo>
                    <a:cubicBezTo>
                      <a:pt x="1918" y="816"/>
                      <a:pt x="1918" y="816"/>
                      <a:pt x="1918" y="816"/>
                    </a:cubicBezTo>
                    <a:cubicBezTo>
                      <a:pt x="1924" y="817"/>
                      <a:pt x="1919" y="816"/>
                      <a:pt x="1922" y="815"/>
                    </a:cubicBezTo>
                    <a:cubicBezTo>
                      <a:pt x="1927" y="815"/>
                      <a:pt x="1925" y="815"/>
                      <a:pt x="1925" y="815"/>
                    </a:cubicBezTo>
                    <a:cubicBezTo>
                      <a:pt x="1928" y="822"/>
                      <a:pt x="1928" y="822"/>
                      <a:pt x="1928" y="822"/>
                    </a:cubicBezTo>
                    <a:cubicBezTo>
                      <a:pt x="1928" y="822"/>
                      <a:pt x="1929" y="823"/>
                      <a:pt x="1929" y="823"/>
                    </a:cubicBezTo>
                    <a:cubicBezTo>
                      <a:pt x="1929" y="823"/>
                      <a:pt x="1929" y="824"/>
                      <a:pt x="1929" y="824"/>
                    </a:cubicBezTo>
                    <a:cubicBezTo>
                      <a:pt x="1932" y="828"/>
                      <a:pt x="1933" y="827"/>
                      <a:pt x="1936" y="831"/>
                    </a:cubicBezTo>
                    <a:cubicBezTo>
                      <a:pt x="1941" y="837"/>
                      <a:pt x="1941" y="837"/>
                      <a:pt x="1941" y="837"/>
                    </a:cubicBezTo>
                    <a:cubicBezTo>
                      <a:pt x="1941" y="838"/>
                      <a:pt x="1942" y="839"/>
                      <a:pt x="1942" y="839"/>
                    </a:cubicBezTo>
                    <a:cubicBezTo>
                      <a:pt x="1944" y="839"/>
                      <a:pt x="1944" y="839"/>
                      <a:pt x="1944" y="839"/>
                    </a:cubicBezTo>
                    <a:cubicBezTo>
                      <a:pt x="1951" y="845"/>
                      <a:pt x="1948" y="842"/>
                      <a:pt x="1955" y="849"/>
                    </a:cubicBezTo>
                    <a:cubicBezTo>
                      <a:pt x="1952" y="843"/>
                      <a:pt x="1952" y="843"/>
                      <a:pt x="1952" y="843"/>
                    </a:cubicBezTo>
                    <a:cubicBezTo>
                      <a:pt x="1955" y="844"/>
                      <a:pt x="1958" y="845"/>
                      <a:pt x="1959" y="847"/>
                    </a:cubicBezTo>
                    <a:cubicBezTo>
                      <a:pt x="1963" y="850"/>
                      <a:pt x="1961" y="849"/>
                      <a:pt x="1959" y="854"/>
                    </a:cubicBezTo>
                    <a:cubicBezTo>
                      <a:pt x="1966" y="858"/>
                      <a:pt x="1959" y="854"/>
                      <a:pt x="1963" y="858"/>
                    </a:cubicBezTo>
                    <a:cubicBezTo>
                      <a:pt x="1967" y="862"/>
                      <a:pt x="1966" y="861"/>
                      <a:pt x="1966" y="864"/>
                    </a:cubicBezTo>
                    <a:cubicBezTo>
                      <a:pt x="1966" y="864"/>
                      <a:pt x="1967" y="865"/>
                      <a:pt x="1967" y="865"/>
                    </a:cubicBezTo>
                    <a:cubicBezTo>
                      <a:pt x="1966" y="866"/>
                      <a:pt x="1966" y="866"/>
                      <a:pt x="1965" y="868"/>
                    </a:cubicBezTo>
                    <a:cubicBezTo>
                      <a:pt x="1967" y="867"/>
                      <a:pt x="1967" y="867"/>
                      <a:pt x="1967" y="867"/>
                    </a:cubicBezTo>
                    <a:cubicBezTo>
                      <a:pt x="1964" y="879"/>
                      <a:pt x="1966" y="869"/>
                      <a:pt x="1968" y="874"/>
                    </a:cubicBezTo>
                    <a:cubicBezTo>
                      <a:pt x="1968" y="881"/>
                      <a:pt x="1968" y="881"/>
                      <a:pt x="1968" y="881"/>
                    </a:cubicBezTo>
                    <a:cubicBezTo>
                      <a:pt x="1948" y="876"/>
                      <a:pt x="1962" y="877"/>
                      <a:pt x="1954" y="875"/>
                    </a:cubicBezTo>
                    <a:close/>
                    <a:moveTo>
                      <a:pt x="1744" y="725"/>
                    </a:moveTo>
                    <a:cubicBezTo>
                      <a:pt x="1744" y="721"/>
                      <a:pt x="1744" y="721"/>
                      <a:pt x="1744" y="721"/>
                    </a:cubicBezTo>
                    <a:cubicBezTo>
                      <a:pt x="1748" y="722"/>
                      <a:pt x="1748" y="722"/>
                      <a:pt x="1748" y="722"/>
                    </a:cubicBezTo>
                    <a:cubicBezTo>
                      <a:pt x="1750" y="724"/>
                      <a:pt x="1752" y="724"/>
                      <a:pt x="1752" y="728"/>
                    </a:cubicBezTo>
                    <a:lnTo>
                      <a:pt x="1744" y="725"/>
                    </a:lnTo>
                    <a:close/>
                    <a:moveTo>
                      <a:pt x="1770" y="708"/>
                    </a:moveTo>
                    <a:cubicBezTo>
                      <a:pt x="1766" y="713"/>
                      <a:pt x="1771" y="712"/>
                      <a:pt x="1764" y="710"/>
                    </a:cubicBezTo>
                    <a:cubicBezTo>
                      <a:pt x="1764" y="710"/>
                      <a:pt x="1764" y="710"/>
                      <a:pt x="1764" y="710"/>
                    </a:cubicBezTo>
                    <a:cubicBezTo>
                      <a:pt x="1767" y="707"/>
                      <a:pt x="1760" y="706"/>
                      <a:pt x="1770" y="708"/>
                    </a:cubicBezTo>
                    <a:close/>
                    <a:moveTo>
                      <a:pt x="1799" y="761"/>
                    </a:moveTo>
                    <a:cubicBezTo>
                      <a:pt x="1794" y="769"/>
                      <a:pt x="1794" y="769"/>
                      <a:pt x="1794" y="769"/>
                    </a:cubicBezTo>
                    <a:cubicBezTo>
                      <a:pt x="1790" y="769"/>
                      <a:pt x="1788" y="769"/>
                      <a:pt x="1783" y="768"/>
                    </a:cubicBezTo>
                    <a:cubicBezTo>
                      <a:pt x="1782" y="766"/>
                      <a:pt x="1780" y="760"/>
                      <a:pt x="1782" y="755"/>
                    </a:cubicBezTo>
                    <a:cubicBezTo>
                      <a:pt x="1785" y="750"/>
                      <a:pt x="1788" y="751"/>
                      <a:pt x="1792" y="751"/>
                    </a:cubicBezTo>
                    <a:cubicBezTo>
                      <a:pt x="1796" y="753"/>
                      <a:pt x="1797" y="754"/>
                      <a:pt x="1799" y="761"/>
                    </a:cubicBezTo>
                    <a:close/>
                    <a:moveTo>
                      <a:pt x="1793" y="724"/>
                    </a:moveTo>
                    <a:cubicBezTo>
                      <a:pt x="1795" y="722"/>
                      <a:pt x="1791" y="722"/>
                      <a:pt x="1796" y="722"/>
                    </a:cubicBezTo>
                    <a:cubicBezTo>
                      <a:pt x="1801" y="722"/>
                      <a:pt x="1798" y="724"/>
                      <a:pt x="1799" y="724"/>
                    </a:cubicBezTo>
                    <a:cubicBezTo>
                      <a:pt x="1796" y="727"/>
                      <a:pt x="1797" y="728"/>
                      <a:pt x="1793" y="724"/>
                    </a:cubicBezTo>
                    <a:close/>
                    <a:moveTo>
                      <a:pt x="1809" y="769"/>
                    </a:moveTo>
                    <a:cubicBezTo>
                      <a:pt x="1810" y="764"/>
                      <a:pt x="1810" y="764"/>
                      <a:pt x="1810" y="764"/>
                    </a:cubicBezTo>
                    <a:cubicBezTo>
                      <a:pt x="1817" y="764"/>
                      <a:pt x="1820" y="764"/>
                      <a:pt x="1817" y="772"/>
                    </a:cubicBezTo>
                    <a:lnTo>
                      <a:pt x="1809" y="769"/>
                    </a:lnTo>
                    <a:close/>
                    <a:moveTo>
                      <a:pt x="1820" y="754"/>
                    </a:moveTo>
                    <a:cubicBezTo>
                      <a:pt x="1822" y="758"/>
                      <a:pt x="1823" y="757"/>
                      <a:pt x="1819" y="761"/>
                    </a:cubicBezTo>
                    <a:cubicBezTo>
                      <a:pt x="1817" y="758"/>
                      <a:pt x="1816" y="757"/>
                      <a:pt x="1820" y="754"/>
                    </a:cubicBezTo>
                    <a:close/>
                    <a:moveTo>
                      <a:pt x="2219" y="1116"/>
                    </a:moveTo>
                    <a:cubicBezTo>
                      <a:pt x="2223" y="1114"/>
                      <a:pt x="2224" y="1116"/>
                      <a:pt x="2225" y="1120"/>
                    </a:cubicBezTo>
                    <a:cubicBezTo>
                      <a:pt x="2219" y="1120"/>
                      <a:pt x="2220" y="1120"/>
                      <a:pt x="2219" y="1116"/>
                    </a:cubicBezTo>
                    <a:close/>
                    <a:moveTo>
                      <a:pt x="2530" y="1086"/>
                    </a:moveTo>
                    <a:cubicBezTo>
                      <a:pt x="2524" y="1087"/>
                      <a:pt x="2522" y="1085"/>
                      <a:pt x="2519" y="1081"/>
                    </a:cubicBezTo>
                    <a:cubicBezTo>
                      <a:pt x="2517" y="1084"/>
                      <a:pt x="2517" y="1084"/>
                      <a:pt x="2517" y="1084"/>
                    </a:cubicBezTo>
                    <a:cubicBezTo>
                      <a:pt x="2489" y="1076"/>
                      <a:pt x="2489" y="1076"/>
                      <a:pt x="2489" y="1076"/>
                    </a:cubicBezTo>
                    <a:cubicBezTo>
                      <a:pt x="2482" y="1074"/>
                      <a:pt x="2478" y="1072"/>
                      <a:pt x="2472" y="1068"/>
                    </a:cubicBezTo>
                    <a:cubicBezTo>
                      <a:pt x="2465" y="1062"/>
                      <a:pt x="2467" y="1071"/>
                      <a:pt x="2460" y="1064"/>
                    </a:cubicBezTo>
                    <a:cubicBezTo>
                      <a:pt x="2456" y="1062"/>
                      <a:pt x="2459" y="1064"/>
                      <a:pt x="2456" y="1059"/>
                    </a:cubicBezTo>
                    <a:cubicBezTo>
                      <a:pt x="2453" y="1060"/>
                      <a:pt x="2453" y="1060"/>
                      <a:pt x="2453" y="1060"/>
                    </a:cubicBezTo>
                    <a:cubicBezTo>
                      <a:pt x="2447" y="1062"/>
                      <a:pt x="2436" y="1056"/>
                      <a:pt x="2432" y="1053"/>
                    </a:cubicBezTo>
                    <a:cubicBezTo>
                      <a:pt x="2426" y="1048"/>
                      <a:pt x="2418" y="1040"/>
                      <a:pt x="2418" y="1035"/>
                    </a:cubicBezTo>
                    <a:cubicBezTo>
                      <a:pt x="2420" y="1050"/>
                      <a:pt x="2420" y="1044"/>
                      <a:pt x="2423" y="1049"/>
                    </a:cubicBezTo>
                    <a:cubicBezTo>
                      <a:pt x="2430" y="1062"/>
                      <a:pt x="2412" y="1054"/>
                      <a:pt x="2412" y="1054"/>
                    </a:cubicBezTo>
                    <a:cubicBezTo>
                      <a:pt x="2404" y="1057"/>
                      <a:pt x="2404" y="1057"/>
                      <a:pt x="2404" y="1057"/>
                    </a:cubicBezTo>
                    <a:cubicBezTo>
                      <a:pt x="2398" y="1059"/>
                      <a:pt x="2396" y="1055"/>
                      <a:pt x="2383" y="1055"/>
                    </a:cubicBezTo>
                    <a:cubicBezTo>
                      <a:pt x="2377" y="1055"/>
                      <a:pt x="2382" y="1054"/>
                      <a:pt x="2378" y="1056"/>
                    </a:cubicBezTo>
                    <a:cubicBezTo>
                      <a:pt x="2374" y="1058"/>
                      <a:pt x="2374" y="1058"/>
                      <a:pt x="2374" y="1058"/>
                    </a:cubicBezTo>
                    <a:cubicBezTo>
                      <a:pt x="2378" y="1052"/>
                      <a:pt x="2378" y="1052"/>
                      <a:pt x="2378" y="1052"/>
                    </a:cubicBezTo>
                    <a:cubicBezTo>
                      <a:pt x="2370" y="1051"/>
                      <a:pt x="2370" y="1051"/>
                      <a:pt x="2370" y="1051"/>
                    </a:cubicBezTo>
                    <a:cubicBezTo>
                      <a:pt x="2372" y="1048"/>
                      <a:pt x="2372" y="1048"/>
                      <a:pt x="2372" y="1048"/>
                    </a:cubicBezTo>
                    <a:cubicBezTo>
                      <a:pt x="2373" y="1045"/>
                      <a:pt x="2374" y="1046"/>
                      <a:pt x="2373" y="1041"/>
                    </a:cubicBezTo>
                    <a:cubicBezTo>
                      <a:pt x="2373" y="1027"/>
                      <a:pt x="2374" y="1029"/>
                      <a:pt x="2377" y="1013"/>
                    </a:cubicBezTo>
                    <a:cubicBezTo>
                      <a:pt x="2368" y="1011"/>
                      <a:pt x="2368" y="1011"/>
                      <a:pt x="2368" y="1011"/>
                    </a:cubicBezTo>
                    <a:cubicBezTo>
                      <a:pt x="2371" y="1001"/>
                      <a:pt x="2371" y="1001"/>
                      <a:pt x="2371" y="1001"/>
                    </a:cubicBezTo>
                    <a:cubicBezTo>
                      <a:pt x="2356" y="994"/>
                      <a:pt x="2368" y="997"/>
                      <a:pt x="2362" y="992"/>
                    </a:cubicBezTo>
                    <a:cubicBezTo>
                      <a:pt x="2345" y="988"/>
                      <a:pt x="2345" y="988"/>
                      <a:pt x="2345" y="988"/>
                    </a:cubicBezTo>
                    <a:cubicBezTo>
                      <a:pt x="2347" y="980"/>
                      <a:pt x="2347" y="980"/>
                      <a:pt x="2347" y="980"/>
                    </a:cubicBezTo>
                    <a:cubicBezTo>
                      <a:pt x="2339" y="976"/>
                      <a:pt x="2339" y="976"/>
                      <a:pt x="2339" y="976"/>
                    </a:cubicBezTo>
                    <a:cubicBezTo>
                      <a:pt x="2341" y="968"/>
                      <a:pt x="2341" y="968"/>
                      <a:pt x="2341" y="968"/>
                    </a:cubicBezTo>
                    <a:cubicBezTo>
                      <a:pt x="2335" y="966"/>
                      <a:pt x="2335" y="966"/>
                      <a:pt x="2335" y="966"/>
                    </a:cubicBezTo>
                    <a:cubicBezTo>
                      <a:pt x="2337" y="958"/>
                      <a:pt x="2337" y="958"/>
                      <a:pt x="2337" y="958"/>
                    </a:cubicBezTo>
                    <a:cubicBezTo>
                      <a:pt x="2326" y="955"/>
                      <a:pt x="2326" y="955"/>
                      <a:pt x="2326" y="955"/>
                    </a:cubicBezTo>
                    <a:cubicBezTo>
                      <a:pt x="2332" y="938"/>
                      <a:pt x="2332" y="938"/>
                      <a:pt x="2332" y="938"/>
                    </a:cubicBezTo>
                    <a:cubicBezTo>
                      <a:pt x="2323" y="936"/>
                      <a:pt x="2323" y="936"/>
                      <a:pt x="2323" y="936"/>
                    </a:cubicBezTo>
                    <a:cubicBezTo>
                      <a:pt x="2326" y="926"/>
                      <a:pt x="2326" y="926"/>
                      <a:pt x="2326" y="926"/>
                    </a:cubicBezTo>
                    <a:cubicBezTo>
                      <a:pt x="2317" y="924"/>
                      <a:pt x="2317" y="924"/>
                      <a:pt x="2317" y="924"/>
                    </a:cubicBezTo>
                    <a:cubicBezTo>
                      <a:pt x="2319" y="916"/>
                      <a:pt x="2319" y="916"/>
                      <a:pt x="2319" y="916"/>
                    </a:cubicBezTo>
                    <a:cubicBezTo>
                      <a:pt x="2311" y="913"/>
                      <a:pt x="2311" y="913"/>
                      <a:pt x="2311" y="913"/>
                    </a:cubicBezTo>
                    <a:cubicBezTo>
                      <a:pt x="2313" y="905"/>
                      <a:pt x="2313" y="905"/>
                      <a:pt x="2313" y="905"/>
                    </a:cubicBezTo>
                    <a:cubicBezTo>
                      <a:pt x="2304" y="902"/>
                      <a:pt x="2304" y="902"/>
                      <a:pt x="2304" y="902"/>
                    </a:cubicBezTo>
                    <a:cubicBezTo>
                      <a:pt x="2307" y="894"/>
                      <a:pt x="2307" y="894"/>
                      <a:pt x="2307" y="894"/>
                    </a:cubicBezTo>
                    <a:cubicBezTo>
                      <a:pt x="2299" y="881"/>
                      <a:pt x="2303" y="884"/>
                      <a:pt x="2292" y="881"/>
                    </a:cubicBezTo>
                    <a:cubicBezTo>
                      <a:pt x="2295" y="872"/>
                      <a:pt x="2295" y="872"/>
                      <a:pt x="2295" y="872"/>
                    </a:cubicBezTo>
                    <a:cubicBezTo>
                      <a:pt x="2290" y="870"/>
                      <a:pt x="2290" y="870"/>
                      <a:pt x="2290" y="870"/>
                    </a:cubicBezTo>
                    <a:cubicBezTo>
                      <a:pt x="2288" y="877"/>
                      <a:pt x="2288" y="877"/>
                      <a:pt x="2288" y="877"/>
                    </a:cubicBezTo>
                    <a:cubicBezTo>
                      <a:pt x="2281" y="877"/>
                      <a:pt x="2281" y="877"/>
                      <a:pt x="2281" y="877"/>
                    </a:cubicBezTo>
                    <a:cubicBezTo>
                      <a:pt x="2290" y="882"/>
                      <a:pt x="2290" y="882"/>
                      <a:pt x="2290" y="882"/>
                    </a:cubicBezTo>
                    <a:cubicBezTo>
                      <a:pt x="2299" y="887"/>
                      <a:pt x="2289" y="892"/>
                      <a:pt x="2298" y="897"/>
                    </a:cubicBezTo>
                    <a:cubicBezTo>
                      <a:pt x="2289" y="901"/>
                      <a:pt x="2294" y="897"/>
                      <a:pt x="2291" y="900"/>
                    </a:cubicBezTo>
                    <a:cubicBezTo>
                      <a:pt x="2295" y="908"/>
                      <a:pt x="2295" y="908"/>
                      <a:pt x="2295" y="908"/>
                    </a:cubicBezTo>
                    <a:cubicBezTo>
                      <a:pt x="2300" y="903"/>
                      <a:pt x="2300" y="903"/>
                      <a:pt x="2300" y="903"/>
                    </a:cubicBezTo>
                    <a:cubicBezTo>
                      <a:pt x="2301" y="913"/>
                      <a:pt x="2301" y="913"/>
                      <a:pt x="2301" y="913"/>
                    </a:cubicBezTo>
                    <a:cubicBezTo>
                      <a:pt x="2301" y="916"/>
                      <a:pt x="2302" y="910"/>
                      <a:pt x="2300" y="916"/>
                    </a:cubicBezTo>
                    <a:cubicBezTo>
                      <a:pt x="2300" y="917"/>
                      <a:pt x="2300" y="917"/>
                      <a:pt x="2300" y="918"/>
                    </a:cubicBezTo>
                    <a:cubicBezTo>
                      <a:pt x="2305" y="913"/>
                      <a:pt x="2305" y="913"/>
                      <a:pt x="2305" y="913"/>
                    </a:cubicBezTo>
                    <a:cubicBezTo>
                      <a:pt x="2308" y="918"/>
                      <a:pt x="2308" y="918"/>
                      <a:pt x="2308" y="918"/>
                    </a:cubicBezTo>
                    <a:cubicBezTo>
                      <a:pt x="2307" y="923"/>
                      <a:pt x="2306" y="921"/>
                      <a:pt x="2303" y="924"/>
                    </a:cubicBezTo>
                    <a:cubicBezTo>
                      <a:pt x="2307" y="925"/>
                      <a:pt x="2308" y="927"/>
                      <a:pt x="2312" y="929"/>
                    </a:cubicBezTo>
                    <a:cubicBezTo>
                      <a:pt x="2312" y="930"/>
                      <a:pt x="2312" y="930"/>
                      <a:pt x="2312" y="930"/>
                    </a:cubicBezTo>
                    <a:cubicBezTo>
                      <a:pt x="2311" y="931"/>
                      <a:pt x="2311" y="931"/>
                      <a:pt x="2311" y="932"/>
                    </a:cubicBezTo>
                    <a:cubicBezTo>
                      <a:pt x="2311" y="934"/>
                      <a:pt x="2311" y="934"/>
                      <a:pt x="2311" y="934"/>
                    </a:cubicBezTo>
                    <a:cubicBezTo>
                      <a:pt x="2311" y="935"/>
                      <a:pt x="2311" y="936"/>
                      <a:pt x="2311" y="937"/>
                    </a:cubicBezTo>
                    <a:cubicBezTo>
                      <a:pt x="2314" y="935"/>
                      <a:pt x="2313" y="935"/>
                      <a:pt x="2315" y="936"/>
                    </a:cubicBezTo>
                    <a:cubicBezTo>
                      <a:pt x="2317" y="936"/>
                      <a:pt x="2317" y="936"/>
                      <a:pt x="2317" y="936"/>
                    </a:cubicBezTo>
                    <a:cubicBezTo>
                      <a:pt x="2321" y="940"/>
                      <a:pt x="2319" y="940"/>
                      <a:pt x="2316" y="943"/>
                    </a:cubicBezTo>
                    <a:cubicBezTo>
                      <a:pt x="2318" y="943"/>
                      <a:pt x="2322" y="943"/>
                      <a:pt x="2324" y="945"/>
                    </a:cubicBezTo>
                    <a:cubicBezTo>
                      <a:pt x="2315" y="947"/>
                      <a:pt x="2315" y="947"/>
                      <a:pt x="2315" y="947"/>
                    </a:cubicBezTo>
                    <a:cubicBezTo>
                      <a:pt x="2328" y="956"/>
                      <a:pt x="2328" y="956"/>
                      <a:pt x="2328" y="956"/>
                    </a:cubicBezTo>
                    <a:cubicBezTo>
                      <a:pt x="2326" y="960"/>
                      <a:pt x="2326" y="960"/>
                      <a:pt x="2326" y="960"/>
                    </a:cubicBezTo>
                    <a:cubicBezTo>
                      <a:pt x="2326" y="960"/>
                      <a:pt x="2326" y="960"/>
                      <a:pt x="2326" y="960"/>
                    </a:cubicBezTo>
                    <a:cubicBezTo>
                      <a:pt x="2326" y="960"/>
                      <a:pt x="2326" y="960"/>
                      <a:pt x="2326" y="961"/>
                    </a:cubicBezTo>
                    <a:cubicBezTo>
                      <a:pt x="2327" y="961"/>
                      <a:pt x="2327" y="961"/>
                      <a:pt x="2327" y="963"/>
                    </a:cubicBezTo>
                    <a:cubicBezTo>
                      <a:pt x="2327" y="963"/>
                      <a:pt x="2326" y="964"/>
                      <a:pt x="2326" y="964"/>
                    </a:cubicBezTo>
                    <a:cubicBezTo>
                      <a:pt x="2335" y="967"/>
                      <a:pt x="2335" y="967"/>
                      <a:pt x="2335" y="967"/>
                    </a:cubicBezTo>
                    <a:cubicBezTo>
                      <a:pt x="2330" y="970"/>
                      <a:pt x="2330" y="970"/>
                      <a:pt x="2330" y="970"/>
                    </a:cubicBezTo>
                    <a:cubicBezTo>
                      <a:pt x="2332" y="973"/>
                      <a:pt x="2332" y="973"/>
                      <a:pt x="2332" y="973"/>
                    </a:cubicBezTo>
                    <a:cubicBezTo>
                      <a:pt x="2332" y="973"/>
                      <a:pt x="2332" y="973"/>
                      <a:pt x="2332" y="973"/>
                    </a:cubicBezTo>
                    <a:cubicBezTo>
                      <a:pt x="2332" y="981"/>
                      <a:pt x="2332" y="975"/>
                      <a:pt x="2334" y="983"/>
                    </a:cubicBezTo>
                    <a:cubicBezTo>
                      <a:pt x="2335" y="987"/>
                      <a:pt x="2335" y="987"/>
                      <a:pt x="2335" y="987"/>
                    </a:cubicBezTo>
                    <a:cubicBezTo>
                      <a:pt x="2335" y="987"/>
                      <a:pt x="2335" y="987"/>
                      <a:pt x="2335" y="988"/>
                    </a:cubicBezTo>
                    <a:cubicBezTo>
                      <a:pt x="2346" y="991"/>
                      <a:pt x="2346" y="990"/>
                      <a:pt x="2346" y="994"/>
                    </a:cubicBezTo>
                    <a:cubicBezTo>
                      <a:pt x="2345" y="997"/>
                      <a:pt x="2345" y="997"/>
                      <a:pt x="2345" y="997"/>
                    </a:cubicBezTo>
                    <a:cubicBezTo>
                      <a:pt x="2337" y="992"/>
                      <a:pt x="2345" y="993"/>
                      <a:pt x="2335" y="993"/>
                    </a:cubicBezTo>
                    <a:cubicBezTo>
                      <a:pt x="2336" y="993"/>
                      <a:pt x="2336" y="993"/>
                      <a:pt x="2336" y="993"/>
                    </a:cubicBezTo>
                    <a:cubicBezTo>
                      <a:pt x="2336" y="996"/>
                      <a:pt x="2334" y="995"/>
                      <a:pt x="2332" y="995"/>
                    </a:cubicBezTo>
                    <a:cubicBezTo>
                      <a:pt x="2332" y="1003"/>
                      <a:pt x="2332" y="1003"/>
                      <a:pt x="2332" y="1003"/>
                    </a:cubicBezTo>
                    <a:cubicBezTo>
                      <a:pt x="2333" y="1003"/>
                      <a:pt x="2333" y="1002"/>
                      <a:pt x="2335" y="1001"/>
                    </a:cubicBezTo>
                    <a:cubicBezTo>
                      <a:pt x="2337" y="1005"/>
                      <a:pt x="2340" y="1013"/>
                      <a:pt x="2339" y="1016"/>
                    </a:cubicBezTo>
                    <a:cubicBezTo>
                      <a:pt x="2339" y="1017"/>
                      <a:pt x="2338" y="1017"/>
                      <a:pt x="2338" y="1018"/>
                    </a:cubicBezTo>
                    <a:cubicBezTo>
                      <a:pt x="2345" y="1019"/>
                      <a:pt x="2345" y="1019"/>
                      <a:pt x="2345" y="1019"/>
                    </a:cubicBezTo>
                    <a:cubicBezTo>
                      <a:pt x="2345" y="1024"/>
                      <a:pt x="2345" y="1024"/>
                      <a:pt x="2345" y="1024"/>
                    </a:cubicBezTo>
                    <a:cubicBezTo>
                      <a:pt x="2344" y="1030"/>
                      <a:pt x="2343" y="1035"/>
                      <a:pt x="2340" y="1041"/>
                    </a:cubicBezTo>
                    <a:cubicBezTo>
                      <a:pt x="2342" y="1042"/>
                      <a:pt x="2344" y="1042"/>
                      <a:pt x="2346" y="1043"/>
                    </a:cubicBezTo>
                    <a:cubicBezTo>
                      <a:pt x="2352" y="1047"/>
                      <a:pt x="2348" y="1045"/>
                      <a:pt x="2349" y="1048"/>
                    </a:cubicBezTo>
                    <a:cubicBezTo>
                      <a:pt x="2340" y="1046"/>
                      <a:pt x="2340" y="1046"/>
                      <a:pt x="2340" y="1046"/>
                    </a:cubicBezTo>
                    <a:cubicBezTo>
                      <a:pt x="2339" y="1047"/>
                      <a:pt x="2339" y="1047"/>
                      <a:pt x="2339" y="1047"/>
                    </a:cubicBezTo>
                    <a:cubicBezTo>
                      <a:pt x="2332" y="1047"/>
                      <a:pt x="2328" y="1048"/>
                      <a:pt x="2321" y="1044"/>
                    </a:cubicBezTo>
                    <a:cubicBezTo>
                      <a:pt x="2315" y="1041"/>
                      <a:pt x="2309" y="1040"/>
                      <a:pt x="2303" y="1036"/>
                    </a:cubicBezTo>
                    <a:cubicBezTo>
                      <a:pt x="2301" y="1037"/>
                      <a:pt x="2302" y="1033"/>
                      <a:pt x="2301" y="1040"/>
                    </a:cubicBezTo>
                    <a:cubicBezTo>
                      <a:pt x="2298" y="1042"/>
                      <a:pt x="2298" y="1042"/>
                      <a:pt x="2298" y="1042"/>
                    </a:cubicBezTo>
                    <a:cubicBezTo>
                      <a:pt x="2287" y="1038"/>
                      <a:pt x="2287" y="1038"/>
                      <a:pt x="2287" y="1038"/>
                    </a:cubicBezTo>
                    <a:cubicBezTo>
                      <a:pt x="2290" y="1045"/>
                      <a:pt x="2296" y="1051"/>
                      <a:pt x="2293" y="1056"/>
                    </a:cubicBezTo>
                    <a:cubicBezTo>
                      <a:pt x="2290" y="1056"/>
                      <a:pt x="2290" y="1056"/>
                      <a:pt x="2290" y="1056"/>
                    </a:cubicBezTo>
                    <a:cubicBezTo>
                      <a:pt x="2290" y="1056"/>
                      <a:pt x="2289" y="1056"/>
                      <a:pt x="2289" y="1056"/>
                    </a:cubicBezTo>
                    <a:cubicBezTo>
                      <a:pt x="2295" y="1057"/>
                      <a:pt x="2286" y="1056"/>
                      <a:pt x="2289" y="1056"/>
                    </a:cubicBezTo>
                    <a:cubicBezTo>
                      <a:pt x="2288" y="1056"/>
                      <a:pt x="2288" y="1056"/>
                      <a:pt x="2288" y="1056"/>
                    </a:cubicBezTo>
                    <a:cubicBezTo>
                      <a:pt x="2281" y="1054"/>
                      <a:pt x="2280" y="1049"/>
                      <a:pt x="2276" y="1052"/>
                    </a:cubicBezTo>
                    <a:cubicBezTo>
                      <a:pt x="2288" y="1059"/>
                      <a:pt x="2288" y="1059"/>
                      <a:pt x="2288" y="1059"/>
                    </a:cubicBezTo>
                    <a:cubicBezTo>
                      <a:pt x="2284" y="1065"/>
                      <a:pt x="2284" y="1064"/>
                      <a:pt x="2283" y="1071"/>
                    </a:cubicBezTo>
                    <a:cubicBezTo>
                      <a:pt x="2276" y="1067"/>
                      <a:pt x="2276" y="1067"/>
                      <a:pt x="2276" y="1067"/>
                    </a:cubicBezTo>
                    <a:cubicBezTo>
                      <a:pt x="2272" y="1077"/>
                      <a:pt x="2272" y="1077"/>
                      <a:pt x="2272" y="1077"/>
                    </a:cubicBezTo>
                    <a:cubicBezTo>
                      <a:pt x="2264" y="1071"/>
                      <a:pt x="2264" y="1071"/>
                      <a:pt x="2264" y="1071"/>
                    </a:cubicBezTo>
                    <a:cubicBezTo>
                      <a:pt x="2261" y="1076"/>
                      <a:pt x="2261" y="1076"/>
                      <a:pt x="2261" y="1076"/>
                    </a:cubicBezTo>
                    <a:cubicBezTo>
                      <a:pt x="2264" y="1077"/>
                      <a:pt x="2263" y="1075"/>
                      <a:pt x="2264" y="1079"/>
                    </a:cubicBezTo>
                    <a:cubicBezTo>
                      <a:pt x="2258" y="1081"/>
                      <a:pt x="2256" y="1081"/>
                      <a:pt x="2256" y="1081"/>
                    </a:cubicBezTo>
                    <a:cubicBezTo>
                      <a:pt x="2256" y="1089"/>
                      <a:pt x="2256" y="1089"/>
                      <a:pt x="2256" y="1089"/>
                    </a:cubicBezTo>
                    <a:cubicBezTo>
                      <a:pt x="2250" y="1092"/>
                      <a:pt x="2250" y="1092"/>
                      <a:pt x="2250" y="1092"/>
                    </a:cubicBezTo>
                    <a:cubicBezTo>
                      <a:pt x="2248" y="1093"/>
                      <a:pt x="2250" y="1093"/>
                      <a:pt x="2249" y="1097"/>
                    </a:cubicBezTo>
                    <a:cubicBezTo>
                      <a:pt x="2245" y="1097"/>
                      <a:pt x="2245" y="1097"/>
                      <a:pt x="2245" y="1097"/>
                    </a:cubicBezTo>
                    <a:cubicBezTo>
                      <a:pt x="2239" y="1102"/>
                      <a:pt x="2247" y="1101"/>
                      <a:pt x="2241" y="1104"/>
                    </a:cubicBezTo>
                    <a:cubicBezTo>
                      <a:pt x="2237" y="1106"/>
                      <a:pt x="2240" y="1105"/>
                      <a:pt x="2237" y="1104"/>
                    </a:cubicBezTo>
                    <a:cubicBezTo>
                      <a:pt x="2232" y="1104"/>
                      <a:pt x="2234" y="1103"/>
                      <a:pt x="2232" y="1104"/>
                    </a:cubicBezTo>
                    <a:cubicBezTo>
                      <a:pt x="2240" y="1111"/>
                      <a:pt x="2240" y="1111"/>
                      <a:pt x="2240" y="1111"/>
                    </a:cubicBezTo>
                    <a:cubicBezTo>
                      <a:pt x="2240" y="1114"/>
                      <a:pt x="2238" y="1110"/>
                      <a:pt x="2238" y="1115"/>
                    </a:cubicBezTo>
                    <a:cubicBezTo>
                      <a:pt x="2238" y="1116"/>
                      <a:pt x="2239" y="1117"/>
                      <a:pt x="2240" y="1117"/>
                    </a:cubicBezTo>
                    <a:cubicBezTo>
                      <a:pt x="2241" y="1120"/>
                      <a:pt x="2241" y="1120"/>
                      <a:pt x="2241" y="1120"/>
                    </a:cubicBezTo>
                    <a:cubicBezTo>
                      <a:pt x="2221" y="1120"/>
                      <a:pt x="2234" y="1120"/>
                      <a:pt x="2222" y="1113"/>
                    </a:cubicBezTo>
                    <a:cubicBezTo>
                      <a:pt x="2225" y="1106"/>
                      <a:pt x="2225" y="1106"/>
                      <a:pt x="2225" y="1106"/>
                    </a:cubicBezTo>
                    <a:cubicBezTo>
                      <a:pt x="2220" y="1107"/>
                      <a:pt x="2223" y="1105"/>
                      <a:pt x="2220" y="1110"/>
                    </a:cubicBezTo>
                    <a:cubicBezTo>
                      <a:pt x="2214" y="1108"/>
                      <a:pt x="2214" y="1108"/>
                      <a:pt x="2214" y="1108"/>
                    </a:cubicBezTo>
                    <a:cubicBezTo>
                      <a:pt x="2215" y="1102"/>
                      <a:pt x="2215" y="1105"/>
                      <a:pt x="2216" y="1104"/>
                    </a:cubicBezTo>
                    <a:cubicBezTo>
                      <a:pt x="2215" y="1101"/>
                      <a:pt x="2216" y="1103"/>
                      <a:pt x="2212" y="1103"/>
                    </a:cubicBezTo>
                    <a:cubicBezTo>
                      <a:pt x="2210" y="1104"/>
                      <a:pt x="2209" y="1104"/>
                      <a:pt x="2207" y="1103"/>
                    </a:cubicBezTo>
                    <a:cubicBezTo>
                      <a:pt x="2214" y="1100"/>
                      <a:pt x="2214" y="1100"/>
                      <a:pt x="2214" y="1100"/>
                    </a:cubicBezTo>
                    <a:cubicBezTo>
                      <a:pt x="2213" y="1097"/>
                      <a:pt x="2213" y="1097"/>
                      <a:pt x="2213" y="1097"/>
                    </a:cubicBezTo>
                    <a:cubicBezTo>
                      <a:pt x="2206" y="1094"/>
                      <a:pt x="2213" y="1094"/>
                      <a:pt x="2204" y="1094"/>
                    </a:cubicBezTo>
                    <a:cubicBezTo>
                      <a:pt x="2199" y="1094"/>
                      <a:pt x="2200" y="1093"/>
                      <a:pt x="2192" y="1086"/>
                    </a:cubicBezTo>
                    <a:cubicBezTo>
                      <a:pt x="2194" y="1083"/>
                      <a:pt x="2197" y="1080"/>
                      <a:pt x="2195" y="1075"/>
                    </a:cubicBezTo>
                    <a:cubicBezTo>
                      <a:pt x="2188" y="1075"/>
                      <a:pt x="2188" y="1075"/>
                      <a:pt x="2188" y="1075"/>
                    </a:cubicBezTo>
                    <a:cubicBezTo>
                      <a:pt x="2186" y="1083"/>
                      <a:pt x="2178" y="1077"/>
                      <a:pt x="2172" y="1074"/>
                    </a:cubicBezTo>
                    <a:cubicBezTo>
                      <a:pt x="2169" y="1077"/>
                      <a:pt x="2169" y="1076"/>
                      <a:pt x="2166" y="1076"/>
                    </a:cubicBezTo>
                    <a:cubicBezTo>
                      <a:pt x="2166" y="1073"/>
                      <a:pt x="2165" y="1073"/>
                      <a:pt x="2167" y="1071"/>
                    </a:cubicBezTo>
                    <a:cubicBezTo>
                      <a:pt x="2157" y="1060"/>
                      <a:pt x="2157" y="1060"/>
                      <a:pt x="2157" y="1060"/>
                    </a:cubicBezTo>
                    <a:cubicBezTo>
                      <a:pt x="2162" y="1059"/>
                      <a:pt x="2162" y="1059"/>
                      <a:pt x="2162" y="1059"/>
                    </a:cubicBezTo>
                    <a:cubicBezTo>
                      <a:pt x="2165" y="1059"/>
                      <a:pt x="2163" y="1060"/>
                      <a:pt x="2164" y="1059"/>
                    </a:cubicBezTo>
                    <a:cubicBezTo>
                      <a:pt x="2156" y="1056"/>
                      <a:pt x="2156" y="1056"/>
                      <a:pt x="2156" y="1056"/>
                    </a:cubicBezTo>
                    <a:cubicBezTo>
                      <a:pt x="2158" y="1051"/>
                      <a:pt x="2158" y="1051"/>
                      <a:pt x="2158" y="1051"/>
                    </a:cubicBezTo>
                    <a:cubicBezTo>
                      <a:pt x="2153" y="1047"/>
                      <a:pt x="2153" y="1047"/>
                      <a:pt x="2153" y="1047"/>
                    </a:cubicBezTo>
                    <a:cubicBezTo>
                      <a:pt x="2158" y="1043"/>
                      <a:pt x="2158" y="1043"/>
                      <a:pt x="2158" y="1043"/>
                    </a:cubicBezTo>
                    <a:cubicBezTo>
                      <a:pt x="2153" y="1042"/>
                      <a:pt x="2153" y="1042"/>
                      <a:pt x="2153" y="1042"/>
                    </a:cubicBezTo>
                    <a:cubicBezTo>
                      <a:pt x="2150" y="1038"/>
                      <a:pt x="2152" y="1042"/>
                      <a:pt x="2152" y="1038"/>
                    </a:cubicBezTo>
                    <a:cubicBezTo>
                      <a:pt x="2152" y="1038"/>
                      <a:pt x="2153" y="1038"/>
                      <a:pt x="2152" y="1035"/>
                    </a:cubicBezTo>
                    <a:cubicBezTo>
                      <a:pt x="2140" y="1034"/>
                      <a:pt x="2140" y="1034"/>
                      <a:pt x="2140" y="1034"/>
                    </a:cubicBezTo>
                    <a:cubicBezTo>
                      <a:pt x="2142" y="1023"/>
                      <a:pt x="2142" y="1028"/>
                      <a:pt x="2135" y="1015"/>
                    </a:cubicBezTo>
                    <a:cubicBezTo>
                      <a:pt x="2126" y="1013"/>
                      <a:pt x="2131" y="1014"/>
                      <a:pt x="2126" y="1014"/>
                    </a:cubicBezTo>
                    <a:cubicBezTo>
                      <a:pt x="2124" y="1006"/>
                      <a:pt x="2124" y="1007"/>
                      <a:pt x="2125" y="1004"/>
                    </a:cubicBezTo>
                    <a:cubicBezTo>
                      <a:pt x="2126" y="1003"/>
                      <a:pt x="2126" y="1003"/>
                      <a:pt x="2126" y="1003"/>
                    </a:cubicBezTo>
                    <a:cubicBezTo>
                      <a:pt x="2124" y="1001"/>
                      <a:pt x="2122" y="1000"/>
                      <a:pt x="2119" y="999"/>
                    </a:cubicBezTo>
                    <a:cubicBezTo>
                      <a:pt x="2117" y="990"/>
                      <a:pt x="2117" y="990"/>
                      <a:pt x="2117" y="990"/>
                    </a:cubicBezTo>
                    <a:cubicBezTo>
                      <a:pt x="2119" y="989"/>
                      <a:pt x="2122" y="989"/>
                      <a:pt x="2125" y="989"/>
                    </a:cubicBezTo>
                    <a:cubicBezTo>
                      <a:pt x="2121" y="987"/>
                      <a:pt x="2124" y="990"/>
                      <a:pt x="2118" y="985"/>
                    </a:cubicBezTo>
                    <a:cubicBezTo>
                      <a:pt x="2130" y="987"/>
                      <a:pt x="2130" y="987"/>
                      <a:pt x="2130" y="987"/>
                    </a:cubicBezTo>
                    <a:cubicBezTo>
                      <a:pt x="2136" y="985"/>
                      <a:pt x="2127" y="988"/>
                      <a:pt x="2133" y="985"/>
                    </a:cubicBezTo>
                    <a:cubicBezTo>
                      <a:pt x="2134" y="984"/>
                      <a:pt x="2135" y="984"/>
                      <a:pt x="2135" y="984"/>
                    </a:cubicBezTo>
                    <a:cubicBezTo>
                      <a:pt x="2135" y="984"/>
                      <a:pt x="2135" y="984"/>
                      <a:pt x="2137" y="985"/>
                    </a:cubicBezTo>
                    <a:cubicBezTo>
                      <a:pt x="2138" y="976"/>
                      <a:pt x="2130" y="979"/>
                      <a:pt x="2115" y="978"/>
                    </a:cubicBezTo>
                    <a:cubicBezTo>
                      <a:pt x="2116" y="968"/>
                      <a:pt x="2123" y="977"/>
                      <a:pt x="2111" y="965"/>
                    </a:cubicBezTo>
                    <a:cubicBezTo>
                      <a:pt x="2115" y="960"/>
                      <a:pt x="2115" y="960"/>
                      <a:pt x="2115" y="960"/>
                    </a:cubicBezTo>
                    <a:cubicBezTo>
                      <a:pt x="2111" y="956"/>
                      <a:pt x="2111" y="956"/>
                      <a:pt x="2111" y="956"/>
                    </a:cubicBezTo>
                    <a:cubicBezTo>
                      <a:pt x="2113" y="951"/>
                      <a:pt x="2108" y="954"/>
                      <a:pt x="2120" y="952"/>
                    </a:cubicBezTo>
                    <a:cubicBezTo>
                      <a:pt x="2103" y="949"/>
                      <a:pt x="2114" y="951"/>
                      <a:pt x="2101" y="947"/>
                    </a:cubicBezTo>
                    <a:cubicBezTo>
                      <a:pt x="2106" y="943"/>
                      <a:pt x="2106" y="943"/>
                      <a:pt x="2106" y="943"/>
                    </a:cubicBezTo>
                    <a:cubicBezTo>
                      <a:pt x="2097" y="940"/>
                      <a:pt x="2097" y="940"/>
                      <a:pt x="2097" y="940"/>
                    </a:cubicBezTo>
                    <a:cubicBezTo>
                      <a:pt x="2095" y="935"/>
                      <a:pt x="2095" y="935"/>
                      <a:pt x="2095" y="935"/>
                    </a:cubicBezTo>
                    <a:cubicBezTo>
                      <a:pt x="2103" y="935"/>
                      <a:pt x="2103" y="935"/>
                      <a:pt x="2103" y="935"/>
                    </a:cubicBezTo>
                    <a:cubicBezTo>
                      <a:pt x="2100" y="930"/>
                      <a:pt x="2100" y="930"/>
                      <a:pt x="2100" y="930"/>
                    </a:cubicBezTo>
                    <a:cubicBezTo>
                      <a:pt x="2101" y="930"/>
                      <a:pt x="2101" y="930"/>
                      <a:pt x="2101" y="930"/>
                    </a:cubicBezTo>
                    <a:cubicBezTo>
                      <a:pt x="2101" y="930"/>
                      <a:pt x="2102" y="930"/>
                      <a:pt x="2102" y="930"/>
                    </a:cubicBezTo>
                    <a:cubicBezTo>
                      <a:pt x="2107" y="927"/>
                      <a:pt x="2107" y="927"/>
                      <a:pt x="2107" y="927"/>
                    </a:cubicBezTo>
                    <a:cubicBezTo>
                      <a:pt x="2105" y="918"/>
                      <a:pt x="2105" y="928"/>
                      <a:pt x="2099" y="912"/>
                    </a:cubicBezTo>
                    <a:cubicBezTo>
                      <a:pt x="2106" y="911"/>
                      <a:pt x="2106" y="911"/>
                      <a:pt x="2106" y="911"/>
                    </a:cubicBezTo>
                    <a:cubicBezTo>
                      <a:pt x="2121" y="907"/>
                      <a:pt x="2120" y="915"/>
                      <a:pt x="2132" y="921"/>
                    </a:cubicBezTo>
                    <a:cubicBezTo>
                      <a:pt x="2132" y="920"/>
                      <a:pt x="2131" y="920"/>
                      <a:pt x="2131" y="920"/>
                    </a:cubicBezTo>
                    <a:cubicBezTo>
                      <a:pt x="2126" y="909"/>
                      <a:pt x="2130" y="914"/>
                      <a:pt x="2130" y="912"/>
                    </a:cubicBezTo>
                    <a:cubicBezTo>
                      <a:pt x="2111" y="907"/>
                      <a:pt x="2116" y="907"/>
                      <a:pt x="2100" y="909"/>
                    </a:cubicBezTo>
                    <a:cubicBezTo>
                      <a:pt x="2116" y="900"/>
                      <a:pt x="2116" y="900"/>
                      <a:pt x="2116" y="900"/>
                    </a:cubicBezTo>
                    <a:cubicBezTo>
                      <a:pt x="2115" y="893"/>
                      <a:pt x="2115" y="893"/>
                      <a:pt x="2115" y="893"/>
                    </a:cubicBezTo>
                    <a:cubicBezTo>
                      <a:pt x="2118" y="894"/>
                      <a:pt x="2120" y="895"/>
                      <a:pt x="2123" y="895"/>
                    </a:cubicBezTo>
                    <a:cubicBezTo>
                      <a:pt x="2131" y="896"/>
                      <a:pt x="2121" y="891"/>
                      <a:pt x="2130" y="896"/>
                    </a:cubicBezTo>
                    <a:cubicBezTo>
                      <a:pt x="2145" y="901"/>
                      <a:pt x="2145" y="901"/>
                      <a:pt x="2145" y="901"/>
                    </a:cubicBezTo>
                    <a:cubicBezTo>
                      <a:pt x="2146" y="887"/>
                      <a:pt x="2146" y="887"/>
                      <a:pt x="2146" y="887"/>
                    </a:cubicBezTo>
                    <a:cubicBezTo>
                      <a:pt x="2152" y="895"/>
                      <a:pt x="2152" y="895"/>
                      <a:pt x="2152" y="895"/>
                    </a:cubicBezTo>
                    <a:cubicBezTo>
                      <a:pt x="2155" y="894"/>
                      <a:pt x="2155" y="894"/>
                      <a:pt x="2155" y="894"/>
                    </a:cubicBezTo>
                    <a:cubicBezTo>
                      <a:pt x="2157" y="882"/>
                      <a:pt x="2153" y="883"/>
                      <a:pt x="2149" y="882"/>
                    </a:cubicBezTo>
                    <a:cubicBezTo>
                      <a:pt x="2149" y="881"/>
                      <a:pt x="2149" y="880"/>
                      <a:pt x="2149" y="880"/>
                    </a:cubicBezTo>
                    <a:cubicBezTo>
                      <a:pt x="2149" y="879"/>
                      <a:pt x="2150" y="879"/>
                      <a:pt x="2150" y="879"/>
                    </a:cubicBezTo>
                    <a:cubicBezTo>
                      <a:pt x="2150" y="877"/>
                      <a:pt x="2150" y="875"/>
                      <a:pt x="2151" y="874"/>
                    </a:cubicBezTo>
                    <a:cubicBezTo>
                      <a:pt x="2153" y="870"/>
                      <a:pt x="2152" y="874"/>
                      <a:pt x="2155" y="866"/>
                    </a:cubicBezTo>
                    <a:cubicBezTo>
                      <a:pt x="2142" y="860"/>
                      <a:pt x="2142" y="860"/>
                      <a:pt x="2142" y="860"/>
                    </a:cubicBezTo>
                    <a:cubicBezTo>
                      <a:pt x="2123" y="851"/>
                      <a:pt x="2137" y="861"/>
                      <a:pt x="2122" y="845"/>
                    </a:cubicBezTo>
                    <a:cubicBezTo>
                      <a:pt x="2118" y="840"/>
                      <a:pt x="2119" y="840"/>
                      <a:pt x="2113" y="839"/>
                    </a:cubicBezTo>
                    <a:cubicBezTo>
                      <a:pt x="2116" y="846"/>
                      <a:pt x="2120" y="845"/>
                      <a:pt x="2122" y="854"/>
                    </a:cubicBezTo>
                    <a:cubicBezTo>
                      <a:pt x="2124" y="855"/>
                      <a:pt x="2133" y="864"/>
                      <a:pt x="2131" y="869"/>
                    </a:cubicBezTo>
                    <a:cubicBezTo>
                      <a:pt x="2100" y="866"/>
                      <a:pt x="2100" y="866"/>
                      <a:pt x="2100" y="866"/>
                    </a:cubicBezTo>
                    <a:cubicBezTo>
                      <a:pt x="2096" y="859"/>
                      <a:pt x="2099" y="868"/>
                      <a:pt x="2091" y="855"/>
                    </a:cubicBezTo>
                    <a:cubicBezTo>
                      <a:pt x="2103" y="859"/>
                      <a:pt x="2103" y="859"/>
                      <a:pt x="2103" y="859"/>
                    </a:cubicBezTo>
                    <a:cubicBezTo>
                      <a:pt x="2103" y="854"/>
                      <a:pt x="2103" y="858"/>
                      <a:pt x="2100" y="856"/>
                    </a:cubicBezTo>
                    <a:cubicBezTo>
                      <a:pt x="2097" y="854"/>
                      <a:pt x="2097" y="854"/>
                      <a:pt x="2093" y="852"/>
                    </a:cubicBezTo>
                    <a:cubicBezTo>
                      <a:pt x="2088" y="849"/>
                      <a:pt x="2083" y="850"/>
                      <a:pt x="2085" y="843"/>
                    </a:cubicBezTo>
                    <a:cubicBezTo>
                      <a:pt x="2089" y="840"/>
                      <a:pt x="2089" y="840"/>
                      <a:pt x="2089" y="840"/>
                    </a:cubicBezTo>
                    <a:cubicBezTo>
                      <a:pt x="2092" y="838"/>
                      <a:pt x="2091" y="840"/>
                      <a:pt x="2093" y="832"/>
                    </a:cubicBezTo>
                    <a:cubicBezTo>
                      <a:pt x="2100" y="831"/>
                      <a:pt x="2102" y="834"/>
                      <a:pt x="2109" y="838"/>
                    </a:cubicBezTo>
                    <a:cubicBezTo>
                      <a:pt x="2110" y="835"/>
                      <a:pt x="2110" y="835"/>
                      <a:pt x="2110" y="835"/>
                    </a:cubicBezTo>
                    <a:cubicBezTo>
                      <a:pt x="2105" y="832"/>
                      <a:pt x="2100" y="826"/>
                      <a:pt x="2097" y="823"/>
                    </a:cubicBezTo>
                    <a:cubicBezTo>
                      <a:pt x="2101" y="817"/>
                      <a:pt x="2102" y="820"/>
                      <a:pt x="2113" y="826"/>
                    </a:cubicBezTo>
                    <a:cubicBezTo>
                      <a:pt x="2139" y="839"/>
                      <a:pt x="2136" y="847"/>
                      <a:pt x="2156" y="859"/>
                    </a:cubicBezTo>
                    <a:cubicBezTo>
                      <a:pt x="2156" y="854"/>
                      <a:pt x="2157" y="860"/>
                      <a:pt x="2150" y="848"/>
                    </a:cubicBezTo>
                    <a:cubicBezTo>
                      <a:pt x="2156" y="849"/>
                      <a:pt x="2156" y="849"/>
                      <a:pt x="2156" y="849"/>
                    </a:cubicBezTo>
                    <a:cubicBezTo>
                      <a:pt x="2149" y="844"/>
                      <a:pt x="2149" y="844"/>
                      <a:pt x="2149" y="844"/>
                    </a:cubicBezTo>
                    <a:cubicBezTo>
                      <a:pt x="2150" y="841"/>
                      <a:pt x="2148" y="843"/>
                      <a:pt x="2154" y="842"/>
                    </a:cubicBezTo>
                    <a:cubicBezTo>
                      <a:pt x="2156" y="841"/>
                      <a:pt x="2156" y="841"/>
                      <a:pt x="2156" y="841"/>
                    </a:cubicBezTo>
                    <a:cubicBezTo>
                      <a:pt x="2151" y="838"/>
                      <a:pt x="2151" y="838"/>
                      <a:pt x="2151" y="838"/>
                    </a:cubicBezTo>
                    <a:cubicBezTo>
                      <a:pt x="2156" y="839"/>
                      <a:pt x="2155" y="839"/>
                      <a:pt x="2159" y="838"/>
                    </a:cubicBezTo>
                    <a:cubicBezTo>
                      <a:pt x="2151" y="829"/>
                      <a:pt x="2151" y="836"/>
                      <a:pt x="2144" y="828"/>
                    </a:cubicBezTo>
                    <a:cubicBezTo>
                      <a:pt x="2154" y="829"/>
                      <a:pt x="2154" y="829"/>
                      <a:pt x="2154" y="829"/>
                    </a:cubicBezTo>
                    <a:cubicBezTo>
                      <a:pt x="2149" y="827"/>
                      <a:pt x="2147" y="827"/>
                      <a:pt x="2143" y="825"/>
                    </a:cubicBezTo>
                    <a:cubicBezTo>
                      <a:pt x="2142" y="825"/>
                      <a:pt x="2139" y="825"/>
                      <a:pt x="2138" y="824"/>
                    </a:cubicBezTo>
                    <a:cubicBezTo>
                      <a:pt x="2130" y="819"/>
                      <a:pt x="2142" y="824"/>
                      <a:pt x="2126" y="812"/>
                    </a:cubicBezTo>
                    <a:cubicBezTo>
                      <a:pt x="2122" y="808"/>
                      <a:pt x="2122" y="808"/>
                      <a:pt x="2122" y="808"/>
                    </a:cubicBezTo>
                    <a:cubicBezTo>
                      <a:pt x="2111" y="801"/>
                      <a:pt x="2111" y="801"/>
                      <a:pt x="2111" y="801"/>
                    </a:cubicBezTo>
                    <a:cubicBezTo>
                      <a:pt x="2105" y="806"/>
                      <a:pt x="2105" y="806"/>
                      <a:pt x="2105" y="806"/>
                    </a:cubicBezTo>
                    <a:cubicBezTo>
                      <a:pt x="2096" y="804"/>
                      <a:pt x="2094" y="800"/>
                      <a:pt x="2087" y="795"/>
                    </a:cubicBezTo>
                    <a:cubicBezTo>
                      <a:pt x="2094" y="790"/>
                      <a:pt x="2094" y="790"/>
                      <a:pt x="2094" y="790"/>
                    </a:cubicBezTo>
                    <a:cubicBezTo>
                      <a:pt x="2092" y="788"/>
                      <a:pt x="2093" y="791"/>
                      <a:pt x="2090" y="785"/>
                    </a:cubicBezTo>
                    <a:cubicBezTo>
                      <a:pt x="2097" y="780"/>
                      <a:pt x="2097" y="780"/>
                      <a:pt x="2097" y="780"/>
                    </a:cubicBezTo>
                    <a:cubicBezTo>
                      <a:pt x="2095" y="778"/>
                      <a:pt x="2100" y="780"/>
                      <a:pt x="2094" y="778"/>
                    </a:cubicBezTo>
                    <a:cubicBezTo>
                      <a:pt x="2097" y="774"/>
                      <a:pt x="2092" y="775"/>
                      <a:pt x="2100" y="777"/>
                    </a:cubicBezTo>
                    <a:cubicBezTo>
                      <a:pt x="2102" y="777"/>
                      <a:pt x="2103" y="779"/>
                      <a:pt x="2105" y="780"/>
                    </a:cubicBezTo>
                    <a:cubicBezTo>
                      <a:pt x="2109" y="771"/>
                      <a:pt x="2109" y="771"/>
                      <a:pt x="2109" y="771"/>
                    </a:cubicBezTo>
                    <a:cubicBezTo>
                      <a:pt x="2107" y="767"/>
                      <a:pt x="2105" y="770"/>
                      <a:pt x="2101" y="755"/>
                    </a:cubicBezTo>
                    <a:cubicBezTo>
                      <a:pt x="2099" y="748"/>
                      <a:pt x="2097" y="742"/>
                      <a:pt x="2092" y="739"/>
                    </a:cubicBezTo>
                    <a:cubicBezTo>
                      <a:pt x="2093" y="733"/>
                      <a:pt x="2088" y="735"/>
                      <a:pt x="2082" y="732"/>
                    </a:cubicBezTo>
                    <a:cubicBezTo>
                      <a:pt x="2090" y="732"/>
                      <a:pt x="2090" y="732"/>
                      <a:pt x="2090" y="732"/>
                    </a:cubicBezTo>
                    <a:cubicBezTo>
                      <a:pt x="2093" y="726"/>
                      <a:pt x="2093" y="726"/>
                      <a:pt x="2093" y="726"/>
                    </a:cubicBezTo>
                    <a:cubicBezTo>
                      <a:pt x="2090" y="720"/>
                      <a:pt x="2090" y="723"/>
                      <a:pt x="2086" y="719"/>
                    </a:cubicBezTo>
                    <a:cubicBezTo>
                      <a:pt x="2075" y="703"/>
                      <a:pt x="2075" y="703"/>
                      <a:pt x="2075" y="703"/>
                    </a:cubicBezTo>
                    <a:cubicBezTo>
                      <a:pt x="2073" y="700"/>
                      <a:pt x="2069" y="699"/>
                      <a:pt x="2069" y="695"/>
                    </a:cubicBezTo>
                    <a:cubicBezTo>
                      <a:pt x="2068" y="688"/>
                      <a:pt x="2062" y="683"/>
                      <a:pt x="2055" y="679"/>
                    </a:cubicBezTo>
                    <a:cubicBezTo>
                      <a:pt x="2046" y="674"/>
                      <a:pt x="2049" y="674"/>
                      <a:pt x="2042" y="664"/>
                    </a:cubicBezTo>
                    <a:cubicBezTo>
                      <a:pt x="2038" y="659"/>
                      <a:pt x="2031" y="655"/>
                      <a:pt x="2025" y="651"/>
                    </a:cubicBezTo>
                    <a:cubicBezTo>
                      <a:pt x="2020" y="648"/>
                      <a:pt x="2022" y="646"/>
                      <a:pt x="2018" y="644"/>
                    </a:cubicBezTo>
                    <a:cubicBezTo>
                      <a:pt x="2013" y="642"/>
                      <a:pt x="2014" y="645"/>
                      <a:pt x="2007" y="644"/>
                    </a:cubicBezTo>
                    <a:cubicBezTo>
                      <a:pt x="2006" y="636"/>
                      <a:pt x="2006" y="636"/>
                      <a:pt x="2006" y="636"/>
                    </a:cubicBezTo>
                    <a:cubicBezTo>
                      <a:pt x="1985" y="636"/>
                      <a:pt x="1990" y="633"/>
                      <a:pt x="1979" y="631"/>
                    </a:cubicBezTo>
                    <a:cubicBezTo>
                      <a:pt x="1974" y="629"/>
                      <a:pt x="1979" y="632"/>
                      <a:pt x="1973" y="631"/>
                    </a:cubicBezTo>
                    <a:cubicBezTo>
                      <a:pt x="1967" y="623"/>
                      <a:pt x="1966" y="619"/>
                      <a:pt x="1958" y="618"/>
                    </a:cubicBezTo>
                    <a:cubicBezTo>
                      <a:pt x="1949" y="618"/>
                      <a:pt x="1956" y="624"/>
                      <a:pt x="1944" y="611"/>
                    </a:cubicBezTo>
                    <a:cubicBezTo>
                      <a:pt x="1941" y="621"/>
                      <a:pt x="1941" y="621"/>
                      <a:pt x="1941" y="621"/>
                    </a:cubicBezTo>
                    <a:cubicBezTo>
                      <a:pt x="1928" y="614"/>
                      <a:pt x="1919" y="611"/>
                      <a:pt x="1916" y="604"/>
                    </a:cubicBezTo>
                    <a:cubicBezTo>
                      <a:pt x="1914" y="600"/>
                      <a:pt x="1914" y="599"/>
                      <a:pt x="1911" y="597"/>
                    </a:cubicBezTo>
                    <a:cubicBezTo>
                      <a:pt x="1917" y="593"/>
                      <a:pt x="1917" y="593"/>
                      <a:pt x="1917" y="593"/>
                    </a:cubicBezTo>
                    <a:cubicBezTo>
                      <a:pt x="1912" y="590"/>
                      <a:pt x="1900" y="582"/>
                      <a:pt x="1898" y="579"/>
                    </a:cubicBezTo>
                    <a:cubicBezTo>
                      <a:pt x="1898" y="578"/>
                      <a:pt x="1897" y="575"/>
                      <a:pt x="1897" y="572"/>
                    </a:cubicBezTo>
                    <a:cubicBezTo>
                      <a:pt x="1900" y="571"/>
                      <a:pt x="1900" y="571"/>
                      <a:pt x="1900" y="571"/>
                    </a:cubicBezTo>
                    <a:cubicBezTo>
                      <a:pt x="1918" y="583"/>
                      <a:pt x="1918" y="583"/>
                      <a:pt x="1918" y="583"/>
                    </a:cubicBezTo>
                    <a:cubicBezTo>
                      <a:pt x="1918" y="583"/>
                      <a:pt x="1918" y="582"/>
                      <a:pt x="1918" y="582"/>
                    </a:cubicBezTo>
                    <a:cubicBezTo>
                      <a:pt x="1920" y="579"/>
                      <a:pt x="1920" y="579"/>
                      <a:pt x="1920" y="579"/>
                    </a:cubicBezTo>
                    <a:cubicBezTo>
                      <a:pt x="1926" y="580"/>
                      <a:pt x="1929" y="580"/>
                      <a:pt x="1934" y="581"/>
                    </a:cubicBezTo>
                    <a:cubicBezTo>
                      <a:pt x="1936" y="582"/>
                      <a:pt x="1966" y="592"/>
                      <a:pt x="1967" y="597"/>
                    </a:cubicBezTo>
                    <a:cubicBezTo>
                      <a:pt x="1974" y="597"/>
                      <a:pt x="1974" y="597"/>
                      <a:pt x="1974" y="597"/>
                    </a:cubicBezTo>
                    <a:cubicBezTo>
                      <a:pt x="1974" y="586"/>
                      <a:pt x="1945" y="584"/>
                      <a:pt x="1940" y="579"/>
                    </a:cubicBezTo>
                    <a:cubicBezTo>
                      <a:pt x="1934" y="569"/>
                      <a:pt x="1934" y="569"/>
                      <a:pt x="1934" y="569"/>
                    </a:cubicBezTo>
                    <a:cubicBezTo>
                      <a:pt x="1934" y="569"/>
                      <a:pt x="1933" y="569"/>
                      <a:pt x="1933" y="568"/>
                    </a:cubicBezTo>
                    <a:cubicBezTo>
                      <a:pt x="1933" y="569"/>
                      <a:pt x="1933" y="569"/>
                      <a:pt x="1931" y="569"/>
                    </a:cubicBezTo>
                    <a:cubicBezTo>
                      <a:pt x="1925" y="573"/>
                      <a:pt x="1927" y="574"/>
                      <a:pt x="1920" y="570"/>
                    </a:cubicBezTo>
                    <a:cubicBezTo>
                      <a:pt x="1915" y="568"/>
                      <a:pt x="1911" y="564"/>
                      <a:pt x="1908" y="560"/>
                    </a:cubicBezTo>
                    <a:cubicBezTo>
                      <a:pt x="1902" y="552"/>
                      <a:pt x="1901" y="555"/>
                      <a:pt x="1895" y="544"/>
                    </a:cubicBezTo>
                    <a:cubicBezTo>
                      <a:pt x="1893" y="539"/>
                      <a:pt x="1896" y="541"/>
                      <a:pt x="1892" y="538"/>
                    </a:cubicBezTo>
                    <a:cubicBezTo>
                      <a:pt x="1898" y="528"/>
                      <a:pt x="1903" y="535"/>
                      <a:pt x="1913" y="537"/>
                    </a:cubicBezTo>
                    <a:cubicBezTo>
                      <a:pt x="1923" y="540"/>
                      <a:pt x="1931" y="543"/>
                      <a:pt x="1940" y="546"/>
                    </a:cubicBezTo>
                    <a:cubicBezTo>
                      <a:pt x="1950" y="550"/>
                      <a:pt x="1956" y="550"/>
                      <a:pt x="1967" y="555"/>
                    </a:cubicBezTo>
                    <a:cubicBezTo>
                      <a:pt x="1972" y="557"/>
                      <a:pt x="1974" y="559"/>
                      <a:pt x="1978" y="561"/>
                    </a:cubicBezTo>
                    <a:cubicBezTo>
                      <a:pt x="1985" y="566"/>
                      <a:pt x="1981" y="561"/>
                      <a:pt x="1989" y="565"/>
                    </a:cubicBezTo>
                    <a:cubicBezTo>
                      <a:pt x="1993" y="562"/>
                      <a:pt x="1991" y="563"/>
                      <a:pt x="2001" y="562"/>
                    </a:cubicBezTo>
                    <a:cubicBezTo>
                      <a:pt x="2005" y="553"/>
                      <a:pt x="2005" y="553"/>
                      <a:pt x="2005" y="553"/>
                    </a:cubicBezTo>
                    <a:cubicBezTo>
                      <a:pt x="2004" y="548"/>
                      <a:pt x="2004" y="548"/>
                      <a:pt x="2004" y="548"/>
                    </a:cubicBezTo>
                    <a:cubicBezTo>
                      <a:pt x="2006" y="545"/>
                      <a:pt x="2006" y="545"/>
                      <a:pt x="2006" y="545"/>
                    </a:cubicBezTo>
                    <a:cubicBezTo>
                      <a:pt x="1993" y="539"/>
                      <a:pt x="1993" y="539"/>
                      <a:pt x="1993" y="539"/>
                    </a:cubicBezTo>
                    <a:cubicBezTo>
                      <a:pt x="1988" y="537"/>
                      <a:pt x="1990" y="539"/>
                      <a:pt x="1987" y="538"/>
                    </a:cubicBezTo>
                    <a:cubicBezTo>
                      <a:pt x="1980" y="536"/>
                      <a:pt x="1985" y="538"/>
                      <a:pt x="1981" y="534"/>
                    </a:cubicBezTo>
                    <a:cubicBezTo>
                      <a:pt x="1974" y="526"/>
                      <a:pt x="1960" y="532"/>
                      <a:pt x="1964" y="519"/>
                    </a:cubicBezTo>
                    <a:cubicBezTo>
                      <a:pt x="1967" y="517"/>
                      <a:pt x="1965" y="518"/>
                      <a:pt x="1969" y="515"/>
                    </a:cubicBezTo>
                    <a:cubicBezTo>
                      <a:pt x="1980" y="517"/>
                      <a:pt x="2019" y="524"/>
                      <a:pt x="2028" y="531"/>
                    </a:cubicBezTo>
                    <a:cubicBezTo>
                      <a:pt x="2040" y="542"/>
                      <a:pt x="2040" y="542"/>
                      <a:pt x="2040" y="542"/>
                    </a:cubicBezTo>
                    <a:cubicBezTo>
                      <a:pt x="2037" y="534"/>
                      <a:pt x="2037" y="534"/>
                      <a:pt x="2037" y="534"/>
                    </a:cubicBezTo>
                    <a:cubicBezTo>
                      <a:pt x="2045" y="524"/>
                      <a:pt x="2045" y="524"/>
                      <a:pt x="2045" y="524"/>
                    </a:cubicBezTo>
                    <a:cubicBezTo>
                      <a:pt x="2056" y="526"/>
                      <a:pt x="2061" y="545"/>
                      <a:pt x="2061" y="547"/>
                    </a:cubicBezTo>
                    <a:cubicBezTo>
                      <a:pt x="2065" y="547"/>
                      <a:pt x="2063" y="550"/>
                      <a:pt x="2059" y="532"/>
                    </a:cubicBezTo>
                    <a:cubicBezTo>
                      <a:pt x="2066" y="534"/>
                      <a:pt x="2067" y="533"/>
                      <a:pt x="2074" y="536"/>
                    </a:cubicBezTo>
                    <a:cubicBezTo>
                      <a:pt x="2092" y="543"/>
                      <a:pt x="2108" y="556"/>
                      <a:pt x="2109" y="556"/>
                    </a:cubicBezTo>
                    <a:cubicBezTo>
                      <a:pt x="2117" y="559"/>
                      <a:pt x="2108" y="548"/>
                      <a:pt x="2124" y="563"/>
                    </a:cubicBezTo>
                    <a:cubicBezTo>
                      <a:pt x="2126" y="559"/>
                      <a:pt x="2126" y="559"/>
                      <a:pt x="2126" y="559"/>
                    </a:cubicBezTo>
                    <a:cubicBezTo>
                      <a:pt x="2137" y="564"/>
                      <a:pt x="2136" y="564"/>
                      <a:pt x="2140" y="572"/>
                    </a:cubicBezTo>
                    <a:cubicBezTo>
                      <a:pt x="2142" y="579"/>
                      <a:pt x="2141" y="576"/>
                      <a:pt x="2141" y="583"/>
                    </a:cubicBezTo>
                    <a:cubicBezTo>
                      <a:pt x="2141" y="587"/>
                      <a:pt x="2142" y="590"/>
                      <a:pt x="2142" y="593"/>
                    </a:cubicBezTo>
                    <a:cubicBezTo>
                      <a:pt x="2144" y="588"/>
                      <a:pt x="2143" y="590"/>
                      <a:pt x="2147" y="589"/>
                    </a:cubicBezTo>
                    <a:cubicBezTo>
                      <a:pt x="2155" y="588"/>
                      <a:pt x="2157" y="590"/>
                      <a:pt x="2166" y="598"/>
                    </a:cubicBezTo>
                    <a:cubicBezTo>
                      <a:pt x="2147" y="571"/>
                      <a:pt x="2147" y="571"/>
                      <a:pt x="2147" y="571"/>
                    </a:cubicBezTo>
                    <a:cubicBezTo>
                      <a:pt x="2154" y="577"/>
                      <a:pt x="2171" y="598"/>
                      <a:pt x="2177" y="605"/>
                    </a:cubicBezTo>
                    <a:cubicBezTo>
                      <a:pt x="2171" y="602"/>
                      <a:pt x="2174" y="601"/>
                      <a:pt x="2166" y="599"/>
                    </a:cubicBezTo>
                    <a:cubicBezTo>
                      <a:pt x="2187" y="618"/>
                      <a:pt x="2187" y="618"/>
                      <a:pt x="2187" y="618"/>
                    </a:cubicBezTo>
                    <a:cubicBezTo>
                      <a:pt x="2188" y="610"/>
                      <a:pt x="2185" y="609"/>
                      <a:pt x="2187" y="606"/>
                    </a:cubicBezTo>
                    <a:cubicBezTo>
                      <a:pt x="2191" y="603"/>
                      <a:pt x="2191" y="603"/>
                      <a:pt x="2191" y="603"/>
                    </a:cubicBezTo>
                    <a:cubicBezTo>
                      <a:pt x="2189" y="591"/>
                      <a:pt x="2189" y="591"/>
                      <a:pt x="2189" y="591"/>
                    </a:cubicBezTo>
                    <a:cubicBezTo>
                      <a:pt x="2200" y="596"/>
                      <a:pt x="2215" y="616"/>
                      <a:pt x="2219" y="623"/>
                    </a:cubicBezTo>
                    <a:cubicBezTo>
                      <a:pt x="2223" y="629"/>
                      <a:pt x="2219" y="627"/>
                      <a:pt x="2225" y="637"/>
                    </a:cubicBezTo>
                    <a:cubicBezTo>
                      <a:pt x="2227" y="639"/>
                      <a:pt x="2227" y="639"/>
                      <a:pt x="2228" y="642"/>
                    </a:cubicBezTo>
                    <a:cubicBezTo>
                      <a:pt x="2230" y="646"/>
                      <a:pt x="2232" y="647"/>
                      <a:pt x="2236" y="650"/>
                    </a:cubicBezTo>
                    <a:cubicBezTo>
                      <a:pt x="2239" y="653"/>
                      <a:pt x="2241" y="655"/>
                      <a:pt x="2243" y="657"/>
                    </a:cubicBezTo>
                    <a:cubicBezTo>
                      <a:pt x="2244" y="659"/>
                      <a:pt x="2244" y="659"/>
                      <a:pt x="2244" y="659"/>
                    </a:cubicBezTo>
                    <a:cubicBezTo>
                      <a:pt x="2258" y="660"/>
                      <a:pt x="2251" y="657"/>
                      <a:pt x="2270" y="672"/>
                    </a:cubicBezTo>
                    <a:cubicBezTo>
                      <a:pt x="2266" y="665"/>
                      <a:pt x="2257" y="660"/>
                      <a:pt x="2246" y="645"/>
                    </a:cubicBezTo>
                    <a:cubicBezTo>
                      <a:pt x="2227" y="616"/>
                      <a:pt x="2227" y="616"/>
                      <a:pt x="2227" y="616"/>
                    </a:cubicBezTo>
                    <a:cubicBezTo>
                      <a:pt x="2257" y="638"/>
                      <a:pt x="2257" y="638"/>
                      <a:pt x="2257" y="638"/>
                    </a:cubicBezTo>
                    <a:cubicBezTo>
                      <a:pt x="2260" y="633"/>
                      <a:pt x="2260" y="633"/>
                      <a:pt x="2260" y="633"/>
                    </a:cubicBezTo>
                    <a:cubicBezTo>
                      <a:pt x="2266" y="637"/>
                      <a:pt x="2266" y="637"/>
                      <a:pt x="2266" y="637"/>
                    </a:cubicBezTo>
                    <a:cubicBezTo>
                      <a:pt x="2268" y="635"/>
                      <a:pt x="2266" y="636"/>
                      <a:pt x="2271" y="633"/>
                    </a:cubicBezTo>
                    <a:cubicBezTo>
                      <a:pt x="2270" y="630"/>
                      <a:pt x="2270" y="630"/>
                      <a:pt x="2270" y="630"/>
                    </a:cubicBezTo>
                    <a:cubicBezTo>
                      <a:pt x="2277" y="633"/>
                      <a:pt x="2291" y="649"/>
                      <a:pt x="2297" y="656"/>
                    </a:cubicBezTo>
                    <a:cubicBezTo>
                      <a:pt x="2301" y="660"/>
                      <a:pt x="2305" y="665"/>
                      <a:pt x="2309" y="669"/>
                    </a:cubicBezTo>
                    <a:cubicBezTo>
                      <a:pt x="2313" y="673"/>
                      <a:pt x="2319" y="679"/>
                      <a:pt x="2322" y="683"/>
                    </a:cubicBezTo>
                    <a:cubicBezTo>
                      <a:pt x="2340" y="703"/>
                      <a:pt x="2356" y="723"/>
                      <a:pt x="2373" y="744"/>
                    </a:cubicBezTo>
                    <a:cubicBezTo>
                      <a:pt x="2381" y="754"/>
                      <a:pt x="2390" y="766"/>
                      <a:pt x="2397" y="775"/>
                    </a:cubicBezTo>
                    <a:cubicBezTo>
                      <a:pt x="2403" y="784"/>
                      <a:pt x="2417" y="800"/>
                      <a:pt x="2420" y="809"/>
                    </a:cubicBezTo>
                    <a:cubicBezTo>
                      <a:pt x="2424" y="811"/>
                      <a:pt x="2424" y="814"/>
                      <a:pt x="2428" y="819"/>
                    </a:cubicBezTo>
                    <a:cubicBezTo>
                      <a:pt x="2444" y="842"/>
                      <a:pt x="2444" y="842"/>
                      <a:pt x="2444" y="842"/>
                    </a:cubicBezTo>
                    <a:cubicBezTo>
                      <a:pt x="2452" y="852"/>
                      <a:pt x="2487" y="915"/>
                      <a:pt x="2487" y="915"/>
                    </a:cubicBezTo>
                    <a:cubicBezTo>
                      <a:pt x="2493" y="922"/>
                      <a:pt x="2516" y="970"/>
                      <a:pt x="2523" y="984"/>
                    </a:cubicBezTo>
                    <a:cubicBezTo>
                      <a:pt x="2529" y="997"/>
                      <a:pt x="2529" y="997"/>
                      <a:pt x="2529" y="997"/>
                    </a:cubicBezTo>
                    <a:cubicBezTo>
                      <a:pt x="2532" y="1001"/>
                      <a:pt x="2532" y="998"/>
                      <a:pt x="2532" y="1004"/>
                    </a:cubicBezTo>
                    <a:cubicBezTo>
                      <a:pt x="2533" y="1006"/>
                      <a:pt x="2533" y="1006"/>
                      <a:pt x="2533" y="1006"/>
                    </a:cubicBezTo>
                    <a:cubicBezTo>
                      <a:pt x="2535" y="1009"/>
                      <a:pt x="2537" y="1012"/>
                      <a:pt x="2538" y="1017"/>
                    </a:cubicBezTo>
                    <a:cubicBezTo>
                      <a:pt x="2539" y="1018"/>
                      <a:pt x="2539" y="1018"/>
                      <a:pt x="2539" y="1018"/>
                    </a:cubicBezTo>
                    <a:cubicBezTo>
                      <a:pt x="2541" y="1022"/>
                      <a:pt x="2547" y="1034"/>
                      <a:pt x="2548" y="1039"/>
                    </a:cubicBezTo>
                    <a:cubicBezTo>
                      <a:pt x="2551" y="1046"/>
                      <a:pt x="2555" y="1053"/>
                      <a:pt x="2557" y="1060"/>
                    </a:cubicBezTo>
                    <a:cubicBezTo>
                      <a:pt x="2549" y="1054"/>
                      <a:pt x="2554" y="1052"/>
                      <a:pt x="2543" y="1045"/>
                    </a:cubicBezTo>
                    <a:cubicBezTo>
                      <a:pt x="2534" y="1040"/>
                      <a:pt x="2537" y="1038"/>
                      <a:pt x="2528" y="1032"/>
                    </a:cubicBezTo>
                    <a:cubicBezTo>
                      <a:pt x="2522" y="1028"/>
                      <a:pt x="2518" y="1023"/>
                      <a:pt x="2510" y="1020"/>
                    </a:cubicBezTo>
                    <a:cubicBezTo>
                      <a:pt x="2499" y="1014"/>
                      <a:pt x="2502" y="1011"/>
                      <a:pt x="2494" y="1008"/>
                    </a:cubicBezTo>
                    <a:cubicBezTo>
                      <a:pt x="2498" y="1014"/>
                      <a:pt x="2498" y="1014"/>
                      <a:pt x="2498" y="1014"/>
                    </a:cubicBezTo>
                    <a:cubicBezTo>
                      <a:pt x="2518" y="1028"/>
                      <a:pt x="2518" y="1028"/>
                      <a:pt x="2518" y="1028"/>
                    </a:cubicBezTo>
                    <a:cubicBezTo>
                      <a:pt x="2528" y="1033"/>
                      <a:pt x="2523" y="1032"/>
                      <a:pt x="2529" y="1037"/>
                    </a:cubicBezTo>
                    <a:cubicBezTo>
                      <a:pt x="2535" y="1042"/>
                      <a:pt x="2538" y="1041"/>
                      <a:pt x="2538" y="1048"/>
                    </a:cubicBezTo>
                    <a:cubicBezTo>
                      <a:pt x="2531" y="1045"/>
                      <a:pt x="2531" y="1045"/>
                      <a:pt x="2531" y="1045"/>
                    </a:cubicBezTo>
                    <a:cubicBezTo>
                      <a:pt x="2524" y="1044"/>
                      <a:pt x="2524" y="1044"/>
                      <a:pt x="2524" y="1044"/>
                    </a:cubicBezTo>
                    <a:cubicBezTo>
                      <a:pt x="2532" y="1049"/>
                      <a:pt x="2535" y="1046"/>
                      <a:pt x="2536" y="1056"/>
                    </a:cubicBezTo>
                    <a:cubicBezTo>
                      <a:pt x="2524" y="1051"/>
                      <a:pt x="2524" y="1051"/>
                      <a:pt x="2524" y="1051"/>
                    </a:cubicBezTo>
                    <a:cubicBezTo>
                      <a:pt x="2523" y="1050"/>
                      <a:pt x="2523" y="1050"/>
                      <a:pt x="2523" y="1050"/>
                    </a:cubicBezTo>
                    <a:cubicBezTo>
                      <a:pt x="2521" y="1055"/>
                      <a:pt x="2521" y="1055"/>
                      <a:pt x="2521" y="1055"/>
                    </a:cubicBezTo>
                    <a:cubicBezTo>
                      <a:pt x="2539" y="1066"/>
                      <a:pt x="2545" y="1066"/>
                      <a:pt x="2555" y="1073"/>
                    </a:cubicBezTo>
                    <a:cubicBezTo>
                      <a:pt x="2560" y="1076"/>
                      <a:pt x="2561" y="1078"/>
                      <a:pt x="2563" y="1078"/>
                    </a:cubicBezTo>
                    <a:cubicBezTo>
                      <a:pt x="2564" y="1078"/>
                      <a:pt x="2564" y="1078"/>
                      <a:pt x="2564" y="1078"/>
                    </a:cubicBezTo>
                    <a:cubicBezTo>
                      <a:pt x="2566" y="1082"/>
                      <a:pt x="2566" y="1082"/>
                      <a:pt x="2566" y="1082"/>
                    </a:cubicBezTo>
                    <a:cubicBezTo>
                      <a:pt x="2568" y="1086"/>
                      <a:pt x="2570" y="1093"/>
                      <a:pt x="2571" y="1097"/>
                    </a:cubicBezTo>
                    <a:cubicBezTo>
                      <a:pt x="2569" y="1100"/>
                      <a:pt x="2569" y="1100"/>
                      <a:pt x="2569" y="1100"/>
                    </a:cubicBezTo>
                    <a:cubicBezTo>
                      <a:pt x="2553" y="1093"/>
                      <a:pt x="2553" y="1093"/>
                      <a:pt x="2553" y="1093"/>
                    </a:cubicBezTo>
                    <a:cubicBezTo>
                      <a:pt x="2548" y="1090"/>
                      <a:pt x="2545" y="1092"/>
                      <a:pt x="2541" y="1090"/>
                    </a:cubicBezTo>
                    <a:cubicBezTo>
                      <a:pt x="2533" y="1085"/>
                      <a:pt x="2540" y="1084"/>
                      <a:pt x="2530" y="1086"/>
                    </a:cubicBezTo>
                    <a:close/>
                    <a:moveTo>
                      <a:pt x="2116" y="817"/>
                    </a:moveTo>
                    <a:cubicBezTo>
                      <a:pt x="2117" y="817"/>
                      <a:pt x="2117" y="811"/>
                      <a:pt x="2121" y="819"/>
                    </a:cubicBezTo>
                    <a:cubicBezTo>
                      <a:pt x="2119" y="820"/>
                      <a:pt x="2123" y="823"/>
                      <a:pt x="2118" y="820"/>
                    </a:cubicBezTo>
                    <a:cubicBezTo>
                      <a:pt x="2115" y="817"/>
                      <a:pt x="2117" y="820"/>
                      <a:pt x="2116" y="817"/>
                    </a:cubicBezTo>
                    <a:close/>
                    <a:moveTo>
                      <a:pt x="2608" y="1233"/>
                    </a:moveTo>
                    <a:cubicBezTo>
                      <a:pt x="2598" y="1218"/>
                      <a:pt x="2577" y="1220"/>
                      <a:pt x="2572" y="1208"/>
                    </a:cubicBezTo>
                    <a:cubicBezTo>
                      <a:pt x="2588" y="1212"/>
                      <a:pt x="2588" y="1212"/>
                      <a:pt x="2588" y="1212"/>
                    </a:cubicBezTo>
                    <a:cubicBezTo>
                      <a:pt x="2578" y="1196"/>
                      <a:pt x="2573" y="1195"/>
                      <a:pt x="2555" y="1186"/>
                    </a:cubicBezTo>
                    <a:cubicBezTo>
                      <a:pt x="2556" y="1185"/>
                      <a:pt x="2556" y="1184"/>
                      <a:pt x="2556" y="1184"/>
                    </a:cubicBezTo>
                    <a:cubicBezTo>
                      <a:pt x="2556" y="1184"/>
                      <a:pt x="2557" y="1185"/>
                      <a:pt x="2559" y="1185"/>
                    </a:cubicBezTo>
                    <a:cubicBezTo>
                      <a:pt x="2569" y="1185"/>
                      <a:pt x="2579" y="1194"/>
                      <a:pt x="2583" y="1193"/>
                    </a:cubicBezTo>
                    <a:cubicBezTo>
                      <a:pt x="2577" y="1188"/>
                      <a:pt x="2577" y="1188"/>
                      <a:pt x="2577" y="1188"/>
                    </a:cubicBezTo>
                    <a:cubicBezTo>
                      <a:pt x="2581" y="1185"/>
                      <a:pt x="2579" y="1188"/>
                      <a:pt x="2580" y="1186"/>
                    </a:cubicBezTo>
                    <a:cubicBezTo>
                      <a:pt x="2581" y="1185"/>
                      <a:pt x="2585" y="1187"/>
                      <a:pt x="2579" y="1183"/>
                    </a:cubicBezTo>
                    <a:cubicBezTo>
                      <a:pt x="2573" y="1179"/>
                      <a:pt x="2564" y="1180"/>
                      <a:pt x="2550" y="1171"/>
                    </a:cubicBezTo>
                    <a:cubicBezTo>
                      <a:pt x="2565" y="1173"/>
                      <a:pt x="2565" y="1173"/>
                      <a:pt x="2565" y="1173"/>
                    </a:cubicBezTo>
                    <a:cubicBezTo>
                      <a:pt x="2568" y="1165"/>
                      <a:pt x="2568" y="1165"/>
                      <a:pt x="2568" y="1165"/>
                    </a:cubicBezTo>
                    <a:cubicBezTo>
                      <a:pt x="2575" y="1174"/>
                      <a:pt x="2574" y="1174"/>
                      <a:pt x="2584" y="1181"/>
                    </a:cubicBezTo>
                    <a:cubicBezTo>
                      <a:pt x="2580" y="1171"/>
                      <a:pt x="2583" y="1177"/>
                      <a:pt x="2579" y="1172"/>
                    </a:cubicBezTo>
                    <a:cubicBezTo>
                      <a:pt x="2578" y="1171"/>
                      <a:pt x="2578" y="1171"/>
                      <a:pt x="2578" y="1171"/>
                    </a:cubicBezTo>
                    <a:cubicBezTo>
                      <a:pt x="2578" y="1171"/>
                      <a:pt x="2577" y="1170"/>
                      <a:pt x="2577" y="1169"/>
                    </a:cubicBezTo>
                    <a:cubicBezTo>
                      <a:pt x="2595" y="1185"/>
                      <a:pt x="2595" y="1185"/>
                      <a:pt x="2595" y="1185"/>
                    </a:cubicBezTo>
                    <a:cubicBezTo>
                      <a:pt x="2597" y="1187"/>
                      <a:pt x="2594" y="1201"/>
                      <a:pt x="2600" y="1199"/>
                    </a:cubicBezTo>
                    <a:cubicBezTo>
                      <a:pt x="2603" y="1198"/>
                      <a:pt x="2601" y="1202"/>
                      <a:pt x="2604" y="1194"/>
                    </a:cubicBezTo>
                    <a:cubicBezTo>
                      <a:pt x="2609" y="1215"/>
                      <a:pt x="2609" y="1215"/>
                      <a:pt x="2609" y="1215"/>
                    </a:cubicBezTo>
                    <a:cubicBezTo>
                      <a:pt x="2611" y="1222"/>
                      <a:pt x="2614" y="1229"/>
                      <a:pt x="2615" y="1235"/>
                    </a:cubicBezTo>
                    <a:lnTo>
                      <a:pt x="2608" y="1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3" name="Freeform 59"/>
              <p:cNvSpPr>
                <a:spLocks/>
              </p:cNvSpPr>
              <p:nvPr/>
            </p:nvSpPr>
            <p:spPr bwMode="auto">
              <a:xfrm>
                <a:off x="2532" y="3681"/>
                <a:ext cx="86" cy="227"/>
              </a:xfrm>
              <a:custGeom>
                <a:avLst/>
                <a:gdLst>
                  <a:gd name="T0" fmla="*/ 3 w 36"/>
                  <a:gd name="T1" fmla="*/ 93 h 96"/>
                  <a:gd name="T2" fmla="*/ 4 w 36"/>
                  <a:gd name="T3" fmla="*/ 93 h 96"/>
                  <a:gd name="T4" fmla="*/ 20 w 36"/>
                  <a:gd name="T5" fmla="*/ 96 h 96"/>
                  <a:gd name="T6" fmla="*/ 23 w 36"/>
                  <a:gd name="T7" fmla="*/ 96 h 96"/>
                  <a:gd name="T8" fmla="*/ 2 w 36"/>
                  <a:gd name="T9" fmla="*/ 86 h 96"/>
                  <a:gd name="T10" fmla="*/ 24 w 36"/>
                  <a:gd name="T11" fmla="*/ 30 h 96"/>
                  <a:gd name="T12" fmla="*/ 36 w 36"/>
                  <a:gd name="T13" fmla="*/ 0 h 96"/>
                  <a:gd name="T14" fmla="*/ 0 w 36"/>
                  <a:gd name="T15" fmla="*/ 88 h 96"/>
                  <a:gd name="T16" fmla="*/ 3 w 36"/>
                  <a:gd name="T17" fmla="*/ 9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6">
                    <a:moveTo>
                      <a:pt x="3" y="93"/>
                    </a:moveTo>
                    <a:cubicBezTo>
                      <a:pt x="4" y="93"/>
                      <a:pt x="4" y="93"/>
                      <a:pt x="4" y="93"/>
                    </a:cubicBezTo>
                    <a:cubicBezTo>
                      <a:pt x="9" y="93"/>
                      <a:pt x="16" y="95"/>
                      <a:pt x="20" y="96"/>
                    </a:cubicBezTo>
                    <a:cubicBezTo>
                      <a:pt x="20" y="96"/>
                      <a:pt x="22" y="96"/>
                      <a:pt x="23" y="9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4" y="91"/>
                      <a:pt x="3" y="89"/>
                      <a:pt x="3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4" name="Freeform 60"/>
              <p:cNvSpPr>
                <a:spLocks/>
              </p:cNvSpPr>
              <p:nvPr/>
            </p:nvSpPr>
            <p:spPr bwMode="auto">
              <a:xfrm>
                <a:off x="2549" y="-697"/>
                <a:ext cx="61" cy="38"/>
              </a:xfrm>
              <a:custGeom>
                <a:avLst/>
                <a:gdLst>
                  <a:gd name="T0" fmla="*/ 15 w 26"/>
                  <a:gd name="T1" fmla="*/ 15 h 16"/>
                  <a:gd name="T2" fmla="*/ 22 w 26"/>
                  <a:gd name="T3" fmla="*/ 9 h 16"/>
                  <a:gd name="T4" fmla="*/ 26 w 26"/>
                  <a:gd name="T5" fmla="*/ 8 h 16"/>
                  <a:gd name="T6" fmla="*/ 24 w 26"/>
                  <a:gd name="T7" fmla="*/ 6 h 16"/>
                  <a:gd name="T8" fmla="*/ 13 w 26"/>
                  <a:gd name="T9" fmla="*/ 3 h 16"/>
                  <a:gd name="T10" fmla="*/ 9 w 26"/>
                  <a:gd name="T11" fmla="*/ 0 h 16"/>
                  <a:gd name="T12" fmla="*/ 0 w 26"/>
                  <a:gd name="T13" fmla="*/ 2 h 16"/>
                  <a:gd name="T14" fmla="*/ 0 w 26"/>
                  <a:gd name="T15" fmla="*/ 13 h 16"/>
                  <a:gd name="T16" fmla="*/ 15 w 2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15" y="15"/>
                    </a:moveTo>
                    <a:cubicBezTo>
                      <a:pt x="21" y="12"/>
                      <a:pt x="18" y="14"/>
                      <a:pt x="22" y="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6"/>
                      <a:pt x="15" y="12"/>
                      <a:pt x="13" y="3"/>
                    </a:cubicBezTo>
                    <a:cubicBezTo>
                      <a:pt x="13" y="3"/>
                      <a:pt x="9" y="0"/>
                      <a:pt x="9" y="0"/>
                    </a:cubicBezTo>
                    <a:cubicBezTo>
                      <a:pt x="5" y="1"/>
                      <a:pt x="2" y="2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5"/>
                      <a:pt x="10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5" name="Freeform 61"/>
              <p:cNvSpPr>
                <a:spLocks/>
              </p:cNvSpPr>
              <p:nvPr/>
            </p:nvSpPr>
            <p:spPr bwMode="auto">
              <a:xfrm>
                <a:off x="2509" y="-27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6" name="Freeform 62"/>
              <p:cNvSpPr>
                <a:spLocks/>
              </p:cNvSpPr>
              <p:nvPr/>
            </p:nvSpPr>
            <p:spPr bwMode="auto">
              <a:xfrm>
                <a:off x="1695" y="413"/>
                <a:ext cx="26" cy="14"/>
              </a:xfrm>
              <a:custGeom>
                <a:avLst/>
                <a:gdLst>
                  <a:gd name="T0" fmla="*/ 1 w 11"/>
                  <a:gd name="T1" fmla="*/ 6 h 6"/>
                  <a:gd name="T2" fmla="*/ 11 w 11"/>
                  <a:gd name="T3" fmla="*/ 1 h 6"/>
                  <a:gd name="T4" fmla="*/ 6 w 11"/>
                  <a:gd name="T5" fmla="*/ 1 h 6"/>
                  <a:gd name="T6" fmla="*/ 1 w 1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" y="6"/>
                    </a:moveTo>
                    <a:cubicBezTo>
                      <a:pt x="5" y="5"/>
                      <a:pt x="8" y="5"/>
                      <a:pt x="11" y="1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0" y="4"/>
                      <a:pt x="5" y="0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7" name="Freeform 63"/>
              <p:cNvSpPr>
                <a:spLocks/>
              </p:cNvSpPr>
              <p:nvPr/>
            </p:nvSpPr>
            <p:spPr bwMode="auto">
              <a:xfrm>
                <a:off x="3424" y="890"/>
                <a:ext cx="19" cy="12"/>
              </a:xfrm>
              <a:custGeom>
                <a:avLst/>
                <a:gdLst>
                  <a:gd name="T0" fmla="*/ 8 w 8"/>
                  <a:gd name="T1" fmla="*/ 5 h 5"/>
                  <a:gd name="T2" fmla="*/ 7 w 8"/>
                  <a:gd name="T3" fmla="*/ 3 h 5"/>
                  <a:gd name="T4" fmla="*/ 6 w 8"/>
                  <a:gd name="T5" fmla="*/ 2 h 5"/>
                  <a:gd name="T6" fmla="*/ 6 w 8"/>
                  <a:gd name="T7" fmla="*/ 1 h 5"/>
                  <a:gd name="T8" fmla="*/ 5 w 8"/>
                  <a:gd name="T9" fmla="*/ 1 h 5"/>
                  <a:gd name="T10" fmla="*/ 0 w 8"/>
                  <a:gd name="T11" fmla="*/ 0 h 5"/>
                  <a:gd name="T12" fmla="*/ 6 w 8"/>
                  <a:gd name="T13" fmla="*/ 5 h 5"/>
                  <a:gd name="T14" fmla="*/ 8 w 8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8" name="Freeform 64"/>
              <p:cNvSpPr>
                <a:spLocks/>
              </p:cNvSpPr>
              <p:nvPr/>
            </p:nvSpPr>
            <p:spPr bwMode="auto">
              <a:xfrm>
                <a:off x="3561" y="853"/>
                <a:ext cx="47" cy="14"/>
              </a:xfrm>
              <a:custGeom>
                <a:avLst/>
                <a:gdLst>
                  <a:gd name="T0" fmla="*/ 12 w 20"/>
                  <a:gd name="T1" fmla="*/ 2 h 6"/>
                  <a:gd name="T2" fmla="*/ 0 w 20"/>
                  <a:gd name="T3" fmla="*/ 6 h 6"/>
                  <a:gd name="T4" fmla="*/ 20 w 20"/>
                  <a:gd name="T5" fmla="*/ 0 h 6"/>
                  <a:gd name="T6" fmla="*/ 12 w 20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12" y="2"/>
                    </a:moveTo>
                    <a:cubicBezTo>
                      <a:pt x="10" y="3"/>
                      <a:pt x="9" y="3"/>
                      <a:pt x="0" y="6"/>
                    </a:cubicBezTo>
                    <a:cubicBezTo>
                      <a:pt x="9" y="6"/>
                      <a:pt x="15" y="3"/>
                      <a:pt x="20" y="0"/>
                    </a:cubicBez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9" name="Freeform 65"/>
              <p:cNvSpPr>
                <a:spLocks/>
              </p:cNvSpPr>
              <p:nvPr/>
            </p:nvSpPr>
            <p:spPr bwMode="auto">
              <a:xfrm>
                <a:off x="3374" y="-216"/>
                <a:ext cx="22" cy="19"/>
              </a:xfrm>
              <a:custGeom>
                <a:avLst/>
                <a:gdLst>
                  <a:gd name="T0" fmla="*/ 4 w 9"/>
                  <a:gd name="T1" fmla="*/ 8 h 8"/>
                  <a:gd name="T2" fmla="*/ 8 w 9"/>
                  <a:gd name="T3" fmla="*/ 4 h 8"/>
                  <a:gd name="T4" fmla="*/ 0 w 9"/>
                  <a:gd name="T5" fmla="*/ 0 h 8"/>
                  <a:gd name="T6" fmla="*/ 1 w 9"/>
                  <a:gd name="T7" fmla="*/ 3 h 8"/>
                  <a:gd name="T8" fmla="*/ 2 w 9"/>
                  <a:gd name="T9" fmla="*/ 5 h 8"/>
                  <a:gd name="T10" fmla="*/ 4 w 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6" y="5"/>
                      <a:pt x="7" y="5"/>
                      <a:pt x="8" y="4"/>
                    </a:cubicBezTo>
                    <a:cubicBezTo>
                      <a:pt x="1" y="0"/>
                      <a:pt x="9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5"/>
                    </a:cubicBez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0" name="Freeform 66"/>
              <p:cNvSpPr>
                <a:spLocks/>
              </p:cNvSpPr>
              <p:nvPr/>
            </p:nvSpPr>
            <p:spPr bwMode="auto">
              <a:xfrm>
                <a:off x="3942" y="3610"/>
                <a:ext cx="35" cy="14"/>
              </a:xfrm>
              <a:custGeom>
                <a:avLst/>
                <a:gdLst>
                  <a:gd name="T0" fmla="*/ 35 w 35"/>
                  <a:gd name="T1" fmla="*/ 10 h 14"/>
                  <a:gd name="T2" fmla="*/ 35 w 35"/>
                  <a:gd name="T3" fmla="*/ 10 h 14"/>
                  <a:gd name="T4" fmla="*/ 0 w 35"/>
                  <a:gd name="T5" fmla="*/ 0 h 14"/>
                  <a:gd name="T6" fmla="*/ 0 w 35"/>
                  <a:gd name="T7" fmla="*/ 10 h 14"/>
                  <a:gd name="T8" fmla="*/ 33 w 35"/>
                  <a:gd name="T9" fmla="*/ 14 h 14"/>
                  <a:gd name="T10" fmla="*/ 35 w 35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35" y="10"/>
                    </a:moveTo>
                    <a:lnTo>
                      <a:pt x="35" y="1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3" y="14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1" name="Freeform 67"/>
              <p:cNvSpPr>
                <a:spLocks/>
              </p:cNvSpPr>
              <p:nvPr/>
            </p:nvSpPr>
            <p:spPr bwMode="auto">
              <a:xfrm>
                <a:off x="3970" y="31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2" name="Freeform 68"/>
              <p:cNvSpPr>
                <a:spLocks/>
              </p:cNvSpPr>
              <p:nvPr/>
            </p:nvSpPr>
            <p:spPr bwMode="auto">
              <a:xfrm>
                <a:off x="4029" y="3128"/>
                <a:ext cx="10" cy="38"/>
              </a:xfrm>
              <a:custGeom>
                <a:avLst/>
                <a:gdLst>
                  <a:gd name="T0" fmla="*/ 1 w 4"/>
                  <a:gd name="T1" fmla="*/ 16 h 16"/>
                  <a:gd name="T2" fmla="*/ 3 w 4"/>
                  <a:gd name="T3" fmla="*/ 3 h 16"/>
                  <a:gd name="T4" fmla="*/ 4 w 4"/>
                  <a:gd name="T5" fmla="*/ 3 h 16"/>
                  <a:gd name="T6" fmla="*/ 4 w 4"/>
                  <a:gd name="T7" fmla="*/ 2 h 16"/>
                  <a:gd name="T8" fmla="*/ 3 w 4"/>
                  <a:gd name="T9" fmla="*/ 1 h 16"/>
                  <a:gd name="T10" fmla="*/ 3 w 4"/>
                  <a:gd name="T11" fmla="*/ 0 h 16"/>
                  <a:gd name="T12" fmla="*/ 0 w 4"/>
                  <a:gd name="T13" fmla="*/ 15 h 16"/>
                  <a:gd name="T14" fmla="*/ 1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1" y="16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3" name="Freeform 69"/>
              <p:cNvSpPr>
                <a:spLocks/>
              </p:cNvSpPr>
              <p:nvPr/>
            </p:nvSpPr>
            <p:spPr bwMode="auto">
              <a:xfrm>
                <a:off x="4507" y="181"/>
                <a:ext cx="35" cy="26"/>
              </a:xfrm>
              <a:custGeom>
                <a:avLst/>
                <a:gdLst>
                  <a:gd name="T0" fmla="*/ 4 w 15"/>
                  <a:gd name="T1" fmla="*/ 9 h 11"/>
                  <a:gd name="T2" fmla="*/ 9 w 15"/>
                  <a:gd name="T3" fmla="*/ 11 h 11"/>
                  <a:gd name="T4" fmla="*/ 13 w 15"/>
                  <a:gd name="T5" fmla="*/ 10 h 11"/>
                  <a:gd name="T6" fmla="*/ 15 w 15"/>
                  <a:gd name="T7" fmla="*/ 3 h 11"/>
                  <a:gd name="T8" fmla="*/ 9 w 15"/>
                  <a:gd name="T9" fmla="*/ 0 h 11"/>
                  <a:gd name="T10" fmla="*/ 8 w 15"/>
                  <a:gd name="T11" fmla="*/ 7 h 11"/>
                  <a:gd name="T12" fmla="*/ 0 w 15"/>
                  <a:gd name="T13" fmla="*/ 6 h 11"/>
                  <a:gd name="T14" fmla="*/ 2 w 15"/>
                  <a:gd name="T15" fmla="*/ 8 h 11"/>
                  <a:gd name="T16" fmla="*/ 4 w 15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4" y="9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3" y="7"/>
                      <a:pt x="9" y="11"/>
                      <a:pt x="13" y="10"/>
                    </a:cubicBezTo>
                    <a:cubicBezTo>
                      <a:pt x="13" y="6"/>
                      <a:pt x="13" y="6"/>
                      <a:pt x="15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6"/>
                      <a:pt x="2" y="8"/>
                    </a:cubicBezTo>
                    <a:cubicBezTo>
                      <a:pt x="2" y="8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4" name="Freeform 70"/>
              <p:cNvSpPr>
                <a:spLocks/>
              </p:cNvSpPr>
              <p:nvPr/>
            </p:nvSpPr>
            <p:spPr bwMode="auto">
              <a:xfrm>
                <a:off x="4535" y="240"/>
                <a:ext cx="33" cy="14"/>
              </a:xfrm>
              <a:custGeom>
                <a:avLst/>
                <a:gdLst>
                  <a:gd name="T0" fmla="*/ 6 w 14"/>
                  <a:gd name="T1" fmla="*/ 0 h 6"/>
                  <a:gd name="T2" fmla="*/ 0 w 14"/>
                  <a:gd name="T3" fmla="*/ 2 h 6"/>
                  <a:gd name="T4" fmla="*/ 14 w 14"/>
                  <a:gd name="T5" fmla="*/ 6 h 6"/>
                  <a:gd name="T6" fmla="*/ 14 w 14"/>
                  <a:gd name="T7" fmla="*/ 2 h 6"/>
                  <a:gd name="T8" fmla="*/ 13 w 14"/>
                  <a:gd name="T9" fmla="*/ 1 h 6"/>
                  <a:gd name="T10" fmla="*/ 6 w 1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6">
                    <a:moveTo>
                      <a:pt x="6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3"/>
                      <a:pt x="14" y="2"/>
                    </a:cubicBezTo>
                    <a:cubicBezTo>
                      <a:pt x="14" y="2"/>
                      <a:pt x="13" y="2"/>
                      <a:pt x="13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5" name="Freeform 71"/>
              <p:cNvSpPr>
                <a:spLocks/>
              </p:cNvSpPr>
              <p:nvPr/>
            </p:nvSpPr>
            <p:spPr bwMode="auto">
              <a:xfrm>
                <a:off x="4020" y="3121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6" name="Freeform 72"/>
              <p:cNvSpPr>
                <a:spLocks/>
              </p:cNvSpPr>
              <p:nvPr/>
            </p:nvSpPr>
            <p:spPr bwMode="auto">
              <a:xfrm>
                <a:off x="3939" y="3045"/>
                <a:ext cx="3" cy="12"/>
              </a:xfrm>
              <a:custGeom>
                <a:avLst/>
                <a:gdLst>
                  <a:gd name="T0" fmla="*/ 0 w 1"/>
                  <a:gd name="T1" fmla="*/ 3 h 5"/>
                  <a:gd name="T2" fmla="*/ 1 w 1"/>
                  <a:gd name="T3" fmla="*/ 5 h 5"/>
                  <a:gd name="T4" fmla="*/ 0 w 1"/>
                  <a:gd name="T5" fmla="*/ 0 h 5"/>
                  <a:gd name="T6" fmla="*/ 0 w 1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7" name="Freeform 73"/>
              <p:cNvSpPr>
                <a:spLocks/>
              </p:cNvSpPr>
              <p:nvPr/>
            </p:nvSpPr>
            <p:spPr bwMode="auto">
              <a:xfrm>
                <a:off x="3935" y="3620"/>
                <a:ext cx="7" cy="33"/>
              </a:xfrm>
              <a:custGeom>
                <a:avLst/>
                <a:gdLst>
                  <a:gd name="T0" fmla="*/ 2 w 7"/>
                  <a:gd name="T1" fmla="*/ 0 h 33"/>
                  <a:gd name="T2" fmla="*/ 2 w 7"/>
                  <a:gd name="T3" fmla="*/ 0 h 33"/>
                  <a:gd name="T4" fmla="*/ 0 w 7"/>
                  <a:gd name="T5" fmla="*/ 33 h 33"/>
                  <a:gd name="T6" fmla="*/ 7 w 7"/>
                  <a:gd name="T7" fmla="*/ 0 h 33"/>
                  <a:gd name="T8" fmla="*/ 2 w 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3">
                    <a:moveTo>
                      <a:pt x="2" y="0"/>
                    </a:moveTo>
                    <a:lnTo>
                      <a:pt x="2" y="0"/>
                    </a:lnTo>
                    <a:lnTo>
                      <a:pt x="0" y="33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8" name="Freeform 74"/>
              <p:cNvSpPr>
                <a:spLocks/>
              </p:cNvSpPr>
              <p:nvPr/>
            </p:nvSpPr>
            <p:spPr bwMode="auto">
              <a:xfrm>
                <a:off x="2833" y="-521"/>
                <a:ext cx="26" cy="9"/>
              </a:xfrm>
              <a:custGeom>
                <a:avLst/>
                <a:gdLst>
                  <a:gd name="T0" fmla="*/ 5 w 11"/>
                  <a:gd name="T1" fmla="*/ 4 h 4"/>
                  <a:gd name="T2" fmla="*/ 5 w 11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4">
                    <a:moveTo>
                      <a:pt x="5" y="4"/>
                    </a:moveTo>
                    <a:cubicBezTo>
                      <a:pt x="11" y="0"/>
                      <a:pt x="0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Freeform 75"/>
              <p:cNvSpPr>
                <a:spLocks/>
              </p:cNvSpPr>
              <p:nvPr/>
            </p:nvSpPr>
            <p:spPr bwMode="auto">
              <a:xfrm>
                <a:off x="4902" y="1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Freeform 76"/>
              <p:cNvSpPr>
                <a:spLocks/>
              </p:cNvSpPr>
              <p:nvPr/>
            </p:nvSpPr>
            <p:spPr bwMode="auto">
              <a:xfrm>
                <a:off x="4486" y="145"/>
                <a:ext cx="54" cy="31"/>
              </a:xfrm>
              <a:custGeom>
                <a:avLst/>
                <a:gdLst>
                  <a:gd name="T0" fmla="*/ 23 w 23"/>
                  <a:gd name="T1" fmla="*/ 13 h 13"/>
                  <a:gd name="T2" fmla="*/ 23 w 23"/>
                  <a:gd name="T3" fmla="*/ 6 h 13"/>
                  <a:gd name="T4" fmla="*/ 0 w 23"/>
                  <a:gd name="T5" fmla="*/ 0 h 13"/>
                  <a:gd name="T6" fmla="*/ 23 w 2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" y="4"/>
                      <a:pt x="15" y="5"/>
                      <a:pt x="0" y="0"/>
                    </a:cubicBezTo>
                    <a:cubicBezTo>
                      <a:pt x="3" y="8"/>
                      <a:pt x="14" y="9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Freeform 77"/>
              <p:cNvSpPr>
                <a:spLocks/>
              </p:cNvSpPr>
              <p:nvPr/>
            </p:nvSpPr>
            <p:spPr bwMode="auto">
              <a:xfrm>
                <a:off x="4992" y="422"/>
                <a:ext cx="2" cy="7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Freeform 78"/>
              <p:cNvSpPr>
                <a:spLocks/>
              </p:cNvSpPr>
              <p:nvPr/>
            </p:nvSpPr>
            <p:spPr bwMode="auto">
              <a:xfrm>
                <a:off x="4975" y="389"/>
                <a:ext cx="5" cy="17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1 h 7"/>
                  <a:gd name="T4" fmla="*/ 2 w 2"/>
                  <a:gd name="T5" fmla="*/ 0 h 7"/>
                  <a:gd name="T6" fmla="*/ 0 w 2"/>
                  <a:gd name="T7" fmla="*/ 5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5"/>
                    </a:cubicBezTo>
                    <a:cubicBezTo>
                      <a:pt x="2" y="4"/>
                      <a:pt x="0" y="7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63" name="Grupo 1354"/>
          <p:cNvGrpSpPr/>
          <p:nvPr/>
        </p:nvGrpSpPr>
        <p:grpSpPr>
          <a:xfrm>
            <a:off x="5531956" y="5064401"/>
            <a:ext cx="1304422" cy="810716"/>
            <a:chOff x="5454522" y="3571641"/>
            <a:chExt cx="1530229" cy="713294"/>
          </a:xfrm>
        </p:grpSpPr>
        <p:pic>
          <p:nvPicPr>
            <p:cNvPr id="1356" name="Picture 80" descr="http://www.ttl.fi/partner/testi/senn2015/partners/PublishingImages/NSRC%20Logo_ENG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5" r="50892" b="10672"/>
            <a:stretch/>
          </p:blipFill>
          <p:spPr bwMode="auto">
            <a:xfrm>
              <a:off x="5455510" y="3572231"/>
              <a:ext cx="1528253" cy="71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7" name="Imagem 135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4522" y="3571641"/>
              <a:ext cx="1530229" cy="713294"/>
            </a:xfrm>
            <a:prstGeom prst="rect">
              <a:avLst/>
            </a:prstGeom>
          </p:spPr>
        </p:pic>
      </p:grpSp>
      <p:pic>
        <p:nvPicPr>
          <p:cNvPr id="1358" name="Imagem 135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7714" y="6101938"/>
            <a:ext cx="1243692" cy="438951"/>
          </a:xfrm>
          <a:prstGeom prst="rect">
            <a:avLst/>
          </a:prstGeom>
        </p:spPr>
      </p:pic>
      <p:pic>
        <p:nvPicPr>
          <p:cNvPr id="1361" name="Imagem 136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3"/>
          <a:stretch/>
        </p:blipFill>
        <p:spPr>
          <a:xfrm>
            <a:off x="4211960" y="6375400"/>
            <a:ext cx="9144000" cy="482600"/>
          </a:xfrm>
          <a:prstGeom prst="rect">
            <a:avLst/>
          </a:prstGeom>
        </p:spPr>
      </p:pic>
      <p:grpSp>
        <p:nvGrpSpPr>
          <p:cNvPr id="1364" name="Grupo 13"/>
          <p:cNvGrpSpPr/>
          <p:nvPr/>
        </p:nvGrpSpPr>
        <p:grpSpPr>
          <a:xfrm>
            <a:off x="1402080" y="2478394"/>
            <a:ext cx="7185889" cy="224791"/>
            <a:chOff x="1402080" y="1676876"/>
            <a:chExt cx="7185889" cy="168593"/>
          </a:xfrm>
        </p:grpSpPr>
        <p:cxnSp>
          <p:nvCxnSpPr>
            <p:cNvPr id="12" name="Conector de seta reta 11"/>
            <p:cNvCxnSpPr/>
            <p:nvPr/>
          </p:nvCxnSpPr>
          <p:spPr>
            <a:xfrm>
              <a:off x="1402080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Conector de seta reta 757"/>
            <p:cNvCxnSpPr/>
            <p:nvPr/>
          </p:nvCxnSpPr>
          <p:spPr>
            <a:xfrm>
              <a:off x="2356962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Conector de seta reta 758"/>
            <p:cNvCxnSpPr/>
            <p:nvPr/>
          </p:nvCxnSpPr>
          <p:spPr>
            <a:xfrm>
              <a:off x="3397568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Conector de seta reta 759"/>
            <p:cNvCxnSpPr/>
            <p:nvPr/>
          </p:nvCxnSpPr>
          <p:spPr>
            <a:xfrm>
              <a:off x="4433412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Conector de seta reta 760"/>
            <p:cNvCxnSpPr/>
            <p:nvPr/>
          </p:nvCxnSpPr>
          <p:spPr>
            <a:xfrm>
              <a:off x="5447203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Conector de seta reta 761"/>
            <p:cNvCxnSpPr/>
            <p:nvPr/>
          </p:nvCxnSpPr>
          <p:spPr>
            <a:xfrm>
              <a:off x="6474247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Conector de seta reta 762"/>
            <p:cNvCxnSpPr/>
            <p:nvPr/>
          </p:nvCxnSpPr>
          <p:spPr>
            <a:xfrm>
              <a:off x="7527795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Conector de seta reta 763"/>
            <p:cNvCxnSpPr/>
            <p:nvPr/>
          </p:nvCxnSpPr>
          <p:spPr>
            <a:xfrm>
              <a:off x="8587969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5" name="Grupo 14"/>
          <p:cNvGrpSpPr/>
          <p:nvPr/>
        </p:nvGrpSpPr>
        <p:grpSpPr>
          <a:xfrm>
            <a:off x="0" y="3857230"/>
            <a:ext cx="9144000" cy="479535"/>
            <a:chOff x="0" y="2668471"/>
            <a:chExt cx="9144000" cy="359651"/>
          </a:xfrm>
        </p:grpSpPr>
        <p:sp>
          <p:nvSpPr>
            <p:cNvPr id="766" name="Retângulo 765"/>
            <p:cNvSpPr/>
            <p:nvPr/>
          </p:nvSpPr>
          <p:spPr>
            <a:xfrm>
              <a:off x="0" y="2668471"/>
              <a:ext cx="9144000" cy="359651"/>
            </a:xfrm>
            <a:prstGeom prst="rect">
              <a:avLst/>
            </a:prstGeom>
            <a:solidFill>
              <a:srgbClr val="EBA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72" name="CaixaDeTexto 1271"/>
            <p:cNvSpPr txBox="1"/>
            <p:nvPr/>
          </p:nvSpPr>
          <p:spPr>
            <a:xfrm>
              <a:off x="144450" y="2705560"/>
              <a:ext cx="8656318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rgbClr val="132048"/>
                  </a:solidFill>
                  <a:latin typeface="Century Gothic" panose="020B0502020202020204" pitchFamily="34" charset="0"/>
                </a:rPr>
                <a:t>PLATAFORMA NACIONAL DE SERVIÇOS EM SST E PROMOÇÃO DA SAÚDE</a:t>
              </a:r>
              <a:endParaRPr lang="pt-BR" sz="1400" b="1" dirty="0">
                <a:solidFill>
                  <a:srgbClr val="13204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66" name="Group 774"/>
          <p:cNvGrpSpPr/>
          <p:nvPr/>
        </p:nvGrpSpPr>
        <p:grpSpPr>
          <a:xfrm>
            <a:off x="8028384" y="188640"/>
            <a:ext cx="749294" cy="608065"/>
            <a:chOff x="6451601" y="5913438"/>
            <a:chExt cx="1212850" cy="984250"/>
          </a:xfrm>
          <a:solidFill>
            <a:srgbClr val="00B0F0"/>
          </a:solidFill>
        </p:grpSpPr>
        <p:sp>
          <p:nvSpPr>
            <p:cNvPr id="769" name="Freeform 132"/>
            <p:cNvSpPr>
              <a:spLocks/>
            </p:cNvSpPr>
            <p:nvPr/>
          </p:nvSpPr>
          <p:spPr bwMode="auto">
            <a:xfrm>
              <a:off x="6510338" y="6757988"/>
              <a:ext cx="109538" cy="139700"/>
            </a:xfrm>
            <a:custGeom>
              <a:avLst/>
              <a:gdLst>
                <a:gd name="T0" fmla="*/ 14 w 26"/>
                <a:gd name="T1" fmla="*/ 2 h 33"/>
                <a:gd name="T2" fmla="*/ 2 w 26"/>
                <a:gd name="T3" fmla="*/ 23 h 33"/>
                <a:gd name="T4" fmla="*/ 5 w 26"/>
                <a:gd name="T5" fmla="*/ 32 h 33"/>
                <a:gd name="T6" fmla="*/ 8 w 26"/>
                <a:gd name="T7" fmla="*/ 33 h 33"/>
                <a:gd name="T8" fmla="*/ 15 w 26"/>
                <a:gd name="T9" fmla="*/ 30 h 33"/>
                <a:gd name="T10" fmla="*/ 26 w 26"/>
                <a:gd name="T11" fmla="*/ 9 h 33"/>
                <a:gd name="T12" fmla="*/ 15 w 26"/>
                <a:gd name="T13" fmla="*/ 0 h 33"/>
                <a:gd name="T14" fmla="*/ 14 w 26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3">
                  <a:moveTo>
                    <a:pt x="14" y="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0" y="26"/>
                    <a:pt x="2" y="31"/>
                    <a:pt x="5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11" y="33"/>
                    <a:pt x="13" y="32"/>
                    <a:pt x="15" y="3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2" y="6"/>
                    <a:pt x="19" y="4"/>
                    <a:pt x="15" y="0"/>
                  </a:cubicBezTo>
                  <a:cubicBezTo>
                    <a:pt x="15" y="1"/>
                    <a:pt x="15" y="1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0" name="Freeform 133"/>
            <p:cNvSpPr>
              <a:spLocks/>
            </p:cNvSpPr>
            <p:nvPr/>
          </p:nvSpPr>
          <p:spPr bwMode="auto">
            <a:xfrm>
              <a:off x="7197726" y="6761163"/>
              <a:ext cx="109538" cy="136525"/>
            </a:xfrm>
            <a:custGeom>
              <a:avLst/>
              <a:gdLst>
                <a:gd name="T0" fmla="*/ 12 w 26"/>
                <a:gd name="T1" fmla="*/ 1 h 32"/>
                <a:gd name="T2" fmla="*/ 11 w 26"/>
                <a:gd name="T3" fmla="*/ 0 h 32"/>
                <a:gd name="T4" fmla="*/ 0 w 26"/>
                <a:gd name="T5" fmla="*/ 8 h 32"/>
                <a:gd name="T6" fmla="*/ 12 w 26"/>
                <a:gd name="T7" fmla="*/ 29 h 32"/>
                <a:gd name="T8" fmla="*/ 18 w 26"/>
                <a:gd name="T9" fmla="*/ 32 h 32"/>
                <a:gd name="T10" fmla="*/ 21 w 26"/>
                <a:gd name="T11" fmla="*/ 31 h 32"/>
                <a:gd name="T12" fmla="*/ 24 w 26"/>
                <a:gd name="T13" fmla="*/ 22 h 32"/>
                <a:gd name="T14" fmla="*/ 12 w 26"/>
                <a:gd name="T1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12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4" y="6"/>
                    <a:pt x="0" y="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1"/>
                    <a:pt x="15" y="32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5" y="30"/>
                    <a:pt x="26" y="25"/>
                    <a:pt x="24" y="22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1" name="Freeform 134"/>
            <p:cNvSpPr>
              <a:spLocks/>
            </p:cNvSpPr>
            <p:nvPr/>
          </p:nvSpPr>
          <p:spPr bwMode="auto">
            <a:xfrm>
              <a:off x="6451601" y="5913438"/>
              <a:ext cx="911225" cy="915988"/>
            </a:xfrm>
            <a:custGeom>
              <a:avLst/>
              <a:gdLst>
                <a:gd name="T0" fmla="*/ 108 w 215"/>
                <a:gd name="T1" fmla="*/ 202 h 216"/>
                <a:gd name="T2" fmla="*/ 14 w 215"/>
                <a:gd name="T3" fmla="*/ 108 h 216"/>
                <a:gd name="T4" fmla="*/ 108 w 215"/>
                <a:gd name="T5" fmla="*/ 14 h 216"/>
                <a:gd name="T6" fmla="*/ 201 w 215"/>
                <a:gd name="T7" fmla="*/ 90 h 216"/>
                <a:gd name="T8" fmla="*/ 215 w 215"/>
                <a:gd name="T9" fmla="*/ 90 h 216"/>
                <a:gd name="T10" fmla="*/ 108 w 215"/>
                <a:gd name="T11" fmla="*/ 0 h 216"/>
                <a:gd name="T12" fmla="*/ 0 w 215"/>
                <a:gd name="T13" fmla="*/ 108 h 216"/>
                <a:gd name="T14" fmla="*/ 108 w 215"/>
                <a:gd name="T15" fmla="*/ 216 h 216"/>
                <a:gd name="T16" fmla="*/ 215 w 215"/>
                <a:gd name="T17" fmla="*/ 126 h 216"/>
                <a:gd name="T18" fmla="*/ 201 w 215"/>
                <a:gd name="T19" fmla="*/ 126 h 216"/>
                <a:gd name="T20" fmla="*/ 108 w 215"/>
                <a:gd name="T21" fmla="*/ 20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216">
                  <a:moveTo>
                    <a:pt x="108" y="202"/>
                  </a:moveTo>
                  <a:cubicBezTo>
                    <a:pt x="57" y="202"/>
                    <a:pt x="14" y="160"/>
                    <a:pt x="14" y="108"/>
                  </a:cubicBezTo>
                  <a:cubicBezTo>
                    <a:pt x="14" y="56"/>
                    <a:pt x="57" y="14"/>
                    <a:pt x="108" y="14"/>
                  </a:cubicBezTo>
                  <a:cubicBezTo>
                    <a:pt x="154" y="14"/>
                    <a:pt x="192" y="47"/>
                    <a:pt x="201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06" y="39"/>
                    <a:pt x="162" y="0"/>
                    <a:pt x="108" y="0"/>
                  </a:cubicBezTo>
                  <a:cubicBezTo>
                    <a:pt x="49" y="0"/>
                    <a:pt x="0" y="48"/>
                    <a:pt x="0" y="108"/>
                  </a:cubicBezTo>
                  <a:cubicBezTo>
                    <a:pt x="0" y="168"/>
                    <a:pt x="49" y="216"/>
                    <a:pt x="108" y="216"/>
                  </a:cubicBezTo>
                  <a:cubicBezTo>
                    <a:pt x="162" y="216"/>
                    <a:pt x="207" y="177"/>
                    <a:pt x="215" y="126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192" y="169"/>
                    <a:pt x="154" y="202"/>
                    <a:pt x="10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2" name="Freeform 135"/>
            <p:cNvSpPr>
              <a:spLocks/>
            </p:cNvSpPr>
            <p:nvPr/>
          </p:nvSpPr>
          <p:spPr bwMode="auto">
            <a:xfrm>
              <a:off x="6619876" y="6083300"/>
              <a:ext cx="568325" cy="576263"/>
            </a:xfrm>
            <a:custGeom>
              <a:avLst/>
              <a:gdLst>
                <a:gd name="T0" fmla="*/ 119 w 134"/>
                <a:gd name="T1" fmla="*/ 50 h 136"/>
                <a:gd name="T2" fmla="*/ 134 w 134"/>
                <a:gd name="T3" fmla="*/ 50 h 136"/>
                <a:gd name="T4" fmla="*/ 68 w 134"/>
                <a:gd name="T5" fmla="*/ 0 h 136"/>
                <a:gd name="T6" fmla="*/ 0 w 134"/>
                <a:gd name="T7" fmla="*/ 68 h 136"/>
                <a:gd name="T8" fmla="*/ 68 w 134"/>
                <a:gd name="T9" fmla="*/ 136 h 136"/>
                <a:gd name="T10" fmla="*/ 134 w 134"/>
                <a:gd name="T11" fmla="*/ 86 h 136"/>
                <a:gd name="T12" fmla="*/ 119 w 134"/>
                <a:gd name="T13" fmla="*/ 86 h 136"/>
                <a:gd name="T14" fmla="*/ 68 w 134"/>
                <a:gd name="T15" fmla="*/ 122 h 136"/>
                <a:gd name="T16" fmla="*/ 14 w 134"/>
                <a:gd name="T17" fmla="*/ 68 h 136"/>
                <a:gd name="T18" fmla="*/ 68 w 134"/>
                <a:gd name="T19" fmla="*/ 14 h 136"/>
                <a:gd name="T20" fmla="*/ 119 w 134"/>
                <a:gd name="T21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36">
                  <a:moveTo>
                    <a:pt x="119" y="50"/>
                  </a:moveTo>
                  <a:cubicBezTo>
                    <a:pt x="134" y="50"/>
                    <a:pt x="134" y="50"/>
                    <a:pt x="134" y="50"/>
                  </a:cubicBezTo>
                  <a:cubicBezTo>
                    <a:pt x="126" y="21"/>
                    <a:pt x="100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0" y="136"/>
                    <a:pt x="126" y="115"/>
                    <a:pt x="134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12" y="107"/>
                    <a:pt x="92" y="122"/>
                    <a:pt x="68" y="122"/>
                  </a:cubicBezTo>
                  <a:cubicBezTo>
                    <a:pt x="39" y="122"/>
                    <a:pt x="14" y="98"/>
                    <a:pt x="14" y="68"/>
                  </a:cubicBezTo>
                  <a:cubicBezTo>
                    <a:pt x="14" y="38"/>
                    <a:pt x="39" y="14"/>
                    <a:pt x="68" y="14"/>
                  </a:cubicBezTo>
                  <a:cubicBezTo>
                    <a:pt x="92" y="14"/>
                    <a:pt x="112" y="29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3" name="Freeform 136"/>
            <p:cNvSpPr>
              <a:spLocks/>
            </p:cNvSpPr>
            <p:nvPr/>
          </p:nvSpPr>
          <p:spPr bwMode="auto">
            <a:xfrm>
              <a:off x="6908801" y="6240463"/>
              <a:ext cx="755650" cy="266700"/>
            </a:xfrm>
            <a:custGeom>
              <a:avLst/>
              <a:gdLst>
                <a:gd name="T0" fmla="*/ 175 w 178"/>
                <a:gd name="T1" fmla="*/ 51 h 63"/>
                <a:gd name="T2" fmla="*/ 159 w 178"/>
                <a:gd name="T3" fmla="*/ 32 h 63"/>
                <a:gd name="T4" fmla="*/ 175 w 178"/>
                <a:gd name="T5" fmla="*/ 12 h 63"/>
                <a:gd name="T6" fmla="*/ 175 w 178"/>
                <a:gd name="T7" fmla="*/ 2 h 63"/>
                <a:gd name="T8" fmla="*/ 165 w 178"/>
                <a:gd name="T9" fmla="*/ 3 h 63"/>
                <a:gd name="T10" fmla="*/ 148 w 178"/>
                <a:gd name="T11" fmla="*/ 23 h 63"/>
                <a:gd name="T12" fmla="*/ 147 w 178"/>
                <a:gd name="T13" fmla="*/ 24 h 63"/>
                <a:gd name="T14" fmla="*/ 131 w 178"/>
                <a:gd name="T15" fmla="*/ 24 h 63"/>
                <a:gd name="T16" fmla="*/ 141 w 178"/>
                <a:gd name="T17" fmla="*/ 12 h 63"/>
                <a:gd name="T18" fmla="*/ 140 w 178"/>
                <a:gd name="T19" fmla="*/ 2 h 63"/>
                <a:gd name="T20" fmla="*/ 130 w 178"/>
                <a:gd name="T21" fmla="*/ 3 h 63"/>
                <a:gd name="T22" fmla="*/ 113 w 178"/>
                <a:gd name="T23" fmla="*/ 24 h 63"/>
                <a:gd name="T24" fmla="*/ 113 w 178"/>
                <a:gd name="T25" fmla="*/ 24 h 63"/>
                <a:gd name="T26" fmla="*/ 7 w 178"/>
                <a:gd name="T27" fmla="*/ 24 h 63"/>
                <a:gd name="T28" fmla="*/ 0 w 178"/>
                <a:gd name="T29" fmla="*/ 31 h 63"/>
                <a:gd name="T30" fmla="*/ 7 w 178"/>
                <a:gd name="T31" fmla="*/ 38 h 63"/>
                <a:gd name="T32" fmla="*/ 111 w 178"/>
                <a:gd name="T33" fmla="*/ 38 h 63"/>
                <a:gd name="T34" fmla="*/ 112 w 178"/>
                <a:gd name="T35" fmla="*/ 39 h 63"/>
                <a:gd name="T36" fmla="*/ 130 w 178"/>
                <a:gd name="T37" fmla="*/ 60 h 63"/>
                <a:gd name="T38" fmla="*/ 135 w 178"/>
                <a:gd name="T39" fmla="*/ 63 h 63"/>
                <a:gd name="T40" fmla="*/ 140 w 178"/>
                <a:gd name="T41" fmla="*/ 61 h 63"/>
                <a:gd name="T42" fmla="*/ 141 w 178"/>
                <a:gd name="T43" fmla="*/ 51 h 63"/>
                <a:gd name="T44" fmla="*/ 129 w 178"/>
                <a:gd name="T45" fmla="*/ 38 h 63"/>
                <a:gd name="T46" fmla="*/ 146 w 178"/>
                <a:gd name="T47" fmla="*/ 38 h 63"/>
                <a:gd name="T48" fmla="*/ 147 w 178"/>
                <a:gd name="T49" fmla="*/ 39 h 63"/>
                <a:gd name="T50" fmla="*/ 165 w 178"/>
                <a:gd name="T51" fmla="*/ 60 h 63"/>
                <a:gd name="T52" fmla="*/ 170 w 178"/>
                <a:gd name="T53" fmla="*/ 63 h 63"/>
                <a:gd name="T54" fmla="*/ 175 w 178"/>
                <a:gd name="T55" fmla="*/ 61 h 63"/>
                <a:gd name="T56" fmla="*/ 175 w 178"/>
                <a:gd name="T5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63">
                  <a:moveTo>
                    <a:pt x="175" y="51"/>
                  </a:moveTo>
                  <a:cubicBezTo>
                    <a:pt x="159" y="32"/>
                    <a:pt x="159" y="32"/>
                    <a:pt x="159" y="3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8" y="9"/>
                    <a:pt x="177" y="5"/>
                    <a:pt x="175" y="2"/>
                  </a:cubicBezTo>
                  <a:cubicBezTo>
                    <a:pt x="172" y="0"/>
                    <a:pt x="167" y="0"/>
                    <a:pt x="165" y="3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147" y="24"/>
                    <a:pt x="147" y="24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3" y="9"/>
                    <a:pt x="143" y="5"/>
                    <a:pt x="140" y="2"/>
                  </a:cubicBezTo>
                  <a:cubicBezTo>
                    <a:pt x="137" y="0"/>
                    <a:pt x="132" y="0"/>
                    <a:pt x="130" y="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3" y="24"/>
                    <a:pt x="0" y="27"/>
                    <a:pt x="0" y="31"/>
                  </a:cubicBezTo>
                  <a:cubicBezTo>
                    <a:pt x="0" y="35"/>
                    <a:pt x="3" y="38"/>
                    <a:pt x="7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1" y="62"/>
                    <a:pt x="133" y="63"/>
                    <a:pt x="135" y="63"/>
                  </a:cubicBezTo>
                  <a:cubicBezTo>
                    <a:pt x="137" y="63"/>
                    <a:pt x="139" y="62"/>
                    <a:pt x="140" y="61"/>
                  </a:cubicBezTo>
                  <a:cubicBezTo>
                    <a:pt x="143" y="59"/>
                    <a:pt x="143" y="54"/>
                    <a:pt x="141" y="51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46" y="38"/>
                    <a:pt x="146" y="38"/>
                    <a:pt x="146" y="38"/>
                  </a:cubicBezTo>
                  <a:cubicBezTo>
                    <a:pt x="146" y="38"/>
                    <a:pt x="147" y="39"/>
                    <a:pt x="147" y="39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6" y="62"/>
                    <a:pt x="168" y="63"/>
                    <a:pt x="170" y="63"/>
                  </a:cubicBezTo>
                  <a:cubicBezTo>
                    <a:pt x="172" y="63"/>
                    <a:pt x="173" y="62"/>
                    <a:pt x="175" y="61"/>
                  </a:cubicBezTo>
                  <a:cubicBezTo>
                    <a:pt x="177" y="59"/>
                    <a:pt x="178" y="54"/>
                    <a:pt x="17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4" name="Freeform 137"/>
            <p:cNvSpPr>
              <a:spLocks/>
            </p:cNvSpPr>
            <p:nvPr/>
          </p:nvSpPr>
          <p:spPr bwMode="auto">
            <a:xfrm>
              <a:off x="6786563" y="6248400"/>
              <a:ext cx="223838" cy="246063"/>
            </a:xfrm>
            <a:custGeom>
              <a:avLst/>
              <a:gdLst>
                <a:gd name="T0" fmla="*/ 36 w 53"/>
                <a:gd name="T1" fmla="*/ 11 h 58"/>
                <a:gd name="T2" fmla="*/ 52 w 53"/>
                <a:gd name="T3" fmla="*/ 11 h 58"/>
                <a:gd name="T4" fmla="*/ 29 w 53"/>
                <a:gd name="T5" fmla="*/ 0 h 58"/>
                <a:gd name="T6" fmla="*/ 0 w 53"/>
                <a:gd name="T7" fmla="*/ 29 h 58"/>
                <a:gd name="T8" fmla="*/ 29 w 53"/>
                <a:gd name="T9" fmla="*/ 58 h 58"/>
                <a:gd name="T10" fmla="*/ 53 w 53"/>
                <a:gd name="T11" fmla="*/ 47 h 58"/>
                <a:gd name="T12" fmla="*/ 36 w 53"/>
                <a:gd name="T13" fmla="*/ 47 h 58"/>
                <a:gd name="T14" fmla="*/ 24 w 53"/>
                <a:gd name="T15" fmla="*/ 42 h 58"/>
                <a:gd name="T16" fmla="*/ 19 w 53"/>
                <a:gd name="T17" fmla="*/ 32 h 58"/>
                <a:gd name="T18" fmla="*/ 18 w 53"/>
                <a:gd name="T19" fmla="*/ 29 h 58"/>
                <a:gd name="T20" fmla="*/ 19 w 53"/>
                <a:gd name="T21" fmla="*/ 26 h 58"/>
                <a:gd name="T22" fmla="*/ 36 w 53"/>
                <a:gd name="T2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8">
                  <a:moveTo>
                    <a:pt x="36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7" y="4"/>
                    <a:pt x="3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39" y="58"/>
                    <a:pt x="47" y="54"/>
                    <a:pt x="53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1" y="47"/>
                    <a:pt x="27" y="45"/>
                    <a:pt x="24" y="42"/>
                  </a:cubicBezTo>
                  <a:cubicBezTo>
                    <a:pt x="21" y="39"/>
                    <a:pt x="19" y="36"/>
                    <a:pt x="19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20" y="18"/>
                    <a:pt x="2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75" name="Elipse 774"/>
          <p:cNvSpPr/>
          <p:nvPr/>
        </p:nvSpPr>
        <p:spPr>
          <a:xfrm>
            <a:off x="4932040" y="1196752"/>
            <a:ext cx="1080120" cy="273630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6" name="Elipse 775"/>
          <p:cNvSpPr/>
          <p:nvPr/>
        </p:nvSpPr>
        <p:spPr>
          <a:xfrm>
            <a:off x="5940152" y="1196752"/>
            <a:ext cx="1088504" cy="274468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0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" grpId="0" animBg="1"/>
      <p:bldP spid="7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6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0073" y="640260"/>
            <a:ext cx="310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132048"/>
                </a:solidFill>
                <a:latin typeface="Century Gothic" panose="020B0502020202020204" pitchFamily="34" charset="0"/>
              </a:rPr>
              <a:t>AÇÕES</a:t>
            </a:r>
            <a:br>
              <a:rPr lang="pt-BR" sz="2400" b="1" dirty="0" smtClean="0">
                <a:solidFill>
                  <a:srgbClr val="132048"/>
                </a:solidFill>
                <a:latin typeface="Century Gothic" panose="020B0502020202020204" pitchFamily="34" charset="0"/>
              </a:rPr>
            </a:br>
            <a:r>
              <a:rPr lang="pt-BR" sz="2000" b="1" dirty="0" smtClean="0">
                <a:solidFill>
                  <a:srgbClr val="132048"/>
                </a:solidFill>
                <a:latin typeface="Century Gothic" panose="020B0502020202020204" pitchFamily="34" charset="0"/>
              </a:rPr>
              <a:t>ESTRATÉGICAS EM</a:t>
            </a:r>
            <a:endParaRPr lang="pt-BR" sz="2000" b="1" dirty="0">
              <a:solidFill>
                <a:srgbClr val="132048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3513" y="1388116"/>
            <a:ext cx="1680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EBA521"/>
                </a:solidFill>
                <a:latin typeface="Century Gothic" panose="020B0502020202020204" pitchFamily="34" charset="0"/>
              </a:rPr>
              <a:t>SST</a:t>
            </a:r>
            <a:endParaRPr lang="pt-BR" sz="5400" b="1" dirty="0">
              <a:solidFill>
                <a:srgbClr val="EBA52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66" y="3238895"/>
            <a:ext cx="383009" cy="139294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04" y="3021960"/>
            <a:ext cx="261567" cy="182681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595" y="3444411"/>
            <a:ext cx="358714" cy="1405144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6549" y="2623456"/>
            <a:ext cx="353950" cy="222843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9532" y="3359298"/>
            <a:ext cx="723045" cy="1737185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9834" y="3074897"/>
            <a:ext cx="443730" cy="1720945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40016" y="2619223"/>
            <a:ext cx="433343" cy="2945263"/>
            <a:chOff x="834" y="1055"/>
            <a:chExt cx="236" cy="1203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889" y="1273"/>
              <a:ext cx="34" cy="35"/>
            </a:xfrm>
            <a:custGeom>
              <a:avLst/>
              <a:gdLst>
                <a:gd name="T0" fmla="*/ 14 w 97"/>
                <a:gd name="T1" fmla="*/ 14 h 97"/>
                <a:gd name="T2" fmla="*/ 14 w 97"/>
                <a:gd name="T3" fmla="*/ 63 h 97"/>
                <a:gd name="T4" fmla="*/ 33 w 97"/>
                <a:gd name="T5" fmla="*/ 83 h 97"/>
                <a:gd name="T6" fmla="*/ 83 w 97"/>
                <a:gd name="T7" fmla="*/ 83 h 97"/>
                <a:gd name="T8" fmla="*/ 83 w 97"/>
                <a:gd name="T9" fmla="*/ 83 h 97"/>
                <a:gd name="T10" fmla="*/ 83 w 97"/>
                <a:gd name="T11" fmla="*/ 33 h 97"/>
                <a:gd name="T12" fmla="*/ 64 w 97"/>
                <a:gd name="T13" fmla="*/ 14 h 97"/>
                <a:gd name="T14" fmla="*/ 14 w 97"/>
                <a:gd name="T15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97">
                  <a:moveTo>
                    <a:pt x="14" y="14"/>
                  </a:moveTo>
                  <a:cubicBezTo>
                    <a:pt x="0" y="28"/>
                    <a:pt x="0" y="50"/>
                    <a:pt x="14" y="6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47" y="97"/>
                    <a:pt x="69" y="97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7" y="69"/>
                    <a:pt x="97" y="47"/>
                    <a:pt x="83" y="3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0" y="0"/>
                    <a:pt x="28" y="0"/>
                    <a:pt x="14" y="1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888" y="1335"/>
              <a:ext cx="48" cy="48"/>
            </a:xfrm>
            <a:custGeom>
              <a:avLst/>
              <a:gdLst>
                <a:gd name="T0" fmla="*/ 14 w 134"/>
                <a:gd name="T1" fmla="*/ 14 h 134"/>
                <a:gd name="T2" fmla="*/ 14 w 134"/>
                <a:gd name="T3" fmla="*/ 63 h 134"/>
                <a:gd name="T4" fmla="*/ 70 w 134"/>
                <a:gd name="T5" fmla="*/ 120 h 134"/>
                <a:gd name="T6" fmla="*/ 120 w 134"/>
                <a:gd name="T7" fmla="*/ 120 h 134"/>
                <a:gd name="T8" fmla="*/ 120 w 134"/>
                <a:gd name="T9" fmla="*/ 120 h 134"/>
                <a:gd name="T10" fmla="*/ 120 w 134"/>
                <a:gd name="T11" fmla="*/ 71 h 134"/>
                <a:gd name="T12" fmla="*/ 63 w 134"/>
                <a:gd name="T13" fmla="*/ 14 h 134"/>
                <a:gd name="T14" fmla="*/ 14 w 134"/>
                <a:gd name="T15" fmla="*/ 1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4">
                  <a:moveTo>
                    <a:pt x="14" y="14"/>
                  </a:moveTo>
                  <a:cubicBezTo>
                    <a:pt x="0" y="27"/>
                    <a:pt x="0" y="50"/>
                    <a:pt x="14" y="63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84" y="134"/>
                    <a:pt x="106" y="134"/>
                    <a:pt x="120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34" y="106"/>
                    <a:pt x="134" y="84"/>
                    <a:pt x="120" y="7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49" y="0"/>
                    <a:pt x="27" y="0"/>
                    <a:pt x="14" y="14"/>
                  </a:cubicBezTo>
                  <a:close/>
                </a:path>
              </a:pathLst>
            </a:custGeom>
            <a:solidFill>
              <a:srgbClr val="A7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887" y="1304"/>
              <a:ext cx="44" cy="44"/>
            </a:xfrm>
            <a:custGeom>
              <a:avLst/>
              <a:gdLst>
                <a:gd name="T0" fmla="*/ 14 w 123"/>
                <a:gd name="T1" fmla="*/ 13 h 122"/>
                <a:gd name="T2" fmla="*/ 14 w 123"/>
                <a:gd name="T3" fmla="*/ 63 h 122"/>
                <a:gd name="T4" fmla="*/ 60 w 123"/>
                <a:gd name="T5" fmla="*/ 109 h 122"/>
                <a:gd name="T6" fmla="*/ 109 w 123"/>
                <a:gd name="T7" fmla="*/ 109 h 122"/>
                <a:gd name="T8" fmla="*/ 109 w 123"/>
                <a:gd name="T9" fmla="*/ 109 h 122"/>
                <a:gd name="T10" fmla="*/ 109 w 123"/>
                <a:gd name="T11" fmla="*/ 59 h 122"/>
                <a:gd name="T12" fmla="*/ 63 w 123"/>
                <a:gd name="T13" fmla="*/ 13 h 122"/>
                <a:gd name="T14" fmla="*/ 14 w 123"/>
                <a:gd name="T15" fmla="*/ 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73" y="122"/>
                    <a:pt x="96" y="122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23" y="95"/>
                    <a:pt x="123" y="73"/>
                    <a:pt x="109" y="59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50" y="0"/>
                    <a:pt x="27" y="0"/>
                    <a:pt x="14" y="13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949" y="1381"/>
              <a:ext cx="80" cy="168"/>
            </a:xfrm>
            <a:custGeom>
              <a:avLst/>
              <a:gdLst>
                <a:gd name="T0" fmla="*/ 0 w 223"/>
                <a:gd name="T1" fmla="*/ 469 h 469"/>
                <a:gd name="T2" fmla="*/ 0 w 223"/>
                <a:gd name="T3" fmla="*/ 62 h 469"/>
                <a:gd name="T4" fmla="*/ 61 w 223"/>
                <a:gd name="T5" fmla="*/ 0 h 469"/>
                <a:gd name="T6" fmla="*/ 162 w 223"/>
                <a:gd name="T7" fmla="*/ 0 h 469"/>
                <a:gd name="T8" fmla="*/ 223 w 223"/>
                <a:gd name="T9" fmla="*/ 62 h 469"/>
                <a:gd name="T10" fmla="*/ 223 w 223"/>
                <a:gd name="T11" fmla="*/ 469 h 469"/>
                <a:gd name="T12" fmla="*/ 0 w 223"/>
                <a:gd name="T1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469">
                  <a:moveTo>
                    <a:pt x="0" y="469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96" y="0"/>
                    <a:pt x="223" y="27"/>
                    <a:pt x="223" y="62"/>
                  </a:cubicBezTo>
                  <a:cubicBezTo>
                    <a:pt x="223" y="469"/>
                    <a:pt x="223" y="469"/>
                    <a:pt x="223" y="469"/>
                  </a:cubicBezTo>
                  <a:lnTo>
                    <a:pt x="0" y="4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884" y="1308"/>
              <a:ext cx="147" cy="137"/>
            </a:xfrm>
            <a:custGeom>
              <a:avLst/>
              <a:gdLst>
                <a:gd name="T0" fmla="*/ 379 w 411"/>
                <a:gd name="T1" fmla="*/ 138 h 383"/>
                <a:gd name="T2" fmla="*/ 379 w 411"/>
                <a:gd name="T3" fmla="*/ 255 h 383"/>
                <a:gd name="T4" fmla="*/ 283 w 411"/>
                <a:gd name="T5" fmla="*/ 351 h 383"/>
                <a:gd name="T6" fmla="*/ 166 w 411"/>
                <a:gd name="T7" fmla="*/ 351 h 383"/>
                <a:gd name="T8" fmla="*/ 70 w 411"/>
                <a:gd name="T9" fmla="*/ 255 h 383"/>
                <a:gd name="T10" fmla="*/ 32 w 411"/>
                <a:gd name="T11" fmla="*/ 175 h 383"/>
                <a:gd name="T12" fmla="*/ 88 w 411"/>
                <a:gd name="T13" fmla="*/ 32 h 383"/>
                <a:gd name="T14" fmla="*/ 283 w 411"/>
                <a:gd name="T15" fmla="*/ 42 h 383"/>
                <a:gd name="T16" fmla="*/ 379 w 411"/>
                <a:gd name="T17" fmla="*/ 13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383">
                  <a:moveTo>
                    <a:pt x="379" y="138"/>
                  </a:moveTo>
                  <a:cubicBezTo>
                    <a:pt x="411" y="170"/>
                    <a:pt x="411" y="223"/>
                    <a:pt x="379" y="255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51" y="383"/>
                    <a:pt x="198" y="383"/>
                    <a:pt x="166" y="351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38" y="223"/>
                    <a:pt x="0" y="207"/>
                    <a:pt x="32" y="175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120" y="0"/>
                    <a:pt x="251" y="10"/>
                    <a:pt x="283" y="42"/>
                  </a:cubicBezTo>
                  <a:lnTo>
                    <a:pt x="379" y="138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894" y="1368"/>
              <a:ext cx="87" cy="87"/>
            </a:xfrm>
            <a:custGeom>
              <a:avLst/>
              <a:gdLst>
                <a:gd name="T0" fmla="*/ 0 w 243"/>
                <a:gd name="T1" fmla="*/ 62 h 242"/>
                <a:gd name="T2" fmla="*/ 146 w 243"/>
                <a:gd name="T3" fmla="*/ 208 h 242"/>
                <a:gd name="T4" fmla="*/ 194 w 243"/>
                <a:gd name="T5" fmla="*/ 226 h 242"/>
                <a:gd name="T6" fmla="*/ 178 w 243"/>
                <a:gd name="T7" fmla="*/ 34 h 242"/>
                <a:gd name="T8" fmla="*/ 17 w 243"/>
                <a:gd name="T9" fmla="*/ 44 h 242"/>
                <a:gd name="T10" fmla="*/ 0 w 243"/>
                <a:gd name="T11" fmla="*/ 6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42">
                  <a:moveTo>
                    <a:pt x="0" y="62"/>
                  </a:moveTo>
                  <a:cubicBezTo>
                    <a:pt x="146" y="208"/>
                    <a:pt x="146" y="208"/>
                    <a:pt x="146" y="208"/>
                  </a:cubicBezTo>
                  <a:cubicBezTo>
                    <a:pt x="146" y="208"/>
                    <a:pt x="174" y="242"/>
                    <a:pt x="194" y="226"/>
                  </a:cubicBezTo>
                  <a:cubicBezTo>
                    <a:pt x="243" y="184"/>
                    <a:pt x="236" y="91"/>
                    <a:pt x="178" y="34"/>
                  </a:cubicBezTo>
                  <a:cubicBezTo>
                    <a:pt x="149" y="4"/>
                    <a:pt x="47" y="0"/>
                    <a:pt x="17" y="4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954" y="1466"/>
              <a:ext cx="90" cy="46"/>
            </a:xfrm>
            <a:prstGeom prst="rect">
              <a:avLst/>
            </a:prstGeom>
            <a:solidFill>
              <a:srgbClr val="470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51" y="1474"/>
              <a:ext cx="96" cy="784"/>
            </a:xfrm>
            <a:prstGeom prst="rect">
              <a:avLst/>
            </a:pr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951" y="1474"/>
              <a:ext cx="96" cy="8"/>
            </a:xfrm>
            <a:prstGeom prst="rect">
              <a:avLst/>
            </a:pr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949" y="1466"/>
              <a:ext cx="44" cy="8"/>
            </a:xfrm>
            <a:prstGeom prst="rect">
              <a:avLst/>
            </a:prstGeom>
            <a:solidFill>
              <a:srgbClr val="852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945" y="1482"/>
              <a:ext cx="48" cy="776"/>
            </a:xfrm>
            <a:prstGeom prst="rect">
              <a:avLst/>
            </a:prstGeom>
            <a:solidFill>
              <a:srgbClr val="FD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945" y="1474"/>
              <a:ext cx="48" cy="8"/>
            </a:xfrm>
            <a:custGeom>
              <a:avLst/>
              <a:gdLst>
                <a:gd name="T0" fmla="*/ 48 w 48"/>
                <a:gd name="T1" fmla="*/ 0 h 8"/>
                <a:gd name="T2" fmla="*/ 48 w 48"/>
                <a:gd name="T3" fmla="*/ 8 h 8"/>
                <a:gd name="T4" fmla="*/ 0 w 48"/>
                <a:gd name="T5" fmla="*/ 8 h 8"/>
                <a:gd name="T6" fmla="*/ 0 w 48"/>
                <a:gd name="T7" fmla="*/ 0 h 8"/>
                <a:gd name="T8" fmla="*/ 4 w 48"/>
                <a:gd name="T9" fmla="*/ 0 h 8"/>
                <a:gd name="T10" fmla="*/ 48 w 4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auto">
            <a:xfrm>
              <a:off x="956" y="1491"/>
              <a:ext cx="9" cy="9"/>
            </a:xfrm>
            <a:prstGeom prst="ellipse">
              <a:avLst/>
            </a:prstGeom>
            <a:solidFill>
              <a:srgbClr val="470D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888" y="1366"/>
              <a:ext cx="34" cy="34"/>
            </a:xfrm>
            <a:custGeom>
              <a:avLst/>
              <a:gdLst>
                <a:gd name="T0" fmla="*/ 13 w 96"/>
                <a:gd name="T1" fmla="*/ 14 h 96"/>
                <a:gd name="T2" fmla="*/ 13 w 96"/>
                <a:gd name="T3" fmla="*/ 63 h 96"/>
                <a:gd name="T4" fmla="*/ 33 w 96"/>
                <a:gd name="T5" fmla="*/ 83 h 96"/>
                <a:gd name="T6" fmla="*/ 82 w 96"/>
                <a:gd name="T7" fmla="*/ 83 h 96"/>
                <a:gd name="T8" fmla="*/ 82 w 96"/>
                <a:gd name="T9" fmla="*/ 83 h 96"/>
                <a:gd name="T10" fmla="*/ 82 w 96"/>
                <a:gd name="T11" fmla="*/ 33 h 96"/>
                <a:gd name="T12" fmla="*/ 63 w 96"/>
                <a:gd name="T13" fmla="*/ 14 h 96"/>
                <a:gd name="T14" fmla="*/ 13 w 96"/>
                <a:gd name="T15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96">
                  <a:moveTo>
                    <a:pt x="13" y="14"/>
                  </a:moveTo>
                  <a:cubicBezTo>
                    <a:pt x="0" y="27"/>
                    <a:pt x="0" y="50"/>
                    <a:pt x="13" y="6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46" y="96"/>
                    <a:pt x="69" y="96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96" y="69"/>
                    <a:pt x="96" y="47"/>
                    <a:pt x="82" y="3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49" y="0"/>
                    <a:pt x="27" y="0"/>
                    <a:pt x="13" y="1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916" y="1329"/>
              <a:ext cx="72" cy="8"/>
            </a:xfrm>
            <a:custGeom>
              <a:avLst/>
              <a:gdLst>
                <a:gd name="T0" fmla="*/ 12 w 203"/>
                <a:gd name="T1" fmla="*/ 23 h 23"/>
                <a:gd name="T2" fmla="*/ 192 w 203"/>
                <a:gd name="T3" fmla="*/ 23 h 23"/>
                <a:gd name="T4" fmla="*/ 203 w 203"/>
                <a:gd name="T5" fmla="*/ 12 h 23"/>
                <a:gd name="T6" fmla="*/ 192 w 203"/>
                <a:gd name="T7" fmla="*/ 0 h 23"/>
                <a:gd name="T8" fmla="*/ 12 w 203"/>
                <a:gd name="T9" fmla="*/ 0 h 23"/>
                <a:gd name="T10" fmla="*/ 0 w 203"/>
                <a:gd name="T11" fmla="*/ 12 h 23"/>
                <a:gd name="T12" fmla="*/ 12 w 20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3">
                  <a:moveTo>
                    <a:pt x="12" y="23"/>
                  </a:moveTo>
                  <a:cubicBezTo>
                    <a:pt x="192" y="23"/>
                    <a:pt x="192" y="23"/>
                    <a:pt x="192" y="23"/>
                  </a:cubicBezTo>
                  <a:cubicBezTo>
                    <a:pt x="198" y="23"/>
                    <a:pt x="203" y="18"/>
                    <a:pt x="203" y="12"/>
                  </a:cubicBezTo>
                  <a:cubicBezTo>
                    <a:pt x="203" y="6"/>
                    <a:pt x="198" y="0"/>
                    <a:pt x="1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8"/>
                    <a:pt x="5" y="23"/>
                    <a:pt x="12" y="23"/>
                  </a:cubicBezTo>
                  <a:close/>
                </a:path>
              </a:pathLst>
            </a:custGeom>
            <a:solidFill>
              <a:srgbClr val="17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 flipV="1">
              <a:off x="952" y="1055"/>
              <a:ext cx="0" cy="17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 flipV="1">
              <a:off x="978" y="1059"/>
              <a:ext cx="5" cy="16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1003" y="1071"/>
              <a:ext cx="8" cy="14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flipV="1">
              <a:off x="1024" y="1090"/>
              <a:ext cx="11" cy="12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V="1">
              <a:off x="1040" y="1114"/>
              <a:ext cx="14" cy="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V="1">
              <a:off x="1050" y="1143"/>
              <a:ext cx="16" cy="4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>
              <a:off x="1053" y="1173"/>
              <a:ext cx="1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1050" y="1199"/>
              <a:ext cx="16" cy="5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1040" y="1224"/>
              <a:ext cx="14" cy="8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1024" y="1245"/>
              <a:ext cx="11" cy="12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4" name="Line 31"/>
            <p:cNvSpPr>
              <a:spLocks noChangeShapeType="1"/>
            </p:cNvSpPr>
            <p:nvPr/>
          </p:nvSpPr>
          <p:spPr bwMode="auto">
            <a:xfrm flipH="1">
              <a:off x="868" y="1244"/>
              <a:ext cx="12" cy="12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 flipH="1">
              <a:off x="850" y="1223"/>
              <a:ext cx="14" cy="9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 flipH="1">
              <a:off x="838" y="1199"/>
              <a:ext cx="16" cy="4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 flipH="1">
              <a:off x="834" y="1173"/>
              <a:ext cx="17" cy="0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8" name="Line 35"/>
            <p:cNvSpPr>
              <a:spLocks noChangeShapeType="1"/>
            </p:cNvSpPr>
            <p:nvPr/>
          </p:nvSpPr>
          <p:spPr bwMode="auto">
            <a:xfrm flipH="1" flipV="1">
              <a:off x="838" y="1142"/>
              <a:ext cx="16" cy="5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9" name="Line 36"/>
            <p:cNvSpPr>
              <a:spLocks noChangeShapeType="1"/>
            </p:cNvSpPr>
            <p:nvPr/>
          </p:nvSpPr>
          <p:spPr bwMode="auto">
            <a:xfrm flipH="1" flipV="1">
              <a:off x="850" y="1114"/>
              <a:ext cx="14" cy="8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0" name="Line 37"/>
            <p:cNvSpPr>
              <a:spLocks noChangeShapeType="1"/>
            </p:cNvSpPr>
            <p:nvPr/>
          </p:nvSpPr>
          <p:spPr bwMode="auto">
            <a:xfrm flipH="1" flipV="1">
              <a:off x="869" y="1089"/>
              <a:ext cx="11" cy="12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 flipH="1" flipV="1">
              <a:off x="893" y="1071"/>
              <a:ext cx="9" cy="14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2" name="Line 39"/>
            <p:cNvSpPr>
              <a:spLocks noChangeShapeType="1"/>
            </p:cNvSpPr>
            <p:nvPr/>
          </p:nvSpPr>
          <p:spPr bwMode="auto">
            <a:xfrm flipH="1" flipV="1">
              <a:off x="922" y="1059"/>
              <a:ext cx="4" cy="16"/>
            </a:xfrm>
            <a:prstGeom prst="line">
              <a:avLst/>
            </a:prstGeom>
            <a:noFill/>
            <a:ln w="63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872" y="1092"/>
              <a:ext cx="160" cy="194"/>
            </a:xfrm>
            <a:custGeom>
              <a:avLst/>
              <a:gdLst>
                <a:gd name="T0" fmla="*/ 0 w 449"/>
                <a:gd name="T1" fmla="*/ 225 h 544"/>
                <a:gd name="T2" fmla="*/ 225 w 449"/>
                <a:gd name="T3" fmla="*/ 0 h 544"/>
                <a:gd name="T4" fmla="*/ 449 w 449"/>
                <a:gd name="T5" fmla="*/ 225 h 544"/>
                <a:gd name="T6" fmla="*/ 359 w 449"/>
                <a:gd name="T7" fmla="*/ 445 h 544"/>
                <a:gd name="T8" fmla="*/ 339 w 449"/>
                <a:gd name="T9" fmla="*/ 544 h 544"/>
                <a:gd name="T10" fmla="*/ 241 w 449"/>
                <a:gd name="T11" fmla="*/ 544 h 544"/>
                <a:gd name="T12" fmla="*/ 209 w 449"/>
                <a:gd name="T13" fmla="*/ 544 h 544"/>
                <a:gd name="T14" fmla="*/ 110 w 449"/>
                <a:gd name="T15" fmla="*/ 544 h 544"/>
                <a:gd name="T16" fmla="*/ 90 w 449"/>
                <a:gd name="T17" fmla="*/ 445 h 544"/>
                <a:gd name="T18" fmla="*/ 0 w 449"/>
                <a:gd name="T19" fmla="*/ 225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9" h="544">
                  <a:moveTo>
                    <a:pt x="0" y="225"/>
                  </a:moveTo>
                  <a:cubicBezTo>
                    <a:pt x="0" y="101"/>
                    <a:pt x="101" y="0"/>
                    <a:pt x="225" y="0"/>
                  </a:cubicBezTo>
                  <a:cubicBezTo>
                    <a:pt x="349" y="0"/>
                    <a:pt x="449" y="101"/>
                    <a:pt x="449" y="225"/>
                  </a:cubicBezTo>
                  <a:cubicBezTo>
                    <a:pt x="449" y="232"/>
                    <a:pt x="444" y="336"/>
                    <a:pt x="359" y="445"/>
                  </a:cubicBezTo>
                  <a:cubicBezTo>
                    <a:pt x="334" y="477"/>
                    <a:pt x="339" y="544"/>
                    <a:pt x="339" y="544"/>
                  </a:cubicBezTo>
                  <a:cubicBezTo>
                    <a:pt x="304" y="544"/>
                    <a:pt x="275" y="544"/>
                    <a:pt x="241" y="544"/>
                  </a:cubicBezTo>
                  <a:cubicBezTo>
                    <a:pt x="230" y="544"/>
                    <a:pt x="219" y="544"/>
                    <a:pt x="209" y="544"/>
                  </a:cubicBezTo>
                  <a:cubicBezTo>
                    <a:pt x="174" y="544"/>
                    <a:pt x="145" y="544"/>
                    <a:pt x="110" y="544"/>
                  </a:cubicBezTo>
                  <a:cubicBezTo>
                    <a:pt x="110" y="544"/>
                    <a:pt x="115" y="477"/>
                    <a:pt x="90" y="445"/>
                  </a:cubicBezTo>
                  <a:cubicBezTo>
                    <a:pt x="6" y="336"/>
                    <a:pt x="0" y="232"/>
                    <a:pt x="0" y="225"/>
                  </a:cubicBezTo>
                  <a:close/>
                </a:path>
              </a:pathLst>
            </a:cu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872" y="1092"/>
              <a:ext cx="80" cy="194"/>
            </a:xfrm>
            <a:custGeom>
              <a:avLst/>
              <a:gdLst>
                <a:gd name="T0" fmla="*/ 225 w 225"/>
                <a:gd name="T1" fmla="*/ 544 h 544"/>
                <a:gd name="T2" fmla="*/ 110 w 225"/>
                <a:gd name="T3" fmla="*/ 544 h 544"/>
                <a:gd name="T4" fmla="*/ 90 w 225"/>
                <a:gd name="T5" fmla="*/ 445 h 544"/>
                <a:gd name="T6" fmla="*/ 0 w 225"/>
                <a:gd name="T7" fmla="*/ 225 h 544"/>
                <a:gd name="T8" fmla="*/ 225 w 225"/>
                <a:gd name="T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544">
                  <a:moveTo>
                    <a:pt x="225" y="544"/>
                  </a:moveTo>
                  <a:cubicBezTo>
                    <a:pt x="190" y="544"/>
                    <a:pt x="145" y="544"/>
                    <a:pt x="110" y="544"/>
                  </a:cubicBezTo>
                  <a:cubicBezTo>
                    <a:pt x="110" y="544"/>
                    <a:pt x="115" y="477"/>
                    <a:pt x="90" y="445"/>
                  </a:cubicBezTo>
                  <a:cubicBezTo>
                    <a:pt x="6" y="336"/>
                    <a:pt x="0" y="232"/>
                    <a:pt x="0" y="225"/>
                  </a:cubicBezTo>
                  <a:cubicBezTo>
                    <a:pt x="0" y="101"/>
                    <a:pt x="101" y="0"/>
                    <a:pt x="225" y="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952" y="1113"/>
              <a:ext cx="60" cy="59"/>
            </a:xfrm>
            <a:custGeom>
              <a:avLst/>
              <a:gdLst>
                <a:gd name="T0" fmla="*/ 167 w 167"/>
                <a:gd name="T1" fmla="*/ 167 h 167"/>
                <a:gd name="T2" fmla="*/ 0 w 167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7" h="167">
                  <a:moveTo>
                    <a:pt x="167" y="167"/>
                  </a:moveTo>
                  <a:cubicBezTo>
                    <a:pt x="167" y="75"/>
                    <a:pt x="92" y="0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FFC90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6" name="Line 43"/>
            <p:cNvSpPr>
              <a:spLocks noChangeShapeType="1"/>
            </p:cNvSpPr>
            <p:nvPr/>
          </p:nvSpPr>
          <p:spPr bwMode="auto">
            <a:xfrm flipV="1">
              <a:off x="966" y="1209"/>
              <a:ext cx="14" cy="83"/>
            </a:xfrm>
            <a:prstGeom prst="line">
              <a:avLst/>
            </a:prstGeom>
            <a:noFill/>
            <a:ln w="11113" cap="flat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7" name="Line 44"/>
            <p:cNvSpPr>
              <a:spLocks noChangeShapeType="1"/>
            </p:cNvSpPr>
            <p:nvPr/>
          </p:nvSpPr>
          <p:spPr bwMode="auto">
            <a:xfrm flipH="1" flipV="1">
              <a:off x="924" y="1209"/>
              <a:ext cx="14" cy="83"/>
            </a:xfrm>
            <a:prstGeom prst="line">
              <a:avLst/>
            </a:prstGeom>
            <a:noFill/>
            <a:ln w="11113" cap="flat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auto">
            <a:xfrm>
              <a:off x="926" y="1210"/>
              <a:ext cx="53" cy="8"/>
            </a:xfrm>
            <a:custGeom>
              <a:avLst/>
              <a:gdLst>
                <a:gd name="T0" fmla="*/ 149 w 149"/>
                <a:gd name="T1" fmla="*/ 21 h 21"/>
                <a:gd name="T2" fmla="*/ 130 w 149"/>
                <a:gd name="T3" fmla="*/ 0 h 21"/>
                <a:gd name="T4" fmla="*/ 112 w 149"/>
                <a:gd name="T5" fmla="*/ 21 h 21"/>
                <a:gd name="T6" fmla="*/ 93 w 149"/>
                <a:gd name="T7" fmla="*/ 0 h 21"/>
                <a:gd name="T8" fmla="*/ 75 w 149"/>
                <a:gd name="T9" fmla="*/ 21 h 21"/>
                <a:gd name="T10" fmla="*/ 56 w 149"/>
                <a:gd name="T11" fmla="*/ 0 h 21"/>
                <a:gd name="T12" fmla="*/ 37 w 149"/>
                <a:gd name="T13" fmla="*/ 21 h 21"/>
                <a:gd name="T14" fmla="*/ 19 w 149"/>
                <a:gd name="T15" fmla="*/ 0 h 21"/>
                <a:gd name="T16" fmla="*/ 0 w 14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">
                  <a:moveTo>
                    <a:pt x="149" y="21"/>
                  </a:moveTo>
                  <a:cubicBezTo>
                    <a:pt x="140" y="21"/>
                    <a:pt x="140" y="0"/>
                    <a:pt x="130" y="0"/>
                  </a:cubicBezTo>
                  <a:cubicBezTo>
                    <a:pt x="121" y="0"/>
                    <a:pt x="121" y="21"/>
                    <a:pt x="112" y="21"/>
                  </a:cubicBezTo>
                  <a:cubicBezTo>
                    <a:pt x="103" y="21"/>
                    <a:pt x="103" y="0"/>
                    <a:pt x="93" y="0"/>
                  </a:cubicBezTo>
                  <a:cubicBezTo>
                    <a:pt x="84" y="0"/>
                    <a:pt x="86" y="21"/>
                    <a:pt x="75" y="21"/>
                  </a:cubicBezTo>
                  <a:cubicBezTo>
                    <a:pt x="69" y="21"/>
                    <a:pt x="63" y="0"/>
                    <a:pt x="56" y="0"/>
                  </a:cubicBezTo>
                  <a:cubicBezTo>
                    <a:pt x="50" y="0"/>
                    <a:pt x="43" y="21"/>
                    <a:pt x="37" y="21"/>
                  </a:cubicBezTo>
                  <a:cubicBezTo>
                    <a:pt x="31" y="21"/>
                    <a:pt x="24" y="0"/>
                    <a:pt x="19" y="0"/>
                  </a:cubicBezTo>
                  <a:cubicBezTo>
                    <a:pt x="8" y="0"/>
                    <a:pt x="9" y="21"/>
                    <a:pt x="0" y="21"/>
                  </a:cubicBezTo>
                </a:path>
              </a:pathLst>
            </a:custGeom>
            <a:noFill/>
            <a:ln w="4763" cap="flat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9" name="Freeform 46"/>
            <p:cNvSpPr>
              <a:spLocks/>
            </p:cNvSpPr>
            <p:nvPr/>
          </p:nvSpPr>
          <p:spPr bwMode="auto">
            <a:xfrm>
              <a:off x="911" y="1287"/>
              <a:ext cx="82" cy="47"/>
            </a:xfrm>
            <a:custGeom>
              <a:avLst/>
              <a:gdLst>
                <a:gd name="T0" fmla="*/ 228 w 228"/>
                <a:gd name="T1" fmla="*/ 0 h 132"/>
                <a:gd name="T2" fmla="*/ 228 w 228"/>
                <a:gd name="T3" fmla="*/ 117 h 132"/>
                <a:gd name="T4" fmla="*/ 213 w 228"/>
                <a:gd name="T5" fmla="*/ 132 h 132"/>
                <a:gd name="T6" fmla="*/ 14 w 228"/>
                <a:gd name="T7" fmla="*/ 132 h 132"/>
                <a:gd name="T8" fmla="*/ 0 w 228"/>
                <a:gd name="T9" fmla="*/ 117 h 132"/>
                <a:gd name="T10" fmla="*/ 0 w 228"/>
                <a:gd name="T11" fmla="*/ 0 h 132"/>
                <a:gd name="T12" fmla="*/ 228 w 228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32">
                  <a:moveTo>
                    <a:pt x="228" y="0"/>
                  </a:moveTo>
                  <a:cubicBezTo>
                    <a:pt x="228" y="117"/>
                    <a:pt x="228" y="117"/>
                    <a:pt x="228" y="117"/>
                  </a:cubicBezTo>
                  <a:cubicBezTo>
                    <a:pt x="228" y="125"/>
                    <a:pt x="222" y="132"/>
                    <a:pt x="213" y="132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6" y="132"/>
                    <a:pt x="0" y="125"/>
                    <a:pt x="0" y="1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0" name="Line 47"/>
            <p:cNvSpPr>
              <a:spLocks noChangeShapeType="1"/>
            </p:cNvSpPr>
            <p:nvPr/>
          </p:nvSpPr>
          <p:spPr bwMode="auto">
            <a:xfrm flipH="1">
              <a:off x="909" y="1290"/>
              <a:ext cx="86" cy="0"/>
            </a:xfrm>
            <a:prstGeom prst="line">
              <a:avLst/>
            </a:prstGeom>
            <a:noFill/>
            <a:ln w="12700" cap="rnd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1" name="Line 48"/>
            <p:cNvSpPr>
              <a:spLocks noChangeShapeType="1"/>
            </p:cNvSpPr>
            <p:nvPr/>
          </p:nvSpPr>
          <p:spPr bwMode="auto">
            <a:xfrm flipH="1">
              <a:off x="909" y="1304"/>
              <a:ext cx="86" cy="0"/>
            </a:xfrm>
            <a:prstGeom prst="line">
              <a:avLst/>
            </a:prstGeom>
            <a:noFill/>
            <a:ln w="12700" cap="rnd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2" name="Line 49"/>
            <p:cNvSpPr>
              <a:spLocks noChangeShapeType="1"/>
            </p:cNvSpPr>
            <p:nvPr/>
          </p:nvSpPr>
          <p:spPr bwMode="auto">
            <a:xfrm flipH="1">
              <a:off x="909" y="1318"/>
              <a:ext cx="86" cy="0"/>
            </a:xfrm>
            <a:prstGeom prst="line">
              <a:avLst/>
            </a:prstGeom>
            <a:noFill/>
            <a:ln w="12700" cap="rnd">
              <a:solidFill>
                <a:srgbClr val="174F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965" y="1291"/>
              <a:ext cx="57" cy="31"/>
            </a:xfrm>
            <a:custGeom>
              <a:avLst/>
              <a:gdLst>
                <a:gd name="T0" fmla="*/ 158 w 158"/>
                <a:gd name="T1" fmla="*/ 81 h 85"/>
                <a:gd name="T2" fmla="*/ 62 w 158"/>
                <a:gd name="T3" fmla="*/ 84 h 85"/>
                <a:gd name="T4" fmla="*/ 0 w 158"/>
                <a:gd name="T5" fmla="*/ 24 h 85"/>
                <a:gd name="T6" fmla="*/ 0 w 158"/>
                <a:gd name="T7" fmla="*/ 4 h 85"/>
                <a:gd name="T8" fmla="*/ 0 w 158"/>
                <a:gd name="T9" fmla="*/ 2 h 85"/>
                <a:gd name="T10" fmla="*/ 122 w 158"/>
                <a:gd name="T11" fmla="*/ 0 h 85"/>
                <a:gd name="T12" fmla="*/ 158 w 158"/>
                <a:gd name="T1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85">
                  <a:moveTo>
                    <a:pt x="158" y="81"/>
                  </a:moveTo>
                  <a:cubicBezTo>
                    <a:pt x="62" y="84"/>
                    <a:pt x="62" y="84"/>
                    <a:pt x="62" y="84"/>
                  </a:cubicBezTo>
                  <a:cubicBezTo>
                    <a:pt x="28" y="85"/>
                    <a:pt x="1" y="58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58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>
              <a:off x="987" y="1291"/>
              <a:ext cx="41" cy="53"/>
            </a:xfrm>
            <a:custGeom>
              <a:avLst/>
              <a:gdLst>
                <a:gd name="T0" fmla="*/ 0 w 41"/>
                <a:gd name="T1" fmla="*/ 14 h 53"/>
                <a:gd name="T2" fmla="*/ 13 w 41"/>
                <a:gd name="T3" fmla="*/ 53 h 53"/>
                <a:gd name="T4" fmla="*/ 41 w 41"/>
                <a:gd name="T5" fmla="*/ 44 h 53"/>
                <a:gd name="T6" fmla="*/ 22 w 41"/>
                <a:gd name="T7" fmla="*/ 0 h 53"/>
                <a:gd name="T8" fmla="*/ 0 w 41"/>
                <a:gd name="T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3">
                  <a:moveTo>
                    <a:pt x="0" y="14"/>
                  </a:moveTo>
                  <a:lnTo>
                    <a:pt x="13" y="53"/>
                  </a:lnTo>
                  <a:lnTo>
                    <a:pt x="41" y="44"/>
                  </a:lnTo>
                  <a:lnTo>
                    <a:pt x="2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5" name="Freeform 52"/>
            <p:cNvSpPr>
              <a:spLocks/>
            </p:cNvSpPr>
            <p:nvPr/>
          </p:nvSpPr>
          <p:spPr bwMode="auto">
            <a:xfrm>
              <a:off x="976" y="1334"/>
              <a:ext cx="52" cy="101"/>
            </a:xfrm>
            <a:custGeom>
              <a:avLst/>
              <a:gdLst>
                <a:gd name="T0" fmla="*/ 146 w 146"/>
                <a:gd name="T1" fmla="*/ 285 h 285"/>
                <a:gd name="T2" fmla="*/ 146 w 146"/>
                <a:gd name="T3" fmla="*/ 2 h 285"/>
                <a:gd name="T4" fmla="*/ 125 w 146"/>
                <a:gd name="T5" fmla="*/ 0 h 285"/>
                <a:gd name="T6" fmla="*/ 0 w 146"/>
                <a:gd name="T7" fmla="*/ 165 h 285"/>
                <a:gd name="T8" fmla="*/ 40 w 146"/>
                <a:gd name="T9" fmla="*/ 285 h 285"/>
                <a:gd name="T10" fmla="*/ 146 w 146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85">
                  <a:moveTo>
                    <a:pt x="146" y="285"/>
                  </a:moveTo>
                  <a:cubicBezTo>
                    <a:pt x="146" y="2"/>
                    <a:pt x="146" y="2"/>
                    <a:pt x="146" y="2"/>
                  </a:cubicBezTo>
                  <a:cubicBezTo>
                    <a:pt x="139" y="1"/>
                    <a:pt x="132" y="0"/>
                    <a:pt x="125" y="0"/>
                  </a:cubicBezTo>
                  <a:cubicBezTo>
                    <a:pt x="56" y="0"/>
                    <a:pt x="0" y="74"/>
                    <a:pt x="0" y="165"/>
                  </a:cubicBezTo>
                  <a:cubicBezTo>
                    <a:pt x="0" y="212"/>
                    <a:pt x="15" y="255"/>
                    <a:pt x="40" y="285"/>
                  </a:cubicBezTo>
                  <a:lnTo>
                    <a:pt x="146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6" name="Freeform 53"/>
            <p:cNvSpPr>
              <a:spLocks/>
            </p:cNvSpPr>
            <p:nvPr/>
          </p:nvSpPr>
          <p:spPr bwMode="auto">
            <a:xfrm>
              <a:off x="889" y="1367"/>
              <a:ext cx="34" cy="25"/>
            </a:xfrm>
            <a:custGeom>
              <a:avLst/>
              <a:gdLst>
                <a:gd name="T0" fmla="*/ 0 w 97"/>
                <a:gd name="T1" fmla="*/ 35 h 70"/>
                <a:gd name="T2" fmla="*/ 35 w 97"/>
                <a:gd name="T3" fmla="*/ 70 h 70"/>
                <a:gd name="T4" fmla="*/ 62 w 97"/>
                <a:gd name="T5" fmla="*/ 70 h 70"/>
                <a:gd name="T6" fmla="*/ 97 w 97"/>
                <a:gd name="T7" fmla="*/ 35 h 70"/>
                <a:gd name="T8" fmla="*/ 97 w 97"/>
                <a:gd name="T9" fmla="*/ 35 h 70"/>
                <a:gd name="T10" fmla="*/ 62 w 97"/>
                <a:gd name="T11" fmla="*/ 0 h 70"/>
                <a:gd name="T12" fmla="*/ 35 w 97"/>
                <a:gd name="T13" fmla="*/ 0 h 70"/>
                <a:gd name="T14" fmla="*/ 0 w 97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0">
                  <a:moveTo>
                    <a:pt x="0" y="35"/>
                  </a:moveTo>
                  <a:cubicBezTo>
                    <a:pt x="0" y="55"/>
                    <a:pt x="15" y="70"/>
                    <a:pt x="35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82" y="70"/>
                    <a:pt x="97" y="55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16"/>
                    <a:pt x="82" y="0"/>
                    <a:pt x="6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7" name="Freeform 54"/>
            <p:cNvSpPr>
              <a:spLocks/>
            </p:cNvSpPr>
            <p:nvPr/>
          </p:nvSpPr>
          <p:spPr bwMode="auto">
            <a:xfrm>
              <a:off x="889" y="1272"/>
              <a:ext cx="34" cy="25"/>
            </a:xfrm>
            <a:custGeom>
              <a:avLst/>
              <a:gdLst>
                <a:gd name="T0" fmla="*/ 0 w 97"/>
                <a:gd name="T1" fmla="*/ 35 h 70"/>
                <a:gd name="T2" fmla="*/ 35 w 97"/>
                <a:gd name="T3" fmla="*/ 70 h 70"/>
                <a:gd name="T4" fmla="*/ 62 w 97"/>
                <a:gd name="T5" fmla="*/ 70 h 70"/>
                <a:gd name="T6" fmla="*/ 97 w 97"/>
                <a:gd name="T7" fmla="*/ 35 h 70"/>
                <a:gd name="T8" fmla="*/ 97 w 97"/>
                <a:gd name="T9" fmla="*/ 35 h 70"/>
                <a:gd name="T10" fmla="*/ 62 w 97"/>
                <a:gd name="T11" fmla="*/ 0 h 70"/>
                <a:gd name="T12" fmla="*/ 35 w 97"/>
                <a:gd name="T13" fmla="*/ 0 h 70"/>
                <a:gd name="T14" fmla="*/ 0 w 97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0">
                  <a:moveTo>
                    <a:pt x="0" y="35"/>
                  </a:moveTo>
                  <a:cubicBezTo>
                    <a:pt x="0" y="54"/>
                    <a:pt x="15" y="70"/>
                    <a:pt x="35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82" y="70"/>
                    <a:pt x="97" y="54"/>
                    <a:pt x="97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7" y="15"/>
                    <a:pt x="82" y="0"/>
                    <a:pt x="6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>
              <a:off x="889" y="1336"/>
              <a:ext cx="53" cy="25"/>
            </a:xfrm>
            <a:custGeom>
              <a:avLst/>
              <a:gdLst>
                <a:gd name="T0" fmla="*/ 0 w 150"/>
                <a:gd name="T1" fmla="*/ 35 h 70"/>
                <a:gd name="T2" fmla="*/ 35 w 150"/>
                <a:gd name="T3" fmla="*/ 70 h 70"/>
                <a:gd name="T4" fmla="*/ 115 w 150"/>
                <a:gd name="T5" fmla="*/ 70 h 70"/>
                <a:gd name="T6" fmla="*/ 150 w 150"/>
                <a:gd name="T7" fmla="*/ 35 h 70"/>
                <a:gd name="T8" fmla="*/ 150 w 150"/>
                <a:gd name="T9" fmla="*/ 35 h 70"/>
                <a:gd name="T10" fmla="*/ 115 w 150"/>
                <a:gd name="T11" fmla="*/ 0 h 70"/>
                <a:gd name="T12" fmla="*/ 35 w 150"/>
                <a:gd name="T13" fmla="*/ 0 h 70"/>
                <a:gd name="T14" fmla="*/ 0 w 150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70">
                  <a:moveTo>
                    <a:pt x="0" y="35"/>
                  </a:moveTo>
                  <a:cubicBezTo>
                    <a:pt x="0" y="54"/>
                    <a:pt x="15" y="70"/>
                    <a:pt x="35" y="70"/>
                  </a:cubicBezTo>
                  <a:cubicBezTo>
                    <a:pt x="115" y="70"/>
                    <a:pt x="115" y="70"/>
                    <a:pt x="115" y="70"/>
                  </a:cubicBezTo>
                  <a:cubicBezTo>
                    <a:pt x="134" y="70"/>
                    <a:pt x="150" y="54"/>
                    <a:pt x="150" y="35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50" y="15"/>
                    <a:pt x="134" y="0"/>
                    <a:pt x="11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5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>
              <a:off x="889" y="1305"/>
              <a:ext cx="48" cy="25"/>
            </a:xfrm>
            <a:custGeom>
              <a:avLst/>
              <a:gdLst>
                <a:gd name="T0" fmla="*/ 0 w 135"/>
                <a:gd name="T1" fmla="*/ 35 h 70"/>
                <a:gd name="T2" fmla="*/ 35 w 135"/>
                <a:gd name="T3" fmla="*/ 70 h 70"/>
                <a:gd name="T4" fmla="*/ 100 w 135"/>
                <a:gd name="T5" fmla="*/ 70 h 70"/>
                <a:gd name="T6" fmla="*/ 135 w 135"/>
                <a:gd name="T7" fmla="*/ 35 h 70"/>
                <a:gd name="T8" fmla="*/ 135 w 135"/>
                <a:gd name="T9" fmla="*/ 35 h 70"/>
                <a:gd name="T10" fmla="*/ 100 w 135"/>
                <a:gd name="T11" fmla="*/ 0 h 70"/>
                <a:gd name="T12" fmla="*/ 35 w 135"/>
                <a:gd name="T13" fmla="*/ 0 h 70"/>
                <a:gd name="T14" fmla="*/ 0 w 135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70">
                  <a:moveTo>
                    <a:pt x="0" y="35"/>
                  </a:moveTo>
                  <a:cubicBezTo>
                    <a:pt x="0" y="54"/>
                    <a:pt x="15" y="70"/>
                    <a:pt x="35" y="70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19" y="70"/>
                    <a:pt x="135" y="54"/>
                    <a:pt x="135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5" y="16"/>
                    <a:pt x="119" y="0"/>
                    <a:pt x="10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5" y="0"/>
                    <a:pt x="0" y="16"/>
                    <a:pt x="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521"/>
          <p:cNvGrpSpPr>
            <a:grpSpLocks noChangeAspect="1"/>
          </p:cNvGrpSpPr>
          <p:nvPr/>
        </p:nvGrpSpPr>
        <p:grpSpPr bwMode="auto">
          <a:xfrm>
            <a:off x="6244886" y="1614927"/>
            <a:ext cx="2749550" cy="3191933"/>
            <a:chOff x="2013" y="867"/>
            <a:chExt cx="1732" cy="1508"/>
          </a:xfrm>
          <a:solidFill>
            <a:srgbClr val="B8B8B8">
              <a:alpha val="16000"/>
            </a:srgbClr>
          </a:solidFill>
        </p:grpSpPr>
        <p:sp>
          <p:nvSpPr>
            <p:cNvPr id="607" name="Freeform 522"/>
            <p:cNvSpPr>
              <a:spLocks noEditPoints="1"/>
            </p:cNvSpPr>
            <p:nvPr/>
          </p:nvSpPr>
          <p:spPr bwMode="auto">
            <a:xfrm>
              <a:off x="2328" y="1430"/>
              <a:ext cx="945" cy="945"/>
            </a:xfrm>
            <a:custGeom>
              <a:avLst/>
              <a:gdLst>
                <a:gd name="T0" fmla="*/ 290 w 398"/>
                <a:gd name="T1" fmla="*/ 22 h 398"/>
                <a:gd name="T2" fmla="*/ 225 w 398"/>
                <a:gd name="T3" fmla="*/ 41 h 398"/>
                <a:gd name="T4" fmla="*/ 189 w 398"/>
                <a:gd name="T5" fmla="*/ 0 h 398"/>
                <a:gd name="T6" fmla="*/ 142 w 398"/>
                <a:gd name="T7" fmla="*/ 50 h 398"/>
                <a:gd name="T8" fmla="*/ 91 w 398"/>
                <a:gd name="T9" fmla="*/ 31 h 398"/>
                <a:gd name="T10" fmla="*/ 75 w 398"/>
                <a:gd name="T11" fmla="*/ 98 h 398"/>
                <a:gd name="T12" fmla="*/ 22 w 398"/>
                <a:gd name="T13" fmla="*/ 107 h 398"/>
                <a:gd name="T14" fmla="*/ 41 w 398"/>
                <a:gd name="T15" fmla="*/ 173 h 398"/>
                <a:gd name="T16" fmla="*/ 0 w 398"/>
                <a:gd name="T17" fmla="*/ 208 h 398"/>
                <a:gd name="T18" fmla="*/ 50 w 398"/>
                <a:gd name="T19" fmla="*/ 255 h 398"/>
                <a:gd name="T20" fmla="*/ 31 w 398"/>
                <a:gd name="T21" fmla="*/ 306 h 398"/>
                <a:gd name="T22" fmla="*/ 98 w 398"/>
                <a:gd name="T23" fmla="*/ 322 h 398"/>
                <a:gd name="T24" fmla="*/ 108 w 398"/>
                <a:gd name="T25" fmla="*/ 376 h 398"/>
                <a:gd name="T26" fmla="*/ 173 w 398"/>
                <a:gd name="T27" fmla="*/ 356 h 398"/>
                <a:gd name="T28" fmla="*/ 208 w 398"/>
                <a:gd name="T29" fmla="*/ 398 h 398"/>
                <a:gd name="T30" fmla="*/ 255 w 398"/>
                <a:gd name="T31" fmla="*/ 348 h 398"/>
                <a:gd name="T32" fmla="*/ 306 w 398"/>
                <a:gd name="T33" fmla="*/ 366 h 398"/>
                <a:gd name="T34" fmla="*/ 322 w 398"/>
                <a:gd name="T35" fmla="*/ 300 h 398"/>
                <a:gd name="T36" fmla="*/ 376 w 398"/>
                <a:gd name="T37" fmla="*/ 290 h 398"/>
                <a:gd name="T38" fmla="*/ 356 w 398"/>
                <a:gd name="T39" fmla="*/ 224 h 398"/>
                <a:gd name="T40" fmla="*/ 398 w 398"/>
                <a:gd name="T41" fmla="*/ 189 h 398"/>
                <a:gd name="T42" fmla="*/ 348 w 398"/>
                <a:gd name="T43" fmla="*/ 142 h 398"/>
                <a:gd name="T44" fmla="*/ 366 w 398"/>
                <a:gd name="T45" fmla="*/ 91 h 398"/>
                <a:gd name="T46" fmla="*/ 300 w 398"/>
                <a:gd name="T47" fmla="*/ 75 h 398"/>
                <a:gd name="T48" fmla="*/ 253 w 398"/>
                <a:gd name="T49" fmla="*/ 111 h 398"/>
                <a:gd name="T50" fmla="*/ 180 w 398"/>
                <a:gd name="T51" fmla="*/ 67 h 398"/>
                <a:gd name="T52" fmla="*/ 324 w 398"/>
                <a:gd name="T53" fmla="*/ 155 h 398"/>
                <a:gd name="T54" fmla="*/ 253 w 398"/>
                <a:gd name="T55" fmla="*/ 111 h 398"/>
                <a:gd name="T56" fmla="*/ 111 w 398"/>
                <a:gd name="T57" fmla="*/ 145 h 398"/>
                <a:gd name="T58" fmla="*/ 68 w 398"/>
                <a:gd name="T59" fmla="*/ 217 h 398"/>
                <a:gd name="T60" fmla="*/ 155 w 398"/>
                <a:gd name="T61" fmla="*/ 74 h 398"/>
                <a:gd name="T62" fmla="*/ 102 w 398"/>
                <a:gd name="T63" fmla="*/ 235 h 398"/>
                <a:gd name="T64" fmla="*/ 210 w 398"/>
                <a:gd name="T65" fmla="*/ 301 h 398"/>
                <a:gd name="T66" fmla="*/ 130 w 398"/>
                <a:gd name="T67" fmla="*/ 312 h 398"/>
                <a:gd name="T68" fmla="*/ 102 w 398"/>
                <a:gd name="T69" fmla="*/ 235 h 398"/>
                <a:gd name="T70" fmla="*/ 287 w 398"/>
                <a:gd name="T71" fmla="*/ 252 h 398"/>
                <a:gd name="T72" fmla="*/ 330 w 398"/>
                <a:gd name="T73" fmla="*/ 180 h 398"/>
                <a:gd name="T74" fmla="*/ 242 w 398"/>
                <a:gd name="T75" fmla="*/ 324 h 398"/>
                <a:gd name="T76" fmla="*/ 181 w 398"/>
                <a:gd name="T77" fmla="*/ 124 h 398"/>
                <a:gd name="T78" fmla="*/ 274 w 398"/>
                <a:gd name="T79" fmla="*/ 181 h 398"/>
                <a:gd name="T80" fmla="*/ 217 w 398"/>
                <a:gd name="T81" fmla="*/ 273 h 398"/>
                <a:gd name="T82" fmla="*/ 124 w 398"/>
                <a:gd name="T83" fmla="*/ 217 h 398"/>
                <a:gd name="T84" fmla="*/ 181 w 398"/>
                <a:gd name="T85" fmla="*/ 12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8" h="398">
                  <a:moveTo>
                    <a:pt x="314" y="37"/>
                  </a:moveTo>
                  <a:cubicBezTo>
                    <a:pt x="290" y="22"/>
                    <a:pt x="290" y="22"/>
                    <a:pt x="290" y="2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50" y="47"/>
                    <a:pt x="237" y="43"/>
                    <a:pt x="225" y="4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68" y="42"/>
                    <a:pt x="155" y="45"/>
                    <a:pt x="142" y="50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3" y="78"/>
                    <a:pt x="84" y="87"/>
                    <a:pt x="75" y="98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47" y="147"/>
                    <a:pt x="43" y="160"/>
                    <a:pt x="41" y="173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42" y="230"/>
                    <a:pt x="45" y="243"/>
                    <a:pt x="50" y="255"/>
                  </a:cubicBezTo>
                  <a:cubicBezTo>
                    <a:pt x="18" y="281"/>
                    <a:pt x="18" y="281"/>
                    <a:pt x="18" y="281"/>
                  </a:cubicBezTo>
                  <a:cubicBezTo>
                    <a:pt x="31" y="306"/>
                    <a:pt x="31" y="306"/>
                    <a:pt x="31" y="306"/>
                  </a:cubicBezTo>
                  <a:cubicBezTo>
                    <a:pt x="71" y="294"/>
                    <a:pt x="71" y="294"/>
                    <a:pt x="71" y="294"/>
                  </a:cubicBezTo>
                  <a:cubicBezTo>
                    <a:pt x="78" y="304"/>
                    <a:pt x="87" y="314"/>
                    <a:pt x="98" y="322"/>
                  </a:cubicBezTo>
                  <a:cubicBezTo>
                    <a:pt x="83" y="361"/>
                    <a:pt x="83" y="361"/>
                    <a:pt x="83" y="361"/>
                  </a:cubicBezTo>
                  <a:cubicBezTo>
                    <a:pt x="108" y="376"/>
                    <a:pt x="108" y="376"/>
                    <a:pt x="108" y="376"/>
                  </a:cubicBezTo>
                  <a:cubicBezTo>
                    <a:pt x="135" y="345"/>
                    <a:pt x="135" y="345"/>
                    <a:pt x="135" y="345"/>
                  </a:cubicBezTo>
                  <a:cubicBezTo>
                    <a:pt x="148" y="350"/>
                    <a:pt x="160" y="354"/>
                    <a:pt x="173" y="356"/>
                  </a:cubicBezTo>
                  <a:cubicBezTo>
                    <a:pt x="180" y="397"/>
                    <a:pt x="180" y="397"/>
                    <a:pt x="180" y="397"/>
                  </a:cubicBezTo>
                  <a:cubicBezTo>
                    <a:pt x="208" y="398"/>
                    <a:pt x="208" y="398"/>
                    <a:pt x="208" y="398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30" y="356"/>
                    <a:pt x="243" y="353"/>
                    <a:pt x="255" y="348"/>
                  </a:cubicBezTo>
                  <a:cubicBezTo>
                    <a:pt x="281" y="380"/>
                    <a:pt x="281" y="380"/>
                    <a:pt x="281" y="380"/>
                  </a:cubicBezTo>
                  <a:cubicBezTo>
                    <a:pt x="306" y="366"/>
                    <a:pt x="306" y="366"/>
                    <a:pt x="306" y="366"/>
                  </a:cubicBezTo>
                  <a:cubicBezTo>
                    <a:pt x="294" y="327"/>
                    <a:pt x="294" y="327"/>
                    <a:pt x="294" y="327"/>
                  </a:cubicBezTo>
                  <a:cubicBezTo>
                    <a:pt x="304" y="319"/>
                    <a:pt x="314" y="310"/>
                    <a:pt x="322" y="300"/>
                  </a:cubicBezTo>
                  <a:cubicBezTo>
                    <a:pt x="361" y="314"/>
                    <a:pt x="361" y="314"/>
                    <a:pt x="361" y="314"/>
                  </a:cubicBezTo>
                  <a:cubicBezTo>
                    <a:pt x="376" y="290"/>
                    <a:pt x="376" y="290"/>
                    <a:pt x="376" y="290"/>
                  </a:cubicBezTo>
                  <a:cubicBezTo>
                    <a:pt x="345" y="262"/>
                    <a:pt x="345" y="262"/>
                    <a:pt x="345" y="262"/>
                  </a:cubicBezTo>
                  <a:cubicBezTo>
                    <a:pt x="351" y="250"/>
                    <a:pt x="354" y="237"/>
                    <a:pt x="356" y="224"/>
                  </a:cubicBezTo>
                  <a:cubicBezTo>
                    <a:pt x="397" y="218"/>
                    <a:pt x="397" y="218"/>
                    <a:pt x="397" y="218"/>
                  </a:cubicBezTo>
                  <a:cubicBezTo>
                    <a:pt x="398" y="189"/>
                    <a:pt x="398" y="189"/>
                    <a:pt x="398" y="189"/>
                  </a:cubicBezTo>
                  <a:cubicBezTo>
                    <a:pt x="357" y="181"/>
                    <a:pt x="357" y="181"/>
                    <a:pt x="357" y="181"/>
                  </a:cubicBezTo>
                  <a:cubicBezTo>
                    <a:pt x="356" y="168"/>
                    <a:pt x="353" y="155"/>
                    <a:pt x="348" y="142"/>
                  </a:cubicBezTo>
                  <a:cubicBezTo>
                    <a:pt x="380" y="116"/>
                    <a:pt x="380" y="116"/>
                    <a:pt x="380" y="116"/>
                  </a:cubicBezTo>
                  <a:cubicBezTo>
                    <a:pt x="366" y="91"/>
                    <a:pt x="366" y="91"/>
                    <a:pt x="366" y="91"/>
                  </a:cubicBezTo>
                  <a:cubicBezTo>
                    <a:pt x="327" y="104"/>
                    <a:pt x="327" y="104"/>
                    <a:pt x="327" y="104"/>
                  </a:cubicBezTo>
                  <a:cubicBezTo>
                    <a:pt x="319" y="93"/>
                    <a:pt x="310" y="84"/>
                    <a:pt x="300" y="75"/>
                  </a:cubicBezTo>
                  <a:cubicBezTo>
                    <a:pt x="314" y="37"/>
                    <a:pt x="314" y="37"/>
                    <a:pt x="314" y="37"/>
                  </a:cubicBezTo>
                  <a:close/>
                  <a:moveTo>
                    <a:pt x="253" y="111"/>
                  </a:moveTo>
                  <a:cubicBezTo>
                    <a:pt x="232" y="98"/>
                    <a:pt x="209" y="94"/>
                    <a:pt x="187" y="96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210" y="63"/>
                    <a:pt x="241" y="69"/>
                    <a:pt x="268" y="86"/>
                  </a:cubicBezTo>
                  <a:cubicBezTo>
                    <a:pt x="295" y="102"/>
                    <a:pt x="314" y="127"/>
                    <a:pt x="324" y="155"/>
                  </a:cubicBezTo>
                  <a:cubicBezTo>
                    <a:pt x="295" y="162"/>
                    <a:pt x="295" y="162"/>
                    <a:pt x="295" y="162"/>
                  </a:cubicBezTo>
                  <a:cubicBezTo>
                    <a:pt x="287" y="141"/>
                    <a:pt x="273" y="123"/>
                    <a:pt x="253" y="111"/>
                  </a:cubicBezTo>
                  <a:close/>
                  <a:moveTo>
                    <a:pt x="162" y="102"/>
                  </a:moveTo>
                  <a:cubicBezTo>
                    <a:pt x="142" y="110"/>
                    <a:pt x="123" y="125"/>
                    <a:pt x="111" y="145"/>
                  </a:cubicBezTo>
                  <a:cubicBezTo>
                    <a:pt x="98" y="165"/>
                    <a:pt x="94" y="188"/>
                    <a:pt x="96" y="210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63" y="188"/>
                    <a:pt x="69" y="157"/>
                    <a:pt x="86" y="130"/>
                  </a:cubicBezTo>
                  <a:cubicBezTo>
                    <a:pt x="102" y="102"/>
                    <a:pt x="127" y="83"/>
                    <a:pt x="155" y="74"/>
                  </a:cubicBezTo>
                  <a:cubicBezTo>
                    <a:pt x="162" y="102"/>
                    <a:pt x="162" y="102"/>
                    <a:pt x="162" y="102"/>
                  </a:cubicBezTo>
                  <a:close/>
                  <a:moveTo>
                    <a:pt x="102" y="235"/>
                  </a:moveTo>
                  <a:cubicBezTo>
                    <a:pt x="110" y="256"/>
                    <a:pt x="125" y="274"/>
                    <a:pt x="145" y="287"/>
                  </a:cubicBezTo>
                  <a:cubicBezTo>
                    <a:pt x="165" y="299"/>
                    <a:pt x="188" y="304"/>
                    <a:pt x="210" y="301"/>
                  </a:cubicBezTo>
                  <a:cubicBezTo>
                    <a:pt x="217" y="330"/>
                    <a:pt x="217" y="330"/>
                    <a:pt x="217" y="330"/>
                  </a:cubicBezTo>
                  <a:cubicBezTo>
                    <a:pt x="188" y="334"/>
                    <a:pt x="157" y="329"/>
                    <a:pt x="130" y="312"/>
                  </a:cubicBezTo>
                  <a:cubicBezTo>
                    <a:pt x="102" y="295"/>
                    <a:pt x="83" y="270"/>
                    <a:pt x="74" y="242"/>
                  </a:cubicBezTo>
                  <a:cubicBezTo>
                    <a:pt x="102" y="235"/>
                    <a:pt x="102" y="235"/>
                    <a:pt x="102" y="235"/>
                  </a:cubicBezTo>
                  <a:close/>
                  <a:moveTo>
                    <a:pt x="235" y="295"/>
                  </a:moveTo>
                  <a:cubicBezTo>
                    <a:pt x="256" y="287"/>
                    <a:pt x="274" y="273"/>
                    <a:pt x="287" y="252"/>
                  </a:cubicBezTo>
                  <a:cubicBezTo>
                    <a:pt x="299" y="232"/>
                    <a:pt x="304" y="209"/>
                    <a:pt x="301" y="187"/>
                  </a:cubicBezTo>
                  <a:cubicBezTo>
                    <a:pt x="330" y="180"/>
                    <a:pt x="330" y="180"/>
                    <a:pt x="330" y="180"/>
                  </a:cubicBezTo>
                  <a:cubicBezTo>
                    <a:pt x="334" y="210"/>
                    <a:pt x="329" y="240"/>
                    <a:pt x="312" y="268"/>
                  </a:cubicBezTo>
                  <a:cubicBezTo>
                    <a:pt x="295" y="295"/>
                    <a:pt x="270" y="314"/>
                    <a:pt x="242" y="324"/>
                  </a:cubicBezTo>
                  <a:cubicBezTo>
                    <a:pt x="235" y="295"/>
                    <a:pt x="235" y="295"/>
                    <a:pt x="235" y="295"/>
                  </a:cubicBezTo>
                  <a:close/>
                  <a:moveTo>
                    <a:pt x="181" y="124"/>
                  </a:moveTo>
                  <a:cubicBezTo>
                    <a:pt x="200" y="119"/>
                    <a:pt x="221" y="122"/>
                    <a:pt x="239" y="133"/>
                  </a:cubicBezTo>
                  <a:cubicBezTo>
                    <a:pt x="257" y="144"/>
                    <a:pt x="269" y="161"/>
                    <a:pt x="274" y="181"/>
                  </a:cubicBezTo>
                  <a:cubicBezTo>
                    <a:pt x="278" y="200"/>
                    <a:pt x="276" y="221"/>
                    <a:pt x="265" y="239"/>
                  </a:cubicBezTo>
                  <a:cubicBezTo>
                    <a:pt x="253" y="257"/>
                    <a:pt x="236" y="269"/>
                    <a:pt x="217" y="273"/>
                  </a:cubicBezTo>
                  <a:cubicBezTo>
                    <a:pt x="198" y="278"/>
                    <a:pt x="177" y="275"/>
                    <a:pt x="159" y="264"/>
                  </a:cubicBezTo>
                  <a:cubicBezTo>
                    <a:pt x="141" y="253"/>
                    <a:pt x="129" y="236"/>
                    <a:pt x="124" y="217"/>
                  </a:cubicBezTo>
                  <a:cubicBezTo>
                    <a:pt x="119" y="198"/>
                    <a:pt x="122" y="177"/>
                    <a:pt x="133" y="159"/>
                  </a:cubicBezTo>
                  <a:cubicBezTo>
                    <a:pt x="144" y="141"/>
                    <a:pt x="162" y="129"/>
                    <a:pt x="18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08" name="Freeform 523"/>
            <p:cNvSpPr>
              <a:spLocks noEditPoints="1"/>
            </p:cNvSpPr>
            <p:nvPr/>
          </p:nvSpPr>
          <p:spPr bwMode="auto">
            <a:xfrm>
              <a:off x="3137" y="1219"/>
              <a:ext cx="608" cy="605"/>
            </a:xfrm>
            <a:custGeom>
              <a:avLst/>
              <a:gdLst>
                <a:gd name="T0" fmla="*/ 220 w 256"/>
                <a:gd name="T1" fmla="*/ 37 h 255"/>
                <a:gd name="T2" fmla="*/ 206 w 256"/>
                <a:gd name="T3" fmla="*/ 25 h 255"/>
                <a:gd name="T4" fmla="*/ 185 w 256"/>
                <a:gd name="T5" fmla="*/ 41 h 255"/>
                <a:gd name="T6" fmla="*/ 162 w 256"/>
                <a:gd name="T7" fmla="*/ 30 h 255"/>
                <a:gd name="T8" fmla="*/ 162 w 256"/>
                <a:gd name="T9" fmla="*/ 3 h 255"/>
                <a:gd name="T10" fmla="*/ 144 w 256"/>
                <a:gd name="T11" fmla="*/ 0 h 255"/>
                <a:gd name="T12" fmla="*/ 134 w 256"/>
                <a:gd name="T13" fmla="*/ 24 h 255"/>
                <a:gd name="T14" fmla="*/ 109 w 256"/>
                <a:gd name="T15" fmla="*/ 26 h 255"/>
                <a:gd name="T16" fmla="*/ 95 w 256"/>
                <a:gd name="T17" fmla="*/ 3 h 255"/>
                <a:gd name="T18" fmla="*/ 78 w 256"/>
                <a:gd name="T19" fmla="*/ 9 h 255"/>
                <a:gd name="T20" fmla="*/ 82 w 256"/>
                <a:gd name="T21" fmla="*/ 35 h 255"/>
                <a:gd name="T22" fmla="*/ 61 w 256"/>
                <a:gd name="T23" fmla="*/ 49 h 255"/>
                <a:gd name="T24" fmla="*/ 38 w 256"/>
                <a:gd name="T25" fmla="*/ 36 h 255"/>
                <a:gd name="T26" fmla="*/ 25 w 256"/>
                <a:gd name="T27" fmla="*/ 50 h 255"/>
                <a:gd name="T28" fmla="*/ 42 w 256"/>
                <a:gd name="T29" fmla="*/ 71 h 255"/>
                <a:gd name="T30" fmla="*/ 31 w 256"/>
                <a:gd name="T31" fmla="*/ 94 h 255"/>
                <a:gd name="T32" fmla="*/ 4 w 256"/>
                <a:gd name="T33" fmla="*/ 93 h 255"/>
                <a:gd name="T34" fmla="*/ 0 w 256"/>
                <a:gd name="T35" fmla="*/ 112 h 255"/>
                <a:gd name="T36" fmla="*/ 25 w 256"/>
                <a:gd name="T37" fmla="*/ 121 h 255"/>
                <a:gd name="T38" fmla="*/ 27 w 256"/>
                <a:gd name="T39" fmla="*/ 147 h 255"/>
                <a:gd name="T40" fmla="*/ 4 w 256"/>
                <a:gd name="T41" fmla="*/ 160 h 255"/>
                <a:gd name="T42" fmla="*/ 10 w 256"/>
                <a:gd name="T43" fmla="*/ 178 h 255"/>
                <a:gd name="T44" fmla="*/ 36 w 256"/>
                <a:gd name="T45" fmla="*/ 174 h 255"/>
                <a:gd name="T46" fmla="*/ 50 w 256"/>
                <a:gd name="T47" fmla="*/ 195 h 255"/>
                <a:gd name="T48" fmla="*/ 37 w 256"/>
                <a:gd name="T49" fmla="*/ 218 h 255"/>
                <a:gd name="T50" fmla="*/ 51 w 256"/>
                <a:gd name="T51" fmla="*/ 230 h 255"/>
                <a:gd name="T52" fmla="*/ 72 w 256"/>
                <a:gd name="T53" fmla="*/ 214 h 255"/>
                <a:gd name="T54" fmla="*/ 94 w 256"/>
                <a:gd name="T55" fmla="*/ 225 h 255"/>
                <a:gd name="T56" fmla="*/ 94 w 256"/>
                <a:gd name="T57" fmla="*/ 252 h 255"/>
                <a:gd name="T58" fmla="*/ 112 w 256"/>
                <a:gd name="T59" fmla="*/ 255 h 255"/>
                <a:gd name="T60" fmla="*/ 122 w 256"/>
                <a:gd name="T61" fmla="*/ 230 h 255"/>
                <a:gd name="T62" fmla="*/ 148 w 256"/>
                <a:gd name="T63" fmla="*/ 229 h 255"/>
                <a:gd name="T64" fmla="*/ 161 w 256"/>
                <a:gd name="T65" fmla="*/ 252 h 255"/>
                <a:gd name="T66" fmla="*/ 178 w 256"/>
                <a:gd name="T67" fmla="*/ 246 h 255"/>
                <a:gd name="T68" fmla="*/ 175 w 256"/>
                <a:gd name="T69" fmla="*/ 220 h 255"/>
                <a:gd name="T70" fmla="*/ 196 w 256"/>
                <a:gd name="T71" fmla="*/ 205 h 255"/>
                <a:gd name="T72" fmla="*/ 219 w 256"/>
                <a:gd name="T73" fmla="*/ 219 h 255"/>
                <a:gd name="T74" fmla="*/ 231 w 256"/>
                <a:gd name="T75" fmla="*/ 205 h 255"/>
                <a:gd name="T76" fmla="*/ 214 w 256"/>
                <a:gd name="T77" fmla="*/ 184 h 255"/>
                <a:gd name="T78" fmla="*/ 226 w 256"/>
                <a:gd name="T79" fmla="*/ 161 h 255"/>
                <a:gd name="T80" fmla="*/ 252 w 256"/>
                <a:gd name="T81" fmla="*/ 161 h 255"/>
                <a:gd name="T82" fmla="*/ 256 w 256"/>
                <a:gd name="T83" fmla="*/ 143 h 255"/>
                <a:gd name="T84" fmla="*/ 231 w 256"/>
                <a:gd name="T85" fmla="*/ 133 h 255"/>
                <a:gd name="T86" fmla="*/ 229 w 256"/>
                <a:gd name="T87" fmla="*/ 108 h 255"/>
                <a:gd name="T88" fmla="*/ 253 w 256"/>
                <a:gd name="T89" fmla="*/ 95 h 255"/>
                <a:gd name="T90" fmla="*/ 247 w 256"/>
                <a:gd name="T91" fmla="*/ 77 h 255"/>
                <a:gd name="T92" fmla="*/ 220 w 256"/>
                <a:gd name="T93" fmla="*/ 81 h 255"/>
                <a:gd name="T94" fmla="*/ 206 w 256"/>
                <a:gd name="T95" fmla="*/ 60 h 255"/>
                <a:gd name="T96" fmla="*/ 220 w 256"/>
                <a:gd name="T97" fmla="*/ 37 h 255"/>
                <a:gd name="T98" fmla="*/ 185 w 256"/>
                <a:gd name="T99" fmla="*/ 63 h 255"/>
                <a:gd name="T100" fmla="*/ 193 w 256"/>
                <a:gd name="T101" fmla="*/ 184 h 255"/>
                <a:gd name="T102" fmla="*/ 72 w 256"/>
                <a:gd name="T103" fmla="*/ 192 h 255"/>
                <a:gd name="T104" fmla="*/ 64 w 256"/>
                <a:gd name="T105" fmla="*/ 71 h 255"/>
                <a:gd name="T106" fmla="*/ 185 w 256"/>
                <a:gd name="T107" fmla="*/ 6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6" h="255">
                  <a:moveTo>
                    <a:pt x="220" y="37"/>
                  </a:moveTo>
                  <a:cubicBezTo>
                    <a:pt x="206" y="25"/>
                    <a:pt x="206" y="25"/>
                    <a:pt x="206" y="25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78" y="36"/>
                    <a:pt x="170" y="33"/>
                    <a:pt x="162" y="30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26" y="24"/>
                    <a:pt x="117" y="24"/>
                    <a:pt x="109" y="26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4" y="39"/>
                    <a:pt x="67" y="44"/>
                    <a:pt x="61" y="49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37" y="78"/>
                    <a:pt x="33" y="86"/>
                    <a:pt x="31" y="9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30"/>
                    <a:pt x="25" y="139"/>
                    <a:pt x="27" y="147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40" y="181"/>
                    <a:pt x="45" y="188"/>
                    <a:pt x="50" y="195"/>
                  </a:cubicBezTo>
                  <a:cubicBezTo>
                    <a:pt x="37" y="218"/>
                    <a:pt x="37" y="218"/>
                    <a:pt x="37" y="218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72" y="214"/>
                    <a:pt x="72" y="214"/>
                    <a:pt x="72" y="214"/>
                  </a:cubicBezTo>
                  <a:cubicBezTo>
                    <a:pt x="79" y="218"/>
                    <a:pt x="87" y="222"/>
                    <a:pt x="94" y="225"/>
                  </a:cubicBezTo>
                  <a:cubicBezTo>
                    <a:pt x="94" y="252"/>
                    <a:pt x="94" y="252"/>
                    <a:pt x="94" y="252"/>
                  </a:cubicBezTo>
                  <a:cubicBezTo>
                    <a:pt x="112" y="255"/>
                    <a:pt x="112" y="255"/>
                    <a:pt x="112" y="255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31" y="231"/>
                    <a:pt x="139" y="230"/>
                    <a:pt x="148" y="229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78" y="246"/>
                    <a:pt x="178" y="246"/>
                    <a:pt x="178" y="246"/>
                  </a:cubicBezTo>
                  <a:cubicBezTo>
                    <a:pt x="175" y="220"/>
                    <a:pt x="175" y="220"/>
                    <a:pt x="175" y="220"/>
                  </a:cubicBezTo>
                  <a:cubicBezTo>
                    <a:pt x="182" y="216"/>
                    <a:pt x="189" y="211"/>
                    <a:pt x="196" y="205"/>
                  </a:cubicBezTo>
                  <a:cubicBezTo>
                    <a:pt x="219" y="219"/>
                    <a:pt x="219" y="219"/>
                    <a:pt x="219" y="219"/>
                  </a:cubicBezTo>
                  <a:cubicBezTo>
                    <a:pt x="231" y="205"/>
                    <a:pt x="231" y="205"/>
                    <a:pt x="231" y="205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219" y="177"/>
                    <a:pt x="223" y="169"/>
                    <a:pt x="226" y="161"/>
                  </a:cubicBezTo>
                  <a:cubicBezTo>
                    <a:pt x="252" y="161"/>
                    <a:pt x="252" y="161"/>
                    <a:pt x="252" y="161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31" y="133"/>
                    <a:pt x="231" y="133"/>
                    <a:pt x="231" y="133"/>
                  </a:cubicBezTo>
                  <a:cubicBezTo>
                    <a:pt x="232" y="125"/>
                    <a:pt x="231" y="116"/>
                    <a:pt x="229" y="108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20" y="81"/>
                    <a:pt x="220" y="81"/>
                    <a:pt x="220" y="81"/>
                  </a:cubicBezTo>
                  <a:cubicBezTo>
                    <a:pt x="217" y="73"/>
                    <a:pt x="212" y="66"/>
                    <a:pt x="206" y="60"/>
                  </a:cubicBezTo>
                  <a:cubicBezTo>
                    <a:pt x="220" y="37"/>
                    <a:pt x="220" y="37"/>
                    <a:pt x="220" y="37"/>
                  </a:cubicBezTo>
                  <a:close/>
                  <a:moveTo>
                    <a:pt x="185" y="63"/>
                  </a:moveTo>
                  <a:cubicBezTo>
                    <a:pt x="220" y="94"/>
                    <a:pt x="224" y="148"/>
                    <a:pt x="193" y="184"/>
                  </a:cubicBezTo>
                  <a:cubicBezTo>
                    <a:pt x="162" y="219"/>
                    <a:pt x="107" y="223"/>
                    <a:pt x="72" y="192"/>
                  </a:cubicBezTo>
                  <a:cubicBezTo>
                    <a:pt x="36" y="161"/>
                    <a:pt x="32" y="107"/>
                    <a:pt x="64" y="71"/>
                  </a:cubicBezTo>
                  <a:cubicBezTo>
                    <a:pt x="95" y="35"/>
                    <a:pt x="149" y="32"/>
                    <a:pt x="18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09" name="Freeform 524"/>
            <p:cNvSpPr>
              <a:spLocks noEditPoints="1"/>
            </p:cNvSpPr>
            <p:nvPr/>
          </p:nvSpPr>
          <p:spPr bwMode="auto">
            <a:xfrm>
              <a:off x="2013" y="867"/>
              <a:ext cx="726" cy="727"/>
            </a:xfrm>
            <a:custGeom>
              <a:avLst/>
              <a:gdLst>
                <a:gd name="T0" fmla="*/ 238 w 306"/>
                <a:gd name="T1" fmla="*/ 26 h 306"/>
                <a:gd name="T2" fmla="*/ 187 w 306"/>
                <a:gd name="T3" fmla="*/ 35 h 306"/>
                <a:gd name="T4" fmla="*/ 163 w 306"/>
                <a:gd name="T5" fmla="*/ 0 h 306"/>
                <a:gd name="T6" fmla="*/ 123 w 306"/>
                <a:gd name="T7" fmla="*/ 34 h 306"/>
                <a:gd name="T8" fmla="*/ 85 w 306"/>
                <a:gd name="T9" fmla="*/ 16 h 306"/>
                <a:gd name="T10" fmla="*/ 67 w 306"/>
                <a:gd name="T11" fmla="*/ 65 h 306"/>
                <a:gd name="T12" fmla="*/ 26 w 306"/>
                <a:gd name="T13" fmla="*/ 68 h 306"/>
                <a:gd name="T14" fmla="*/ 35 w 306"/>
                <a:gd name="T15" fmla="*/ 120 h 306"/>
                <a:gd name="T16" fmla="*/ 0 w 306"/>
                <a:gd name="T17" fmla="*/ 143 h 306"/>
                <a:gd name="T18" fmla="*/ 34 w 306"/>
                <a:gd name="T19" fmla="*/ 184 h 306"/>
                <a:gd name="T20" fmla="*/ 16 w 306"/>
                <a:gd name="T21" fmla="*/ 221 h 306"/>
                <a:gd name="T22" fmla="*/ 65 w 306"/>
                <a:gd name="T23" fmla="*/ 239 h 306"/>
                <a:gd name="T24" fmla="*/ 68 w 306"/>
                <a:gd name="T25" fmla="*/ 281 h 306"/>
                <a:gd name="T26" fmla="*/ 120 w 306"/>
                <a:gd name="T27" fmla="*/ 272 h 306"/>
                <a:gd name="T28" fmla="*/ 143 w 306"/>
                <a:gd name="T29" fmla="*/ 306 h 306"/>
                <a:gd name="T30" fmla="*/ 184 w 306"/>
                <a:gd name="T31" fmla="*/ 272 h 306"/>
                <a:gd name="T32" fmla="*/ 221 w 306"/>
                <a:gd name="T33" fmla="*/ 291 h 306"/>
                <a:gd name="T34" fmla="*/ 239 w 306"/>
                <a:gd name="T35" fmla="*/ 241 h 306"/>
                <a:gd name="T36" fmla="*/ 281 w 306"/>
                <a:gd name="T37" fmla="*/ 238 h 306"/>
                <a:gd name="T38" fmla="*/ 272 w 306"/>
                <a:gd name="T39" fmla="*/ 186 h 306"/>
                <a:gd name="T40" fmla="*/ 306 w 306"/>
                <a:gd name="T41" fmla="*/ 163 h 306"/>
                <a:gd name="T42" fmla="*/ 272 w 306"/>
                <a:gd name="T43" fmla="*/ 123 h 306"/>
                <a:gd name="T44" fmla="*/ 291 w 306"/>
                <a:gd name="T45" fmla="*/ 85 h 306"/>
                <a:gd name="T46" fmla="*/ 241 w 306"/>
                <a:gd name="T47" fmla="*/ 67 h 306"/>
                <a:gd name="T48" fmla="*/ 202 w 306"/>
                <a:gd name="T49" fmla="*/ 90 h 306"/>
                <a:gd name="T50" fmla="*/ 216 w 306"/>
                <a:gd name="T51" fmla="*/ 202 h 306"/>
                <a:gd name="T52" fmla="*/ 105 w 306"/>
                <a:gd name="T53" fmla="*/ 216 h 306"/>
                <a:gd name="T54" fmla="*/ 90 w 306"/>
                <a:gd name="T55" fmla="*/ 104 h 306"/>
                <a:gd name="T56" fmla="*/ 202 w 306"/>
                <a:gd name="T57" fmla="*/ 90 h 306"/>
                <a:gd name="T58" fmla="*/ 190 w 306"/>
                <a:gd name="T59" fmla="*/ 106 h 306"/>
                <a:gd name="T60" fmla="*/ 200 w 306"/>
                <a:gd name="T61" fmla="*/ 189 h 306"/>
                <a:gd name="T62" fmla="*/ 117 w 306"/>
                <a:gd name="T63" fmla="*/ 200 h 306"/>
                <a:gd name="T64" fmla="*/ 106 w 306"/>
                <a:gd name="T65" fmla="*/ 117 h 306"/>
                <a:gd name="T66" fmla="*/ 216 w 306"/>
                <a:gd name="T67" fmla="*/ 72 h 306"/>
                <a:gd name="T68" fmla="*/ 91 w 306"/>
                <a:gd name="T69" fmla="*/ 234 h 306"/>
                <a:gd name="T70" fmla="*/ 216 w 306"/>
                <a:gd name="T71" fmla="*/ 7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306">
                  <a:moveTo>
                    <a:pt x="256" y="39"/>
                  </a:moveTo>
                  <a:cubicBezTo>
                    <a:pt x="238" y="26"/>
                    <a:pt x="238" y="26"/>
                    <a:pt x="238" y="26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206" y="41"/>
                    <a:pt x="196" y="37"/>
                    <a:pt x="187" y="35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43" y="30"/>
                    <a:pt x="133" y="32"/>
                    <a:pt x="123" y="34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3" y="52"/>
                    <a:pt x="75" y="58"/>
                    <a:pt x="67" y="6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2" y="101"/>
                    <a:pt x="38" y="110"/>
                    <a:pt x="35" y="120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63"/>
                    <a:pt x="32" y="174"/>
                    <a:pt x="34" y="184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6" y="221"/>
                    <a:pt x="16" y="221"/>
                    <a:pt x="16" y="221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52" y="223"/>
                    <a:pt x="58" y="232"/>
                    <a:pt x="65" y="239"/>
                  </a:cubicBezTo>
                  <a:cubicBezTo>
                    <a:pt x="51" y="267"/>
                    <a:pt x="51" y="267"/>
                    <a:pt x="51" y="267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92" y="260"/>
                    <a:pt x="92" y="260"/>
                    <a:pt x="92" y="260"/>
                  </a:cubicBezTo>
                  <a:cubicBezTo>
                    <a:pt x="101" y="265"/>
                    <a:pt x="110" y="269"/>
                    <a:pt x="120" y="272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43" y="306"/>
                    <a:pt x="143" y="306"/>
                    <a:pt x="143" y="30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64" y="276"/>
                    <a:pt x="174" y="275"/>
                    <a:pt x="184" y="272"/>
                  </a:cubicBezTo>
                  <a:cubicBezTo>
                    <a:pt x="201" y="299"/>
                    <a:pt x="201" y="299"/>
                    <a:pt x="201" y="299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24" y="255"/>
                    <a:pt x="232" y="248"/>
                    <a:pt x="239" y="241"/>
                  </a:cubicBezTo>
                  <a:cubicBezTo>
                    <a:pt x="267" y="256"/>
                    <a:pt x="267" y="256"/>
                    <a:pt x="267" y="256"/>
                  </a:cubicBezTo>
                  <a:cubicBezTo>
                    <a:pt x="281" y="238"/>
                    <a:pt x="281" y="238"/>
                    <a:pt x="281" y="238"/>
                  </a:cubicBezTo>
                  <a:cubicBezTo>
                    <a:pt x="260" y="215"/>
                    <a:pt x="260" y="215"/>
                    <a:pt x="260" y="215"/>
                  </a:cubicBezTo>
                  <a:cubicBezTo>
                    <a:pt x="265" y="206"/>
                    <a:pt x="269" y="196"/>
                    <a:pt x="272" y="186"/>
                  </a:cubicBezTo>
                  <a:cubicBezTo>
                    <a:pt x="303" y="185"/>
                    <a:pt x="303" y="185"/>
                    <a:pt x="303" y="185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6" y="143"/>
                    <a:pt x="275" y="133"/>
                    <a:pt x="272" y="123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5" y="83"/>
                    <a:pt x="248" y="75"/>
                    <a:pt x="241" y="67"/>
                  </a:cubicBezTo>
                  <a:cubicBezTo>
                    <a:pt x="256" y="39"/>
                    <a:pt x="256" y="39"/>
                    <a:pt x="256" y="39"/>
                  </a:cubicBezTo>
                  <a:close/>
                  <a:moveTo>
                    <a:pt x="202" y="90"/>
                  </a:moveTo>
                  <a:cubicBezTo>
                    <a:pt x="219" y="104"/>
                    <a:pt x="230" y="123"/>
                    <a:pt x="232" y="143"/>
                  </a:cubicBezTo>
                  <a:cubicBezTo>
                    <a:pt x="235" y="163"/>
                    <a:pt x="229" y="185"/>
                    <a:pt x="216" y="202"/>
                  </a:cubicBezTo>
                  <a:cubicBezTo>
                    <a:pt x="203" y="219"/>
                    <a:pt x="183" y="229"/>
                    <a:pt x="163" y="232"/>
                  </a:cubicBezTo>
                  <a:cubicBezTo>
                    <a:pt x="143" y="235"/>
                    <a:pt x="122" y="229"/>
                    <a:pt x="105" y="216"/>
                  </a:cubicBezTo>
                  <a:cubicBezTo>
                    <a:pt x="87" y="202"/>
                    <a:pt x="77" y="183"/>
                    <a:pt x="74" y="163"/>
                  </a:cubicBezTo>
                  <a:cubicBezTo>
                    <a:pt x="72" y="143"/>
                    <a:pt x="77" y="122"/>
                    <a:pt x="90" y="104"/>
                  </a:cubicBezTo>
                  <a:cubicBezTo>
                    <a:pt x="104" y="87"/>
                    <a:pt x="123" y="77"/>
                    <a:pt x="143" y="74"/>
                  </a:cubicBezTo>
                  <a:cubicBezTo>
                    <a:pt x="163" y="72"/>
                    <a:pt x="185" y="77"/>
                    <a:pt x="202" y="90"/>
                  </a:cubicBezTo>
                  <a:close/>
                  <a:moveTo>
                    <a:pt x="146" y="94"/>
                  </a:moveTo>
                  <a:cubicBezTo>
                    <a:pt x="161" y="92"/>
                    <a:pt x="177" y="96"/>
                    <a:pt x="190" y="106"/>
                  </a:cubicBezTo>
                  <a:cubicBezTo>
                    <a:pt x="203" y="116"/>
                    <a:pt x="210" y="131"/>
                    <a:pt x="212" y="146"/>
                  </a:cubicBezTo>
                  <a:cubicBezTo>
                    <a:pt x="214" y="161"/>
                    <a:pt x="210" y="177"/>
                    <a:pt x="200" y="189"/>
                  </a:cubicBezTo>
                  <a:cubicBezTo>
                    <a:pt x="190" y="202"/>
                    <a:pt x="176" y="210"/>
                    <a:pt x="161" y="212"/>
                  </a:cubicBezTo>
                  <a:cubicBezTo>
                    <a:pt x="146" y="214"/>
                    <a:pt x="130" y="210"/>
                    <a:pt x="117" y="200"/>
                  </a:cubicBezTo>
                  <a:cubicBezTo>
                    <a:pt x="104" y="190"/>
                    <a:pt x="96" y="176"/>
                    <a:pt x="94" y="161"/>
                  </a:cubicBezTo>
                  <a:cubicBezTo>
                    <a:pt x="93" y="146"/>
                    <a:pt x="96" y="130"/>
                    <a:pt x="106" y="117"/>
                  </a:cubicBezTo>
                  <a:cubicBezTo>
                    <a:pt x="116" y="104"/>
                    <a:pt x="131" y="96"/>
                    <a:pt x="146" y="94"/>
                  </a:cubicBezTo>
                  <a:close/>
                  <a:moveTo>
                    <a:pt x="216" y="72"/>
                  </a:moveTo>
                  <a:cubicBezTo>
                    <a:pt x="260" y="107"/>
                    <a:pt x="269" y="171"/>
                    <a:pt x="234" y="216"/>
                  </a:cubicBezTo>
                  <a:cubicBezTo>
                    <a:pt x="199" y="260"/>
                    <a:pt x="135" y="268"/>
                    <a:pt x="91" y="234"/>
                  </a:cubicBezTo>
                  <a:cubicBezTo>
                    <a:pt x="46" y="199"/>
                    <a:pt x="38" y="135"/>
                    <a:pt x="73" y="91"/>
                  </a:cubicBezTo>
                  <a:cubicBezTo>
                    <a:pt x="107" y="46"/>
                    <a:pt x="171" y="38"/>
                    <a:pt x="21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268"/>
          <p:cNvGrpSpPr>
            <a:grpSpLocks noChangeAspect="1"/>
          </p:cNvGrpSpPr>
          <p:nvPr/>
        </p:nvGrpSpPr>
        <p:grpSpPr bwMode="auto">
          <a:xfrm>
            <a:off x="6573604" y="2234623"/>
            <a:ext cx="1740333" cy="2458503"/>
            <a:chOff x="4203" y="654"/>
            <a:chExt cx="1311" cy="1389"/>
          </a:xfrm>
        </p:grpSpPr>
        <p:grpSp>
          <p:nvGrpSpPr>
            <p:cNvPr id="13" name="Group 469"/>
            <p:cNvGrpSpPr>
              <a:grpSpLocks/>
            </p:cNvGrpSpPr>
            <p:nvPr/>
          </p:nvGrpSpPr>
          <p:grpSpPr bwMode="auto">
            <a:xfrm>
              <a:off x="4203" y="654"/>
              <a:ext cx="1156" cy="1389"/>
              <a:chOff x="4203" y="654"/>
              <a:chExt cx="1156" cy="1389"/>
            </a:xfrm>
          </p:grpSpPr>
          <p:sp>
            <p:nvSpPr>
              <p:cNvPr id="402" name="Freeform 269"/>
              <p:cNvSpPr>
                <a:spLocks/>
              </p:cNvSpPr>
              <p:nvPr/>
            </p:nvSpPr>
            <p:spPr bwMode="auto">
              <a:xfrm>
                <a:off x="4203" y="664"/>
                <a:ext cx="261" cy="261"/>
              </a:xfrm>
              <a:custGeom>
                <a:avLst/>
                <a:gdLst>
                  <a:gd name="T0" fmla="*/ 110 w 110"/>
                  <a:gd name="T1" fmla="*/ 55 h 110"/>
                  <a:gd name="T2" fmla="*/ 55 w 110"/>
                  <a:gd name="T3" fmla="*/ 110 h 110"/>
                  <a:gd name="T4" fmla="*/ 0 w 110"/>
                  <a:gd name="T5" fmla="*/ 55 h 110"/>
                  <a:gd name="T6" fmla="*/ 55 w 110"/>
                  <a:gd name="T7" fmla="*/ 0 h 110"/>
                  <a:gd name="T8" fmla="*/ 55 w 110"/>
                  <a:gd name="T9" fmla="*/ 8 h 110"/>
                  <a:gd name="T10" fmla="*/ 8 w 110"/>
                  <a:gd name="T11" fmla="*/ 55 h 110"/>
                  <a:gd name="T12" fmla="*/ 55 w 110"/>
                  <a:gd name="T13" fmla="*/ 102 h 110"/>
                  <a:gd name="T14" fmla="*/ 102 w 110"/>
                  <a:gd name="T15" fmla="*/ 55 h 110"/>
                  <a:gd name="T16" fmla="*/ 110 w 110"/>
                  <a:gd name="T17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cubicBezTo>
                      <a:pt x="110" y="85"/>
                      <a:pt x="85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29" y="8"/>
                      <a:pt x="8" y="29"/>
                      <a:pt x="8" y="55"/>
                    </a:cubicBezTo>
                    <a:cubicBezTo>
                      <a:pt x="8" y="81"/>
                      <a:pt x="29" y="102"/>
                      <a:pt x="55" y="102"/>
                    </a:cubicBezTo>
                    <a:cubicBezTo>
                      <a:pt x="81" y="102"/>
                      <a:pt x="102" y="81"/>
                      <a:pt x="102" y="55"/>
                    </a:cubicBez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D9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270"/>
              <p:cNvSpPr>
                <a:spLocks noEditPoints="1"/>
              </p:cNvSpPr>
              <p:nvPr/>
            </p:nvSpPr>
            <p:spPr bwMode="auto">
              <a:xfrm>
                <a:off x="4338" y="664"/>
                <a:ext cx="126" cy="128"/>
              </a:xfrm>
              <a:custGeom>
                <a:avLst/>
                <a:gdLst>
                  <a:gd name="T0" fmla="*/ 0 w 53"/>
                  <a:gd name="T1" fmla="*/ 0 h 54"/>
                  <a:gd name="T2" fmla="*/ 11 w 53"/>
                  <a:gd name="T3" fmla="*/ 2 h 54"/>
                  <a:gd name="T4" fmla="*/ 9 w 53"/>
                  <a:gd name="T5" fmla="*/ 9 h 54"/>
                  <a:gd name="T6" fmla="*/ 0 w 53"/>
                  <a:gd name="T7" fmla="*/ 8 h 54"/>
                  <a:gd name="T8" fmla="*/ 0 w 53"/>
                  <a:gd name="T9" fmla="*/ 0 h 54"/>
                  <a:gd name="T10" fmla="*/ 14 w 53"/>
                  <a:gd name="T11" fmla="*/ 3 h 54"/>
                  <a:gd name="T12" fmla="*/ 24 w 53"/>
                  <a:gd name="T13" fmla="*/ 7 h 54"/>
                  <a:gd name="T14" fmla="*/ 21 w 53"/>
                  <a:gd name="T15" fmla="*/ 14 h 54"/>
                  <a:gd name="T16" fmla="*/ 12 w 53"/>
                  <a:gd name="T17" fmla="*/ 10 h 54"/>
                  <a:gd name="T18" fmla="*/ 14 w 53"/>
                  <a:gd name="T19" fmla="*/ 3 h 54"/>
                  <a:gd name="T20" fmla="*/ 27 w 53"/>
                  <a:gd name="T21" fmla="*/ 8 h 54"/>
                  <a:gd name="T22" fmla="*/ 23 w 53"/>
                  <a:gd name="T23" fmla="*/ 15 h 54"/>
                  <a:gd name="T24" fmla="*/ 31 w 53"/>
                  <a:gd name="T25" fmla="*/ 21 h 54"/>
                  <a:gd name="T26" fmla="*/ 36 w 53"/>
                  <a:gd name="T27" fmla="*/ 15 h 54"/>
                  <a:gd name="T28" fmla="*/ 27 w 53"/>
                  <a:gd name="T29" fmla="*/ 8 h 54"/>
                  <a:gd name="T30" fmla="*/ 38 w 53"/>
                  <a:gd name="T31" fmla="*/ 17 h 54"/>
                  <a:gd name="T32" fmla="*/ 45 w 53"/>
                  <a:gd name="T33" fmla="*/ 27 h 54"/>
                  <a:gd name="T34" fmla="*/ 38 w 53"/>
                  <a:gd name="T35" fmla="*/ 30 h 54"/>
                  <a:gd name="T36" fmla="*/ 33 w 53"/>
                  <a:gd name="T37" fmla="*/ 23 h 54"/>
                  <a:gd name="T38" fmla="*/ 38 w 53"/>
                  <a:gd name="T39" fmla="*/ 17 h 54"/>
                  <a:gd name="T40" fmla="*/ 46 w 53"/>
                  <a:gd name="T41" fmla="*/ 29 h 54"/>
                  <a:gd name="T42" fmla="*/ 40 w 53"/>
                  <a:gd name="T43" fmla="*/ 33 h 54"/>
                  <a:gd name="T44" fmla="*/ 43 w 53"/>
                  <a:gd name="T45" fmla="*/ 42 h 54"/>
                  <a:gd name="T46" fmla="*/ 51 w 53"/>
                  <a:gd name="T47" fmla="*/ 40 h 54"/>
                  <a:gd name="T48" fmla="*/ 46 w 53"/>
                  <a:gd name="T49" fmla="*/ 29 h 54"/>
                  <a:gd name="T50" fmla="*/ 52 w 53"/>
                  <a:gd name="T51" fmla="*/ 42 h 54"/>
                  <a:gd name="T52" fmla="*/ 53 w 53"/>
                  <a:gd name="T53" fmla="*/ 54 h 54"/>
                  <a:gd name="T54" fmla="*/ 45 w 53"/>
                  <a:gd name="T55" fmla="*/ 54 h 54"/>
                  <a:gd name="T56" fmla="*/ 44 w 53"/>
                  <a:gd name="T57" fmla="*/ 44 h 54"/>
                  <a:gd name="T58" fmla="*/ 52 w 53"/>
                  <a:gd name="T59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cubicBezTo>
                      <a:pt x="4" y="0"/>
                      <a:pt x="7" y="1"/>
                      <a:pt x="11" y="2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6" y="9"/>
                      <a:pt x="3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14" y="3"/>
                    </a:moveTo>
                    <a:cubicBezTo>
                      <a:pt x="17" y="4"/>
                      <a:pt x="21" y="5"/>
                      <a:pt x="24" y="7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8" y="12"/>
                      <a:pt x="15" y="11"/>
                      <a:pt x="12" y="10"/>
                    </a:cubicBezTo>
                    <a:cubicBezTo>
                      <a:pt x="14" y="3"/>
                      <a:pt x="14" y="3"/>
                      <a:pt x="14" y="3"/>
                    </a:cubicBezTo>
                    <a:close/>
                    <a:moveTo>
                      <a:pt x="27" y="8"/>
                    </a:moveTo>
                    <a:cubicBezTo>
                      <a:pt x="23" y="15"/>
                      <a:pt x="23" y="15"/>
                      <a:pt x="23" y="15"/>
                    </a:cubicBezTo>
                    <a:cubicBezTo>
                      <a:pt x="26" y="17"/>
                      <a:pt x="28" y="19"/>
                      <a:pt x="31" y="21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3" y="13"/>
                      <a:pt x="30" y="10"/>
                      <a:pt x="27" y="8"/>
                    </a:cubicBezTo>
                    <a:close/>
                    <a:moveTo>
                      <a:pt x="38" y="17"/>
                    </a:moveTo>
                    <a:cubicBezTo>
                      <a:pt x="41" y="20"/>
                      <a:pt x="43" y="23"/>
                      <a:pt x="45" y="27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28"/>
                      <a:pt x="35" y="25"/>
                      <a:pt x="33" y="23"/>
                    </a:cubicBezTo>
                    <a:cubicBezTo>
                      <a:pt x="38" y="17"/>
                      <a:pt x="38" y="17"/>
                      <a:pt x="38" y="17"/>
                    </a:cubicBezTo>
                    <a:close/>
                    <a:moveTo>
                      <a:pt x="46" y="29"/>
                    </a:move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6"/>
                      <a:pt x="42" y="39"/>
                      <a:pt x="43" y="42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6"/>
                      <a:pt x="48" y="32"/>
                      <a:pt x="46" y="29"/>
                    </a:cubicBezTo>
                    <a:close/>
                    <a:moveTo>
                      <a:pt x="52" y="42"/>
                    </a:moveTo>
                    <a:cubicBezTo>
                      <a:pt x="52" y="46"/>
                      <a:pt x="53" y="50"/>
                      <a:pt x="53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1"/>
                      <a:pt x="45" y="47"/>
                      <a:pt x="44" y="44"/>
                    </a:cubicBez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271"/>
              <p:cNvSpPr>
                <a:spLocks/>
              </p:cNvSpPr>
              <p:nvPr/>
            </p:nvSpPr>
            <p:spPr bwMode="auto">
              <a:xfrm>
                <a:off x="4324" y="654"/>
                <a:ext cx="33" cy="38"/>
              </a:xfrm>
              <a:custGeom>
                <a:avLst/>
                <a:gdLst>
                  <a:gd name="T0" fmla="*/ 33 w 33"/>
                  <a:gd name="T1" fmla="*/ 19 h 38"/>
                  <a:gd name="T2" fmla="*/ 16 w 33"/>
                  <a:gd name="T3" fmla="*/ 29 h 38"/>
                  <a:gd name="T4" fmla="*/ 0 w 33"/>
                  <a:gd name="T5" fmla="*/ 38 h 38"/>
                  <a:gd name="T6" fmla="*/ 0 w 33"/>
                  <a:gd name="T7" fmla="*/ 19 h 38"/>
                  <a:gd name="T8" fmla="*/ 0 w 33"/>
                  <a:gd name="T9" fmla="*/ 0 h 38"/>
                  <a:gd name="T10" fmla="*/ 16 w 33"/>
                  <a:gd name="T11" fmla="*/ 10 h 38"/>
                  <a:gd name="T12" fmla="*/ 33 w 33"/>
                  <a:gd name="T13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8">
                    <a:moveTo>
                      <a:pt x="33" y="19"/>
                    </a:moveTo>
                    <a:lnTo>
                      <a:pt x="16" y="29"/>
                    </a:lnTo>
                    <a:lnTo>
                      <a:pt x="0" y="3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6" y="10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D9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272"/>
              <p:cNvSpPr>
                <a:spLocks/>
              </p:cNvSpPr>
              <p:nvPr/>
            </p:nvSpPr>
            <p:spPr bwMode="auto">
              <a:xfrm>
                <a:off x="4329" y="742"/>
                <a:ext cx="9" cy="52"/>
              </a:xfrm>
              <a:custGeom>
                <a:avLst/>
                <a:gdLst>
                  <a:gd name="T0" fmla="*/ 4 w 9"/>
                  <a:gd name="T1" fmla="*/ 0 h 52"/>
                  <a:gd name="T2" fmla="*/ 4 w 9"/>
                  <a:gd name="T3" fmla="*/ 0 h 52"/>
                  <a:gd name="T4" fmla="*/ 9 w 9"/>
                  <a:gd name="T5" fmla="*/ 52 h 52"/>
                  <a:gd name="T6" fmla="*/ 0 w 9"/>
                  <a:gd name="T7" fmla="*/ 52 h 52"/>
                  <a:gd name="T8" fmla="*/ 4 w 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2">
                    <a:moveTo>
                      <a:pt x="4" y="0"/>
                    </a:moveTo>
                    <a:lnTo>
                      <a:pt x="4" y="0"/>
                    </a:lnTo>
                    <a:lnTo>
                      <a:pt x="9" y="52"/>
                    </a:lnTo>
                    <a:lnTo>
                      <a:pt x="0" y="5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273"/>
              <p:cNvSpPr>
                <a:spLocks/>
              </p:cNvSpPr>
              <p:nvPr/>
            </p:nvSpPr>
            <p:spPr bwMode="auto">
              <a:xfrm>
                <a:off x="4291" y="794"/>
                <a:ext cx="42" cy="72"/>
              </a:xfrm>
              <a:custGeom>
                <a:avLst/>
                <a:gdLst>
                  <a:gd name="T0" fmla="*/ 42 w 42"/>
                  <a:gd name="T1" fmla="*/ 3 h 72"/>
                  <a:gd name="T2" fmla="*/ 2 w 42"/>
                  <a:gd name="T3" fmla="*/ 72 h 72"/>
                  <a:gd name="T4" fmla="*/ 0 w 42"/>
                  <a:gd name="T5" fmla="*/ 69 h 72"/>
                  <a:gd name="T6" fmla="*/ 40 w 42"/>
                  <a:gd name="T7" fmla="*/ 0 h 72"/>
                  <a:gd name="T8" fmla="*/ 42 w 42"/>
                  <a:gd name="T9" fmla="*/ 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72">
                    <a:moveTo>
                      <a:pt x="42" y="3"/>
                    </a:moveTo>
                    <a:lnTo>
                      <a:pt x="2" y="72"/>
                    </a:lnTo>
                    <a:lnTo>
                      <a:pt x="0" y="69"/>
                    </a:lnTo>
                    <a:lnTo>
                      <a:pt x="40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274"/>
              <p:cNvSpPr>
                <a:spLocks/>
              </p:cNvSpPr>
              <p:nvPr/>
            </p:nvSpPr>
            <p:spPr bwMode="auto">
              <a:xfrm>
                <a:off x="4333" y="756"/>
                <a:ext cx="72" cy="43"/>
              </a:xfrm>
              <a:custGeom>
                <a:avLst/>
                <a:gdLst>
                  <a:gd name="T0" fmla="*/ 72 w 72"/>
                  <a:gd name="T1" fmla="*/ 0 h 43"/>
                  <a:gd name="T2" fmla="*/ 72 w 72"/>
                  <a:gd name="T3" fmla="*/ 0 h 43"/>
                  <a:gd name="T4" fmla="*/ 5 w 72"/>
                  <a:gd name="T5" fmla="*/ 43 h 43"/>
                  <a:gd name="T6" fmla="*/ 0 w 72"/>
                  <a:gd name="T7" fmla="*/ 34 h 43"/>
                  <a:gd name="T8" fmla="*/ 72 w 72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3">
                    <a:moveTo>
                      <a:pt x="72" y="0"/>
                    </a:moveTo>
                    <a:lnTo>
                      <a:pt x="72" y="0"/>
                    </a:lnTo>
                    <a:lnTo>
                      <a:pt x="5" y="43"/>
                    </a:lnTo>
                    <a:lnTo>
                      <a:pt x="0" y="3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C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Oval 275"/>
              <p:cNvSpPr>
                <a:spLocks noChangeArrowheads="1"/>
              </p:cNvSpPr>
              <p:nvPr/>
            </p:nvSpPr>
            <p:spPr bwMode="auto">
              <a:xfrm>
                <a:off x="4319" y="780"/>
                <a:ext cx="29" cy="29"/>
              </a:xfrm>
              <a:prstGeom prst="ellipse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Oval 276"/>
              <p:cNvSpPr>
                <a:spLocks noChangeArrowheads="1"/>
              </p:cNvSpPr>
              <p:nvPr/>
            </p:nvSpPr>
            <p:spPr bwMode="auto">
              <a:xfrm>
                <a:off x="4324" y="785"/>
                <a:ext cx="19" cy="19"/>
              </a:xfrm>
              <a:prstGeom prst="ellipse">
                <a:avLst/>
              </a:prstGeom>
              <a:solidFill>
                <a:srgbClr val="FE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Rectangle 277"/>
              <p:cNvSpPr>
                <a:spLocks noChangeArrowheads="1"/>
              </p:cNvSpPr>
              <p:nvPr/>
            </p:nvSpPr>
            <p:spPr bwMode="auto">
              <a:xfrm>
                <a:off x="4329" y="878"/>
                <a:ext cx="11" cy="19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278"/>
              <p:cNvSpPr>
                <a:spLocks/>
              </p:cNvSpPr>
              <p:nvPr/>
            </p:nvSpPr>
            <p:spPr bwMode="auto">
              <a:xfrm>
                <a:off x="4378" y="873"/>
                <a:ext cx="8" cy="9"/>
              </a:xfrm>
              <a:custGeom>
                <a:avLst/>
                <a:gdLst>
                  <a:gd name="T0" fmla="*/ 8 w 8"/>
                  <a:gd name="T1" fmla="*/ 9 h 9"/>
                  <a:gd name="T2" fmla="*/ 5 w 8"/>
                  <a:gd name="T3" fmla="*/ 9 h 9"/>
                  <a:gd name="T4" fmla="*/ 0 w 8"/>
                  <a:gd name="T5" fmla="*/ 0 h 9"/>
                  <a:gd name="T6" fmla="*/ 3 w 8"/>
                  <a:gd name="T7" fmla="*/ 0 h 9"/>
                  <a:gd name="T8" fmla="*/ 8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279"/>
              <p:cNvSpPr>
                <a:spLocks/>
              </p:cNvSpPr>
              <p:nvPr/>
            </p:nvSpPr>
            <p:spPr bwMode="auto">
              <a:xfrm>
                <a:off x="4281" y="873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2 w 10"/>
                  <a:gd name="T3" fmla="*/ 9 h 9"/>
                  <a:gd name="T4" fmla="*/ 10 w 10"/>
                  <a:gd name="T5" fmla="*/ 0 h 9"/>
                  <a:gd name="T6" fmla="*/ 7 w 10"/>
                  <a:gd name="T7" fmla="*/ 0 h 9"/>
                  <a:gd name="T8" fmla="*/ 0 w 10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2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280"/>
              <p:cNvSpPr>
                <a:spLocks/>
              </p:cNvSpPr>
              <p:nvPr/>
            </p:nvSpPr>
            <p:spPr bwMode="auto">
              <a:xfrm>
                <a:off x="4412" y="840"/>
                <a:ext cx="9" cy="7"/>
              </a:xfrm>
              <a:custGeom>
                <a:avLst/>
                <a:gdLst>
                  <a:gd name="T0" fmla="*/ 9 w 9"/>
                  <a:gd name="T1" fmla="*/ 4 h 7"/>
                  <a:gd name="T2" fmla="*/ 9 w 9"/>
                  <a:gd name="T3" fmla="*/ 7 h 7"/>
                  <a:gd name="T4" fmla="*/ 0 w 9"/>
                  <a:gd name="T5" fmla="*/ 0 h 7"/>
                  <a:gd name="T6" fmla="*/ 0 w 9"/>
                  <a:gd name="T7" fmla="*/ 0 h 7"/>
                  <a:gd name="T8" fmla="*/ 9 w 9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4"/>
                    </a:move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281"/>
              <p:cNvSpPr>
                <a:spLocks/>
              </p:cNvSpPr>
              <p:nvPr/>
            </p:nvSpPr>
            <p:spPr bwMode="auto">
              <a:xfrm>
                <a:off x="4412" y="742"/>
                <a:ext cx="9" cy="10"/>
              </a:xfrm>
              <a:custGeom>
                <a:avLst/>
                <a:gdLst>
                  <a:gd name="T0" fmla="*/ 0 w 9"/>
                  <a:gd name="T1" fmla="*/ 7 h 10"/>
                  <a:gd name="T2" fmla="*/ 0 w 9"/>
                  <a:gd name="T3" fmla="*/ 10 h 10"/>
                  <a:gd name="T4" fmla="*/ 9 w 9"/>
                  <a:gd name="T5" fmla="*/ 3 h 10"/>
                  <a:gd name="T6" fmla="*/ 9 w 9"/>
                  <a:gd name="T7" fmla="*/ 0 h 10"/>
                  <a:gd name="T8" fmla="*/ 0 w 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7"/>
                    </a:moveTo>
                    <a:lnTo>
                      <a:pt x="0" y="1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Rectangle 282"/>
              <p:cNvSpPr>
                <a:spLocks noChangeArrowheads="1"/>
              </p:cNvSpPr>
              <p:nvPr/>
            </p:nvSpPr>
            <p:spPr bwMode="auto">
              <a:xfrm>
                <a:off x="4416" y="790"/>
                <a:ext cx="19" cy="9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283"/>
              <p:cNvSpPr>
                <a:spLocks/>
              </p:cNvSpPr>
              <p:nvPr/>
            </p:nvSpPr>
            <p:spPr bwMode="auto">
              <a:xfrm>
                <a:off x="4357" y="885"/>
                <a:ext cx="5" cy="7"/>
              </a:xfrm>
              <a:custGeom>
                <a:avLst/>
                <a:gdLst>
                  <a:gd name="T0" fmla="*/ 0 w 5"/>
                  <a:gd name="T1" fmla="*/ 2 h 7"/>
                  <a:gd name="T2" fmla="*/ 2 w 5"/>
                  <a:gd name="T3" fmla="*/ 0 h 7"/>
                  <a:gd name="T4" fmla="*/ 5 w 5"/>
                  <a:gd name="T5" fmla="*/ 7 h 7"/>
                  <a:gd name="T6" fmla="*/ 2 w 5"/>
                  <a:gd name="T7" fmla="*/ 7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284"/>
              <p:cNvSpPr>
                <a:spLocks/>
              </p:cNvSpPr>
              <p:nvPr/>
            </p:nvSpPr>
            <p:spPr bwMode="auto">
              <a:xfrm>
                <a:off x="4400" y="861"/>
                <a:ext cx="7" cy="7"/>
              </a:xfrm>
              <a:custGeom>
                <a:avLst/>
                <a:gdLst>
                  <a:gd name="T0" fmla="*/ 0 w 7"/>
                  <a:gd name="T1" fmla="*/ 2 h 7"/>
                  <a:gd name="T2" fmla="*/ 2 w 7"/>
                  <a:gd name="T3" fmla="*/ 0 h 7"/>
                  <a:gd name="T4" fmla="*/ 7 w 7"/>
                  <a:gd name="T5" fmla="*/ 5 h 7"/>
                  <a:gd name="T6" fmla="*/ 5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lnTo>
                      <a:pt x="2" y="0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85"/>
              <p:cNvSpPr>
                <a:spLocks/>
              </p:cNvSpPr>
              <p:nvPr/>
            </p:nvSpPr>
            <p:spPr bwMode="auto">
              <a:xfrm>
                <a:off x="4424" y="818"/>
                <a:ext cx="9" cy="5"/>
              </a:xfrm>
              <a:custGeom>
                <a:avLst/>
                <a:gdLst>
                  <a:gd name="T0" fmla="*/ 0 w 9"/>
                  <a:gd name="T1" fmla="*/ 3 h 5"/>
                  <a:gd name="T2" fmla="*/ 2 w 9"/>
                  <a:gd name="T3" fmla="*/ 0 h 5"/>
                  <a:gd name="T4" fmla="*/ 9 w 9"/>
                  <a:gd name="T5" fmla="*/ 3 h 5"/>
                  <a:gd name="T6" fmla="*/ 7 w 9"/>
                  <a:gd name="T7" fmla="*/ 5 h 5"/>
                  <a:gd name="T8" fmla="*/ 0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lnTo>
                      <a:pt x="2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86"/>
              <p:cNvSpPr>
                <a:spLocks/>
              </p:cNvSpPr>
              <p:nvPr/>
            </p:nvSpPr>
            <p:spPr bwMode="auto">
              <a:xfrm>
                <a:off x="4400" y="723"/>
                <a:ext cx="7" cy="5"/>
              </a:xfrm>
              <a:custGeom>
                <a:avLst/>
                <a:gdLst>
                  <a:gd name="T0" fmla="*/ 2 w 7"/>
                  <a:gd name="T1" fmla="*/ 5 h 5"/>
                  <a:gd name="T2" fmla="*/ 0 w 7"/>
                  <a:gd name="T3" fmla="*/ 5 h 5"/>
                  <a:gd name="T4" fmla="*/ 5 w 7"/>
                  <a:gd name="T5" fmla="*/ 0 h 5"/>
                  <a:gd name="T6" fmla="*/ 7 w 7"/>
                  <a:gd name="T7" fmla="*/ 0 h 5"/>
                  <a:gd name="T8" fmla="*/ 2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87"/>
              <p:cNvSpPr>
                <a:spLocks/>
              </p:cNvSpPr>
              <p:nvPr/>
            </p:nvSpPr>
            <p:spPr bwMode="auto">
              <a:xfrm>
                <a:off x="4307" y="885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7 h 7"/>
                  <a:gd name="T4" fmla="*/ 3 w 3"/>
                  <a:gd name="T5" fmla="*/ 0 h 7"/>
                  <a:gd name="T6" fmla="*/ 3 w 3"/>
                  <a:gd name="T7" fmla="*/ 2 h 7"/>
                  <a:gd name="T8" fmla="*/ 3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Rectangle 288"/>
              <p:cNvSpPr>
                <a:spLocks noChangeArrowheads="1"/>
              </p:cNvSpPr>
              <p:nvPr/>
            </p:nvSpPr>
            <p:spPr bwMode="auto">
              <a:xfrm>
                <a:off x="4329" y="692"/>
                <a:ext cx="11" cy="22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289"/>
              <p:cNvSpPr>
                <a:spLocks/>
              </p:cNvSpPr>
              <p:nvPr/>
            </p:nvSpPr>
            <p:spPr bwMode="auto">
              <a:xfrm>
                <a:off x="4281" y="707"/>
                <a:ext cx="10" cy="12"/>
              </a:xfrm>
              <a:custGeom>
                <a:avLst/>
                <a:gdLst>
                  <a:gd name="T0" fmla="*/ 10 w 10"/>
                  <a:gd name="T1" fmla="*/ 9 h 12"/>
                  <a:gd name="T2" fmla="*/ 7 w 10"/>
                  <a:gd name="T3" fmla="*/ 12 h 12"/>
                  <a:gd name="T4" fmla="*/ 0 w 10"/>
                  <a:gd name="T5" fmla="*/ 0 h 12"/>
                  <a:gd name="T6" fmla="*/ 2 w 10"/>
                  <a:gd name="T7" fmla="*/ 0 h 12"/>
                  <a:gd name="T8" fmla="*/ 10 w 10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0" y="9"/>
                    </a:moveTo>
                    <a:lnTo>
                      <a:pt x="7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290"/>
              <p:cNvSpPr>
                <a:spLocks/>
              </p:cNvSpPr>
              <p:nvPr/>
            </p:nvSpPr>
            <p:spPr bwMode="auto">
              <a:xfrm>
                <a:off x="4378" y="707"/>
                <a:ext cx="8" cy="12"/>
              </a:xfrm>
              <a:custGeom>
                <a:avLst/>
                <a:gdLst>
                  <a:gd name="T0" fmla="*/ 0 w 8"/>
                  <a:gd name="T1" fmla="*/ 9 h 12"/>
                  <a:gd name="T2" fmla="*/ 3 w 8"/>
                  <a:gd name="T3" fmla="*/ 12 h 12"/>
                  <a:gd name="T4" fmla="*/ 8 w 8"/>
                  <a:gd name="T5" fmla="*/ 0 h 12"/>
                  <a:gd name="T6" fmla="*/ 5 w 8"/>
                  <a:gd name="T7" fmla="*/ 0 h 12"/>
                  <a:gd name="T8" fmla="*/ 0 w 8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9"/>
                    </a:moveTo>
                    <a:lnTo>
                      <a:pt x="3" y="1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291"/>
              <p:cNvSpPr>
                <a:spLocks/>
              </p:cNvSpPr>
              <p:nvPr/>
            </p:nvSpPr>
            <p:spPr bwMode="auto">
              <a:xfrm>
                <a:off x="4245" y="742"/>
                <a:ext cx="12" cy="10"/>
              </a:xfrm>
              <a:custGeom>
                <a:avLst/>
                <a:gdLst>
                  <a:gd name="T0" fmla="*/ 12 w 12"/>
                  <a:gd name="T1" fmla="*/ 7 h 10"/>
                  <a:gd name="T2" fmla="*/ 10 w 12"/>
                  <a:gd name="T3" fmla="*/ 10 h 10"/>
                  <a:gd name="T4" fmla="*/ 0 w 12"/>
                  <a:gd name="T5" fmla="*/ 3 h 10"/>
                  <a:gd name="T6" fmla="*/ 0 w 12"/>
                  <a:gd name="T7" fmla="*/ 0 h 10"/>
                  <a:gd name="T8" fmla="*/ 12 w 12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7"/>
                    </a:moveTo>
                    <a:lnTo>
                      <a:pt x="1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292"/>
              <p:cNvSpPr>
                <a:spLocks/>
              </p:cNvSpPr>
              <p:nvPr/>
            </p:nvSpPr>
            <p:spPr bwMode="auto">
              <a:xfrm>
                <a:off x="4245" y="840"/>
                <a:ext cx="12" cy="7"/>
              </a:xfrm>
              <a:custGeom>
                <a:avLst/>
                <a:gdLst>
                  <a:gd name="T0" fmla="*/ 0 w 12"/>
                  <a:gd name="T1" fmla="*/ 4 h 7"/>
                  <a:gd name="T2" fmla="*/ 0 w 12"/>
                  <a:gd name="T3" fmla="*/ 7 h 7"/>
                  <a:gd name="T4" fmla="*/ 12 w 12"/>
                  <a:gd name="T5" fmla="*/ 0 h 7"/>
                  <a:gd name="T6" fmla="*/ 10 w 12"/>
                  <a:gd name="T7" fmla="*/ 0 h 7"/>
                  <a:gd name="T8" fmla="*/ 0 w 12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Rectangle 293"/>
              <p:cNvSpPr>
                <a:spLocks noChangeArrowheads="1"/>
              </p:cNvSpPr>
              <p:nvPr/>
            </p:nvSpPr>
            <p:spPr bwMode="auto">
              <a:xfrm>
                <a:off x="4234" y="790"/>
                <a:ext cx="19" cy="9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294"/>
              <p:cNvSpPr>
                <a:spLocks/>
              </p:cNvSpPr>
              <p:nvPr/>
            </p:nvSpPr>
            <p:spPr bwMode="auto">
              <a:xfrm>
                <a:off x="4307" y="697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0 h 7"/>
                  <a:gd name="T4" fmla="*/ 3 w 3"/>
                  <a:gd name="T5" fmla="*/ 7 h 7"/>
                  <a:gd name="T6" fmla="*/ 3 w 3"/>
                  <a:gd name="T7" fmla="*/ 7 h 7"/>
                  <a:gd name="T8" fmla="*/ 0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3" y="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295"/>
              <p:cNvSpPr>
                <a:spLocks/>
              </p:cNvSpPr>
              <p:nvPr/>
            </p:nvSpPr>
            <p:spPr bwMode="auto">
              <a:xfrm>
                <a:off x="4262" y="72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Rectangle 296"/>
              <p:cNvSpPr>
                <a:spLocks noChangeArrowheads="1"/>
              </p:cNvSpPr>
              <p:nvPr/>
            </p:nvSpPr>
            <p:spPr bwMode="auto">
              <a:xfrm>
                <a:off x="4236" y="768"/>
                <a:ext cx="7" cy="3"/>
              </a:xfrm>
              <a:prstGeom prst="rect">
                <a:avLst/>
              </a:pr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297"/>
              <p:cNvSpPr>
                <a:spLocks/>
              </p:cNvSpPr>
              <p:nvPr/>
            </p:nvSpPr>
            <p:spPr bwMode="auto">
              <a:xfrm>
                <a:off x="4424" y="768"/>
                <a:ext cx="9" cy="3"/>
              </a:xfrm>
              <a:custGeom>
                <a:avLst/>
                <a:gdLst>
                  <a:gd name="T0" fmla="*/ 2 w 9"/>
                  <a:gd name="T1" fmla="*/ 3 h 3"/>
                  <a:gd name="T2" fmla="*/ 0 w 9"/>
                  <a:gd name="T3" fmla="*/ 0 h 3"/>
                  <a:gd name="T4" fmla="*/ 7 w 9"/>
                  <a:gd name="T5" fmla="*/ 0 h 3"/>
                  <a:gd name="T6" fmla="*/ 9 w 9"/>
                  <a:gd name="T7" fmla="*/ 3 h 3"/>
                  <a:gd name="T8" fmla="*/ 2 w 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2" y="3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298"/>
              <p:cNvSpPr>
                <a:spLocks/>
              </p:cNvSpPr>
              <p:nvPr/>
            </p:nvSpPr>
            <p:spPr bwMode="auto">
              <a:xfrm>
                <a:off x="4236" y="818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7 w 7"/>
                  <a:gd name="T5" fmla="*/ 0 h 5"/>
                  <a:gd name="T6" fmla="*/ 7 w 7"/>
                  <a:gd name="T7" fmla="*/ 3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299"/>
              <p:cNvSpPr>
                <a:spLocks/>
              </p:cNvSpPr>
              <p:nvPr/>
            </p:nvSpPr>
            <p:spPr bwMode="auto">
              <a:xfrm>
                <a:off x="4262" y="861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5 h 7"/>
                  <a:gd name="T4" fmla="*/ 5 w 5"/>
                  <a:gd name="T5" fmla="*/ 0 h 7"/>
                  <a:gd name="T6" fmla="*/ 5 w 5"/>
                  <a:gd name="T7" fmla="*/ 2 h 7"/>
                  <a:gd name="T8" fmla="*/ 0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300"/>
              <p:cNvSpPr>
                <a:spLocks/>
              </p:cNvSpPr>
              <p:nvPr/>
            </p:nvSpPr>
            <p:spPr bwMode="auto">
              <a:xfrm>
                <a:off x="4357" y="697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7 h 7"/>
                  <a:gd name="T4" fmla="*/ 2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301"/>
              <p:cNvSpPr>
                <a:spLocks/>
              </p:cNvSpPr>
              <p:nvPr/>
            </p:nvSpPr>
            <p:spPr bwMode="auto">
              <a:xfrm>
                <a:off x="4426" y="780"/>
                <a:ext cx="7" cy="3"/>
              </a:xfrm>
              <a:custGeom>
                <a:avLst/>
                <a:gdLst>
                  <a:gd name="T0" fmla="*/ 2 w 7"/>
                  <a:gd name="T1" fmla="*/ 3 h 3"/>
                  <a:gd name="T2" fmla="*/ 0 w 7"/>
                  <a:gd name="T3" fmla="*/ 0 h 3"/>
                  <a:gd name="T4" fmla="*/ 7 w 7"/>
                  <a:gd name="T5" fmla="*/ 0 h 3"/>
                  <a:gd name="T6" fmla="*/ 7 w 7"/>
                  <a:gd name="T7" fmla="*/ 3 h 3"/>
                  <a:gd name="T8" fmla="*/ 2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302"/>
              <p:cNvSpPr>
                <a:spLocks/>
              </p:cNvSpPr>
              <p:nvPr/>
            </p:nvSpPr>
            <p:spPr bwMode="auto">
              <a:xfrm>
                <a:off x="4234" y="806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3 h 5"/>
                  <a:gd name="T4" fmla="*/ 7 w 7"/>
                  <a:gd name="T5" fmla="*/ 0 h 5"/>
                  <a:gd name="T6" fmla="*/ 7 w 7"/>
                  <a:gd name="T7" fmla="*/ 3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303"/>
              <p:cNvSpPr>
                <a:spLocks/>
              </p:cNvSpPr>
              <p:nvPr/>
            </p:nvSpPr>
            <p:spPr bwMode="auto">
              <a:xfrm>
                <a:off x="4407" y="733"/>
                <a:ext cx="7" cy="4"/>
              </a:xfrm>
              <a:custGeom>
                <a:avLst/>
                <a:gdLst>
                  <a:gd name="T0" fmla="*/ 2 w 7"/>
                  <a:gd name="T1" fmla="*/ 4 h 4"/>
                  <a:gd name="T2" fmla="*/ 0 w 7"/>
                  <a:gd name="T3" fmla="*/ 4 h 4"/>
                  <a:gd name="T4" fmla="*/ 7 w 7"/>
                  <a:gd name="T5" fmla="*/ 0 h 4"/>
                  <a:gd name="T6" fmla="*/ 7 w 7"/>
                  <a:gd name="T7" fmla="*/ 0 h 4"/>
                  <a:gd name="T8" fmla="*/ 2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304"/>
              <p:cNvSpPr>
                <a:spLocks/>
              </p:cNvSpPr>
              <p:nvPr/>
            </p:nvSpPr>
            <p:spPr bwMode="auto">
              <a:xfrm>
                <a:off x="4253" y="851"/>
                <a:ext cx="7" cy="8"/>
              </a:xfrm>
              <a:custGeom>
                <a:avLst/>
                <a:gdLst>
                  <a:gd name="T0" fmla="*/ 2 w 7"/>
                  <a:gd name="T1" fmla="*/ 8 h 8"/>
                  <a:gd name="T2" fmla="*/ 0 w 7"/>
                  <a:gd name="T3" fmla="*/ 5 h 8"/>
                  <a:gd name="T4" fmla="*/ 4 w 7"/>
                  <a:gd name="T5" fmla="*/ 0 h 8"/>
                  <a:gd name="T6" fmla="*/ 7 w 7"/>
                  <a:gd name="T7" fmla="*/ 3 h 8"/>
                  <a:gd name="T8" fmla="*/ 2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8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305"/>
              <p:cNvSpPr>
                <a:spLocks/>
              </p:cNvSpPr>
              <p:nvPr/>
            </p:nvSpPr>
            <p:spPr bwMode="auto">
              <a:xfrm>
                <a:off x="4419" y="754"/>
                <a:ext cx="9" cy="5"/>
              </a:xfrm>
              <a:custGeom>
                <a:avLst/>
                <a:gdLst>
                  <a:gd name="T0" fmla="*/ 2 w 9"/>
                  <a:gd name="T1" fmla="*/ 5 h 5"/>
                  <a:gd name="T2" fmla="*/ 0 w 9"/>
                  <a:gd name="T3" fmla="*/ 2 h 5"/>
                  <a:gd name="T4" fmla="*/ 7 w 9"/>
                  <a:gd name="T5" fmla="*/ 0 h 5"/>
                  <a:gd name="T6" fmla="*/ 9 w 9"/>
                  <a:gd name="T7" fmla="*/ 2 h 5"/>
                  <a:gd name="T8" fmla="*/ 2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2" y="5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306"/>
              <p:cNvSpPr>
                <a:spLocks/>
              </p:cNvSpPr>
              <p:nvPr/>
            </p:nvSpPr>
            <p:spPr bwMode="auto">
              <a:xfrm>
                <a:off x="4241" y="830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5 h 5"/>
                  <a:gd name="T4" fmla="*/ 7 w 7"/>
                  <a:gd name="T5" fmla="*/ 0 h 5"/>
                  <a:gd name="T6" fmla="*/ 7 w 7"/>
                  <a:gd name="T7" fmla="*/ 2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307"/>
              <p:cNvSpPr>
                <a:spLocks/>
              </p:cNvSpPr>
              <p:nvPr/>
            </p:nvSpPr>
            <p:spPr bwMode="auto">
              <a:xfrm>
                <a:off x="4390" y="714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0 w 5"/>
                  <a:gd name="T3" fmla="*/ 5 h 7"/>
                  <a:gd name="T4" fmla="*/ 5 w 5"/>
                  <a:gd name="T5" fmla="*/ 0 h 7"/>
                  <a:gd name="T6" fmla="*/ 5 w 5"/>
                  <a:gd name="T7" fmla="*/ 0 h 7"/>
                  <a:gd name="T8" fmla="*/ 3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308"/>
              <p:cNvSpPr>
                <a:spLocks/>
              </p:cNvSpPr>
              <p:nvPr/>
            </p:nvSpPr>
            <p:spPr bwMode="auto">
              <a:xfrm>
                <a:off x="4272" y="870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5 h 5"/>
                  <a:gd name="T4" fmla="*/ 4 w 4"/>
                  <a:gd name="T5" fmla="*/ 0 h 5"/>
                  <a:gd name="T6" fmla="*/ 4 w 4"/>
                  <a:gd name="T7" fmla="*/ 0 h 5"/>
                  <a:gd name="T8" fmla="*/ 2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309"/>
              <p:cNvSpPr>
                <a:spLocks/>
              </p:cNvSpPr>
              <p:nvPr/>
            </p:nvSpPr>
            <p:spPr bwMode="auto">
              <a:xfrm>
                <a:off x="4369" y="702"/>
                <a:ext cx="5" cy="7"/>
              </a:xfrm>
              <a:custGeom>
                <a:avLst/>
                <a:gdLst>
                  <a:gd name="T0" fmla="*/ 2 w 5"/>
                  <a:gd name="T1" fmla="*/ 7 h 7"/>
                  <a:gd name="T2" fmla="*/ 0 w 5"/>
                  <a:gd name="T3" fmla="*/ 5 h 7"/>
                  <a:gd name="T4" fmla="*/ 2 w 5"/>
                  <a:gd name="T5" fmla="*/ 0 h 7"/>
                  <a:gd name="T6" fmla="*/ 5 w 5"/>
                  <a:gd name="T7" fmla="*/ 0 h 7"/>
                  <a:gd name="T8" fmla="*/ 2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310"/>
              <p:cNvSpPr>
                <a:spLocks/>
              </p:cNvSpPr>
              <p:nvPr/>
            </p:nvSpPr>
            <p:spPr bwMode="auto">
              <a:xfrm>
                <a:off x="4295" y="882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5 h 7"/>
                  <a:gd name="T4" fmla="*/ 3 w 3"/>
                  <a:gd name="T5" fmla="*/ 0 h 7"/>
                  <a:gd name="T6" fmla="*/ 3 w 3"/>
                  <a:gd name="T7" fmla="*/ 0 h 7"/>
                  <a:gd name="T8" fmla="*/ 0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311"/>
              <p:cNvSpPr>
                <a:spLocks/>
              </p:cNvSpPr>
              <p:nvPr/>
            </p:nvSpPr>
            <p:spPr bwMode="auto">
              <a:xfrm>
                <a:off x="4345" y="695"/>
                <a:ext cx="5" cy="7"/>
              </a:xfrm>
              <a:custGeom>
                <a:avLst/>
                <a:gdLst>
                  <a:gd name="T0" fmla="*/ 3 w 5"/>
                  <a:gd name="T1" fmla="*/ 7 h 7"/>
                  <a:gd name="T2" fmla="*/ 0 w 5"/>
                  <a:gd name="T3" fmla="*/ 7 h 7"/>
                  <a:gd name="T4" fmla="*/ 3 w 5"/>
                  <a:gd name="T5" fmla="*/ 0 h 7"/>
                  <a:gd name="T6" fmla="*/ 5 w 5"/>
                  <a:gd name="T7" fmla="*/ 0 h 7"/>
                  <a:gd name="T8" fmla="*/ 3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312"/>
              <p:cNvSpPr>
                <a:spLocks/>
              </p:cNvSpPr>
              <p:nvPr/>
            </p:nvSpPr>
            <p:spPr bwMode="auto">
              <a:xfrm>
                <a:off x="4319" y="887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2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313"/>
              <p:cNvSpPr>
                <a:spLocks/>
              </p:cNvSpPr>
              <p:nvPr/>
            </p:nvSpPr>
            <p:spPr bwMode="auto">
              <a:xfrm>
                <a:off x="4319" y="695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0 h 7"/>
                  <a:gd name="T6" fmla="*/ 0 w 2"/>
                  <a:gd name="T7" fmla="*/ 0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314"/>
              <p:cNvSpPr>
                <a:spLocks/>
              </p:cNvSpPr>
              <p:nvPr/>
            </p:nvSpPr>
            <p:spPr bwMode="auto">
              <a:xfrm>
                <a:off x="4348" y="887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2 h 7"/>
                  <a:gd name="T6" fmla="*/ 0 w 2"/>
                  <a:gd name="T7" fmla="*/ 0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315"/>
              <p:cNvSpPr>
                <a:spLocks/>
              </p:cNvSpPr>
              <p:nvPr/>
            </p:nvSpPr>
            <p:spPr bwMode="auto">
              <a:xfrm>
                <a:off x="4295" y="702"/>
                <a:ext cx="5" cy="7"/>
              </a:xfrm>
              <a:custGeom>
                <a:avLst/>
                <a:gdLst>
                  <a:gd name="T0" fmla="*/ 5 w 5"/>
                  <a:gd name="T1" fmla="*/ 5 h 7"/>
                  <a:gd name="T2" fmla="*/ 3 w 5"/>
                  <a:gd name="T3" fmla="*/ 7 h 7"/>
                  <a:gd name="T4" fmla="*/ 0 w 5"/>
                  <a:gd name="T5" fmla="*/ 0 h 7"/>
                  <a:gd name="T6" fmla="*/ 0 w 5"/>
                  <a:gd name="T7" fmla="*/ 0 h 7"/>
                  <a:gd name="T8" fmla="*/ 5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316"/>
              <p:cNvSpPr>
                <a:spLocks/>
              </p:cNvSpPr>
              <p:nvPr/>
            </p:nvSpPr>
            <p:spPr bwMode="auto">
              <a:xfrm>
                <a:off x="4369" y="882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7 h 7"/>
                  <a:gd name="T4" fmla="*/ 0 w 5"/>
                  <a:gd name="T5" fmla="*/ 0 h 7"/>
                  <a:gd name="T6" fmla="*/ 2 w 5"/>
                  <a:gd name="T7" fmla="*/ 0 h 7"/>
                  <a:gd name="T8" fmla="*/ 5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317"/>
              <p:cNvSpPr>
                <a:spLocks/>
              </p:cNvSpPr>
              <p:nvPr/>
            </p:nvSpPr>
            <p:spPr bwMode="auto">
              <a:xfrm>
                <a:off x="4272" y="714"/>
                <a:ext cx="7" cy="7"/>
              </a:xfrm>
              <a:custGeom>
                <a:avLst/>
                <a:gdLst>
                  <a:gd name="T0" fmla="*/ 7 w 7"/>
                  <a:gd name="T1" fmla="*/ 5 h 7"/>
                  <a:gd name="T2" fmla="*/ 4 w 7"/>
                  <a:gd name="T3" fmla="*/ 7 h 7"/>
                  <a:gd name="T4" fmla="*/ 0 w 7"/>
                  <a:gd name="T5" fmla="*/ 0 h 7"/>
                  <a:gd name="T6" fmla="*/ 2 w 7"/>
                  <a:gd name="T7" fmla="*/ 0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318"/>
              <p:cNvSpPr>
                <a:spLocks/>
              </p:cNvSpPr>
              <p:nvPr/>
            </p:nvSpPr>
            <p:spPr bwMode="auto">
              <a:xfrm>
                <a:off x="4390" y="87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0 h 5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319"/>
              <p:cNvSpPr>
                <a:spLocks/>
              </p:cNvSpPr>
              <p:nvPr/>
            </p:nvSpPr>
            <p:spPr bwMode="auto">
              <a:xfrm>
                <a:off x="4253" y="730"/>
                <a:ext cx="7" cy="7"/>
              </a:xfrm>
              <a:custGeom>
                <a:avLst/>
                <a:gdLst>
                  <a:gd name="T0" fmla="*/ 7 w 7"/>
                  <a:gd name="T1" fmla="*/ 5 h 7"/>
                  <a:gd name="T2" fmla="*/ 7 w 7"/>
                  <a:gd name="T3" fmla="*/ 7 h 7"/>
                  <a:gd name="T4" fmla="*/ 0 w 7"/>
                  <a:gd name="T5" fmla="*/ 3 h 7"/>
                  <a:gd name="T6" fmla="*/ 2 w 7"/>
                  <a:gd name="T7" fmla="*/ 0 h 7"/>
                  <a:gd name="T8" fmla="*/ 7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5"/>
                    </a:moveTo>
                    <a:lnTo>
                      <a:pt x="7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320"/>
              <p:cNvSpPr>
                <a:spLocks/>
              </p:cNvSpPr>
              <p:nvPr/>
            </p:nvSpPr>
            <p:spPr bwMode="auto">
              <a:xfrm>
                <a:off x="4407" y="851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5 w 7"/>
                  <a:gd name="T3" fmla="*/ 8 h 8"/>
                  <a:gd name="T4" fmla="*/ 0 w 7"/>
                  <a:gd name="T5" fmla="*/ 3 h 8"/>
                  <a:gd name="T6" fmla="*/ 2 w 7"/>
                  <a:gd name="T7" fmla="*/ 0 h 8"/>
                  <a:gd name="T8" fmla="*/ 7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5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321"/>
              <p:cNvSpPr>
                <a:spLocks/>
              </p:cNvSpPr>
              <p:nvPr/>
            </p:nvSpPr>
            <p:spPr bwMode="auto">
              <a:xfrm>
                <a:off x="4241" y="754"/>
                <a:ext cx="7" cy="5"/>
              </a:xfrm>
              <a:custGeom>
                <a:avLst/>
                <a:gdLst>
                  <a:gd name="T0" fmla="*/ 7 w 7"/>
                  <a:gd name="T1" fmla="*/ 5 h 5"/>
                  <a:gd name="T2" fmla="*/ 4 w 7"/>
                  <a:gd name="T3" fmla="*/ 5 h 5"/>
                  <a:gd name="T4" fmla="*/ 0 w 7"/>
                  <a:gd name="T5" fmla="*/ 2 h 5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322"/>
              <p:cNvSpPr>
                <a:spLocks/>
              </p:cNvSpPr>
              <p:nvPr/>
            </p:nvSpPr>
            <p:spPr bwMode="auto">
              <a:xfrm>
                <a:off x="4421" y="830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5 w 7"/>
                  <a:gd name="T3" fmla="*/ 5 h 5"/>
                  <a:gd name="T4" fmla="*/ 0 w 7"/>
                  <a:gd name="T5" fmla="*/ 2 h 5"/>
                  <a:gd name="T6" fmla="*/ 0 w 7"/>
                  <a:gd name="T7" fmla="*/ 0 h 5"/>
                  <a:gd name="T8" fmla="*/ 7 w 7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5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323"/>
              <p:cNvSpPr>
                <a:spLocks/>
              </p:cNvSpPr>
              <p:nvPr/>
            </p:nvSpPr>
            <p:spPr bwMode="auto">
              <a:xfrm>
                <a:off x="4234" y="780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3 h 3"/>
                  <a:gd name="T4" fmla="*/ 0 w 7"/>
                  <a:gd name="T5" fmla="*/ 0 h 3"/>
                  <a:gd name="T6" fmla="*/ 0 w 7"/>
                  <a:gd name="T7" fmla="*/ 0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324"/>
              <p:cNvSpPr>
                <a:spLocks/>
              </p:cNvSpPr>
              <p:nvPr/>
            </p:nvSpPr>
            <p:spPr bwMode="auto">
              <a:xfrm>
                <a:off x="4426" y="806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7 w 7"/>
                  <a:gd name="T3" fmla="*/ 5 h 5"/>
                  <a:gd name="T4" fmla="*/ 0 w 7"/>
                  <a:gd name="T5" fmla="*/ 3 h 5"/>
                  <a:gd name="T6" fmla="*/ 2 w 7"/>
                  <a:gd name="T7" fmla="*/ 0 h 5"/>
                  <a:gd name="T8" fmla="*/ 7 w 7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7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B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325"/>
              <p:cNvSpPr>
                <a:spLocks/>
              </p:cNvSpPr>
              <p:nvPr/>
            </p:nvSpPr>
            <p:spPr bwMode="auto">
              <a:xfrm>
                <a:off x="4785" y="970"/>
                <a:ext cx="216" cy="748"/>
              </a:xfrm>
              <a:custGeom>
                <a:avLst/>
                <a:gdLst>
                  <a:gd name="T0" fmla="*/ 187 w 216"/>
                  <a:gd name="T1" fmla="*/ 0 h 748"/>
                  <a:gd name="T2" fmla="*/ 216 w 216"/>
                  <a:gd name="T3" fmla="*/ 0 h 748"/>
                  <a:gd name="T4" fmla="*/ 28 w 216"/>
                  <a:gd name="T5" fmla="*/ 748 h 748"/>
                  <a:gd name="T6" fmla="*/ 0 w 216"/>
                  <a:gd name="T7" fmla="*/ 748 h 748"/>
                  <a:gd name="T8" fmla="*/ 187 w 216"/>
                  <a:gd name="T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748">
                    <a:moveTo>
                      <a:pt x="187" y="0"/>
                    </a:moveTo>
                    <a:lnTo>
                      <a:pt x="216" y="0"/>
                    </a:lnTo>
                    <a:lnTo>
                      <a:pt x="28" y="748"/>
                    </a:lnTo>
                    <a:lnTo>
                      <a:pt x="0" y="748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14B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326"/>
              <p:cNvSpPr>
                <a:spLocks/>
              </p:cNvSpPr>
              <p:nvPr/>
            </p:nvSpPr>
            <p:spPr bwMode="auto">
              <a:xfrm>
                <a:off x="5001" y="970"/>
                <a:ext cx="216" cy="748"/>
              </a:xfrm>
              <a:custGeom>
                <a:avLst/>
                <a:gdLst>
                  <a:gd name="T0" fmla="*/ 28 w 216"/>
                  <a:gd name="T1" fmla="*/ 0 h 748"/>
                  <a:gd name="T2" fmla="*/ 0 w 216"/>
                  <a:gd name="T3" fmla="*/ 0 h 748"/>
                  <a:gd name="T4" fmla="*/ 187 w 216"/>
                  <a:gd name="T5" fmla="*/ 748 h 748"/>
                  <a:gd name="T6" fmla="*/ 216 w 216"/>
                  <a:gd name="T7" fmla="*/ 748 h 748"/>
                  <a:gd name="T8" fmla="*/ 28 w 216"/>
                  <a:gd name="T9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748">
                    <a:moveTo>
                      <a:pt x="28" y="0"/>
                    </a:moveTo>
                    <a:lnTo>
                      <a:pt x="0" y="0"/>
                    </a:lnTo>
                    <a:lnTo>
                      <a:pt x="187" y="748"/>
                    </a:lnTo>
                    <a:lnTo>
                      <a:pt x="216" y="74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EA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Rectangle 327"/>
              <p:cNvSpPr>
                <a:spLocks noChangeArrowheads="1"/>
              </p:cNvSpPr>
              <p:nvPr/>
            </p:nvSpPr>
            <p:spPr bwMode="auto">
              <a:xfrm>
                <a:off x="4685" y="726"/>
                <a:ext cx="632" cy="631"/>
              </a:xfrm>
              <a:prstGeom prst="rect">
                <a:avLst/>
              </a:prstGeom>
              <a:solidFill>
                <a:srgbClr val="DBFB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Rectangle 328"/>
              <p:cNvSpPr>
                <a:spLocks noChangeArrowheads="1"/>
              </p:cNvSpPr>
              <p:nvPr/>
            </p:nvSpPr>
            <p:spPr bwMode="auto">
              <a:xfrm>
                <a:off x="5001" y="726"/>
                <a:ext cx="316" cy="631"/>
              </a:xfrm>
              <a:prstGeom prst="rect">
                <a:avLst/>
              </a:prstGeom>
              <a:solidFill>
                <a:srgbClr val="C1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Rectangle 329"/>
              <p:cNvSpPr>
                <a:spLocks noChangeArrowheads="1"/>
              </p:cNvSpPr>
              <p:nvPr/>
            </p:nvSpPr>
            <p:spPr bwMode="auto">
              <a:xfrm>
                <a:off x="4654" y="719"/>
                <a:ext cx="694" cy="49"/>
              </a:xfrm>
              <a:prstGeom prst="rect">
                <a:avLst/>
              </a:prstGeom>
              <a:solidFill>
                <a:srgbClr val="14B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Rectangle 330"/>
              <p:cNvSpPr>
                <a:spLocks noChangeArrowheads="1"/>
              </p:cNvSpPr>
              <p:nvPr/>
            </p:nvSpPr>
            <p:spPr bwMode="auto">
              <a:xfrm>
                <a:off x="5001" y="719"/>
                <a:ext cx="347" cy="49"/>
              </a:xfrm>
              <a:prstGeom prst="rect">
                <a:avLst/>
              </a:prstGeom>
              <a:solidFill>
                <a:srgbClr val="0EA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331"/>
              <p:cNvSpPr>
                <a:spLocks/>
              </p:cNvSpPr>
              <p:nvPr/>
            </p:nvSpPr>
            <p:spPr bwMode="auto">
              <a:xfrm>
                <a:off x="4697" y="811"/>
                <a:ext cx="613" cy="439"/>
              </a:xfrm>
              <a:custGeom>
                <a:avLst/>
                <a:gdLst>
                  <a:gd name="T0" fmla="*/ 80 w 613"/>
                  <a:gd name="T1" fmla="*/ 276 h 439"/>
                  <a:gd name="T2" fmla="*/ 0 w 613"/>
                  <a:gd name="T3" fmla="*/ 430 h 439"/>
                  <a:gd name="T4" fmla="*/ 16 w 613"/>
                  <a:gd name="T5" fmla="*/ 439 h 439"/>
                  <a:gd name="T6" fmla="*/ 90 w 613"/>
                  <a:gd name="T7" fmla="*/ 299 h 439"/>
                  <a:gd name="T8" fmla="*/ 114 w 613"/>
                  <a:gd name="T9" fmla="*/ 340 h 439"/>
                  <a:gd name="T10" fmla="*/ 121 w 613"/>
                  <a:gd name="T11" fmla="*/ 356 h 439"/>
                  <a:gd name="T12" fmla="*/ 128 w 613"/>
                  <a:gd name="T13" fmla="*/ 340 h 439"/>
                  <a:gd name="T14" fmla="*/ 218 w 613"/>
                  <a:gd name="T15" fmla="*/ 114 h 439"/>
                  <a:gd name="T16" fmla="*/ 244 w 613"/>
                  <a:gd name="T17" fmla="*/ 216 h 439"/>
                  <a:gd name="T18" fmla="*/ 249 w 613"/>
                  <a:gd name="T19" fmla="*/ 242 h 439"/>
                  <a:gd name="T20" fmla="*/ 261 w 613"/>
                  <a:gd name="T21" fmla="*/ 219 h 439"/>
                  <a:gd name="T22" fmla="*/ 337 w 613"/>
                  <a:gd name="T23" fmla="*/ 43 h 439"/>
                  <a:gd name="T24" fmla="*/ 387 w 613"/>
                  <a:gd name="T25" fmla="*/ 135 h 439"/>
                  <a:gd name="T26" fmla="*/ 392 w 613"/>
                  <a:gd name="T27" fmla="*/ 147 h 439"/>
                  <a:gd name="T28" fmla="*/ 401 w 613"/>
                  <a:gd name="T29" fmla="*/ 138 h 439"/>
                  <a:gd name="T30" fmla="*/ 456 w 613"/>
                  <a:gd name="T31" fmla="*/ 81 h 439"/>
                  <a:gd name="T32" fmla="*/ 496 w 613"/>
                  <a:gd name="T33" fmla="*/ 152 h 439"/>
                  <a:gd name="T34" fmla="*/ 499 w 613"/>
                  <a:gd name="T35" fmla="*/ 157 h 439"/>
                  <a:gd name="T36" fmla="*/ 503 w 613"/>
                  <a:gd name="T37" fmla="*/ 157 h 439"/>
                  <a:gd name="T38" fmla="*/ 532 w 613"/>
                  <a:gd name="T39" fmla="*/ 164 h 439"/>
                  <a:gd name="T40" fmla="*/ 541 w 613"/>
                  <a:gd name="T41" fmla="*/ 266 h 439"/>
                  <a:gd name="T42" fmla="*/ 541 w 613"/>
                  <a:gd name="T43" fmla="*/ 271 h 439"/>
                  <a:gd name="T44" fmla="*/ 546 w 613"/>
                  <a:gd name="T45" fmla="*/ 273 h 439"/>
                  <a:gd name="T46" fmla="*/ 575 w 613"/>
                  <a:gd name="T47" fmla="*/ 287 h 439"/>
                  <a:gd name="T48" fmla="*/ 579 w 613"/>
                  <a:gd name="T49" fmla="*/ 375 h 439"/>
                  <a:gd name="T50" fmla="*/ 565 w 613"/>
                  <a:gd name="T51" fmla="*/ 375 h 439"/>
                  <a:gd name="T52" fmla="*/ 594 w 613"/>
                  <a:gd name="T53" fmla="*/ 420 h 439"/>
                  <a:gd name="T54" fmla="*/ 613 w 613"/>
                  <a:gd name="T55" fmla="*/ 373 h 439"/>
                  <a:gd name="T56" fmla="*/ 598 w 613"/>
                  <a:gd name="T57" fmla="*/ 373 h 439"/>
                  <a:gd name="T58" fmla="*/ 591 w 613"/>
                  <a:gd name="T59" fmla="*/ 280 h 439"/>
                  <a:gd name="T60" fmla="*/ 591 w 613"/>
                  <a:gd name="T61" fmla="*/ 276 h 439"/>
                  <a:gd name="T62" fmla="*/ 586 w 613"/>
                  <a:gd name="T63" fmla="*/ 273 h 439"/>
                  <a:gd name="T64" fmla="*/ 558 w 613"/>
                  <a:gd name="T65" fmla="*/ 259 h 439"/>
                  <a:gd name="T66" fmla="*/ 548 w 613"/>
                  <a:gd name="T67" fmla="*/ 157 h 439"/>
                  <a:gd name="T68" fmla="*/ 548 w 613"/>
                  <a:gd name="T69" fmla="*/ 150 h 439"/>
                  <a:gd name="T70" fmla="*/ 544 w 613"/>
                  <a:gd name="T71" fmla="*/ 147 h 439"/>
                  <a:gd name="T72" fmla="*/ 510 w 613"/>
                  <a:gd name="T73" fmla="*/ 140 h 439"/>
                  <a:gd name="T74" fmla="*/ 465 w 613"/>
                  <a:gd name="T75" fmla="*/ 62 h 439"/>
                  <a:gd name="T76" fmla="*/ 458 w 613"/>
                  <a:gd name="T77" fmla="*/ 50 h 439"/>
                  <a:gd name="T78" fmla="*/ 451 w 613"/>
                  <a:gd name="T79" fmla="*/ 59 h 439"/>
                  <a:gd name="T80" fmla="*/ 396 w 613"/>
                  <a:gd name="T81" fmla="*/ 116 h 439"/>
                  <a:gd name="T82" fmla="*/ 344 w 613"/>
                  <a:gd name="T83" fmla="*/ 17 h 439"/>
                  <a:gd name="T84" fmla="*/ 335 w 613"/>
                  <a:gd name="T85" fmla="*/ 0 h 439"/>
                  <a:gd name="T86" fmla="*/ 328 w 613"/>
                  <a:gd name="T87" fmla="*/ 19 h 439"/>
                  <a:gd name="T88" fmla="*/ 254 w 613"/>
                  <a:gd name="T89" fmla="*/ 185 h 439"/>
                  <a:gd name="T90" fmla="*/ 230 w 613"/>
                  <a:gd name="T91" fmla="*/ 83 h 439"/>
                  <a:gd name="T92" fmla="*/ 223 w 613"/>
                  <a:gd name="T93" fmla="*/ 55 h 439"/>
                  <a:gd name="T94" fmla="*/ 214 w 613"/>
                  <a:gd name="T95" fmla="*/ 81 h 439"/>
                  <a:gd name="T96" fmla="*/ 118 w 613"/>
                  <a:gd name="T97" fmla="*/ 314 h 439"/>
                  <a:gd name="T98" fmla="*/ 97 w 613"/>
                  <a:gd name="T99" fmla="*/ 276 h 439"/>
                  <a:gd name="T100" fmla="*/ 90 w 613"/>
                  <a:gd name="T101" fmla="*/ 261 h 439"/>
                  <a:gd name="T102" fmla="*/ 80 w 613"/>
                  <a:gd name="T103" fmla="*/ 27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13" h="439">
                    <a:moveTo>
                      <a:pt x="80" y="276"/>
                    </a:moveTo>
                    <a:lnTo>
                      <a:pt x="0" y="430"/>
                    </a:lnTo>
                    <a:lnTo>
                      <a:pt x="16" y="439"/>
                    </a:lnTo>
                    <a:lnTo>
                      <a:pt x="90" y="299"/>
                    </a:lnTo>
                    <a:lnTo>
                      <a:pt x="114" y="340"/>
                    </a:lnTo>
                    <a:lnTo>
                      <a:pt x="121" y="356"/>
                    </a:lnTo>
                    <a:lnTo>
                      <a:pt x="128" y="340"/>
                    </a:lnTo>
                    <a:lnTo>
                      <a:pt x="218" y="114"/>
                    </a:lnTo>
                    <a:lnTo>
                      <a:pt x="244" y="216"/>
                    </a:lnTo>
                    <a:lnTo>
                      <a:pt x="249" y="242"/>
                    </a:lnTo>
                    <a:lnTo>
                      <a:pt x="261" y="219"/>
                    </a:lnTo>
                    <a:lnTo>
                      <a:pt x="337" y="43"/>
                    </a:lnTo>
                    <a:lnTo>
                      <a:pt x="387" y="135"/>
                    </a:lnTo>
                    <a:lnTo>
                      <a:pt x="392" y="147"/>
                    </a:lnTo>
                    <a:lnTo>
                      <a:pt x="401" y="138"/>
                    </a:lnTo>
                    <a:lnTo>
                      <a:pt x="456" y="81"/>
                    </a:lnTo>
                    <a:lnTo>
                      <a:pt x="496" y="152"/>
                    </a:lnTo>
                    <a:lnTo>
                      <a:pt x="499" y="157"/>
                    </a:lnTo>
                    <a:lnTo>
                      <a:pt x="503" y="157"/>
                    </a:lnTo>
                    <a:lnTo>
                      <a:pt x="532" y="164"/>
                    </a:lnTo>
                    <a:lnTo>
                      <a:pt x="541" y="266"/>
                    </a:lnTo>
                    <a:lnTo>
                      <a:pt x="541" y="271"/>
                    </a:lnTo>
                    <a:lnTo>
                      <a:pt x="546" y="273"/>
                    </a:lnTo>
                    <a:lnTo>
                      <a:pt x="575" y="287"/>
                    </a:lnTo>
                    <a:lnTo>
                      <a:pt x="579" y="375"/>
                    </a:lnTo>
                    <a:lnTo>
                      <a:pt x="565" y="375"/>
                    </a:lnTo>
                    <a:lnTo>
                      <a:pt x="594" y="420"/>
                    </a:lnTo>
                    <a:lnTo>
                      <a:pt x="613" y="373"/>
                    </a:lnTo>
                    <a:lnTo>
                      <a:pt x="598" y="373"/>
                    </a:lnTo>
                    <a:lnTo>
                      <a:pt x="591" y="280"/>
                    </a:lnTo>
                    <a:lnTo>
                      <a:pt x="591" y="276"/>
                    </a:lnTo>
                    <a:lnTo>
                      <a:pt x="586" y="273"/>
                    </a:lnTo>
                    <a:lnTo>
                      <a:pt x="558" y="259"/>
                    </a:lnTo>
                    <a:lnTo>
                      <a:pt x="548" y="157"/>
                    </a:lnTo>
                    <a:lnTo>
                      <a:pt x="548" y="150"/>
                    </a:lnTo>
                    <a:lnTo>
                      <a:pt x="544" y="147"/>
                    </a:lnTo>
                    <a:lnTo>
                      <a:pt x="510" y="140"/>
                    </a:lnTo>
                    <a:lnTo>
                      <a:pt x="465" y="62"/>
                    </a:lnTo>
                    <a:lnTo>
                      <a:pt x="458" y="50"/>
                    </a:lnTo>
                    <a:lnTo>
                      <a:pt x="451" y="59"/>
                    </a:lnTo>
                    <a:lnTo>
                      <a:pt x="396" y="116"/>
                    </a:lnTo>
                    <a:lnTo>
                      <a:pt x="344" y="17"/>
                    </a:lnTo>
                    <a:lnTo>
                      <a:pt x="335" y="0"/>
                    </a:lnTo>
                    <a:lnTo>
                      <a:pt x="328" y="19"/>
                    </a:lnTo>
                    <a:lnTo>
                      <a:pt x="254" y="185"/>
                    </a:lnTo>
                    <a:lnTo>
                      <a:pt x="230" y="83"/>
                    </a:lnTo>
                    <a:lnTo>
                      <a:pt x="223" y="55"/>
                    </a:lnTo>
                    <a:lnTo>
                      <a:pt x="214" y="81"/>
                    </a:lnTo>
                    <a:lnTo>
                      <a:pt x="118" y="314"/>
                    </a:lnTo>
                    <a:lnTo>
                      <a:pt x="97" y="276"/>
                    </a:lnTo>
                    <a:lnTo>
                      <a:pt x="90" y="261"/>
                    </a:lnTo>
                    <a:lnTo>
                      <a:pt x="80" y="276"/>
                    </a:lnTo>
                    <a:close/>
                  </a:path>
                </a:pathLst>
              </a:custGeom>
              <a:solidFill>
                <a:srgbClr val="FDB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332"/>
              <p:cNvSpPr>
                <a:spLocks/>
              </p:cNvSpPr>
              <p:nvPr/>
            </p:nvSpPr>
            <p:spPr bwMode="auto">
              <a:xfrm>
                <a:off x="4469" y="968"/>
                <a:ext cx="204" cy="149"/>
              </a:xfrm>
              <a:custGeom>
                <a:avLst/>
                <a:gdLst>
                  <a:gd name="T0" fmla="*/ 55 w 86"/>
                  <a:gd name="T1" fmla="*/ 13 h 63"/>
                  <a:gd name="T2" fmla="*/ 63 w 86"/>
                  <a:gd name="T3" fmla="*/ 21 h 63"/>
                  <a:gd name="T4" fmla="*/ 86 w 86"/>
                  <a:gd name="T5" fmla="*/ 44 h 63"/>
                  <a:gd name="T6" fmla="*/ 66 w 86"/>
                  <a:gd name="T7" fmla="*/ 63 h 63"/>
                  <a:gd name="T8" fmla="*/ 16 w 86"/>
                  <a:gd name="T9" fmla="*/ 63 h 63"/>
                  <a:gd name="T10" fmla="*/ 0 w 86"/>
                  <a:gd name="T11" fmla="*/ 45 h 63"/>
                  <a:gd name="T12" fmla="*/ 28 w 86"/>
                  <a:gd name="T13" fmla="*/ 14 h 63"/>
                  <a:gd name="T14" fmla="*/ 28 w 86"/>
                  <a:gd name="T15" fmla="*/ 0 h 63"/>
                  <a:gd name="T16" fmla="*/ 41 w 86"/>
                  <a:gd name="T17" fmla="*/ 0 h 63"/>
                  <a:gd name="T18" fmla="*/ 54 w 86"/>
                  <a:gd name="T19" fmla="*/ 0 h 63"/>
                  <a:gd name="T20" fmla="*/ 55 w 86"/>
                  <a:gd name="T21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63">
                    <a:moveTo>
                      <a:pt x="55" y="13"/>
                    </a:moveTo>
                    <a:cubicBezTo>
                      <a:pt x="56" y="16"/>
                      <a:pt x="59" y="20"/>
                      <a:pt x="63" y="21"/>
                    </a:cubicBezTo>
                    <a:cubicBezTo>
                      <a:pt x="79" y="28"/>
                      <a:pt x="81" y="27"/>
                      <a:pt x="86" y="44"/>
                    </a:cubicBezTo>
                    <a:cubicBezTo>
                      <a:pt x="80" y="52"/>
                      <a:pt x="75" y="59"/>
                      <a:pt x="66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8" y="59"/>
                      <a:pt x="6" y="52"/>
                      <a:pt x="0" y="45"/>
                    </a:cubicBezTo>
                    <a:cubicBezTo>
                      <a:pt x="0" y="17"/>
                      <a:pt x="22" y="34"/>
                      <a:pt x="28" y="14"/>
                    </a:cubicBezTo>
                    <a:cubicBezTo>
                      <a:pt x="29" y="10"/>
                      <a:pt x="29" y="4"/>
                      <a:pt x="28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4"/>
                      <a:pt x="53" y="10"/>
                      <a:pt x="55" y="13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333"/>
              <p:cNvSpPr>
                <a:spLocks/>
              </p:cNvSpPr>
              <p:nvPr/>
            </p:nvSpPr>
            <p:spPr bwMode="auto">
              <a:xfrm>
                <a:off x="4566" y="968"/>
                <a:ext cx="102" cy="149"/>
              </a:xfrm>
              <a:custGeom>
                <a:avLst/>
                <a:gdLst>
                  <a:gd name="T0" fmla="*/ 14 w 43"/>
                  <a:gd name="T1" fmla="*/ 13 h 63"/>
                  <a:gd name="T2" fmla="*/ 20 w 43"/>
                  <a:gd name="T3" fmla="*/ 20 h 63"/>
                  <a:gd name="T4" fmla="*/ 43 w 43"/>
                  <a:gd name="T5" fmla="*/ 45 h 63"/>
                  <a:gd name="T6" fmla="*/ 25 w 43"/>
                  <a:gd name="T7" fmla="*/ 63 h 63"/>
                  <a:gd name="T8" fmla="*/ 0 w 43"/>
                  <a:gd name="T9" fmla="*/ 63 h 63"/>
                  <a:gd name="T10" fmla="*/ 0 w 43"/>
                  <a:gd name="T11" fmla="*/ 0 h 63"/>
                  <a:gd name="T12" fmla="*/ 0 w 43"/>
                  <a:gd name="T13" fmla="*/ 0 h 63"/>
                  <a:gd name="T14" fmla="*/ 13 w 43"/>
                  <a:gd name="T15" fmla="*/ 0 h 63"/>
                  <a:gd name="T16" fmla="*/ 14 w 43"/>
                  <a:gd name="T1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63">
                    <a:moveTo>
                      <a:pt x="14" y="13"/>
                    </a:moveTo>
                    <a:cubicBezTo>
                      <a:pt x="14" y="15"/>
                      <a:pt x="17" y="18"/>
                      <a:pt x="20" y="20"/>
                    </a:cubicBezTo>
                    <a:cubicBezTo>
                      <a:pt x="36" y="28"/>
                      <a:pt x="42" y="28"/>
                      <a:pt x="43" y="45"/>
                    </a:cubicBezTo>
                    <a:cubicBezTo>
                      <a:pt x="37" y="53"/>
                      <a:pt x="34" y="59"/>
                      <a:pt x="25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4"/>
                      <a:pt x="12" y="9"/>
                      <a:pt x="14" y="13"/>
                    </a:cubicBezTo>
                    <a:close/>
                  </a:path>
                </a:pathLst>
              </a:custGeom>
              <a:solidFill>
                <a:srgbClr val="E0A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334"/>
              <p:cNvSpPr>
                <a:spLocks/>
              </p:cNvSpPr>
              <p:nvPr/>
            </p:nvSpPr>
            <p:spPr bwMode="auto">
              <a:xfrm>
                <a:off x="4516" y="856"/>
                <a:ext cx="102" cy="133"/>
              </a:xfrm>
              <a:custGeom>
                <a:avLst/>
                <a:gdLst>
                  <a:gd name="T0" fmla="*/ 22 w 43"/>
                  <a:gd name="T1" fmla="*/ 56 h 56"/>
                  <a:gd name="T2" fmla="*/ 21 w 43"/>
                  <a:gd name="T3" fmla="*/ 56 h 56"/>
                  <a:gd name="T4" fmla="*/ 16 w 43"/>
                  <a:gd name="T5" fmla="*/ 55 h 56"/>
                  <a:gd name="T6" fmla="*/ 12 w 43"/>
                  <a:gd name="T7" fmla="*/ 52 h 56"/>
                  <a:gd name="T8" fmla="*/ 7 w 43"/>
                  <a:gd name="T9" fmla="*/ 47 h 56"/>
                  <a:gd name="T10" fmla="*/ 6 w 43"/>
                  <a:gd name="T11" fmla="*/ 40 h 56"/>
                  <a:gd name="T12" fmla="*/ 3 w 43"/>
                  <a:gd name="T13" fmla="*/ 35 h 56"/>
                  <a:gd name="T14" fmla="*/ 0 w 43"/>
                  <a:gd name="T15" fmla="*/ 27 h 56"/>
                  <a:gd name="T16" fmla="*/ 1 w 43"/>
                  <a:gd name="T17" fmla="*/ 24 h 56"/>
                  <a:gd name="T18" fmla="*/ 4 w 43"/>
                  <a:gd name="T19" fmla="*/ 26 h 56"/>
                  <a:gd name="T20" fmla="*/ 4 w 43"/>
                  <a:gd name="T21" fmla="*/ 19 h 56"/>
                  <a:gd name="T22" fmla="*/ 38 w 43"/>
                  <a:gd name="T23" fmla="*/ 19 h 56"/>
                  <a:gd name="T24" fmla="*/ 38 w 43"/>
                  <a:gd name="T25" fmla="*/ 26 h 56"/>
                  <a:gd name="T26" fmla="*/ 42 w 43"/>
                  <a:gd name="T27" fmla="*/ 24 h 56"/>
                  <a:gd name="T28" fmla="*/ 42 w 43"/>
                  <a:gd name="T29" fmla="*/ 27 h 56"/>
                  <a:gd name="T30" fmla="*/ 40 w 43"/>
                  <a:gd name="T31" fmla="*/ 35 h 56"/>
                  <a:gd name="T32" fmla="*/ 37 w 43"/>
                  <a:gd name="T33" fmla="*/ 40 h 56"/>
                  <a:gd name="T34" fmla="*/ 36 w 43"/>
                  <a:gd name="T35" fmla="*/ 47 h 56"/>
                  <a:gd name="T36" fmla="*/ 30 w 43"/>
                  <a:gd name="T37" fmla="*/ 52 h 56"/>
                  <a:gd name="T38" fmla="*/ 27 w 43"/>
                  <a:gd name="T39" fmla="*/ 55 h 56"/>
                  <a:gd name="T40" fmla="*/ 22 w 43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56">
                    <a:moveTo>
                      <a:pt x="22" y="56"/>
                    </a:moveTo>
                    <a:cubicBezTo>
                      <a:pt x="22" y="56"/>
                      <a:pt x="21" y="56"/>
                      <a:pt x="21" y="56"/>
                    </a:cubicBezTo>
                    <a:cubicBezTo>
                      <a:pt x="19" y="56"/>
                      <a:pt x="18" y="56"/>
                      <a:pt x="16" y="55"/>
                    </a:cubicBezTo>
                    <a:cubicBezTo>
                      <a:pt x="15" y="55"/>
                      <a:pt x="14" y="54"/>
                      <a:pt x="12" y="52"/>
                    </a:cubicBezTo>
                    <a:cubicBezTo>
                      <a:pt x="11" y="50"/>
                      <a:pt x="8" y="49"/>
                      <a:pt x="7" y="47"/>
                    </a:cubicBezTo>
                    <a:cubicBezTo>
                      <a:pt x="6" y="45"/>
                      <a:pt x="6" y="43"/>
                      <a:pt x="6" y="40"/>
                    </a:cubicBezTo>
                    <a:cubicBezTo>
                      <a:pt x="5" y="41"/>
                      <a:pt x="3" y="36"/>
                      <a:pt x="3" y="35"/>
                    </a:cubicBezTo>
                    <a:cubicBezTo>
                      <a:pt x="2" y="33"/>
                      <a:pt x="1" y="29"/>
                      <a:pt x="0" y="27"/>
                    </a:cubicBezTo>
                    <a:cubicBezTo>
                      <a:pt x="0" y="26"/>
                      <a:pt x="0" y="25"/>
                      <a:pt x="1" y="24"/>
                    </a:cubicBezTo>
                    <a:cubicBezTo>
                      <a:pt x="2" y="24"/>
                      <a:pt x="3" y="24"/>
                      <a:pt x="4" y="26"/>
                    </a:cubicBezTo>
                    <a:cubicBezTo>
                      <a:pt x="4" y="23"/>
                      <a:pt x="4" y="21"/>
                      <a:pt x="4" y="19"/>
                    </a:cubicBezTo>
                    <a:cubicBezTo>
                      <a:pt x="6" y="7"/>
                      <a:pt x="35" y="0"/>
                      <a:pt x="38" y="19"/>
                    </a:cubicBezTo>
                    <a:cubicBezTo>
                      <a:pt x="39" y="21"/>
                      <a:pt x="39" y="23"/>
                      <a:pt x="38" y="26"/>
                    </a:cubicBezTo>
                    <a:cubicBezTo>
                      <a:pt x="40" y="24"/>
                      <a:pt x="41" y="24"/>
                      <a:pt x="42" y="24"/>
                    </a:cubicBezTo>
                    <a:cubicBezTo>
                      <a:pt x="42" y="25"/>
                      <a:pt x="43" y="26"/>
                      <a:pt x="42" y="27"/>
                    </a:cubicBezTo>
                    <a:cubicBezTo>
                      <a:pt x="42" y="29"/>
                      <a:pt x="40" y="33"/>
                      <a:pt x="40" y="35"/>
                    </a:cubicBezTo>
                    <a:cubicBezTo>
                      <a:pt x="40" y="36"/>
                      <a:pt x="38" y="41"/>
                      <a:pt x="37" y="40"/>
                    </a:cubicBezTo>
                    <a:cubicBezTo>
                      <a:pt x="36" y="43"/>
                      <a:pt x="36" y="45"/>
                      <a:pt x="36" y="47"/>
                    </a:cubicBezTo>
                    <a:cubicBezTo>
                      <a:pt x="35" y="49"/>
                      <a:pt x="32" y="50"/>
                      <a:pt x="30" y="52"/>
                    </a:cubicBezTo>
                    <a:cubicBezTo>
                      <a:pt x="29" y="53"/>
                      <a:pt x="28" y="55"/>
                      <a:pt x="27" y="55"/>
                    </a:cubicBezTo>
                    <a:cubicBezTo>
                      <a:pt x="25" y="56"/>
                      <a:pt x="24" y="56"/>
                      <a:pt x="22" y="56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335"/>
              <p:cNvSpPr>
                <a:spLocks/>
              </p:cNvSpPr>
              <p:nvPr/>
            </p:nvSpPr>
            <p:spPr bwMode="auto">
              <a:xfrm>
                <a:off x="4566" y="873"/>
                <a:ext cx="52" cy="116"/>
              </a:xfrm>
              <a:custGeom>
                <a:avLst/>
                <a:gdLst>
                  <a:gd name="T0" fmla="*/ 1 w 22"/>
                  <a:gd name="T1" fmla="*/ 49 h 49"/>
                  <a:gd name="T2" fmla="*/ 0 w 22"/>
                  <a:gd name="T3" fmla="*/ 49 h 49"/>
                  <a:gd name="T4" fmla="*/ 0 w 22"/>
                  <a:gd name="T5" fmla="*/ 49 h 49"/>
                  <a:gd name="T6" fmla="*/ 0 w 22"/>
                  <a:gd name="T7" fmla="*/ 0 h 49"/>
                  <a:gd name="T8" fmla="*/ 17 w 22"/>
                  <a:gd name="T9" fmla="*/ 12 h 49"/>
                  <a:gd name="T10" fmla="*/ 17 w 22"/>
                  <a:gd name="T11" fmla="*/ 19 h 49"/>
                  <a:gd name="T12" fmla="*/ 21 w 22"/>
                  <a:gd name="T13" fmla="*/ 17 h 49"/>
                  <a:gd name="T14" fmla="*/ 21 w 22"/>
                  <a:gd name="T15" fmla="*/ 20 h 49"/>
                  <a:gd name="T16" fmla="*/ 19 w 22"/>
                  <a:gd name="T17" fmla="*/ 28 h 49"/>
                  <a:gd name="T18" fmla="*/ 16 w 22"/>
                  <a:gd name="T19" fmla="*/ 33 h 49"/>
                  <a:gd name="T20" fmla="*/ 15 w 22"/>
                  <a:gd name="T21" fmla="*/ 40 h 49"/>
                  <a:gd name="T22" fmla="*/ 9 w 22"/>
                  <a:gd name="T23" fmla="*/ 45 h 49"/>
                  <a:gd name="T24" fmla="*/ 6 w 22"/>
                  <a:gd name="T25" fmla="*/ 48 h 49"/>
                  <a:gd name="T26" fmla="*/ 1 w 22"/>
                  <a:gd name="T2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49">
                    <a:moveTo>
                      <a:pt x="1" y="49"/>
                    </a:moveTo>
                    <a:cubicBezTo>
                      <a:pt x="1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6" y="3"/>
                      <a:pt x="17" y="12"/>
                    </a:cubicBezTo>
                    <a:cubicBezTo>
                      <a:pt x="18" y="14"/>
                      <a:pt x="18" y="16"/>
                      <a:pt x="17" y="19"/>
                    </a:cubicBezTo>
                    <a:cubicBezTo>
                      <a:pt x="19" y="17"/>
                      <a:pt x="20" y="17"/>
                      <a:pt x="21" y="17"/>
                    </a:cubicBezTo>
                    <a:cubicBezTo>
                      <a:pt x="21" y="18"/>
                      <a:pt x="22" y="19"/>
                      <a:pt x="21" y="20"/>
                    </a:cubicBezTo>
                    <a:cubicBezTo>
                      <a:pt x="21" y="22"/>
                      <a:pt x="19" y="26"/>
                      <a:pt x="19" y="28"/>
                    </a:cubicBezTo>
                    <a:cubicBezTo>
                      <a:pt x="19" y="29"/>
                      <a:pt x="17" y="34"/>
                      <a:pt x="16" y="33"/>
                    </a:cubicBezTo>
                    <a:cubicBezTo>
                      <a:pt x="15" y="36"/>
                      <a:pt x="15" y="38"/>
                      <a:pt x="15" y="40"/>
                    </a:cubicBezTo>
                    <a:cubicBezTo>
                      <a:pt x="14" y="42"/>
                      <a:pt x="11" y="43"/>
                      <a:pt x="9" y="45"/>
                    </a:cubicBezTo>
                    <a:cubicBezTo>
                      <a:pt x="8" y="46"/>
                      <a:pt x="7" y="48"/>
                      <a:pt x="6" y="48"/>
                    </a:cubicBezTo>
                    <a:cubicBezTo>
                      <a:pt x="4" y="49"/>
                      <a:pt x="3" y="49"/>
                      <a:pt x="1" y="4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336"/>
              <p:cNvSpPr>
                <a:spLocks/>
              </p:cNvSpPr>
              <p:nvPr/>
            </p:nvSpPr>
            <p:spPr bwMode="auto">
              <a:xfrm>
                <a:off x="4583" y="1725"/>
                <a:ext cx="64" cy="36"/>
              </a:xfrm>
              <a:custGeom>
                <a:avLst/>
                <a:gdLst>
                  <a:gd name="T0" fmla="*/ 50 w 64"/>
                  <a:gd name="T1" fmla="*/ 0 h 36"/>
                  <a:gd name="T2" fmla="*/ 4 w 64"/>
                  <a:gd name="T3" fmla="*/ 0 h 36"/>
                  <a:gd name="T4" fmla="*/ 0 w 64"/>
                  <a:gd name="T5" fmla="*/ 36 h 36"/>
                  <a:gd name="T6" fmla="*/ 64 w 64"/>
                  <a:gd name="T7" fmla="*/ 36 h 36"/>
                  <a:gd name="T8" fmla="*/ 50 w 6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6">
                    <a:moveTo>
                      <a:pt x="50" y="0"/>
                    </a:moveTo>
                    <a:lnTo>
                      <a:pt x="4" y="0"/>
                    </a:lnTo>
                    <a:lnTo>
                      <a:pt x="0" y="36"/>
                    </a:lnTo>
                    <a:lnTo>
                      <a:pt x="64" y="3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337"/>
              <p:cNvSpPr>
                <a:spLocks/>
              </p:cNvSpPr>
              <p:nvPr/>
            </p:nvSpPr>
            <p:spPr bwMode="auto">
              <a:xfrm>
                <a:off x="4583" y="1744"/>
                <a:ext cx="64" cy="17"/>
              </a:xfrm>
              <a:custGeom>
                <a:avLst/>
                <a:gdLst>
                  <a:gd name="T0" fmla="*/ 64 w 64"/>
                  <a:gd name="T1" fmla="*/ 17 h 17"/>
                  <a:gd name="T2" fmla="*/ 45 w 64"/>
                  <a:gd name="T3" fmla="*/ 0 h 17"/>
                  <a:gd name="T4" fmla="*/ 12 w 64"/>
                  <a:gd name="T5" fmla="*/ 0 h 17"/>
                  <a:gd name="T6" fmla="*/ 0 w 64"/>
                  <a:gd name="T7" fmla="*/ 17 h 17"/>
                  <a:gd name="T8" fmla="*/ 64 w 6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7">
                    <a:moveTo>
                      <a:pt x="64" y="17"/>
                    </a:moveTo>
                    <a:lnTo>
                      <a:pt x="45" y="0"/>
                    </a:lnTo>
                    <a:lnTo>
                      <a:pt x="12" y="0"/>
                    </a:lnTo>
                    <a:lnTo>
                      <a:pt x="0" y="17"/>
                    </a:lnTo>
                    <a:lnTo>
                      <a:pt x="64" y="17"/>
                    </a:ln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338"/>
              <p:cNvSpPr>
                <a:spLocks/>
              </p:cNvSpPr>
              <p:nvPr/>
            </p:nvSpPr>
            <p:spPr bwMode="auto">
              <a:xfrm>
                <a:off x="4488" y="1725"/>
                <a:ext cx="64" cy="36"/>
              </a:xfrm>
              <a:custGeom>
                <a:avLst/>
                <a:gdLst>
                  <a:gd name="T0" fmla="*/ 14 w 64"/>
                  <a:gd name="T1" fmla="*/ 0 h 36"/>
                  <a:gd name="T2" fmla="*/ 57 w 64"/>
                  <a:gd name="T3" fmla="*/ 0 h 36"/>
                  <a:gd name="T4" fmla="*/ 64 w 64"/>
                  <a:gd name="T5" fmla="*/ 36 h 36"/>
                  <a:gd name="T6" fmla="*/ 0 w 64"/>
                  <a:gd name="T7" fmla="*/ 36 h 36"/>
                  <a:gd name="T8" fmla="*/ 14 w 64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6">
                    <a:moveTo>
                      <a:pt x="14" y="0"/>
                    </a:moveTo>
                    <a:lnTo>
                      <a:pt x="57" y="0"/>
                    </a:lnTo>
                    <a:lnTo>
                      <a:pt x="64" y="36"/>
                    </a:lnTo>
                    <a:lnTo>
                      <a:pt x="0" y="3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339"/>
              <p:cNvSpPr>
                <a:spLocks/>
              </p:cNvSpPr>
              <p:nvPr/>
            </p:nvSpPr>
            <p:spPr bwMode="auto">
              <a:xfrm>
                <a:off x="4488" y="1744"/>
                <a:ext cx="64" cy="17"/>
              </a:xfrm>
              <a:custGeom>
                <a:avLst/>
                <a:gdLst>
                  <a:gd name="T0" fmla="*/ 0 w 64"/>
                  <a:gd name="T1" fmla="*/ 17 h 17"/>
                  <a:gd name="T2" fmla="*/ 19 w 64"/>
                  <a:gd name="T3" fmla="*/ 0 h 17"/>
                  <a:gd name="T4" fmla="*/ 52 w 64"/>
                  <a:gd name="T5" fmla="*/ 0 h 17"/>
                  <a:gd name="T6" fmla="*/ 64 w 64"/>
                  <a:gd name="T7" fmla="*/ 17 h 17"/>
                  <a:gd name="T8" fmla="*/ 0 w 6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7">
                    <a:moveTo>
                      <a:pt x="0" y="17"/>
                    </a:moveTo>
                    <a:lnTo>
                      <a:pt x="19" y="0"/>
                    </a:lnTo>
                    <a:lnTo>
                      <a:pt x="52" y="0"/>
                    </a:lnTo>
                    <a:lnTo>
                      <a:pt x="64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B3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340"/>
              <p:cNvSpPr>
                <a:spLocks/>
              </p:cNvSpPr>
              <p:nvPr/>
            </p:nvSpPr>
            <p:spPr bwMode="auto">
              <a:xfrm>
                <a:off x="4485" y="1227"/>
                <a:ext cx="152" cy="501"/>
              </a:xfrm>
              <a:custGeom>
                <a:avLst/>
                <a:gdLst>
                  <a:gd name="T0" fmla="*/ 79 w 152"/>
                  <a:gd name="T1" fmla="*/ 133 h 501"/>
                  <a:gd name="T2" fmla="*/ 69 w 152"/>
                  <a:gd name="T3" fmla="*/ 294 h 501"/>
                  <a:gd name="T4" fmla="*/ 62 w 152"/>
                  <a:gd name="T5" fmla="*/ 501 h 501"/>
                  <a:gd name="T6" fmla="*/ 15 w 152"/>
                  <a:gd name="T7" fmla="*/ 501 h 501"/>
                  <a:gd name="T8" fmla="*/ 10 w 152"/>
                  <a:gd name="T9" fmla="*/ 351 h 501"/>
                  <a:gd name="T10" fmla="*/ 15 w 152"/>
                  <a:gd name="T11" fmla="*/ 299 h 501"/>
                  <a:gd name="T12" fmla="*/ 0 w 152"/>
                  <a:gd name="T13" fmla="*/ 111 h 501"/>
                  <a:gd name="T14" fmla="*/ 5 w 152"/>
                  <a:gd name="T15" fmla="*/ 7 h 501"/>
                  <a:gd name="T16" fmla="*/ 145 w 152"/>
                  <a:gd name="T17" fmla="*/ 0 h 501"/>
                  <a:gd name="T18" fmla="*/ 148 w 152"/>
                  <a:gd name="T19" fmla="*/ 299 h 501"/>
                  <a:gd name="T20" fmla="*/ 152 w 152"/>
                  <a:gd name="T21" fmla="*/ 349 h 501"/>
                  <a:gd name="T22" fmla="*/ 105 w 152"/>
                  <a:gd name="T23" fmla="*/ 292 h 501"/>
                  <a:gd name="T24" fmla="*/ 83 w 152"/>
                  <a:gd name="T25" fmla="*/ 133 h 501"/>
                  <a:gd name="T26" fmla="*/ 79 w 152"/>
                  <a:gd name="T27" fmla="*/ 13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2" h="501">
                    <a:moveTo>
                      <a:pt x="79" y="133"/>
                    </a:moveTo>
                    <a:lnTo>
                      <a:pt x="69" y="294"/>
                    </a:lnTo>
                    <a:lnTo>
                      <a:pt x="62" y="501"/>
                    </a:lnTo>
                    <a:lnTo>
                      <a:pt x="15" y="501"/>
                    </a:lnTo>
                    <a:lnTo>
                      <a:pt x="10" y="351"/>
                    </a:lnTo>
                    <a:lnTo>
                      <a:pt x="15" y="299"/>
                    </a:lnTo>
                    <a:lnTo>
                      <a:pt x="0" y="111"/>
                    </a:lnTo>
                    <a:lnTo>
                      <a:pt x="5" y="7"/>
                    </a:lnTo>
                    <a:lnTo>
                      <a:pt x="145" y="0"/>
                    </a:lnTo>
                    <a:lnTo>
                      <a:pt x="148" y="299"/>
                    </a:lnTo>
                    <a:lnTo>
                      <a:pt x="152" y="349"/>
                    </a:lnTo>
                    <a:lnTo>
                      <a:pt x="105" y="292"/>
                    </a:lnTo>
                    <a:lnTo>
                      <a:pt x="83" y="133"/>
                    </a:lnTo>
                    <a:lnTo>
                      <a:pt x="79" y="133"/>
                    </a:ln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341"/>
              <p:cNvSpPr>
                <a:spLocks/>
              </p:cNvSpPr>
              <p:nvPr/>
            </p:nvSpPr>
            <p:spPr bwMode="auto">
              <a:xfrm>
                <a:off x="4526" y="1485"/>
                <a:ext cx="31" cy="243"/>
              </a:xfrm>
              <a:custGeom>
                <a:avLst/>
                <a:gdLst>
                  <a:gd name="T0" fmla="*/ 31 w 31"/>
                  <a:gd name="T1" fmla="*/ 0 h 243"/>
                  <a:gd name="T2" fmla="*/ 28 w 31"/>
                  <a:gd name="T3" fmla="*/ 36 h 243"/>
                  <a:gd name="T4" fmla="*/ 21 w 31"/>
                  <a:gd name="T5" fmla="*/ 243 h 243"/>
                  <a:gd name="T6" fmla="*/ 2 w 31"/>
                  <a:gd name="T7" fmla="*/ 243 h 243"/>
                  <a:gd name="T8" fmla="*/ 2 w 31"/>
                  <a:gd name="T9" fmla="*/ 155 h 243"/>
                  <a:gd name="T10" fmla="*/ 0 w 31"/>
                  <a:gd name="T11" fmla="*/ 50 h 243"/>
                  <a:gd name="T12" fmla="*/ 16 w 31"/>
                  <a:gd name="T13" fmla="*/ 34 h 243"/>
                  <a:gd name="T14" fmla="*/ 31 w 31"/>
                  <a:gd name="T1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43">
                    <a:moveTo>
                      <a:pt x="31" y="0"/>
                    </a:moveTo>
                    <a:lnTo>
                      <a:pt x="28" y="36"/>
                    </a:lnTo>
                    <a:lnTo>
                      <a:pt x="21" y="243"/>
                    </a:lnTo>
                    <a:lnTo>
                      <a:pt x="2" y="243"/>
                    </a:lnTo>
                    <a:lnTo>
                      <a:pt x="2" y="155"/>
                    </a:lnTo>
                    <a:lnTo>
                      <a:pt x="0" y="50"/>
                    </a:lnTo>
                    <a:lnTo>
                      <a:pt x="16" y="3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049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342"/>
              <p:cNvSpPr>
                <a:spLocks/>
              </p:cNvSpPr>
              <p:nvPr/>
            </p:nvSpPr>
            <p:spPr bwMode="auto">
              <a:xfrm>
                <a:off x="4566" y="1227"/>
                <a:ext cx="81" cy="501"/>
              </a:xfrm>
              <a:custGeom>
                <a:avLst/>
                <a:gdLst>
                  <a:gd name="T0" fmla="*/ 0 w 81"/>
                  <a:gd name="T1" fmla="*/ 0 h 501"/>
                  <a:gd name="T2" fmla="*/ 64 w 81"/>
                  <a:gd name="T3" fmla="*/ 0 h 501"/>
                  <a:gd name="T4" fmla="*/ 81 w 81"/>
                  <a:gd name="T5" fmla="*/ 68 h 501"/>
                  <a:gd name="T6" fmla="*/ 78 w 81"/>
                  <a:gd name="T7" fmla="*/ 125 h 501"/>
                  <a:gd name="T8" fmla="*/ 71 w 81"/>
                  <a:gd name="T9" fmla="*/ 299 h 501"/>
                  <a:gd name="T10" fmla="*/ 74 w 81"/>
                  <a:gd name="T11" fmla="*/ 346 h 501"/>
                  <a:gd name="T12" fmla="*/ 67 w 81"/>
                  <a:gd name="T13" fmla="*/ 498 h 501"/>
                  <a:gd name="T14" fmla="*/ 21 w 81"/>
                  <a:gd name="T15" fmla="*/ 501 h 501"/>
                  <a:gd name="T16" fmla="*/ 14 w 81"/>
                  <a:gd name="T17" fmla="*/ 294 h 501"/>
                  <a:gd name="T18" fmla="*/ 2 w 81"/>
                  <a:gd name="T19" fmla="*/ 133 h 501"/>
                  <a:gd name="T20" fmla="*/ 0 w 81"/>
                  <a:gd name="T21" fmla="*/ 133 h 501"/>
                  <a:gd name="T22" fmla="*/ 0 w 81"/>
                  <a:gd name="T23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501">
                    <a:moveTo>
                      <a:pt x="0" y="0"/>
                    </a:moveTo>
                    <a:lnTo>
                      <a:pt x="64" y="0"/>
                    </a:lnTo>
                    <a:lnTo>
                      <a:pt x="81" y="68"/>
                    </a:lnTo>
                    <a:lnTo>
                      <a:pt x="78" y="125"/>
                    </a:lnTo>
                    <a:lnTo>
                      <a:pt x="71" y="299"/>
                    </a:lnTo>
                    <a:lnTo>
                      <a:pt x="74" y="346"/>
                    </a:lnTo>
                    <a:lnTo>
                      <a:pt x="67" y="498"/>
                    </a:lnTo>
                    <a:lnTo>
                      <a:pt x="21" y="501"/>
                    </a:lnTo>
                    <a:lnTo>
                      <a:pt x="14" y="294"/>
                    </a:lnTo>
                    <a:lnTo>
                      <a:pt x="2" y="133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49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343"/>
              <p:cNvSpPr>
                <a:spLocks/>
              </p:cNvSpPr>
              <p:nvPr/>
            </p:nvSpPr>
            <p:spPr bwMode="auto">
              <a:xfrm>
                <a:off x="4592" y="1227"/>
                <a:ext cx="55" cy="501"/>
              </a:xfrm>
              <a:custGeom>
                <a:avLst/>
                <a:gdLst>
                  <a:gd name="T0" fmla="*/ 0 w 55"/>
                  <a:gd name="T1" fmla="*/ 0 h 501"/>
                  <a:gd name="T2" fmla="*/ 38 w 55"/>
                  <a:gd name="T3" fmla="*/ 0 h 501"/>
                  <a:gd name="T4" fmla="*/ 55 w 55"/>
                  <a:gd name="T5" fmla="*/ 68 h 501"/>
                  <a:gd name="T6" fmla="*/ 52 w 55"/>
                  <a:gd name="T7" fmla="*/ 125 h 501"/>
                  <a:gd name="T8" fmla="*/ 45 w 55"/>
                  <a:gd name="T9" fmla="*/ 299 h 501"/>
                  <a:gd name="T10" fmla="*/ 48 w 55"/>
                  <a:gd name="T11" fmla="*/ 346 h 501"/>
                  <a:gd name="T12" fmla="*/ 41 w 55"/>
                  <a:gd name="T13" fmla="*/ 498 h 501"/>
                  <a:gd name="T14" fmla="*/ 24 w 55"/>
                  <a:gd name="T15" fmla="*/ 501 h 501"/>
                  <a:gd name="T16" fmla="*/ 22 w 55"/>
                  <a:gd name="T17" fmla="*/ 358 h 501"/>
                  <a:gd name="T18" fmla="*/ 14 w 55"/>
                  <a:gd name="T19" fmla="*/ 322 h 501"/>
                  <a:gd name="T20" fmla="*/ 29 w 55"/>
                  <a:gd name="T21" fmla="*/ 299 h 501"/>
                  <a:gd name="T22" fmla="*/ 38 w 55"/>
                  <a:gd name="T23" fmla="*/ 211 h 501"/>
                  <a:gd name="T24" fmla="*/ 41 w 55"/>
                  <a:gd name="T25" fmla="*/ 121 h 501"/>
                  <a:gd name="T26" fmla="*/ 29 w 55"/>
                  <a:gd name="T27" fmla="*/ 99 h 501"/>
                  <a:gd name="T28" fmla="*/ 17 w 55"/>
                  <a:gd name="T29" fmla="*/ 76 h 501"/>
                  <a:gd name="T30" fmla="*/ 0 w 55"/>
                  <a:gd name="T31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501">
                    <a:moveTo>
                      <a:pt x="0" y="0"/>
                    </a:moveTo>
                    <a:lnTo>
                      <a:pt x="38" y="0"/>
                    </a:lnTo>
                    <a:lnTo>
                      <a:pt x="55" y="68"/>
                    </a:lnTo>
                    <a:lnTo>
                      <a:pt x="52" y="125"/>
                    </a:lnTo>
                    <a:lnTo>
                      <a:pt x="45" y="299"/>
                    </a:lnTo>
                    <a:lnTo>
                      <a:pt x="48" y="346"/>
                    </a:lnTo>
                    <a:lnTo>
                      <a:pt x="41" y="498"/>
                    </a:lnTo>
                    <a:lnTo>
                      <a:pt x="24" y="501"/>
                    </a:lnTo>
                    <a:lnTo>
                      <a:pt x="22" y="358"/>
                    </a:lnTo>
                    <a:lnTo>
                      <a:pt x="14" y="322"/>
                    </a:lnTo>
                    <a:lnTo>
                      <a:pt x="29" y="299"/>
                    </a:lnTo>
                    <a:lnTo>
                      <a:pt x="38" y="211"/>
                    </a:lnTo>
                    <a:lnTo>
                      <a:pt x="41" y="121"/>
                    </a:lnTo>
                    <a:lnTo>
                      <a:pt x="29" y="99"/>
                    </a:lnTo>
                    <a:lnTo>
                      <a:pt x="17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3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344"/>
              <p:cNvSpPr>
                <a:spLocks/>
              </p:cNvSpPr>
              <p:nvPr/>
            </p:nvSpPr>
            <p:spPr bwMode="auto">
              <a:xfrm>
                <a:off x="4530" y="1001"/>
                <a:ext cx="74" cy="245"/>
              </a:xfrm>
              <a:custGeom>
                <a:avLst/>
                <a:gdLst>
                  <a:gd name="T0" fmla="*/ 0 w 74"/>
                  <a:gd name="T1" fmla="*/ 0 h 245"/>
                  <a:gd name="T2" fmla="*/ 36 w 74"/>
                  <a:gd name="T3" fmla="*/ 2 h 245"/>
                  <a:gd name="T4" fmla="*/ 74 w 74"/>
                  <a:gd name="T5" fmla="*/ 0 h 245"/>
                  <a:gd name="T6" fmla="*/ 69 w 74"/>
                  <a:gd name="T7" fmla="*/ 245 h 245"/>
                  <a:gd name="T8" fmla="*/ 3 w 74"/>
                  <a:gd name="T9" fmla="*/ 245 h 245"/>
                  <a:gd name="T10" fmla="*/ 0 w 74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245">
                    <a:moveTo>
                      <a:pt x="0" y="0"/>
                    </a:moveTo>
                    <a:lnTo>
                      <a:pt x="36" y="2"/>
                    </a:lnTo>
                    <a:lnTo>
                      <a:pt x="74" y="0"/>
                    </a:lnTo>
                    <a:lnTo>
                      <a:pt x="69" y="245"/>
                    </a:lnTo>
                    <a:lnTo>
                      <a:pt x="3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345"/>
              <p:cNvSpPr>
                <a:spLocks/>
              </p:cNvSpPr>
              <p:nvPr/>
            </p:nvSpPr>
            <p:spPr bwMode="auto">
              <a:xfrm>
                <a:off x="4566" y="987"/>
                <a:ext cx="38" cy="45"/>
              </a:xfrm>
              <a:custGeom>
                <a:avLst/>
                <a:gdLst>
                  <a:gd name="T0" fmla="*/ 13 w 16"/>
                  <a:gd name="T1" fmla="*/ 0 h 19"/>
                  <a:gd name="T2" fmla="*/ 16 w 16"/>
                  <a:gd name="T3" fmla="*/ 6 h 19"/>
                  <a:gd name="T4" fmla="*/ 8 w 16"/>
                  <a:gd name="T5" fmla="*/ 19 h 19"/>
                  <a:gd name="T6" fmla="*/ 0 w 16"/>
                  <a:gd name="T7" fmla="*/ 7 h 19"/>
                  <a:gd name="T8" fmla="*/ 13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0"/>
                    </a:moveTo>
                    <a:cubicBezTo>
                      <a:pt x="13" y="3"/>
                      <a:pt x="14" y="4"/>
                      <a:pt x="16" y="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5"/>
                      <a:pt x="11" y="2"/>
                      <a:pt x="13" y="0"/>
                    </a:cubicBezTo>
                    <a:close/>
                  </a:path>
                </a:pathLst>
              </a:custGeom>
              <a:solidFill>
                <a:srgbClr val="DBFB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346"/>
              <p:cNvSpPr>
                <a:spLocks/>
              </p:cNvSpPr>
              <p:nvPr/>
            </p:nvSpPr>
            <p:spPr bwMode="auto">
              <a:xfrm>
                <a:off x="4530" y="987"/>
                <a:ext cx="36" cy="45"/>
              </a:xfrm>
              <a:custGeom>
                <a:avLst/>
                <a:gdLst>
                  <a:gd name="T0" fmla="*/ 3 w 15"/>
                  <a:gd name="T1" fmla="*/ 0 h 19"/>
                  <a:gd name="T2" fmla="*/ 0 w 15"/>
                  <a:gd name="T3" fmla="*/ 6 h 19"/>
                  <a:gd name="T4" fmla="*/ 7 w 15"/>
                  <a:gd name="T5" fmla="*/ 19 h 19"/>
                  <a:gd name="T6" fmla="*/ 15 w 15"/>
                  <a:gd name="T7" fmla="*/ 7 h 19"/>
                  <a:gd name="T8" fmla="*/ 3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3" y="0"/>
                    </a:moveTo>
                    <a:cubicBezTo>
                      <a:pt x="2" y="3"/>
                      <a:pt x="1" y="4"/>
                      <a:pt x="0" y="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5"/>
                      <a:pt x="4" y="2"/>
                      <a:pt x="3" y="0"/>
                    </a:cubicBezTo>
                    <a:close/>
                  </a:path>
                </a:pathLst>
              </a:custGeom>
              <a:solidFill>
                <a:srgbClr val="DBFB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347"/>
              <p:cNvSpPr>
                <a:spLocks/>
              </p:cNvSpPr>
              <p:nvPr/>
            </p:nvSpPr>
            <p:spPr bwMode="auto">
              <a:xfrm>
                <a:off x="4511" y="1001"/>
                <a:ext cx="46" cy="114"/>
              </a:xfrm>
              <a:custGeom>
                <a:avLst/>
                <a:gdLst>
                  <a:gd name="T0" fmla="*/ 8 w 19"/>
                  <a:gd name="T1" fmla="*/ 0 h 48"/>
                  <a:gd name="T2" fmla="*/ 0 w 19"/>
                  <a:gd name="T3" fmla="*/ 4 h 48"/>
                  <a:gd name="T4" fmla="*/ 0 w 19"/>
                  <a:gd name="T5" fmla="*/ 4 h 48"/>
                  <a:gd name="T6" fmla="*/ 0 w 19"/>
                  <a:gd name="T7" fmla="*/ 21 h 48"/>
                  <a:gd name="T8" fmla="*/ 7 w 19"/>
                  <a:gd name="T9" fmla="*/ 20 h 48"/>
                  <a:gd name="T10" fmla="*/ 3 w 19"/>
                  <a:gd name="T11" fmla="*/ 25 h 48"/>
                  <a:gd name="T12" fmla="*/ 9 w 19"/>
                  <a:gd name="T13" fmla="*/ 48 h 48"/>
                  <a:gd name="T14" fmla="*/ 19 w 19"/>
                  <a:gd name="T15" fmla="*/ 48 h 48"/>
                  <a:gd name="T16" fmla="*/ 8 w 19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8">
                    <a:moveTo>
                      <a:pt x="8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5" y="36"/>
                      <a:pt x="11" y="8"/>
                      <a:pt x="8" y="0"/>
                    </a:cubicBezTo>
                    <a:close/>
                  </a:path>
                </a:pathLst>
              </a:custGeom>
              <a:solidFill>
                <a:srgbClr val="026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348"/>
              <p:cNvSpPr>
                <a:spLocks/>
              </p:cNvSpPr>
              <p:nvPr/>
            </p:nvSpPr>
            <p:spPr bwMode="auto">
              <a:xfrm>
                <a:off x="4445" y="1011"/>
                <a:ext cx="230" cy="327"/>
              </a:xfrm>
              <a:custGeom>
                <a:avLst/>
                <a:gdLst>
                  <a:gd name="T0" fmla="*/ 16 w 97"/>
                  <a:gd name="T1" fmla="*/ 136 h 138"/>
                  <a:gd name="T2" fmla="*/ 51 w 97"/>
                  <a:gd name="T3" fmla="*/ 138 h 138"/>
                  <a:gd name="T4" fmla="*/ 54 w 97"/>
                  <a:gd name="T5" fmla="*/ 118 h 138"/>
                  <a:gd name="T6" fmla="*/ 84 w 97"/>
                  <a:gd name="T7" fmla="*/ 117 h 138"/>
                  <a:gd name="T8" fmla="*/ 79 w 97"/>
                  <a:gd name="T9" fmla="*/ 81 h 138"/>
                  <a:gd name="T10" fmla="*/ 93 w 97"/>
                  <a:gd name="T11" fmla="*/ 11 h 138"/>
                  <a:gd name="T12" fmla="*/ 74 w 97"/>
                  <a:gd name="T13" fmla="*/ 2 h 138"/>
                  <a:gd name="T14" fmla="*/ 68 w 97"/>
                  <a:gd name="T15" fmla="*/ 31 h 138"/>
                  <a:gd name="T16" fmla="*/ 68 w 97"/>
                  <a:gd name="T17" fmla="*/ 31 h 138"/>
                  <a:gd name="T18" fmla="*/ 54 w 97"/>
                  <a:gd name="T19" fmla="*/ 63 h 138"/>
                  <a:gd name="T20" fmla="*/ 51 w 97"/>
                  <a:gd name="T21" fmla="*/ 64 h 138"/>
                  <a:gd name="T22" fmla="*/ 51 w 97"/>
                  <a:gd name="T23" fmla="*/ 62 h 138"/>
                  <a:gd name="T24" fmla="*/ 34 w 97"/>
                  <a:gd name="T25" fmla="*/ 11 h 138"/>
                  <a:gd name="T26" fmla="*/ 31 w 97"/>
                  <a:gd name="T27" fmla="*/ 0 h 138"/>
                  <a:gd name="T28" fmla="*/ 10 w 97"/>
                  <a:gd name="T29" fmla="*/ 37 h 138"/>
                  <a:gd name="T30" fmla="*/ 15 w 97"/>
                  <a:gd name="T31" fmla="*/ 61 h 138"/>
                  <a:gd name="T32" fmla="*/ 16 w 97"/>
                  <a:gd name="T33" fmla="*/ 73 h 138"/>
                  <a:gd name="T34" fmla="*/ 18 w 97"/>
                  <a:gd name="T35" fmla="*/ 94 h 138"/>
                  <a:gd name="T36" fmla="*/ 16 w 97"/>
                  <a:gd name="T37" fmla="*/ 13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38">
                    <a:moveTo>
                      <a:pt x="16" y="136"/>
                    </a:moveTo>
                    <a:cubicBezTo>
                      <a:pt x="51" y="138"/>
                      <a:pt x="51" y="138"/>
                      <a:pt x="51" y="138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81" y="60"/>
                      <a:pt x="97" y="18"/>
                      <a:pt x="93" y="11"/>
                    </a:cubicBezTo>
                    <a:cubicBezTo>
                      <a:pt x="89" y="4"/>
                      <a:pt x="81" y="3"/>
                      <a:pt x="74" y="2"/>
                    </a:cubicBezTo>
                    <a:cubicBezTo>
                      <a:pt x="71" y="1"/>
                      <a:pt x="71" y="33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5" y="7"/>
                      <a:pt x="0" y="9"/>
                      <a:pt x="10" y="37"/>
                    </a:cubicBezTo>
                    <a:cubicBezTo>
                      <a:pt x="14" y="50"/>
                      <a:pt x="13" y="48"/>
                      <a:pt x="15" y="61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8" y="94"/>
                      <a:pt x="18" y="94"/>
                      <a:pt x="18" y="94"/>
                    </a:cubicBezTo>
                    <a:lnTo>
                      <a:pt x="16" y="136"/>
                    </a:ln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349"/>
              <p:cNvSpPr>
                <a:spLocks/>
              </p:cNvSpPr>
              <p:nvPr/>
            </p:nvSpPr>
            <p:spPr bwMode="auto">
              <a:xfrm>
                <a:off x="4566" y="1011"/>
                <a:ext cx="119" cy="327"/>
              </a:xfrm>
              <a:custGeom>
                <a:avLst/>
                <a:gdLst>
                  <a:gd name="T0" fmla="*/ 36 w 50"/>
                  <a:gd name="T1" fmla="*/ 136 h 138"/>
                  <a:gd name="T2" fmla="*/ 0 w 50"/>
                  <a:gd name="T3" fmla="*/ 138 h 138"/>
                  <a:gd name="T4" fmla="*/ 0 w 50"/>
                  <a:gd name="T5" fmla="*/ 62 h 138"/>
                  <a:gd name="T6" fmla="*/ 17 w 50"/>
                  <a:gd name="T7" fmla="*/ 11 h 138"/>
                  <a:gd name="T8" fmla="*/ 21 w 50"/>
                  <a:gd name="T9" fmla="*/ 0 h 138"/>
                  <a:gd name="T10" fmla="*/ 44 w 50"/>
                  <a:gd name="T11" fmla="*/ 30 h 138"/>
                  <a:gd name="T12" fmla="*/ 35 w 50"/>
                  <a:gd name="T13" fmla="*/ 73 h 138"/>
                  <a:gd name="T14" fmla="*/ 33 w 50"/>
                  <a:gd name="T15" fmla="*/ 94 h 138"/>
                  <a:gd name="T16" fmla="*/ 36 w 50"/>
                  <a:gd name="T17" fmla="*/ 13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8">
                    <a:moveTo>
                      <a:pt x="36" y="136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7" y="3"/>
                      <a:pt x="50" y="11"/>
                      <a:pt x="44" y="30"/>
                    </a:cubicBezTo>
                    <a:cubicBezTo>
                      <a:pt x="39" y="45"/>
                      <a:pt x="37" y="57"/>
                      <a:pt x="35" y="73"/>
                    </a:cubicBezTo>
                    <a:cubicBezTo>
                      <a:pt x="33" y="94"/>
                      <a:pt x="33" y="94"/>
                      <a:pt x="33" y="94"/>
                    </a:cubicBezTo>
                    <a:lnTo>
                      <a:pt x="36" y="136"/>
                    </a:ln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350"/>
              <p:cNvSpPr>
                <a:spLocks/>
              </p:cNvSpPr>
              <p:nvPr/>
            </p:nvSpPr>
            <p:spPr bwMode="auto">
              <a:xfrm>
                <a:off x="4557" y="1006"/>
                <a:ext cx="11" cy="154"/>
              </a:xfrm>
              <a:custGeom>
                <a:avLst/>
                <a:gdLst>
                  <a:gd name="T0" fmla="*/ 9 w 11"/>
                  <a:gd name="T1" fmla="*/ 0 h 154"/>
                  <a:gd name="T2" fmla="*/ 0 w 11"/>
                  <a:gd name="T3" fmla="*/ 14 h 154"/>
                  <a:gd name="T4" fmla="*/ 0 w 11"/>
                  <a:gd name="T5" fmla="*/ 16 h 154"/>
                  <a:gd name="T6" fmla="*/ 7 w 11"/>
                  <a:gd name="T7" fmla="*/ 26 h 154"/>
                  <a:gd name="T8" fmla="*/ 0 w 11"/>
                  <a:gd name="T9" fmla="*/ 40 h 154"/>
                  <a:gd name="T10" fmla="*/ 9 w 11"/>
                  <a:gd name="T11" fmla="*/ 154 h 154"/>
                  <a:gd name="T12" fmla="*/ 9 w 11"/>
                  <a:gd name="T13" fmla="*/ 152 h 154"/>
                  <a:gd name="T14" fmla="*/ 11 w 11"/>
                  <a:gd name="T15" fmla="*/ 50 h 154"/>
                  <a:gd name="T16" fmla="*/ 9 w 11"/>
                  <a:gd name="T17" fmla="*/ 0 h 154"/>
                  <a:gd name="T18" fmla="*/ 9 w 11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54">
                    <a:moveTo>
                      <a:pt x="9" y="0"/>
                    </a:moveTo>
                    <a:lnTo>
                      <a:pt x="0" y="14"/>
                    </a:lnTo>
                    <a:lnTo>
                      <a:pt x="0" y="16"/>
                    </a:lnTo>
                    <a:lnTo>
                      <a:pt x="7" y="26"/>
                    </a:lnTo>
                    <a:lnTo>
                      <a:pt x="0" y="40"/>
                    </a:lnTo>
                    <a:lnTo>
                      <a:pt x="9" y="154"/>
                    </a:lnTo>
                    <a:lnTo>
                      <a:pt x="9" y="152"/>
                    </a:lnTo>
                    <a:lnTo>
                      <a:pt x="11" y="5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351"/>
              <p:cNvSpPr>
                <a:spLocks/>
              </p:cNvSpPr>
              <p:nvPr/>
            </p:nvSpPr>
            <p:spPr bwMode="auto">
              <a:xfrm>
                <a:off x="4566" y="1006"/>
                <a:ext cx="12" cy="154"/>
              </a:xfrm>
              <a:custGeom>
                <a:avLst/>
                <a:gdLst>
                  <a:gd name="T0" fmla="*/ 2 w 12"/>
                  <a:gd name="T1" fmla="*/ 0 h 154"/>
                  <a:gd name="T2" fmla="*/ 12 w 12"/>
                  <a:gd name="T3" fmla="*/ 14 h 154"/>
                  <a:gd name="T4" fmla="*/ 12 w 12"/>
                  <a:gd name="T5" fmla="*/ 16 h 154"/>
                  <a:gd name="T6" fmla="*/ 2 w 12"/>
                  <a:gd name="T7" fmla="*/ 26 h 154"/>
                  <a:gd name="T8" fmla="*/ 12 w 12"/>
                  <a:gd name="T9" fmla="*/ 40 h 154"/>
                  <a:gd name="T10" fmla="*/ 0 w 12"/>
                  <a:gd name="T11" fmla="*/ 154 h 154"/>
                  <a:gd name="T12" fmla="*/ 0 w 12"/>
                  <a:gd name="T13" fmla="*/ 152 h 154"/>
                  <a:gd name="T14" fmla="*/ 0 w 12"/>
                  <a:gd name="T15" fmla="*/ 0 h 154"/>
                  <a:gd name="T16" fmla="*/ 2 w 12"/>
                  <a:gd name="T1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4">
                    <a:moveTo>
                      <a:pt x="2" y="0"/>
                    </a:moveTo>
                    <a:lnTo>
                      <a:pt x="12" y="14"/>
                    </a:lnTo>
                    <a:lnTo>
                      <a:pt x="12" y="16"/>
                    </a:lnTo>
                    <a:lnTo>
                      <a:pt x="2" y="26"/>
                    </a:lnTo>
                    <a:lnTo>
                      <a:pt x="12" y="40"/>
                    </a:lnTo>
                    <a:lnTo>
                      <a:pt x="0" y="154"/>
                    </a:lnTo>
                    <a:lnTo>
                      <a:pt x="0" y="15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352"/>
              <p:cNvSpPr>
                <a:spLocks/>
              </p:cNvSpPr>
              <p:nvPr/>
            </p:nvSpPr>
            <p:spPr bwMode="auto">
              <a:xfrm>
                <a:off x="4566" y="1001"/>
                <a:ext cx="57" cy="159"/>
              </a:xfrm>
              <a:custGeom>
                <a:avLst/>
                <a:gdLst>
                  <a:gd name="T0" fmla="*/ 16 w 24"/>
                  <a:gd name="T1" fmla="*/ 0 h 67"/>
                  <a:gd name="T2" fmla="*/ 23 w 24"/>
                  <a:gd name="T3" fmla="*/ 4 h 67"/>
                  <a:gd name="T4" fmla="*/ 23 w 24"/>
                  <a:gd name="T5" fmla="*/ 4 h 67"/>
                  <a:gd name="T6" fmla="*/ 24 w 24"/>
                  <a:gd name="T7" fmla="*/ 21 h 67"/>
                  <a:gd name="T8" fmla="*/ 17 w 24"/>
                  <a:gd name="T9" fmla="*/ 20 h 67"/>
                  <a:gd name="T10" fmla="*/ 22 w 24"/>
                  <a:gd name="T11" fmla="*/ 29 h 67"/>
                  <a:gd name="T12" fmla="*/ 0 w 24"/>
                  <a:gd name="T13" fmla="*/ 67 h 67"/>
                  <a:gd name="T14" fmla="*/ 5 w 24"/>
                  <a:gd name="T15" fmla="*/ 48 h 67"/>
                  <a:gd name="T16" fmla="*/ 16 w 24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7">
                    <a:moveTo>
                      <a:pt x="16" y="0"/>
                    </a:moveTo>
                    <a:cubicBezTo>
                      <a:pt x="17" y="1"/>
                      <a:pt x="20" y="2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8" y="36"/>
                      <a:pt x="13" y="8"/>
                      <a:pt x="16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353"/>
              <p:cNvSpPr>
                <a:spLocks/>
              </p:cNvSpPr>
              <p:nvPr/>
            </p:nvSpPr>
            <p:spPr bwMode="auto">
              <a:xfrm>
                <a:off x="4614" y="1037"/>
                <a:ext cx="104" cy="185"/>
              </a:xfrm>
              <a:custGeom>
                <a:avLst/>
                <a:gdLst>
                  <a:gd name="T0" fmla="*/ 12 w 44"/>
                  <a:gd name="T1" fmla="*/ 0 h 78"/>
                  <a:gd name="T2" fmla="*/ 18 w 44"/>
                  <a:gd name="T3" fmla="*/ 0 h 78"/>
                  <a:gd name="T4" fmla="*/ 27 w 44"/>
                  <a:gd name="T5" fmla="*/ 11 h 78"/>
                  <a:gd name="T6" fmla="*/ 38 w 44"/>
                  <a:gd name="T7" fmla="*/ 51 h 78"/>
                  <a:gd name="T8" fmla="*/ 24 w 44"/>
                  <a:gd name="T9" fmla="*/ 73 h 78"/>
                  <a:gd name="T10" fmla="*/ 18 w 44"/>
                  <a:gd name="T11" fmla="*/ 62 h 78"/>
                  <a:gd name="T12" fmla="*/ 2 w 44"/>
                  <a:gd name="T13" fmla="*/ 11 h 78"/>
                  <a:gd name="T14" fmla="*/ 12 w 44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8">
                    <a:moveTo>
                      <a:pt x="1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3" y="0"/>
                      <a:pt x="25" y="5"/>
                      <a:pt x="27" y="1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4" y="73"/>
                      <a:pt x="31" y="78"/>
                      <a:pt x="24" y="73"/>
                    </a:cubicBezTo>
                    <a:cubicBezTo>
                      <a:pt x="21" y="71"/>
                      <a:pt x="19" y="67"/>
                      <a:pt x="18" y="6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5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354"/>
              <p:cNvSpPr>
                <a:spLocks/>
              </p:cNvSpPr>
              <p:nvPr/>
            </p:nvSpPr>
            <p:spPr bwMode="auto">
              <a:xfrm>
                <a:off x="4416" y="1032"/>
                <a:ext cx="105" cy="185"/>
              </a:xfrm>
              <a:custGeom>
                <a:avLst/>
                <a:gdLst>
                  <a:gd name="T0" fmla="*/ 32 w 44"/>
                  <a:gd name="T1" fmla="*/ 0 h 78"/>
                  <a:gd name="T2" fmla="*/ 27 w 44"/>
                  <a:gd name="T3" fmla="*/ 0 h 78"/>
                  <a:gd name="T4" fmla="*/ 18 w 44"/>
                  <a:gd name="T5" fmla="*/ 11 h 78"/>
                  <a:gd name="T6" fmla="*/ 6 w 44"/>
                  <a:gd name="T7" fmla="*/ 51 h 78"/>
                  <a:gd name="T8" fmla="*/ 21 w 44"/>
                  <a:gd name="T9" fmla="*/ 73 h 78"/>
                  <a:gd name="T10" fmla="*/ 27 w 44"/>
                  <a:gd name="T11" fmla="*/ 62 h 78"/>
                  <a:gd name="T12" fmla="*/ 43 w 44"/>
                  <a:gd name="T13" fmla="*/ 11 h 78"/>
                  <a:gd name="T14" fmla="*/ 32 w 44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8">
                    <a:moveTo>
                      <a:pt x="32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0" y="5"/>
                      <a:pt x="18" y="1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0" y="73"/>
                      <a:pt x="14" y="78"/>
                      <a:pt x="21" y="73"/>
                    </a:cubicBezTo>
                    <a:cubicBezTo>
                      <a:pt x="24" y="71"/>
                      <a:pt x="26" y="67"/>
                      <a:pt x="27" y="6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355"/>
              <p:cNvSpPr>
                <a:spLocks/>
              </p:cNvSpPr>
              <p:nvPr/>
            </p:nvSpPr>
            <p:spPr bwMode="auto">
              <a:xfrm>
                <a:off x="4725" y="1018"/>
                <a:ext cx="88" cy="54"/>
              </a:xfrm>
              <a:custGeom>
                <a:avLst/>
                <a:gdLst>
                  <a:gd name="T0" fmla="*/ 31 w 88"/>
                  <a:gd name="T1" fmla="*/ 50 h 54"/>
                  <a:gd name="T2" fmla="*/ 62 w 88"/>
                  <a:gd name="T3" fmla="*/ 45 h 54"/>
                  <a:gd name="T4" fmla="*/ 88 w 88"/>
                  <a:gd name="T5" fmla="*/ 7 h 54"/>
                  <a:gd name="T6" fmla="*/ 83 w 88"/>
                  <a:gd name="T7" fmla="*/ 0 h 54"/>
                  <a:gd name="T8" fmla="*/ 55 w 88"/>
                  <a:gd name="T9" fmla="*/ 26 h 54"/>
                  <a:gd name="T10" fmla="*/ 29 w 88"/>
                  <a:gd name="T11" fmla="*/ 21 h 54"/>
                  <a:gd name="T12" fmla="*/ 12 w 88"/>
                  <a:gd name="T13" fmla="*/ 35 h 54"/>
                  <a:gd name="T14" fmla="*/ 0 w 88"/>
                  <a:gd name="T15" fmla="*/ 50 h 54"/>
                  <a:gd name="T16" fmla="*/ 22 w 88"/>
                  <a:gd name="T17" fmla="*/ 54 h 54"/>
                  <a:gd name="T18" fmla="*/ 31 w 88"/>
                  <a:gd name="T19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54">
                    <a:moveTo>
                      <a:pt x="31" y="50"/>
                    </a:moveTo>
                    <a:lnTo>
                      <a:pt x="62" y="45"/>
                    </a:lnTo>
                    <a:lnTo>
                      <a:pt x="88" y="7"/>
                    </a:lnTo>
                    <a:lnTo>
                      <a:pt x="83" y="0"/>
                    </a:lnTo>
                    <a:lnTo>
                      <a:pt x="55" y="26"/>
                    </a:lnTo>
                    <a:lnTo>
                      <a:pt x="29" y="21"/>
                    </a:lnTo>
                    <a:lnTo>
                      <a:pt x="12" y="35"/>
                    </a:lnTo>
                    <a:lnTo>
                      <a:pt x="0" y="50"/>
                    </a:lnTo>
                    <a:lnTo>
                      <a:pt x="22" y="54"/>
                    </a:lnTo>
                    <a:lnTo>
                      <a:pt x="31" y="50"/>
                    </a:ln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356"/>
              <p:cNvSpPr>
                <a:spLocks/>
              </p:cNvSpPr>
              <p:nvPr/>
            </p:nvSpPr>
            <p:spPr bwMode="auto">
              <a:xfrm>
                <a:off x="4720" y="1058"/>
                <a:ext cx="43" cy="14"/>
              </a:xfrm>
              <a:custGeom>
                <a:avLst/>
                <a:gdLst>
                  <a:gd name="T0" fmla="*/ 0 w 43"/>
                  <a:gd name="T1" fmla="*/ 10 h 14"/>
                  <a:gd name="T2" fmla="*/ 5 w 43"/>
                  <a:gd name="T3" fmla="*/ 0 h 14"/>
                  <a:gd name="T4" fmla="*/ 43 w 43"/>
                  <a:gd name="T5" fmla="*/ 10 h 14"/>
                  <a:gd name="T6" fmla="*/ 38 w 43"/>
                  <a:gd name="T7" fmla="*/ 14 h 14"/>
                  <a:gd name="T8" fmla="*/ 0 w 43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4">
                    <a:moveTo>
                      <a:pt x="0" y="10"/>
                    </a:moveTo>
                    <a:lnTo>
                      <a:pt x="5" y="0"/>
                    </a:lnTo>
                    <a:lnTo>
                      <a:pt x="43" y="10"/>
                    </a:lnTo>
                    <a:lnTo>
                      <a:pt x="38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1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Freeform 357"/>
              <p:cNvSpPr>
                <a:spLocks/>
              </p:cNvSpPr>
              <p:nvPr/>
            </p:nvSpPr>
            <p:spPr bwMode="auto">
              <a:xfrm>
                <a:off x="4649" y="1063"/>
                <a:ext cx="117" cy="161"/>
              </a:xfrm>
              <a:custGeom>
                <a:avLst/>
                <a:gdLst>
                  <a:gd name="T0" fmla="*/ 29 w 49"/>
                  <a:gd name="T1" fmla="*/ 0 h 68"/>
                  <a:gd name="T2" fmla="*/ 5 w 49"/>
                  <a:gd name="T3" fmla="*/ 50 h 68"/>
                  <a:gd name="T4" fmla="*/ 25 w 49"/>
                  <a:gd name="T5" fmla="*/ 55 h 68"/>
                  <a:gd name="T6" fmla="*/ 49 w 49"/>
                  <a:gd name="T7" fmla="*/ 4 h 68"/>
                  <a:gd name="T8" fmla="*/ 29 w 49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8">
                    <a:moveTo>
                      <a:pt x="29" y="0"/>
                    </a:moveTo>
                    <a:cubicBezTo>
                      <a:pt x="5" y="50"/>
                      <a:pt x="5" y="50"/>
                      <a:pt x="5" y="50"/>
                    </a:cubicBezTo>
                    <a:cubicBezTo>
                      <a:pt x="0" y="60"/>
                      <a:pt x="18" y="68"/>
                      <a:pt x="25" y="55"/>
                    </a:cubicBezTo>
                    <a:cubicBezTo>
                      <a:pt x="49" y="4"/>
                      <a:pt x="49" y="4"/>
                      <a:pt x="49" y="4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4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Freeform 358"/>
              <p:cNvSpPr>
                <a:spLocks/>
              </p:cNvSpPr>
              <p:nvPr/>
            </p:nvSpPr>
            <p:spPr bwMode="auto">
              <a:xfrm>
                <a:off x="4324" y="1013"/>
                <a:ext cx="88" cy="55"/>
              </a:xfrm>
              <a:custGeom>
                <a:avLst/>
                <a:gdLst>
                  <a:gd name="T0" fmla="*/ 57 w 88"/>
                  <a:gd name="T1" fmla="*/ 50 h 55"/>
                  <a:gd name="T2" fmla="*/ 26 w 88"/>
                  <a:gd name="T3" fmla="*/ 45 h 55"/>
                  <a:gd name="T4" fmla="*/ 0 w 88"/>
                  <a:gd name="T5" fmla="*/ 7 h 55"/>
                  <a:gd name="T6" fmla="*/ 5 w 88"/>
                  <a:gd name="T7" fmla="*/ 0 h 55"/>
                  <a:gd name="T8" fmla="*/ 33 w 88"/>
                  <a:gd name="T9" fmla="*/ 26 h 55"/>
                  <a:gd name="T10" fmla="*/ 59 w 88"/>
                  <a:gd name="T11" fmla="*/ 21 h 55"/>
                  <a:gd name="T12" fmla="*/ 76 w 88"/>
                  <a:gd name="T13" fmla="*/ 36 h 55"/>
                  <a:gd name="T14" fmla="*/ 88 w 88"/>
                  <a:gd name="T15" fmla="*/ 50 h 55"/>
                  <a:gd name="T16" fmla="*/ 66 w 88"/>
                  <a:gd name="T17" fmla="*/ 55 h 55"/>
                  <a:gd name="T18" fmla="*/ 57 w 88"/>
                  <a:gd name="T19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55">
                    <a:moveTo>
                      <a:pt x="57" y="50"/>
                    </a:moveTo>
                    <a:lnTo>
                      <a:pt x="26" y="45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33" y="26"/>
                    </a:lnTo>
                    <a:lnTo>
                      <a:pt x="59" y="21"/>
                    </a:lnTo>
                    <a:lnTo>
                      <a:pt x="76" y="36"/>
                    </a:lnTo>
                    <a:lnTo>
                      <a:pt x="88" y="50"/>
                    </a:lnTo>
                    <a:lnTo>
                      <a:pt x="66" y="55"/>
                    </a:lnTo>
                    <a:lnTo>
                      <a:pt x="57" y="50"/>
                    </a:ln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Freeform 359"/>
              <p:cNvSpPr>
                <a:spLocks/>
              </p:cNvSpPr>
              <p:nvPr/>
            </p:nvSpPr>
            <p:spPr bwMode="auto">
              <a:xfrm>
                <a:off x="4374" y="1053"/>
                <a:ext cx="40" cy="15"/>
              </a:xfrm>
              <a:custGeom>
                <a:avLst/>
                <a:gdLst>
                  <a:gd name="T0" fmla="*/ 40 w 40"/>
                  <a:gd name="T1" fmla="*/ 10 h 15"/>
                  <a:gd name="T2" fmla="*/ 38 w 40"/>
                  <a:gd name="T3" fmla="*/ 0 h 15"/>
                  <a:gd name="T4" fmla="*/ 0 w 40"/>
                  <a:gd name="T5" fmla="*/ 10 h 15"/>
                  <a:gd name="T6" fmla="*/ 4 w 40"/>
                  <a:gd name="T7" fmla="*/ 15 h 15"/>
                  <a:gd name="T8" fmla="*/ 40 w 40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5">
                    <a:moveTo>
                      <a:pt x="40" y="10"/>
                    </a:moveTo>
                    <a:lnTo>
                      <a:pt x="38" y="0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DBFB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Freeform 360"/>
              <p:cNvSpPr>
                <a:spLocks/>
              </p:cNvSpPr>
              <p:nvPr/>
            </p:nvSpPr>
            <p:spPr bwMode="auto">
              <a:xfrm>
                <a:off x="4371" y="1058"/>
                <a:ext cx="114" cy="161"/>
              </a:xfrm>
              <a:custGeom>
                <a:avLst/>
                <a:gdLst>
                  <a:gd name="T0" fmla="*/ 19 w 48"/>
                  <a:gd name="T1" fmla="*/ 0 h 68"/>
                  <a:gd name="T2" fmla="*/ 44 w 48"/>
                  <a:gd name="T3" fmla="*/ 51 h 68"/>
                  <a:gd name="T4" fmla="*/ 24 w 48"/>
                  <a:gd name="T5" fmla="*/ 55 h 68"/>
                  <a:gd name="T6" fmla="*/ 0 w 48"/>
                  <a:gd name="T7" fmla="*/ 4 h 68"/>
                  <a:gd name="T8" fmla="*/ 19 w 48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8">
                    <a:moveTo>
                      <a:pt x="19" y="0"/>
                    </a:moveTo>
                    <a:cubicBezTo>
                      <a:pt x="44" y="51"/>
                      <a:pt x="44" y="51"/>
                      <a:pt x="44" y="51"/>
                    </a:cubicBezTo>
                    <a:cubicBezTo>
                      <a:pt x="48" y="60"/>
                      <a:pt x="30" y="68"/>
                      <a:pt x="24" y="55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Freeform 361"/>
              <p:cNvSpPr>
                <a:spLocks/>
              </p:cNvSpPr>
              <p:nvPr/>
            </p:nvSpPr>
            <p:spPr bwMode="auto">
              <a:xfrm>
                <a:off x="4516" y="840"/>
                <a:ext cx="105" cy="97"/>
              </a:xfrm>
              <a:custGeom>
                <a:avLst/>
                <a:gdLst>
                  <a:gd name="T0" fmla="*/ 9 w 44"/>
                  <a:gd name="T1" fmla="*/ 23 h 41"/>
                  <a:gd name="T2" fmla="*/ 6 w 44"/>
                  <a:gd name="T3" fmla="*/ 41 h 41"/>
                  <a:gd name="T4" fmla="*/ 9 w 44"/>
                  <a:gd name="T5" fmla="*/ 9 h 41"/>
                  <a:gd name="T6" fmla="*/ 36 w 44"/>
                  <a:gd name="T7" fmla="*/ 9 h 41"/>
                  <a:gd name="T8" fmla="*/ 39 w 44"/>
                  <a:gd name="T9" fmla="*/ 39 h 41"/>
                  <a:gd name="T10" fmla="*/ 35 w 44"/>
                  <a:gd name="T11" fmla="*/ 19 h 41"/>
                  <a:gd name="T12" fmla="*/ 9 w 44"/>
                  <a:gd name="T13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1">
                    <a:moveTo>
                      <a:pt x="9" y="23"/>
                    </a:moveTo>
                    <a:cubicBezTo>
                      <a:pt x="6" y="25"/>
                      <a:pt x="6" y="37"/>
                      <a:pt x="6" y="41"/>
                    </a:cubicBezTo>
                    <a:cubicBezTo>
                      <a:pt x="2" y="26"/>
                      <a:pt x="0" y="15"/>
                      <a:pt x="9" y="9"/>
                    </a:cubicBezTo>
                    <a:cubicBezTo>
                      <a:pt x="20" y="0"/>
                      <a:pt x="33" y="5"/>
                      <a:pt x="36" y="9"/>
                    </a:cubicBezTo>
                    <a:cubicBezTo>
                      <a:pt x="44" y="14"/>
                      <a:pt x="41" y="27"/>
                      <a:pt x="39" y="39"/>
                    </a:cubicBezTo>
                    <a:cubicBezTo>
                      <a:pt x="38" y="34"/>
                      <a:pt x="36" y="23"/>
                      <a:pt x="35" y="19"/>
                    </a:cubicBezTo>
                    <a:cubicBezTo>
                      <a:pt x="28" y="15"/>
                      <a:pt x="15" y="27"/>
                      <a:pt x="9" y="23"/>
                    </a:cubicBezTo>
                    <a:close/>
                  </a:path>
                </a:pathLst>
              </a:custGeom>
              <a:solidFill>
                <a:srgbClr val="9B3B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Freeform 362"/>
              <p:cNvSpPr>
                <a:spLocks/>
              </p:cNvSpPr>
              <p:nvPr/>
            </p:nvSpPr>
            <p:spPr bwMode="auto">
              <a:xfrm>
                <a:off x="4568" y="849"/>
                <a:ext cx="53" cy="83"/>
              </a:xfrm>
              <a:custGeom>
                <a:avLst/>
                <a:gdLst>
                  <a:gd name="T0" fmla="*/ 0 w 22"/>
                  <a:gd name="T1" fmla="*/ 0 h 35"/>
                  <a:gd name="T2" fmla="*/ 14 w 22"/>
                  <a:gd name="T3" fmla="*/ 5 h 35"/>
                  <a:gd name="T4" fmla="*/ 17 w 22"/>
                  <a:gd name="T5" fmla="*/ 35 h 35"/>
                  <a:gd name="T6" fmla="*/ 13 w 22"/>
                  <a:gd name="T7" fmla="*/ 15 h 35"/>
                  <a:gd name="T8" fmla="*/ 0 w 22"/>
                  <a:gd name="T9" fmla="*/ 17 h 35"/>
                  <a:gd name="T10" fmla="*/ 0 w 2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5">
                    <a:moveTo>
                      <a:pt x="0" y="0"/>
                    </a:moveTo>
                    <a:cubicBezTo>
                      <a:pt x="7" y="0"/>
                      <a:pt x="12" y="3"/>
                      <a:pt x="14" y="5"/>
                    </a:cubicBezTo>
                    <a:cubicBezTo>
                      <a:pt x="22" y="10"/>
                      <a:pt x="19" y="23"/>
                      <a:pt x="17" y="35"/>
                    </a:cubicBezTo>
                    <a:cubicBezTo>
                      <a:pt x="16" y="30"/>
                      <a:pt x="14" y="19"/>
                      <a:pt x="13" y="15"/>
                    </a:cubicBezTo>
                    <a:cubicBezTo>
                      <a:pt x="9" y="13"/>
                      <a:pt x="5" y="15"/>
                      <a:pt x="0" y="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Freeform 363"/>
              <p:cNvSpPr>
                <a:spLocks noEditPoints="1"/>
              </p:cNvSpPr>
              <p:nvPr/>
            </p:nvSpPr>
            <p:spPr bwMode="auto">
              <a:xfrm>
                <a:off x="4526" y="916"/>
                <a:ext cx="85" cy="26"/>
              </a:xfrm>
              <a:custGeom>
                <a:avLst/>
                <a:gdLst>
                  <a:gd name="T0" fmla="*/ 19 w 36"/>
                  <a:gd name="T1" fmla="*/ 6 h 11"/>
                  <a:gd name="T2" fmla="*/ 22 w 36"/>
                  <a:gd name="T3" fmla="*/ 10 h 11"/>
                  <a:gd name="T4" fmla="*/ 27 w 36"/>
                  <a:gd name="T5" fmla="*/ 11 h 11"/>
                  <a:gd name="T6" fmla="*/ 33 w 36"/>
                  <a:gd name="T7" fmla="*/ 10 h 11"/>
                  <a:gd name="T8" fmla="*/ 35 w 36"/>
                  <a:gd name="T9" fmla="*/ 4 h 11"/>
                  <a:gd name="T10" fmla="*/ 36 w 36"/>
                  <a:gd name="T11" fmla="*/ 4 h 11"/>
                  <a:gd name="T12" fmla="*/ 36 w 36"/>
                  <a:gd name="T13" fmla="*/ 2 h 11"/>
                  <a:gd name="T14" fmla="*/ 34 w 36"/>
                  <a:gd name="T15" fmla="*/ 1 h 11"/>
                  <a:gd name="T16" fmla="*/ 28 w 36"/>
                  <a:gd name="T17" fmla="*/ 1 h 11"/>
                  <a:gd name="T18" fmla="*/ 20 w 36"/>
                  <a:gd name="T19" fmla="*/ 2 h 11"/>
                  <a:gd name="T20" fmla="*/ 16 w 36"/>
                  <a:gd name="T21" fmla="*/ 2 h 11"/>
                  <a:gd name="T22" fmla="*/ 8 w 36"/>
                  <a:gd name="T23" fmla="*/ 1 h 11"/>
                  <a:gd name="T24" fmla="*/ 1 w 36"/>
                  <a:gd name="T25" fmla="*/ 1 h 11"/>
                  <a:gd name="T26" fmla="*/ 0 w 36"/>
                  <a:gd name="T27" fmla="*/ 2 h 11"/>
                  <a:gd name="T28" fmla="*/ 0 w 36"/>
                  <a:gd name="T29" fmla="*/ 4 h 11"/>
                  <a:gd name="T30" fmla="*/ 1 w 36"/>
                  <a:gd name="T31" fmla="*/ 4 h 11"/>
                  <a:gd name="T32" fmla="*/ 3 w 36"/>
                  <a:gd name="T33" fmla="*/ 10 h 11"/>
                  <a:gd name="T34" fmla="*/ 9 w 36"/>
                  <a:gd name="T35" fmla="*/ 11 h 11"/>
                  <a:gd name="T36" fmla="*/ 14 w 36"/>
                  <a:gd name="T37" fmla="*/ 10 h 11"/>
                  <a:gd name="T38" fmla="*/ 16 w 36"/>
                  <a:gd name="T39" fmla="*/ 6 h 11"/>
                  <a:gd name="T40" fmla="*/ 19 w 36"/>
                  <a:gd name="T41" fmla="*/ 6 h 11"/>
                  <a:gd name="T42" fmla="*/ 21 w 36"/>
                  <a:gd name="T43" fmla="*/ 6 h 11"/>
                  <a:gd name="T44" fmla="*/ 21 w 36"/>
                  <a:gd name="T45" fmla="*/ 3 h 11"/>
                  <a:gd name="T46" fmla="*/ 27 w 36"/>
                  <a:gd name="T47" fmla="*/ 2 h 11"/>
                  <a:gd name="T48" fmla="*/ 34 w 36"/>
                  <a:gd name="T49" fmla="*/ 2 h 11"/>
                  <a:gd name="T50" fmla="*/ 33 w 36"/>
                  <a:gd name="T51" fmla="*/ 6 h 11"/>
                  <a:gd name="T52" fmla="*/ 32 w 36"/>
                  <a:gd name="T53" fmla="*/ 9 h 11"/>
                  <a:gd name="T54" fmla="*/ 27 w 36"/>
                  <a:gd name="T55" fmla="*/ 10 h 11"/>
                  <a:gd name="T56" fmla="*/ 22 w 36"/>
                  <a:gd name="T57" fmla="*/ 9 h 11"/>
                  <a:gd name="T58" fmla="*/ 21 w 36"/>
                  <a:gd name="T59" fmla="*/ 6 h 11"/>
                  <a:gd name="T60" fmla="*/ 15 w 36"/>
                  <a:gd name="T61" fmla="*/ 6 h 11"/>
                  <a:gd name="T62" fmla="*/ 13 w 36"/>
                  <a:gd name="T63" fmla="*/ 9 h 11"/>
                  <a:gd name="T64" fmla="*/ 9 w 36"/>
                  <a:gd name="T65" fmla="*/ 10 h 11"/>
                  <a:gd name="T66" fmla="*/ 4 w 36"/>
                  <a:gd name="T67" fmla="*/ 9 h 11"/>
                  <a:gd name="T68" fmla="*/ 2 w 36"/>
                  <a:gd name="T69" fmla="*/ 6 h 11"/>
                  <a:gd name="T70" fmla="*/ 2 w 36"/>
                  <a:gd name="T71" fmla="*/ 2 h 11"/>
                  <a:gd name="T72" fmla="*/ 8 w 36"/>
                  <a:gd name="T73" fmla="*/ 2 h 11"/>
                  <a:gd name="T74" fmla="*/ 15 w 36"/>
                  <a:gd name="T75" fmla="*/ 3 h 11"/>
                  <a:gd name="T76" fmla="*/ 15 w 36"/>
                  <a:gd name="T7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" h="11">
                    <a:moveTo>
                      <a:pt x="19" y="6"/>
                    </a:moveTo>
                    <a:cubicBezTo>
                      <a:pt x="20" y="7"/>
                      <a:pt x="21" y="9"/>
                      <a:pt x="22" y="10"/>
                    </a:cubicBezTo>
                    <a:cubicBezTo>
                      <a:pt x="22" y="11"/>
                      <a:pt x="24" y="11"/>
                      <a:pt x="27" y="11"/>
                    </a:cubicBezTo>
                    <a:cubicBezTo>
                      <a:pt x="29" y="11"/>
                      <a:pt x="32" y="11"/>
                      <a:pt x="33" y="10"/>
                    </a:cubicBezTo>
                    <a:cubicBezTo>
                      <a:pt x="34" y="8"/>
                      <a:pt x="34" y="7"/>
                      <a:pt x="35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3"/>
                      <a:pt x="36" y="3"/>
                      <a:pt x="36" y="2"/>
                    </a:cubicBezTo>
                    <a:cubicBezTo>
                      <a:pt x="36" y="1"/>
                      <a:pt x="35" y="1"/>
                      <a:pt x="34" y="1"/>
                    </a:cubicBezTo>
                    <a:cubicBezTo>
                      <a:pt x="32" y="0"/>
                      <a:pt x="29" y="1"/>
                      <a:pt x="28" y="1"/>
                    </a:cubicBezTo>
                    <a:cubicBezTo>
                      <a:pt x="25" y="1"/>
                      <a:pt x="22" y="2"/>
                      <a:pt x="20" y="2"/>
                    </a:cubicBezTo>
                    <a:cubicBezTo>
                      <a:pt x="19" y="3"/>
                      <a:pt x="17" y="3"/>
                      <a:pt x="16" y="2"/>
                    </a:cubicBezTo>
                    <a:cubicBezTo>
                      <a:pt x="13" y="2"/>
                      <a:pt x="10" y="1"/>
                      <a:pt x="8" y="1"/>
                    </a:cubicBezTo>
                    <a:cubicBezTo>
                      <a:pt x="7" y="1"/>
                      <a:pt x="3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7"/>
                      <a:pt x="2" y="8"/>
                      <a:pt x="3" y="10"/>
                    </a:cubicBezTo>
                    <a:cubicBezTo>
                      <a:pt x="4" y="11"/>
                      <a:pt x="7" y="11"/>
                      <a:pt x="9" y="11"/>
                    </a:cubicBezTo>
                    <a:cubicBezTo>
                      <a:pt x="11" y="11"/>
                      <a:pt x="13" y="11"/>
                      <a:pt x="14" y="10"/>
                    </a:cubicBezTo>
                    <a:cubicBezTo>
                      <a:pt x="15" y="9"/>
                      <a:pt x="16" y="7"/>
                      <a:pt x="16" y="6"/>
                    </a:cubicBezTo>
                    <a:cubicBezTo>
                      <a:pt x="17" y="4"/>
                      <a:pt x="19" y="4"/>
                      <a:pt x="19" y="6"/>
                    </a:cubicBezTo>
                    <a:close/>
                    <a:moveTo>
                      <a:pt x="21" y="6"/>
                    </a:moveTo>
                    <a:cubicBezTo>
                      <a:pt x="20" y="4"/>
                      <a:pt x="20" y="3"/>
                      <a:pt x="21" y="3"/>
                    </a:cubicBezTo>
                    <a:cubicBezTo>
                      <a:pt x="23" y="2"/>
                      <a:pt x="25" y="2"/>
                      <a:pt x="27" y="2"/>
                    </a:cubicBezTo>
                    <a:cubicBezTo>
                      <a:pt x="29" y="2"/>
                      <a:pt x="33" y="1"/>
                      <a:pt x="34" y="2"/>
                    </a:cubicBezTo>
                    <a:cubicBezTo>
                      <a:pt x="34" y="3"/>
                      <a:pt x="34" y="5"/>
                      <a:pt x="33" y="6"/>
                    </a:cubicBezTo>
                    <a:cubicBezTo>
                      <a:pt x="33" y="7"/>
                      <a:pt x="32" y="8"/>
                      <a:pt x="32" y="9"/>
                    </a:cubicBezTo>
                    <a:cubicBezTo>
                      <a:pt x="31" y="10"/>
                      <a:pt x="29" y="10"/>
                      <a:pt x="27" y="10"/>
                    </a:cubicBezTo>
                    <a:cubicBezTo>
                      <a:pt x="25" y="10"/>
                      <a:pt x="23" y="10"/>
                      <a:pt x="22" y="9"/>
                    </a:cubicBezTo>
                    <a:cubicBezTo>
                      <a:pt x="22" y="9"/>
                      <a:pt x="21" y="7"/>
                      <a:pt x="21" y="6"/>
                    </a:cubicBezTo>
                    <a:close/>
                    <a:moveTo>
                      <a:pt x="15" y="6"/>
                    </a:moveTo>
                    <a:cubicBezTo>
                      <a:pt x="15" y="7"/>
                      <a:pt x="14" y="9"/>
                      <a:pt x="13" y="9"/>
                    </a:cubicBezTo>
                    <a:cubicBezTo>
                      <a:pt x="13" y="10"/>
                      <a:pt x="11" y="10"/>
                      <a:pt x="9" y="10"/>
                    </a:cubicBezTo>
                    <a:cubicBezTo>
                      <a:pt x="7" y="10"/>
                      <a:pt x="5" y="10"/>
                      <a:pt x="4" y="9"/>
                    </a:cubicBezTo>
                    <a:cubicBezTo>
                      <a:pt x="3" y="8"/>
                      <a:pt x="3" y="7"/>
                      <a:pt x="2" y="6"/>
                    </a:cubicBezTo>
                    <a:cubicBezTo>
                      <a:pt x="2" y="5"/>
                      <a:pt x="1" y="3"/>
                      <a:pt x="2" y="2"/>
                    </a:cubicBezTo>
                    <a:cubicBezTo>
                      <a:pt x="2" y="1"/>
                      <a:pt x="7" y="2"/>
                      <a:pt x="8" y="2"/>
                    </a:cubicBezTo>
                    <a:cubicBezTo>
                      <a:pt x="10" y="2"/>
                      <a:pt x="13" y="2"/>
                      <a:pt x="15" y="3"/>
                    </a:cubicBezTo>
                    <a:cubicBezTo>
                      <a:pt x="16" y="3"/>
                      <a:pt x="16" y="4"/>
                      <a:pt x="15" y="6"/>
                    </a:cubicBez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Freeform 364"/>
              <p:cNvSpPr>
                <a:spLocks/>
              </p:cNvSpPr>
              <p:nvPr/>
            </p:nvSpPr>
            <p:spPr bwMode="auto">
              <a:xfrm>
                <a:off x="4511" y="1001"/>
                <a:ext cx="55" cy="159"/>
              </a:xfrm>
              <a:custGeom>
                <a:avLst/>
                <a:gdLst>
                  <a:gd name="T0" fmla="*/ 8 w 23"/>
                  <a:gd name="T1" fmla="*/ 0 h 67"/>
                  <a:gd name="T2" fmla="*/ 0 w 23"/>
                  <a:gd name="T3" fmla="*/ 4 h 67"/>
                  <a:gd name="T4" fmla="*/ 0 w 23"/>
                  <a:gd name="T5" fmla="*/ 4 h 67"/>
                  <a:gd name="T6" fmla="*/ 0 w 23"/>
                  <a:gd name="T7" fmla="*/ 21 h 67"/>
                  <a:gd name="T8" fmla="*/ 7 w 23"/>
                  <a:gd name="T9" fmla="*/ 20 h 67"/>
                  <a:gd name="T10" fmla="*/ 2 w 23"/>
                  <a:gd name="T11" fmla="*/ 29 h 67"/>
                  <a:gd name="T12" fmla="*/ 23 w 23"/>
                  <a:gd name="T13" fmla="*/ 67 h 67"/>
                  <a:gd name="T14" fmla="*/ 19 w 23"/>
                  <a:gd name="T15" fmla="*/ 48 h 67"/>
                  <a:gd name="T16" fmla="*/ 8 w 23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7">
                    <a:moveTo>
                      <a:pt x="8" y="0"/>
                    </a:moveTo>
                    <a:cubicBezTo>
                      <a:pt x="6" y="1"/>
                      <a:pt x="3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5" y="36"/>
                      <a:pt x="11" y="8"/>
                      <a:pt x="8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Freeform 365"/>
              <p:cNvSpPr>
                <a:spLocks/>
              </p:cNvSpPr>
              <p:nvPr/>
            </p:nvSpPr>
            <p:spPr bwMode="auto">
              <a:xfrm>
                <a:off x="4663" y="1269"/>
                <a:ext cx="217" cy="235"/>
              </a:xfrm>
              <a:custGeom>
                <a:avLst/>
                <a:gdLst>
                  <a:gd name="T0" fmla="*/ 58 w 91"/>
                  <a:gd name="T1" fmla="*/ 59 h 99"/>
                  <a:gd name="T2" fmla="*/ 91 w 91"/>
                  <a:gd name="T3" fmla="*/ 83 h 99"/>
                  <a:gd name="T4" fmla="*/ 69 w 91"/>
                  <a:gd name="T5" fmla="*/ 99 h 99"/>
                  <a:gd name="T6" fmla="*/ 21 w 91"/>
                  <a:gd name="T7" fmla="*/ 99 h 99"/>
                  <a:gd name="T8" fmla="*/ 0 w 91"/>
                  <a:gd name="T9" fmla="*/ 85 h 99"/>
                  <a:gd name="T10" fmla="*/ 32 w 91"/>
                  <a:gd name="T11" fmla="*/ 59 h 99"/>
                  <a:gd name="T12" fmla="*/ 32 w 91"/>
                  <a:gd name="T13" fmla="*/ 48 h 99"/>
                  <a:gd name="T14" fmla="*/ 30 w 91"/>
                  <a:gd name="T15" fmla="*/ 46 h 99"/>
                  <a:gd name="T16" fmla="*/ 29 w 91"/>
                  <a:gd name="T17" fmla="*/ 39 h 99"/>
                  <a:gd name="T18" fmla="*/ 26 w 91"/>
                  <a:gd name="T19" fmla="*/ 34 h 99"/>
                  <a:gd name="T20" fmla="*/ 24 w 91"/>
                  <a:gd name="T21" fmla="*/ 26 h 99"/>
                  <a:gd name="T22" fmla="*/ 24 w 91"/>
                  <a:gd name="T23" fmla="*/ 23 h 99"/>
                  <a:gd name="T24" fmla="*/ 27 w 91"/>
                  <a:gd name="T25" fmla="*/ 25 h 99"/>
                  <a:gd name="T26" fmla="*/ 28 w 91"/>
                  <a:gd name="T27" fmla="*/ 20 h 99"/>
                  <a:gd name="T28" fmla="*/ 28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5 w 91"/>
                  <a:gd name="T37" fmla="*/ 2 h 99"/>
                  <a:gd name="T38" fmla="*/ 35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5 w 91"/>
                  <a:gd name="T45" fmla="*/ 2 h 99"/>
                  <a:gd name="T46" fmla="*/ 36 w 91"/>
                  <a:gd name="T47" fmla="*/ 2 h 99"/>
                  <a:gd name="T48" fmla="*/ 36 w 91"/>
                  <a:gd name="T49" fmla="*/ 2 h 99"/>
                  <a:gd name="T50" fmla="*/ 36 w 91"/>
                  <a:gd name="T51" fmla="*/ 2 h 99"/>
                  <a:gd name="T52" fmla="*/ 36 w 91"/>
                  <a:gd name="T53" fmla="*/ 2 h 99"/>
                  <a:gd name="T54" fmla="*/ 36 w 91"/>
                  <a:gd name="T55" fmla="*/ 2 h 99"/>
                  <a:gd name="T56" fmla="*/ 37 w 91"/>
                  <a:gd name="T57" fmla="*/ 2 h 99"/>
                  <a:gd name="T58" fmla="*/ 37 w 91"/>
                  <a:gd name="T59" fmla="*/ 2 h 99"/>
                  <a:gd name="T60" fmla="*/ 48 w 91"/>
                  <a:gd name="T61" fmla="*/ 0 h 99"/>
                  <a:gd name="T62" fmla="*/ 58 w 91"/>
                  <a:gd name="T63" fmla="*/ 5 h 99"/>
                  <a:gd name="T64" fmla="*/ 62 w 91"/>
                  <a:gd name="T65" fmla="*/ 11 h 99"/>
                  <a:gd name="T66" fmla="*/ 62 w 91"/>
                  <a:gd name="T67" fmla="*/ 20 h 99"/>
                  <a:gd name="T68" fmla="*/ 62 w 91"/>
                  <a:gd name="T69" fmla="*/ 25 h 99"/>
                  <a:gd name="T70" fmla="*/ 65 w 91"/>
                  <a:gd name="T71" fmla="*/ 23 h 99"/>
                  <a:gd name="T72" fmla="*/ 66 w 91"/>
                  <a:gd name="T73" fmla="*/ 26 h 99"/>
                  <a:gd name="T74" fmla="*/ 63 w 91"/>
                  <a:gd name="T75" fmla="*/ 34 h 99"/>
                  <a:gd name="T76" fmla="*/ 60 w 91"/>
                  <a:gd name="T77" fmla="*/ 39 h 99"/>
                  <a:gd name="T78" fmla="*/ 59 w 91"/>
                  <a:gd name="T79" fmla="*/ 46 h 99"/>
                  <a:gd name="T80" fmla="*/ 57 w 91"/>
                  <a:gd name="T81" fmla="*/ 48 h 99"/>
                  <a:gd name="T82" fmla="*/ 58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8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7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5"/>
                      <a:pt x="6" y="91"/>
                      <a:pt x="0" y="85"/>
                    </a:cubicBezTo>
                    <a:cubicBezTo>
                      <a:pt x="0" y="70"/>
                      <a:pt x="32" y="76"/>
                      <a:pt x="32" y="59"/>
                    </a:cubicBezTo>
                    <a:cubicBezTo>
                      <a:pt x="33" y="56"/>
                      <a:pt x="33" y="51"/>
                      <a:pt x="32" y="48"/>
                    </a:cubicBezTo>
                    <a:cubicBezTo>
                      <a:pt x="32" y="47"/>
                      <a:pt x="31" y="47"/>
                      <a:pt x="30" y="46"/>
                    </a:cubicBezTo>
                    <a:cubicBezTo>
                      <a:pt x="30" y="44"/>
                      <a:pt x="30" y="41"/>
                      <a:pt x="29" y="39"/>
                    </a:cubicBezTo>
                    <a:cubicBezTo>
                      <a:pt x="28" y="39"/>
                      <a:pt x="26" y="35"/>
                      <a:pt x="26" y="34"/>
                    </a:cubicBezTo>
                    <a:cubicBezTo>
                      <a:pt x="26" y="32"/>
                      <a:pt x="24" y="28"/>
                      <a:pt x="24" y="26"/>
                    </a:cubicBezTo>
                    <a:cubicBezTo>
                      <a:pt x="23" y="25"/>
                      <a:pt x="24" y="23"/>
                      <a:pt x="24" y="23"/>
                    </a:cubicBezTo>
                    <a:cubicBezTo>
                      <a:pt x="25" y="22"/>
                      <a:pt x="26" y="23"/>
                      <a:pt x="27" y="25"/>
                    </a:cubicBezTo>
                    <a:cubicBezTo>
                      <a:pt x="28" y="23"/>
                      <a:pt x="28" y="21"/>
                      <a:pt x="28" y="20"/>
                    </a:cubicBezTo>
                    <a:cubicBezTo>
                      <a:pt x="27" y="16"/>
                      <a:pt x="27" y="13"/>
                      <a:pt x="28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3" y="3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0" y="0"/>
                      <a:pt x="44" y="0"/>
                      <a:pt x="48" y="0"/>
                    </a:cubicBezTo>
                    <a:cubicBezTo>
                      <a:pt x="52" y="1"/>
                      <a:pt x="56" y="2"/>
                      <a:pt x="58" y="5"/>
                    </a:cubicBezTo>
                    <a:cubicBezTo>
                      <a:pt x="60" y="7"/>
                      <a:pt x="61" y="9"/>
                      <a:pt x="62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3" y="23"/>
                      <a:pt x="64" y="22"/>
                      <a:pt x="65" y="23"/>
                    </a:cubicBezTo>
                    <a:cubicBezTo>
                      <a:pt x="66" y="23"/>
                      <a:pt x="66" y="25"/>
                      <a:pt x="66" y="26"/>
                    </a:cubicBezTo>
                    <a:cubicBezTo>
                      <a:pt x="65" y="28"/>
                      <a:pt x="64" y="32"/>
                      <a:pt x="63" y="34"/>
                    </a:cubicBezTo>
                    <a:cubicBezTo>
                      <a:pt x="63" y="35"/>
                      <a:pt x="61" y="39"/>
                      <a:pt x="60" y="39"/>
                    </a:cubicBezTo>
                    <a:cubicBezTo>
                      <a:pt x="60" y="41"/>
                      <a:pt x="60" y="44"/>
                      <a:pt x="59" y="46"/>
                    </a:cubicBezTo>
                    <a:cubicBezTo>
                      <a:pt x="59" y="46"/>
                      <a:pt x="58" y="47"/>
                      <a:pt x="57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Freeform 366"/>
              <p:cNvSpPr>
                <a:spLocks/>
              </p:cNvSpPr>
              <p:nvPr/>
            </p:nvSpPr>
            <p:spPr bwMode="auto">
              <a:xfrm>
                <a:off x="4770" y="1269"/>
                <a:ext cx="114" cy="214"/>
              </a:xfrm>
              <a:custGeom>
                <a:avLst/>
                <a:gdLst>
                  <a:gd name="T0" fmla="*/ 13 w 48"/>
                  <a:gd name="T1" fmla="*/ 59 h 90"/>
                  <a:gd name="T2" fmla="*/ 46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8 h 90"/>
                  <a:gd name="T12" fmla="*/ 0 w 48"/>
                  <a:gd name="T13" fmla="*/ 48 h 90"/>
                  <a:gd name="T14" fmla="*/ 9 w 48"/>
                  <a:gd name="T15" fmla="*/ 47 h 90"/>
                  <a:gd name="T16" fmla="*/ 5 w 48"/>
                  <a:gd name="T17" fmla="*/ 1 h 90"/>
                  <a:gd name="T18" fmla="*/ 3 w 48"/>
                  <a:gd name="T19" fmla="*/ 0 h 90"/>
                  <a:gd name="T20" fmla="*/ 13 w 48"/>
                  <a:gd name="T21" fmla="*/ 5 h 90"/>
                  <a:gd name="T22" fmla="*/ 17 w 48"/>
                  <a:gd name="T23" fmla="*/ 11 h 90"/>
                  <a:gd name="T24" fmla="*/ 17 w 48"/>
                  <a:gd name="T25" fmla="*/ 20 h 90"/>
                  <a:gd name="T26" fmla="*/ 17 w 48"/>
                  <a:gd name="T27" fmla="*/ 25 h 90"/>
                  <a:gd name="T28" fmla="*/ 20 w 48"/>
                  <a:gd name="T29" fmla="*/ 23 h 90"/>
                  <a:gd name="T30" fmla="*/ 21 w 48"/>
                  <a:gd name="T31" fmla="*/ 26 h 90"/>
                  <a:gd name="T32" fmla="*/ 18 w 48"/>
                  <a:gd name="T33" fmla="*/ 34 h 90"/>
                  <a:gd name="T34" fmla="*/ 15 w 48"/>
                  <a:gd name="T35" fmla="*/ 39 h 90"/>
                  <a:gd name="T36" fmla="*/ 14 w 48"/>
                  <a:gd name="T37" fmla="*/ 46 h 90"/>
                  <a:gd name="T38" fmla="*/ 12 w 48"/>
                  <a:gd name="T39" fmla="*/ 48 h 90"/>
                  <a:gd name="T40" fmla="*/ 13 w 48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9"/>
                    </a:moveTo>
                    <a:cubicBezTo>
                      <a:pt x="19" y="75"/>
                      <a:pt x="48" y="67"/>
                      <a:pt x="46" y="83"/>
                    </a:cubicBezTo>
                    <a:cubicBezTo>
                      <a:pt x="40" y="90"/>
                      <a:pt x="33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2" y="0"/>
                      <a:pt x="3" y="0"/>
                    </a:cubicBezTo>
                    <a:cubicBezTo>
                      <a:pt x="7" y="1"/>
                      <a:pt x="11" y="2"/>
                      <a:pt x="13" y="5"/>
                    </a:cubicBezTo>
                    <a:cubicBezTo>
                      <a:pt x="15" y="7"/>
                      <a:pt x="16" y="9"/>
                      <a:pt x="17" y="11"/>
                    </a:cubicBezTo>
                    <a:cubicBezTo>
                      <a:pt x="17" y="13"/>
                      <a:pt x="17" y="16"/>
                      <a:pt x="17" y="20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8" y="23"/>
                      <a:pt x="19" y="22"/>
                      <a:pt x="20" y="23"/>
                    </a:cubicBezTo>
                    <a:cubicBezTo>
                      <a:pt x="21" y="23"/>
                      <a:pt x="21" y="25"/>
                      <a:pt x="21" y="26"/>
                    </a:cubicBezTo>
                    <a:cubicBezTo>
                      <a:pt x="20" y="28"/>
                      <a:pt x="19" y="32"/>
                      <a:pt x="18" y="34"/>
                    </a:cubicBezTo>
                    <a:cubicBezTo>
                      <a:pt x="18" y="35"/>
                      <a:pt x="16" y="39"/>
                      <a:pt x="15" y="39"/>
                    </a:cubicBezTo>
                    <a:cubicBezTo>
                      <a:pt x="15" y="41"/>
                      <a:pt x="15" y="44"/>
                      <a:pt x="14" y="46"/>
                    </a:cubicBezTo>
                    <a:cubicBezTo>
                      <a:pt x="14" y="46"/>
                      <a:pt x="13" y="47"/>
                      <a:pt x="12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Freeform 367"/>
              <p:cNvSpPr>
                <a:spLocks/>
              </p:cNvSpPr>
              <p:nvPr/>
            </p:nvSpPr>
            <p:spPr bwMode="auto">
              <a:xfrm>
                <a:off x="4723" y="1253"/>
                <a:ext cx="95" cy="140"/>
              </a:xfrm>
              <a:custGeom>
                <a:avLst/>
                <a:gdLst>
                  <a:gd name="T0" fmla="*/ 1 w 40"/>
                  <a:gd name="T1" fmla="*/ 25 h 59"/>
                  <a:gd name="T2" fmla="*/ 6 w 40"/>
                  <a:gd name="T3" fmla="*/ 8 h 59"/>
                  <a:gd name="T4" fmla="*/ 33 w 40"/>
                  <a:gd name="T5" fmla="*/ 8 h 59"/>
                  <a:gd name="T6" fmla="*/ 39 w 40"/>
                  <a:gd name="T7" fmla="*/ 24 h 59"/>
                  <a:gd name="T8" fmla="*/ 21 w 40"/>
                  <a:gd name="T9" fmla="*/ 58 h 59"/>
                  <a:gd name="T10" fmla="*/ 1 w 40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9">
                    <a:moveTo>
                      <a:pt x="1" y="25"/>
                    </a:moveTo>
                    <a:cubicBezTo>
                      <a:pt x="0" y="18"/>
                      <a:pt x="1" y="12"/>
                      <a:pt x="6" y="8"/>
                    </a:cubicBezTo>
                    <a:cubicBezTo>
                      <a:pt x="18" y="0"/>
                      <a:pt x="33" y="6"/>
                      <a:pt x="33" y="8"/>
                    </a:cubicBezTo>
                    <a:cubicBezTo>
                      <a:pt x="39" y="11"/>
                      <a:pt x="40" y="17"/>
                      <a:pt x="39" y="24"/>
                    </a:cubicBezTo>
                    <a:cubicBezTo>
                      <a:pt x="37" y="37"/>
                      <a:pt x="37" y="57"/>
                      <a:pt x="21" y="58"/>
                    </a:cubicBezTo>
                    <a:cubicBezTo>
                      <a:pt x="2" y="59"/>
                      <a:pt x="3" y="40"/>
                      <a:pt x="1" y="25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Freeform 368"/>
              <p:cNvSpPr>
                <a:spLocks/>
              </p:cNvSpPr>
              <p:nvPr/>
            </p:nvSpPr>
            <p:spPr bwMode="auto">
              <a:xfrm>
                <a:off x="4770" y="1262"/>
                <a:ext cx="48" cy="128"/>
              </a:xfrm>
              <a:custGeom>
                <a:avLst/>
                <a:gdLst>
                  <a:gd name="T0" fmla="*/ 0 w 20"/>
                  <a:gd name="T1" fmla="*/ 0 h 54"/>
                  <a:gd name="T2" fmla="*/ 13 w 20"/>
                  <a:gd name="T3" fmla="*/ 4 h 54"/>
                  <a:gd name="T4" fmla="*/ 19 w 20"/>
                  <a:gd name="T5" fmla="*/ 20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3" y="4"/>
                    </a:cubicBezTo>
                    <a:cubicBezTo>
                      <a:pt x="19" y="7"/>
                      <a:pt x="20" y="13"/>
                      <a:pt x="19" y="20"/>
                    </a:cubicBezTo>
                    <a:cubicBezTo>
                      <a:pt x="17" y="33"/>
                      <a:pt x="17" y="53"/>
                      <a:pt x="1" y="54"/>
                    </a:cubicBezTo>
                    <a:cubicBezTo>
                      <a:pt x="1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Freeform 369"/>
              <p:cNvSpPr>
                <a:spLocks/>
              </p:cNvSpPr>
              <p:nvPr/>
            </p:nvSpPr>
            <p:spPr bwMode="auto">
              <a:xfrm>
                <a:off x="4654" y="1395"/>
                <a:ext cx="233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4 w 98"/>
                  <a:gd name="T9" fmla="*/ 10 h 46"/>
                  <a:gd name="T10" fmla="*/ 36 w 98"/>
                  <a:gd name="T11" fmla="*/ 6 h 46"/>
                  <a:gd name="T12" fmla="*/ 37 w 98"/>
                  <a:gd name="T13" fmla="*/ 2 h 46"/>
                  <a:gd name="T14" fmla="*/ 61 w 98"/>
                  <a:gd name="T15" fmla="*/ 2 h 46"/>
                  <a:gd name="T16" fmla="*/ 62 w 98"/>
                  <a:gd name="T17" fmla="*/ 6 h 46"/>
                  <a:gd name="T18" fmla="*/ 64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11"/>
                      <a:pt x="24" y="23"/>
                      <a:pt x="34" y="10"/>
                    </a:cubicBezTo>
                    <a:cubicBezTo>
                      <a:pt x="35" y="9"/>
                      <a:pt x="35" y="7"/>
                      <a:pt x="36" y="6"/>
                    </a:cubicBezTo>
                    <a:cubicBezTo>
                      <a:pt x="36" y="4"/>
                      <a:pt x="37" y="3"/>
                      <a:pt x="37" y="2"/>
                    </a:cubicBezTo>
                    <a:cubicBezTo>
                      <a:pt x="38" y="0"/>
                      <a:pt x="60" y="0"/>
                      <a:pt x="61" y="2"/>
                    </a:cubicBezTo>
                    <a:cubicBezTo>
                      <a:pt x="61" y="3"/>
                      <a:pt x="61" y="4"/>
                      <a:pt x="62" y="6"/>
                    </a:cubicBezTo>
                    <a:cubicBezTo>
                      <a:pt x="63" y="8"/>
                      <a:pt x="63" y="9"/>
                      <a:pt x="64" y="10"/>
                    </a:cubicBezTo>
                    <a:cubicBezTo>
                      <a:pt x="75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Freeform 370"/>
              <p:cNvSpPr>
                <a:spLocks/>
              </p:cNvSpPr>
              <p:nvPr/>
            </p:nvSpPr>
            <p:spPr bwMode="auto">
              <a:xfrm>
                <a:off x="4770" y="1395"/>
                <a:ext cx="124" cy="109"/>
              </a:xfrm>
              <a:custGeom>
                <a:avLst/>
                <a:gdLst>
                  <a:gd name="T0" fmla="*/ 49 w 52"/>
                  <a:gd name="T1" fmla="*/ 46 h 46"/>
                  <a:gd name="T2" fmla="*/ 24 w 52"/>
                  <a:gd name="T3" fmla="*/ 46 h 46"/>
                  <a:gd name="T4" fmla="*/ 0 w 52"/>
                  <a:gd name="T5" fmla="*/ 46 h 46"/>
                  <a:gd name="T6" fmla="*/ 0 w 52"/>
                  <a:gd name="T7" fmla="*/ 0 h 46"/>
                  <a:gd name="T8" fmla="*/ 12 w 52"/>
                  <a:gd name="T9" fmla="*/ 2 h 46"/>
                  <a:gd name="T10" fmla="*/ 13 w 52"/>
                  <a:gd name="T11" fmla="*/ 6 h 46"/>
                  <a:gd name="T12" fmla="*/ 15 w 52"/>
                  <a:gd name="T13" fmla="*/ 10 h 46"/>
                  <a:gd name="T14" fmla="*/ 49 w 5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2"/>
                    </a:cubicBezTo>
                    <a:cubicBezTo>
                      <a:pt x="12" y="3"/>
                      <a:pt x="12" y="4"/>
                      <a:pt x="13" y="6"/>
                    </a:cubicBezTo>
                    <a:cubicBezTo>
                      <a:pt x="14" y="8"/>
                      <a:pt x="14" y="9"/>
                      <a:pt x="15" y="10"/>
                    </a:cubicBezTo>
                    <a:cubicBezTo>
                      <a:pt x="26" y="20"/>
                      <a:pt x="52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Freeform 371"/>
              <p:cNvSpPr>
                <a:spLocks/>
              </p:cNvSpPr>
              <p:nvPr/>
            </p:nvSpPr>
            <p:spPr bwMode="auto">
              <a:xfrm>
                <a:off x="4652" y="1419"/>
                <a:ext cx="109" cy="173"/>
              </a:xfrm>
              <a:custGeom>
                <a:avLst/>
                <a:gdLst>
                  <a:gd name="T0" fmla="*/ 35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5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5" y="0"/>
                    </a:moveTo>
                    <a:cubicBezTo>
                      <a:pt x="27" y="7"/>
                      <a:pt x="12" y="3"/>
                      <a:pt x="4" y="15"/>
                    </a:cubicBezTo>
                    <a:cubicBezTo>
                      <a:pt x="0" y="21"/>
                      <a:pt x="0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8" y="8"/>
                      <a:pt x="35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Freeform 372"/>
              <p:cNvSpPr>
                <a:spLocks/>
              </p:cNvSpPr>
              <p:nvPr/>
            </p:nvSpPr>
            <p:spPr bwMode="auto">
              <a:xfrm>
                <a:off x="4782" y="1419"/>
                <a:ext cx="110" cy="173"/>
              </a:xfrm>
              <a:custGeom>
                <a:avLst/>
                <a:gdLst>
                  <a:gd name="T0" fmla="*/ 10 w 46"/>
                  <a:gd name="T1" fmla="*/ 0 h 73"/>
                  <a:gd name="T2" fmla="*/ 42 w 46"/>
                  <a:gd name="T3" fmla="*/ 15 h 73"/>
                  <a:gd name="T4" fmla="*/ 45 w 46"/>
                  <a:gd name="T5" fmla="*/ 73 h 73"/>
                  <a:gd name="T6" fmla="*/ 0 w 46"/>
                  <a:gd name="T7" fmla="*/ 73 h 73"/>
                  <a:gd name="T8" fmla="*/ 10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0" y="0"/>
                    </a:moveTo>
                    <a:cubicBezTo>
                      <a:pt x="18" y="7"/>
                      <a:pt x="34" y="3"/>
                      <a:pt x="42" y="15"/>
                    </a:cubicBezTo>
                    <a:cubicBezTo>
                      <a:pt x="46" y="21"/>
                      <a:pt x="45" y="51"/>
                      <a:pt x="4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8" y="8"/>
                      <a:pt x="10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Freeform 373"/>
              <p:cNvSpPr>
                <a:spLocks/>
              </p:cNvSpPr>
              <p:nvPr/>
            </p:nvSpPr>
            <p:spPr bwMode="auto">
              <a:xfrm>
                <a:off x="4694" y="1647"/>
                <a:ext cx="74" cy="114"/>
              </a:xfrm>
              <a:custGeom>
                <a:avLst/>
                <a:gdLst>
                  <a:gd name="T0" fmla="*/ 29 w 31"/>
                  <a:gd name="T1" fmla="*/ 29 h 48"/>
                  <a:gd name="T2" fmla="*/ 30 w 31"/>
                  <a:gd name="T3" fmla="*/ 48 h 48"/>
                  <a:gd name="T4" fmla="*/ 2 w 31"/>
                  <a:gd name="T5" fmla="*/ 48 h 48"/>
                  <a:gd name="T6" fmla="*/ 2 w 31"/>
                  <a:gd name="T7" fmla="*/ 48 h 48"/>
                  <a:gd name="T8" fmla="*/ 3 w 31"/>
                  <a:gd name="T9" fmla="*/ 27 h 48"/>
                  <a:gd name="T10" fmla="*/ 29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9" y="29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1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Freeform 374"/>
              <p:cNvSpPr>
                <a:spLocks/>
              </p:cNvSpPr>
              <p:nvPr/>
            </p:nvSpPr>
            <p:spPr bwMode="auto">
              <a:xfrm>
                <a:off x="4770" y="1647"/>
                <a:ext cx="74" cy="114"/>
              </a:xfrm>
              <a:custGeom>
                <a:avLst/>
                <a:gdLst>
                  <a:gd name="T0" fmla="*/ 2 w 31"/>
                  <a:gd name="T1" fmla="*/ 29 h 48"/>
                  <a:gd name="T2" fmla="*/ 2 w 31"/>
                  <a:gd name="T3" fmla="*/ 48 h 48"/>
                  <a:gd name="T4" fmla="*/ 30 w 31"/>
                  <a:gd name="T5" fmla="*/ 48 h 48"/>
                  <a:gd name="T6" fmla="*/ 30 w 31"/>
                  <a:gd name="T7" fmla="*/ 48 h 48"/>
                  <a:gd name="T8" fmla="*/ 28 w 31"/>
                  <a:gd name="T9" fmla="*/ 27 h 48"/>
                  <a:gd name="T10" fmla="*/ 2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" y="29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1" y="5"/>
                      <a:pt x="0" y="0"/>
                      <a:pt x="2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Freeform 375"/>
              <p:cNvSpPr>
                <a:spLocks/>
              </p:cNvSpPr>
              <p:nvPr/>
            </p:nvSpPr>
            <p:spPr bwMode="auto">
              <a:xfrm>
                <a:off x="4837" y="1583"/>
                <a:ext cx="55" cy="123"/>
              </a:xfrm>
              <a:custGeom>
                <a:avLst/>
                <a:gdLst>
                  <a:gd name="T0" fmla="*/ 11 w 23"/>
                  <a:gd name="T1" fmla="*/ 0 h 52"/>
                  <a:gd name="T2" fmla="*/ 19 w 23"/>
                  <a:gd name="T3" fmla="*/ 0 h 52"/>
                  <a:gd name="T4" fmla="*/ 23 w 23"/>
                  <a:gd name="T5" fmla="*/ 5 h 52"/>
                  <a:gd name="T6" fmla="*/ 16 w 23"/>
                  <a:gd name="T7" fmla="*/ 47 h 52"/>
                  <a:gd name="T8" fmla="*/ 11 w 23"/>
                  <a:gd name="T9" fmla="*/ 52 h 52"/>
                  <a:gd name="T10" fmla="*/ 0 w 23"/>
                  <a:gd name="T11" fmla="*/ 52 h 52"/>
                  <a:gd name="T12" fmla="*/ 11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50"/>
                      <a:pt x="14" y="52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Freeform 376"/>
              <p:cNvSpPr>
                <a:spLocks/>
              </p:cNvSpPr>
              <p:nvPr/>
            </p:nvSpPr>
            <p:spPr bwMode="auto">
              <a:xfrm>
                <a:off x="4647" y="1583"/>
                <a:ext cx="54" cy="123"/>
              </a:xfrm>
              <a:custGeom>
                <a:avLst/>
                <a:gdLst>
                  <a:gd name="T0" fmla="*/ 13 w 23"/>
                  <a:gd name="T1" fmla="*/ 0 h 52"/>
                  <a:gd name="T2" fmla="*/ 5 w 23"/>
                  <a:gd name="T3" fmla="*/ 0 h 52"/>
                  <a:gd name="T4" fmla="*/ 1 w 23"/>
                  <a:gd name="T5" fmla="*/ 5 h 52"/>
                  <a:gd name="T6" fmla="*/ 7 w 23"/>
                  <a:gd name="T7" fmla="*/ 47 h 52"/>
                  <a:gd name="T8" fmla="*/ 13 w 23"/>
                  <a:gd name="T9" fmla="*/ 52 h 52"/>
                  <a:gd name="T10" fmla="*/ 23 w 23"/>
                  <a:gd name="T11" fmla="*/ 52 h 52"/>
                  <a:gd name="T12" fmla="*/ 13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50"/>
                      <a:pt x="10" y="52"/>
                      <a:pt x="13" y="52"/>
                    </a:cubicBezTo>
                    <a:cubicBezTo>
                      <a:pt x="23" y="52"/>
                      <a:pt x="23" y="52"/>
                      <a:pt x="23" y="5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Freeform 377"/>
              <p:cNvSpPr>
                <a:spLocks/>
              </p:cNvSpPr>
              <p:nvPr/>
            </p:nvSpPr>
            <p:spPr bwMode="auto">
              <a:xfrm>
                <a:off x="4668" y="1455"/>
                <a:ext cx="202" cy="251"/>
              </a:xfrm>
              <a:custGeom>
                <a:avLst/>
                <a:gdLst>
                  <a:gd name="T0" fmla="*/ 12 w 85"/>
                  <a:gd name="T1" fmla="*/ 0 h 106"/>
                  <a:gd name="T2" fmla="*/ 74 w 85"/>
                  <a:gd name="T3" fmla="*/ 0 h 106"/>
                  <a:gd name="T4" fmla="*/ 85 w 85"/>
                  <a:gd name="T5" fmla="*/ 11 h 106"/>
                  <a:gd name="T6" fmla="*/ 78 w 85"/>
                  <a:gd name="T7" fmla="*/ 95 h 106"/>
                  <a:gd name="T8" fmla="*/ 67 w 85"/>
                  <a:gd name="T9" fmla="*/ 106 h 106"/>
                  <a:gd name="T10" fmla="*/ 18 w 85"/>
                  <a:gd name="T11" fmla="*/ 106 h 106"/>
                  <a:gd name="T12" fmla="*/ 7 w 85"/>
                  <a:gd name="T13" fmla="*/ 95 h 106"/>
                  <a:gd name="T14" fmla="*/ 1 w 85"/>
                  <a:gd name="T15" fmla="*/ 11 h 106"/>
                  <a:gd name="T16" fmla="*/ 12 w 85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06">
                    <a:moveTo>
                      <a:pt x="12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80" y="0"/>
                      <a:pt x="85" y="5"/>
                      <a:pt x="85" y="11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8" y="101"/>
                      <a:pt x="73" y="106"/>
                      <a:pt x="67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2" y="106"/>
                      <a:pt x="8" y="101"/>
                      <a:pt x="7" y="9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5"/>
                      <a:pt x="6" y="0"/>
                      <a:pt x="12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Freeform 378"/>
              <p:cNvSpPr>
                <a:spLocks/>
              </p:cNvSpPr>
              <p:nvPr/>
            </p:nvSpPr>
            <p:spPr bwMode="auto">
              <a:xfrm>
                <a:off x="4770" y="1455"/>
                <a:ext cx="100" cy="251"/>
              </a:xfrm>
              <a:custGeom>
                <a:avLst/>
                <a:gdLst>
                  <a:gd name="T0" fmla="*/ 0 w 42"/>
                  <a:gd name="T1" fmla="*/ 0 h 106"/>
                  <a:gd name="T2" fmla="*/ 31 w 42"/>
                  <a:gd name="T3" fmla="*/ 0 h 106"/>
                  <a:gd name="T4" fmla="*/ 42 w 42"/>
                  <a:gd name="T5" fmla="*/ 11 h 106"/>
                  <a:gd name="T6" fmla="*/ 35 w 42"/>
                  <a:gd name="T7" fmla="*/ 95 h 106"/>
                  <a:gd name="T8" fmla="*/ 24 w 42"/>
                  <a:gd name="T9" fmla="*/ 106 h 106"/>
                  <a:gd name="T10" fmla="*/ 0 w 42"/>
                  <a:gd name="T11" fmla="*/ 106 h 106"/>
                  <a:gd name="T12" fmla="*/ 0 w 42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1"/>
                      <a:pt x="30" y="106"/>
                      <a:pt x="24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Freeform 379"/>
              <p:cNvSpPr>
                <a:spLocks/>
              </p:cNvSpPr>
              <p:nvPr/>
            </p:nvSpPr>
            <p:spPr bwMode="auto">
              <a:xfrm>
                <a:off x="4659" y="1704"/>
                <a:ext cx="221" cy="57"/>
              </a:xfrm>
              <a:custGeom>
                <a:avLst/>
                <a:gdLst>
                  <a:gd name="T0" fmla="*/ 11 w 93"/>
                  <a:gd name="T1" fmla="*/ 0 h 24"/>
                  <a:gd name="T2" fmla="*/ 83 w 93"/>
                  <a:gd name="T3" fmla="*/ 0 h 24"/>
                  <a:gd name="T4" fmla="*/ 93 w 93"/>
                  <a:gd name="T5" fmla="*/ 11 h 24"/>
                  <a:gd name="T6" fmla="*/ 93 w 93"/>
                  <a:gd name="T7" fmla="*/ 21 h 24"/>
                  <a:gd name="T8" fmla="*/ 93 w 93"/>
                  <a:gd name="T9" fmla="*/ 24 h 24"/>
                  <a:gd name="T10" fmla="*/ 1 w 93"/>
                  <a:gd name="T11" fmla="*/ 24 h 24"/>
                  <a:gd name="T12" fmla="*/ 0 w 93"/>
                  <a:gd name="T13" fmla="*/ 21 h 24"/>
                  <a:gd name="T14" fmla="*/ 0 w 93"/>
                  <a:gd name="T15" fmla="*/ 11 h 24"/>
                  <a:gd name="T16" fmla="*/ 11 w 9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4">
                    <a:moveTo>
                      <a:pt x="11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3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Freeform 380"/>
              <p:cNvSpPr>
                <a:spLocks/>
              </p:cNvSpPr>
              <p:nvPr/>
            </p:nvSpPr>
            <p:spPr bwMode="auto">
              <a:xfrm>
                <a:off x="4770" y="1704"/>
                <a:ext cx="110" cy="57"/>
              </a:xfrm>
              <a:custGeom>
                <a:avLst/>
                <a:gdLst>
                  <a:gd name="T0" fmla="*/ 0 w 46"/>
                  <a:gd name="T1" fmla="*/ 0 h 24"/>
                  <a:gd name="T2" fmla="*/ 36 w 46"/>
                  <a:gd name="T3" fmla="*/ 0 h 24"/>
                  <a:gd name="T4" fmla="*/ 46 w 46"/>
                  <a:gd name="T5" fmla="*/ 11 h 24"/>
                  <a:gd name="T6" fmla="*/ 46 w 46"/>
                  <a:gd name="T7" fmla="*/ 21 h 24"/>
                  <a:gd name="T8" fmla="*/ 46 w 46"/>
                  <a:gd name="T9" fmla="*/ 24 h 24"/>
                  <a:gd name="T10" fmla="*/ 0 w 46"/>
                  <a:gd name="T11" fmla="*/ 24 h 24"/>
                  <a:gd name="T12" fmla="*/ 0 w 4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1" y="0"/>
                      <a:pt x="46" y="5"/>
                      <a:pt x="46" y="1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2"/>
                      <a:pt x="46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Freeform 381"/>
              <p:cNvSpPr>
                <a:spLocks/>
              </p:cNvSpPr>
              <p:nvPr/>
            </p:nvSpPr>
            <p:spPr bwMode="auto">
              <a:xfrm>
                <a:off x="4972" y="1269"/>
                <a:ext cx="219" cy="235"/>
              </a:xfrm>
              <a:custGeom>
                <a:avLst/>
                <a:gdLst>
                  <a:gd name="T0" fmla="*/ 58 w 92"/>
                  <a:gd name="T1" fmla="*/ 59 h 99"/>
                  <a:gd name="T2" fmla="*/ 92 w 92"/>
                  <a:gd name="T3" fmla="*/ 83 h 99"/>
                  <a:gd name="T4" fmla="*/ 69 w 92"/>
                  <a:gd name="T5" fmla="*/ 99 h 99"/>
                  <a:gd name="T6" fmla="*/ 21 w 92"/>
                  <a:gd name="T7" fmla="*/ 99 h 99"/>
                  <a:gd name="T8" fmla="*/ 0 w 92"/>
                  <a:gd name="T9" fmla="*/ 85 h 99"/>
                  <a:gd name="T10" fmla="*/ 32 w 92"/>
                  <a:gd name="T11" fmla="*/ 59 h 99"/>
                  <a:gd name="T12" fmla="*/ 33 w 92"/>
                  <a:gd name="T13" fmla="*/ 48 h 99"/>
                  <a:gd name="T14" fmla="*/ 31 w 92"/>
                  <a:gd name="T15" fmla="*/ 46 h 99"/>
                  <a:gd name="T16" fmla="*/ 30 w 92"/>
                  <a:gd name="T17" fmla="*/ 39 h 99"/>
                  <a:gd name="T18" fmla="*/ 27 w 92"/>
                  <a:gd name="T19" fmla="*/ 34 h 99"/>
                  <a:gd name="T20" fmla="*/ 24 w 92"/>
                  <a:gd name="T21" fmla="*/ 26 h 99"/>
                  <a:gd name="T22" fmla="*/ 24 w 92"/>
                  <a:gd name="T23" fmla="*/ 23 h 99"/>
                  <a:gd name="T24" fmla="*/ 28 w 92"/>
                  <a:gd name="T25" fmla="*/ 25 h 99"/>
                  <a:gd name="T26" fmla="*/ 28 w 92"/>
                  <a:gd name="T27" fmla="*/ 20 h 99"/>
                  <a:gd name="T28" fmla="*/ 28 w 92"/>
                  <a:gd name="T29" fmla="*/ 11 h 99"/>
                  <a:gd name="T30" fmla="*/ 32 w 92"/>
                  <a:gd name="T31" fmla="*/ 5 h 99"/>
                  <a:gd name="T32" fmla="*/ 32 w 92"/>
                  <a:gd name="T33" fmla="*/ 5 h 99"/>
                  <a:gd name="T34" fmla="*/ 32 w 92"/>
                  <a:gd name="T35" fmla="*/ 5 h 99"/>
                  <a:gd name="T36" fmla="*/ 35 w 92"/>
                  <a:gd name="T37" fmla="*/ 2 h 99"/>
                  <a:gd name="T38" fmla="*/ 35 w 92"/>
                  <a:gd name="T39" fmla="*/ 2 h 99"/>
                  <a:gd name="T40" fmla="*/ 35 w 92"/>
                  <a:gd name="T41" fmla="*/ 2 h 99"/>
                  <a:gd name="T42" fmla="*/ 36 w 92"/>
                  <a:gd name="T43" fmla="*/ 2 h 99"/>
                  <a:gd name="T44" fmla="*/ 36 w 92"/>
                  <a:gd name="T45" fmla="*/ 2 h 99"/>
                  <a:gd name="T46" fmla="*/ 36 w 92"/>
                  <a:gd name="T47" fmla="*/ 2 h 99"/>
                  <a:gd name="T48" fmla="*/ 36 w 92"/>
                  <a:gd name="T49" fmla="*/ 2 h 99"/>
                  <a:gd name="T50" fmla="*/ 36 w 92"/>
                  <a:gd name="T51" fmla="*/ 2 h 99"/>
                  <a:gd name="T52" fmla="*/ 37 w 92"/>
                  <a:gd name="T53" fmla="*/ 2 h 99"/>
                  <a:gd name="T54" fmla="*/ 37 w 92"/>
                  <a:gd name="T55" fmla="*/ 2 h 99"/>
                  <a:gd name="T56" fmla="*/ 37 w 92"/>
                  <a:gd name="T57" fmla="*/ 2 h 99"/>
                  <a:gd name="T58" fmla="*/ 37 w 92"/>
                  <a:gd name="T59" fmla="*/ 2 h 99"/>
                  <a:gd name="T60" fmla="*/ 49 w 92"/>
                  <a:gd name="T61" fmla="*/ 0 h 99"/>
                  <a:gd name="T62" fmla="*/ 59 w 92"/>
                  <a:gd name="T63" fmla="*/ 5 h 99"/>
                  <a:gd name="T64" fmla="*/ 62 w 92"/>
                  <a:gd name="T65" fmla="*/ 11 h 99"/>
                  <a:gd name="T66" fmla="*/ 62 w 92"/>
                  <a:gd name="T67" fmla="*/ 20 h 99"/>
                  <a:gd name="T68" fmla="*/ 62 w 92"/>
                  <a:gd name="T69" fmla="*/ 25 h 99"/>
                  <a:gd name="T70" fmla="*/ 66 w 92"/>
                  <a:gd name="T71" fmla="*/ 23 h 99"/>
                  <a:gd name="T72" fmla="*/ 66 w 92"/>
                  <a:gd name="T73" fmla="*/ 26 h 99"/>
                  <a:gd name="T74" fmla="*/ 64 w 92"/>
                  <a:gd name="T75" fmla="*/ 34 h 99"/>
                  <a:gd name="T76" fmla="*/ 60 w 92"/>
                  <a:gd name="T77" fmla="*/ 39 h 99"/>
                  <a:gd name="T78" fmla="*/ 59 w 92"/>
                  <a:gd name="T79" fmla="*/ 46 h 99"/>
                  <a:gd name="T80" fmla="*/ 58 w 92"/>
                  <a:gd name="T81" fmla="*/ 48 h 99"/>
                  <a:gd name="T82" fmla="*/ 58 w 92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" h="99">
                    <a:moveTo>
                      <a:pt x="58" y="59"/>
                    </a:moveTo>
                    <a:cubicBezTo>
                      <a:pt x="65" y="76"/>
                      <a:pt x="90" y="67"/>
                      <a:pt x="92" y="83"/>
                    </a:cubicBezTo>
                    <a:cubicBezTo>
                      <a:pt x="85" y="90"/>
                      <a:pt x="78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5"/>
                      <a:pt x="6" y="91"/>
                      <a:pt x="0" y="85"/>
                    </a:cubicBezTo>
                    <a:cubicBezTo>
                      <a:pt x="1" y="70"/>
                      <a:pt x="33" y="76"/>
                      <a:pt x="32" y="59"/>
                    </a:cubicBezTo>
                    <a:cubicBezTo>
                      <a:pt x="33" y="56"/>
                      <a:pt x="34" y="51"/>
                      <a:pt x="33" y="48"/>
                    </a:cubicBezTo>
                    <a:cubicBezTo>
                      <a:pt x="32" y="47"/>
                      <a:pt x="31" y="47"/>
                      <a:pt x="31" y="46"/>
                    </a:cubicBezTo>
                    <a:cubicBezTo>
                      <a:pt x="30" y="44"/>
                      <a:pt x="30" y="41"/>
                      <a:pt x="30" y="39"/>
                    </a:cubicBezTo>
                    <a:cubicBezTo>
                      <a:pt x="28" y="39"/>
                      <a:pt x="27" y="35"/>
                      <a:pt x="27" y="34"/>
                    </a:cubicBezTo>
                    <a:cubicBezTo>
                      <a:pt x="26" y="32"/>
                      <a:pt x="25" y="28"/>
                      <a:pt x="24" y="26"/>
                    </a:cubicBezTo>
                    <a:cubicBezTo>
                      <a:pt x="24" y="25"/>
                      <a:pt x="24" y="23"/>
                      <a:pt x="24" y="23"/>
                    </a:cubicBezTo>
                    <a:cubicBezTo>
                      <a:pt x="25" y="22"/>
                      <a:pt x="26" y="23"/>
                      <a:pt x="28" y="25"/>
                    </a:cubicBezTo>
                    <a:cubicBezTo>
                      <a:pt x="28" y="23"/>
                      <a:pt x="28" y="21"/>
                      <a:pt x="28" y="20"/>
                    </a:cubicBezTo>
                    <a:cubicBezTo>
                      <a:pt x="28" y="16"/>
                      <a:pt x="28" y="13"/>
                      <a:pt x="28" y="11"/>
                    </a:cubicBezTo>
                    <a:cubicBezTo>
                      <a:pt x="29" y="9"/>
                      <a:pt x="30" y="7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4"/>
                      <a:pt x="34" y="3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1" y="0"/>
                      <a:pt x="45" y="0"/>
                      <a:pt x="49" y="0"/>
                    </a:cubicBezTo>
                    <a:cubicBezTo>
                      <a:pt x="53" y="1"/>
                      <a:pt x="56" y="2"/>
                      <a:pt x="59" y="5"/>
                    </a:cubicBezTo>
                    <a:cubicBezTo>
                      <a:pt x="61" y="7"/>
                      <a:pt x="62" y="9"/>
                      <a:pt x="62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4" y="23"/>
                      <a:pt x="65" y="22"/>
                      <a:pt x="66" y="23"/>
                    </a:cubicBezTo>
                    <a:cubicBezTo>
                      <a:pt x="66" y="23"/>
                      <a:pt x="66" y="25"/>
                      <a:pt x="66" y="26"/>
                    </a:cubicBezTo>
                    <a:cubicBezTo>
                      <a:pt x="66" y="28"/>
                      <a:pt x="64" y="32"/>
                      <a:pt x="64" y="34"/>
                    </a:cubicBezTo>
                    <a:cubicBezTo>
                      <a:pt x="63" y="35"/>
                      <a:pt x="62" y="39"/>
                      <a:pt x="60" y="39"/>
                    </a:cubicBezTo>
                    <a:cubicBezTo>
                      <a:pt x="60" y="41"/>
                      <a:pt x="60" y="44"/>
                      <a:pt x="59" y="46"/>
                    </a:cubicBezTo>
                    <a:cubicBezTo>
                      <a:pt x="59" y="46"/>
                      <a:pt x="58" y="47"/>
                      <a:pt x="58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Freeform 382"/>
              <p:cNvSpPr>
                <a:spLocks/>
              </p:cNvSpPr>
              <p:nvPr/>
            </p:nvSpPr>
            <p:spPr bwMode="auto">
              <a:xfrm>
                <a:off x="5079" y="1269"/>
                <a:ext cx="114" cy="214"/>
              </a:xfrm>
              <a:custGeom>
                <a:avLst/>
                <a:gdLst>
                  <a:gd name="T0" fmla="*/ 13 w 48"/>
                  <a:gd name="T1" fmla="*/ 59 h 90"/>
                  <a:gd name="T2" fmla="*/ 47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8 h 90"/>
                  <a:gd name="T12" fmla="*/ 0 w 48"/>
                  <a:gd name="T13" fmla="*/ 48 h 90"/>
                  <a:gd name="T14" fmla="*/ 9 w 48"/>
                  <a:gd name="T15" fmla="*/ 47 h 90"/>
                  <a:gd name="T16" fmla="*/ 5 w 48"/>
                  <a:gd name="T17" fmla="*/ 1 h 90"/>
                  <a:gd name="T18" fmla="*/ 4 w 48"/>
                  <a:gd name="T19" fmla="*/ 0 h 90"/>
                  <a:gd name="T20" fmla="*/ 14 w 48"/>
                  <a:gd name="T21" fmla="*/ 5 h 90"/>
                  <a:gd name="T22" fmla="*/ 17 w 48"/>
                  <a:gd name="T23" fmla="*/ 11 h 90"/>
                  <a:gd name="T24" fmla="*/ 17 w 48"/>
                  <a:gd name="T25" fmla="*/ 20 h 90"/>
                  <a:gd name="T26" fmla="*/ 17 w 48"/>
                  <a:gd name="T27" fmla="*/ 25 h 90"/>
                  <a:gd name="T28" fmla="*/ 21 w 48"/>
                  <a:gd name="T29" fmla="*/ 23 h 90"/>
                  <a:gd name="T30" fmla="*/ 21 w 48"/>
                  <a:gd name="T31" fmla="*/ 26 h 90"/>
                  <a:gd name="T32" fmla="*/ 19 w 48"/>
                  <a:gd name="T33" fmla="*/ 34 h 90"/>
                  <a:gd name="T34" fmla="*/ 15 w 48"/>
                  <a:gd name="T35" fmla="*/ 39 h 90"/>
                  <a:gd name="T36" fmla="*/ 14 w 48"/>
                  <a:gd name="T37" fmla="*/ 46 h 90"/>
                  <a:gd name="T38" fmla="*/ 13 w 48"/>
                  <a:gd name="T39" fmla="*/ 48 h 90"/>
                  <a:gd name="T40" fmla="*/ 13 w 48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9"/>
                    </a:moveTo>
                    <a:cubicBezTo>
                      <a:pt x="20" y="75"/>
                      <a:pt x="48" y="67"/>
                      <a:pt x="47" y="83"/>
                    </a:cubicBezTo>
                    <a:cubicBezTo>
                      <a:pt x="40" y="90"/>
                      <a:pt x="34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3" y="0"/>
                      <a:pt x="4" y="0"/>
                    </a:cubicBezTo>
                    <a:cubicBezTo>
                      <a:pt x="8" y="1"/>
                      <a:pt x="11" y="2"/>
                      <a:pt x="14" y="5"/>
                    </a:cubicBezTo>
                    <a:cubicBezTo>
                      <a:pt x="16" y="7"/>
                      <a:pt x="17" y="9"/>
                      <a:pt x="17" y="11"/>
                    </a:cubicBezTo>
                    <a:cubicBezTo>
                      <a:pt x="17" y="13"/>
                      <a:pt x="17" y="16"/>
                      <a:pt x="17" y="20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3"/>
                      <a:pt x="21" y="25"/>
                      <a:pt x="21" y="26"/>
                    </a:cubicBezTo>
                    <a:cubicBezTo>
                      <a:pt x="21" y="28"/>
                      <a:pt x="19" y="32"/>
                      <a:pt x="19" y="34"/>
                    </a:cubicBezTo>
                    <a:cubicBezTo>
                      <a:pt x="18" y="35"/>
                      <a:pt x="17" y="39"/>
                      <a:pt x="15" y="39"/>
                    </a:cubicBezTo>
                    <a:cubicBezTo>
                      <a:pt x="15" y="41"/>
                      <a:pt x="15" y="44"/>
                      <a:pt x="14" y="46"/>
                    </a:cubicBezTo>
                    <a:cubicBezTo>
                      <a:pt x="14" y="46"/>
                      <a:pt x="13" y="47"/>
                      <a:pt x="13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Freeform 383"/>
              <p:cNvSpPr>
                <a:spLocks/>
              </p:cNvSpPr>
              <p:nvPr/>
            </p:nvSpPr>
            <p:spPr bwMode="auto">
              <a:xfrm>
                <a:off x="5032" y="1253"/>
                <a:ext cx="95" cy="140"/>
              </a:xfrm>
              <a:custGeom>
                <a:avLst/>
                <a:gdLst>
                  <a:gd name="T0" fmla="*/ 1 w 40"/>
                  <a:gd name="T1" fmla="*/ 25 h 59"/>
                  <a:gd name="T2" fmla="*/ 7 w 40"/>
                  <a:gd name="T3" fmla="*/ 8 h 59"/>
                  <a:gd name="T4" fmla="*/ 34 w 40"/>
                  <a:gd name="T5" fmla="*/ 8 h 59"/>
                  <a:gd name="T6" fmla="*/ 39 w 40"/>
                  <a:gd name="T7" fmla="*/ 24 h 59"/>
                  <a:gd name="T8" fmla="*/ 21 w 40"/>
                  <a:gd name="T9" fmla="*/ 58 h 59"/>
                  <a:gd name="T10" fmla="*/ 1 w 40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9">
                    <a:moveTo>
                      <a:pt x="1" y="25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9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39" y="24"/>
                    </a:cubicBezTo>
                    <a:cubicBezTo>
                      <a:pt x="38" y="37"/>
                      <a:pt x="38" y="57"/>
                      <a:pt x="21" y="58"/>
                    </a:cubicBezTo>
                    <a:cubicBezTo>
                      <a:pt x="3" y="59"/>
                      <a:pt x="4" y="40"/>
                      <a:pt x="1" y="25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Freeform 384"/>
              <p:cNvSpPr>
                <a:spLocks/>
              </p:cNvSpPr>
              <p:nvPr/>
            </p:nvSpPr>
            <p:spPr bwMode="auto">
              <a:xfrm>
                <a:off x="5079" y="1262"/>
                <a:ext cx="48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19 w 20"/>
                  <a:gd name="T5" fmla="*/ 20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4" y="4"/>
                    </a:cubicBezTo>
                    <a:cubicBezTo>
                      <a:pt x="19" y="7"/>
                      <a:pt x="20" y="13"/>
                      <a:pt x="19" y="20"/>
                    </a:cubicBezTo>
                    <a:cubicBezTo>
                      <a:pt x="18" y="33"/>
                      <a:pt x="18" y="53"/>
                      <a:pt x="1" y="54"/>
                    </a:cubicBezTo>
                    <a:cubicBezTo>
                      <a:pt x="1" y="54"/>
                      <a:pt x="1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Freeform 385"/>
              <p:cNvSpPr>
                <a:spLocks/>
              </p:cNvSpPr>
              <p:nvPr/>
            </p:nvSpPr>
            <p:spPr bwMode="auto">
              <a:xfrm>
                <a:off x="4963" y="1395"/>
                <a:ext cx="233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5 w 98"/>
                  <a:gd name="T9" fmla="*/ 10 h 46"/>
                  <a:gd name="T10" fmla="*/ 36 w 98"/>
                  <a:gd name="T11" fmla="*/ 6 h 46"/>
                  <a:gd name="T12" fmla="*/ 37 w 98"/>
                  <a:gd name="T13" fmla="*/ 2 h 46"/>
                  <a:gd name="T14" fmla="*/ 61 w 98"/>
                  <a:gd name="T15" fmla="*/ 2 h 46"/>
                  <a:gd name="T16" fmla="*/ 62 w 98"/>
                  <a:gd name="T17" fmla="*/ 6 h 46"/>
                  <a:gd name="T18" fmla="*/ 65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11"/>
                      <a:pt x="24" y="23"/>
                      <a:pt x="35" y="10"/>
                    </a:cubicBezTo>
                    <a:cubicBezTo>
                      <a:pt x="35" y="9"/>
                      <a:pt x="36" y="7"/>
                      <a:pt x="36" y="6"/>
                    </a:cubicBezTo>
                    <a:cubicBezTo>
                      <a:pt x="37" y="4"/>
                      <a:pt x="37" y="3"/>
                      <a:pt x="37" y="2"/>
                    </a:cubicBezTo>
                    <a:cubicBezTo>
                      <a:pt x="39" y="0"/>
                      <a:pt x="61" y="0"/>
                      <a:pt x="61" y="2"/>
                    </a:cubicBezTo>
                    <a:cubicBezTo>
                      <a:pt x="62" y="3"/>
                      <a:pt x="62" y="4"/>
                      <a:pt x="62" y="6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6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Freeform 386"/>
              <p:cNvSpPr>
                <a:spLocks/>
              </p:cNvSpPr>
              <p:nvPr/>
            </p:nvSpPr>
            <p:spPr bwMode="auto">
              <a:xfrm>
                <a:off x="5079" y="1395"/>
                <a:ext cx="126" cy="109"/>
              </a:xfrm>
              <a:custGeom>
                <a:avLst/>
                <a:gdLst>
                  <a:gd name="T0" fmla="*/ 49 w 53"/>
                  <a:gd name="T1" fmla="*/ 46 h 46"/>
                  <a:gd name="T2" fmla="*/ 24 w 53"/>
                  <a:gd name="T3" fmla="*/ 46 h 46"/>
                  <a:gd name="T4" fmla="*/ 0 w 53"/>
                  <a:gd name="T5" fmla="*/ 46 h 46"/>
                  <a:gd name="T6" fmla="*/ 0 w 53"/>
                  <a:gd name="T7" fmla="*/ 0 h 46"/>
                  <a:gd name="T8" fmla="*/ 12 w 53"/>
                  <a:gd name="T9" fmla="*/ 2 h 46"/>
                  <a:gd name="T10" fmla="*/ 13 w 53"/>
                  <a:gd name="T11" fmla="*/ 6 h 46"/>
                  <a:gd name="T12" fmla="*/ 16 w 53"/>
                  <a:gd name="T13" fmla="*/ 10 h 46"/>
                  <a:gd name="T14" fmla="*/ 49 w 5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2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27" y="20"/>
                      <a:pt x="53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Freeform 387"/>
              <p:cNvSpPr>
                <a:spLocks/>
              </p:cNvSpPr>
              <p:nvPr/>
            </p:nvSpPr>
            <p:spPr bwMode="auto">
              <a:xfrm>
                <a:off x="4960" y="1419"/>
                <a:ext cx="110" cy="173"/>
              </a:xfrm>
              <a:custGeom>
                <a:avLst/>
                <a:gdLst>
                  <a:gd name="T0" fmla="*/ 36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6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6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1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9" y="8"/>
                      <a:pt x="36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Freeform 388"/>
              <p:cNvSpPr>
                <a:spLocks/>
              </p:cNvSpPr>
              <p:nvPr/>
            </p:nvSpPr>
            <p:spPr bwMode="auto">
              <a:xfrm>
                <a:off x="5091" y="1419"/>
                <a:ext cx="109" cy="173"/>
              </a:xfrm>
              <a:custGeom>
                <a:avLst/>
                <a:gdLst>
                  <a:gd name="T0" fmla="*/ 11 w 46"/>
                  <a:gd name="T1" fmla="*/ 0 h 73"/>
                  <a:gd name="T2" fmla="*/ 42 w 46"/>
                  <a:gd name="T3" fmla="*/ 15 h 73"/>
                  <a:gd name="T4" fmla="*/ 46 w 46"/>
                  <a:gd name="T5" fmla="*/ 73 h 73"/>
                  <a:gd name="T6" fmla="*/ 0 w 46"/>
                  <a:gd name="T7" fmla="*/ 73 h 73"/>
                  <a:gd name="T8" fmla="*/ 11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1" y="0"/>
                    </a:moveTo>
                    <a:cubicBezTo>
                      <a:pt x="19" y="7"/>
                      <a:pt x="35" y="3"/>
                      <a:pt x="42" y="15"/>
                    </a:cubicBezTo>
                    <a:cubicBezTo>
                      <a:pt x="46" y="21"/>
                      <a:pt x="46" y="51"/>
                      <a:pt x="4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Freeform 389"/>
              <p:cNvSpPr>
                <a:spLocks/>
              </p:cNvSpPr>
              <p:nvPr/>
            </p:nvSpPr>
            <p:spPr bwMode="auto">
              <a:xfrm>
                <a:off x="5006" y="1647"/>
                <a:ext cx="71" cy="114"/>
              </a:xfrm>
              <a:custGeom>
                <a:avLst/>
                <a:gdLst>
                  <a:gd name="T0" fmla="*/ 29 w 30"/>
                  <a:gd name="T1" fmla="*/ 29 h 48"/>
                  <a:gd name="T2" fmla="*/ 29 w 30"/>
                  <a:gd name="T3" fmla="*/ 48 h 48"/>
                  <a:gd name="T4" fmla="*/ 1 w 30"/>
                  <a:gd name="T5" fmla="*/ 48 h 48"/>
                  <a:gd name="T6" fmla="*/ 1 w 30"/>
                  <a:gd name="T7" fmla="*/ 48 h 48"/>
                  <a:gd name="T8" fmla="*/ 2 w 30"/>
                  <a:gd name="T9" fmla="*/ 27 h 48"/>
                  <a:gd name="T10" fmla="*/ 29 w 30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29" y="29"/>
                    </a:moveTo>
                    <a:cubicBezTo>
                      <a:pt x="29" y="48"/>
                      <a:pt x="29" y="48"/>
                      <a:pt x="29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5"/>
                      <a:pt x="30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Freeform 390"/>
              <p:cNvSpPr>
                <a:spLocks/>
              </p:cNvSpPr>
              <p:nvPr/>
            </p:nvSpPr>
            <p:spPr bwMode="auto">
              <a:xfrm>
                <a:off x="5082" y="1647"/>
                <a:ext cx="71" cy="114"/>
              </a:xfrm>
              <a:custGeom>
                <a:avLst/>
                <a:gdLst>
                  <a:gd name="T0" fmla="*/ 1 w 30"/>
                  <a:gd name="T1" fmla="*/ 29 h 48"/>
                  <a:gd name="T2" fmla="*/ 1 w 30"/>
                  <a:gd name="T3" fmla="*/ 48 h 48"/>
                  <a:gd name="T4" fmla="*/ 29 w 30"/>
                  <a:gd name="T5" fmla="*/ 48 h 48"/>
                  <a:gd name="T6" fmla="*/ 29 w 30"/>
                  <a:gd name="T7" fmla="*/ 48 h 48"/>
                  <a:gd name="T8" fmla="*/ 28 w 30"/>
                  <a:gd name="T9" fmla="*/ 27 h 48"/>
                  <a:gd name="T10" fmla="*/ 1 w 30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1" y="29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0" y="5"/>
                      <a:pt x="0" y="0"/>
                      <a:pt x="1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Freeform 391"/>
              <p:cNvSpPr>
                <a:spLocks/>
              </p:cNvSpPr>
              <p:nvPr/>
            </p:nvSpPr>
            <p:spPr bwMode="auto">
              <a:xfrm>
                <a:off x="5148" y="1583"/>
                <a:ext cx="55" cy="123"/>
              </a:xfrm>
              <a:custGeom>
                <a:avLst/>
                <a:gdLst>
                  <a:gd name="T0" fmla="*/ 10 w 23"/>
                  <a:gd name="T1" fmla="*/ 0 h 52"/>
                  <a:gd name="T2" fmla="*/ 18 w 23"/>
                  <a:gd name="T3" fmla="*/ 0 h 52"/>
                  <a:gd name="T4" fmla="*/ 22 w 23"/>
                  <a:gd name="T5" fmla="*/ 5 h 52"/>
                  <a:gd name="T6" fmla="*/ 16 w 23"/>
                  <a:gd name="T7" fmla="*/ 47 h 52"/>
                  <a:gd name="T8" fmla="*/ 10 w 23"/>
                  <a:gd name="T9" fmla="*/ 52 h 52"/>
                  <a:gd name="T10" fmla="*/ 0 w 23"/>
                  <a:gd name="T11" fmla="*/ 52 h 52"/>
                  <a:gd name="T12" fmla="*/ 10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2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50"/>
                      <a:pt x="13" y="52"/>
                      <a:pt x="10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Freeform 392"/>
              <p:cNvSpPr>
                <a:spLocks/>
              </p:cNvSpPr>
              <p:nvPr/>
            </p:nvSpPr>
            <p:spPr bwMode="auto">
              <a:xfrm>
                <a:off x="4958" y="1583"/>
                <a:ext cx="55" cy="123"/>
              </a:xfrm>
              <a:custGeom>
                <a:avLst/>
                <a:gdLst>
                  <a:gd name="T0" fmla="*/ 12 w 23"/>
                  <a:gd name="T1" fmla="*/ 0 h 52"/>
                  <a:gd name="T2" fmla="*/ 4 w 23"/>
                  <a:gd name="T3" fmla="*/ 0 h 52"/>
                  <a:gd name="T4" fmla="*/ 0 w 23"/>
                  <a:gd name="T5" fmla="*/ 5 h 52"/>
                  <a:gd name="T6" fmla="*/ 7 w 23"/>
                  <a:gd name="T7" fmla="*/ 47 h 52"/>
                  <a:gd name="T8" fmla="*/ 12 w 23"/>
                  <a:gd name="T9" fmla="*/ 52 h 52"/>
                  <a:gd name="T10" fmla="*/ 23 w 23"/>
                  <a:gd name="T11" fmla="*/ 52 h 52"/>
                  <a:gd name="T12" fmla="*/ 12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50"/>
                      <a:pt x="9" y="52"/>
                      <a:pt x="12" y="52"/>
                    </a:cubicBezTo>
                    <a:cubicBezTo>
                      <a:pt x="23" y="52"/>
                      <a:pt x="23" y="52"/>
                      <a:pt x="23" y="5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Freeform 393"/>
              <p:cNvSpPr>
                <a:spLocks/>
              </p:cNvSpPr>
              <p:nvPr/>
            </p:nvSpPr>
            <p:spPr bwMode="auto">
              <a:xfrm>
                <a:off x="4979" y="1455"/>
                <a:ext cx="200" cy="251"/>
              </a:xfrm>
              <a:custGeom>
                <a:avLst/>
                <a:gdLst>
                  <a:gd name="T0" fmla="*/ 11 w 84"/>
                  <a:gd name="T1" fmla="*/ 0 h 106"/>
                  <a:gd name="T2" fmla="*/ 73 w 84"/>
                  <a:gd name="T3" fmla="*/ 0 h 106"/>
                  <a:gd name="T4" fmla="*/ 84 w 84"/>
                  <a:gd name="T5" fmla="*/ 11 h 106"/>
                  <a:gd name="T6" fmla="*/ 78 w 84"/>
                  <a:gd name="T7" fmla="*/ 95 h 106"/>
                  <a:gd name="T8" fmla="*/ 67 w 84"/>
                  <a:gd name="T9" fmla="*/ 106 h 106"/>
                  <a:gd name="T10" fmla="*/ 18 w 84"/>
                  <a:gd name="T11" fmla="*/ 106 h 106"/>
                  <a:gd name="T12" fmla="*/ 7 w 84"/>
                  <a:gd name="T13" fmla="*/ 95 h 106"/>
                  <a:gd name="T14" fmla="*/ 0 w 84"/>
                  <a:gd name="T15" fmla="*/ 11 h 106"/>
                  <a:gd name="T16" fmla="*/ 11 w 8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4" y="5"/>
                      <a:pt x="84" y="11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2" y="106"/>
                      <a:pt x="7" y="101"/>
                      <a:pt x="7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Freeform 394"/>
              <p:cNvSpPr>
                <a:spLocks/>
              </p:cNvSpPr>
              <p:nvPr/>
            </p:nvSpPr>
            <p:spPr bwMode="auto">
              <a:xfrm>
                <a:off x="5079" y="1455"/>
                <a:ext cx="100" cy="251"/>
              </a:xfrm>
              <a:custGeom>
                <a:avLst/>
                <a:gdLst>
                  <a:gd name="T0" fmla="*/ 0 w 42"/>
                  <a:gd name="T1" fmla="*/ 0 h 106"/>
                  <a:gd name="T2" fmla="*/ 31 w 42"/>
                  <a:gd name="T3" fmla="*/ 0 h 106"/>
                  <a:gd name="T4" fmla="*/ 42 w 42"/>
                  <a:gd name="T5" fmla="*/ 11 h 106"/>
                  <a:gd name="T6" fmla="*/ 36 w 42"/>
                  <a:gd name="T7" fmla="*/ 95 h 106"/>
                  <a:gd name="T8" fmla="*/ 25 w 42"/>
                  <a:gd name="T9" fmla="*/ 106 h 106"/>
                  <a:gd name="T10" fmla="*/ 0 w 42"/>
                  <a:gd name="T11" fmla="*/ 106 h 106"/>
                  <a:gd name="T12" fmla="*/ 0 w 42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Freeform 395"/>
              <p:cNvSpPr>
                <a:spLocks/>
              </p:cNvSpPr>
              <p:nvPr/>
            </p:nvSpPr>
            <p:spPr bwMode="auto">
              <a:xfrm>
                <a:off x="4970" y="1704"/>
                <a:ext cx="221" cy="57"/>
              </a:xfrm>
              <a:custGeom>
                <a:avLst/>
                <a:gdLst>
                  <a:gd name="T0" fmla="*/ 10 w 93"/>
                  <a:gd name="T1" fmla="*/ 0 h 24"/>
                  <a:gd name="T2" fmla="*/ 82 w 93"/>
                  <a:gd name="T3" fmla="*/ 0 h 24"/>
                  <a:gd name="T4" fmla="*/ 93 w 93"/>
                  <a:gd name="T5" fmla="*/ 11 h 24"/>
                  <a:gd name="T6" fmla="*/ 93 w 93"/>
                  <a:gd name="T7" fmla="*/ 21 h 24"/>
                  <a:gd name="T8" fmla="*/ 92 w 93"/>
                  <a:gd name="T9" fmla="*/ 24 h 24"/>
                  <a:gd name="T10" fmla="*/ 0 w 93"/>
                  <a:gd name="T11" fmla="*/ 24 h 24"/>
                  <a:gd name="T12" fmla="*/ 0 w 93"/>
                  <a:gd name="T13" fmla="*/ 21 h 24"/>
                  <a:gd name="T14" fmla="*/ 0 w 93"/>
                  <a:gd name="T15" fmla="*/ 11 h 24"/>
                  <a:gd name="T16" fmla="*/ 10 w 9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4">
                    <a:moveTo>
                      <a:pt x="10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2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Freeform 396"/>
              <p:cNvSpPr>
                <a:spLocks/>
              </p:cNvSpPr>
              <p:nvPr/>
            </p:nvSpPr>
            <p:spPr bwMode="auto">
              <a:xfrm>
                <a:off x="5079" y="1704"/>
                <a:ext cx="112" cy="57"/>
              </a:xfrm>
              <a:custGeom>
                <a:avLst/>
                <a:gdLst>
                  <a:gd name="T0" fmla="*/ 0 w 47"/>
                  <a:gd name="T1" fmla="*/ 0 h 24"/>
                  <a:gd name="T2" fmla="*/ 36 w 47"/>
                  <a:gd name="T3" fmla="*/ 0 h 24"/>
                  <a:gd name="T4" fmla="*/ 47 w 47"/>
                  <a:gd name="T5" fmla="*/ 11 h 24"/>
                  <a:gd name="T6" fmla="*/ 47 w 47"/>
                  <a:gd name="T7" fmla="*/ 21 h 24"/>
                  <a:gd name="T8" fmla="*/ 46 w 47"/>
                  <a:gd name="T9" fmla="*/ 24 h 24"/>
                  <a:gd name="T10" fmla="*/ 0 w 47"/>
                  <a:gd name="T11" fmla="*/ 24 h 24"/>
                  <a:gd name="T12" fmla="*/ 0 w 4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7" y="5"/>
                      <a:pt x="47" y="1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6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Freeform 397"/>
              <p:cNvSpPr>
                <a:spLocks/>
              </p:cNvSpPr>
              <p:nvPr/>
            </p:nvSpPr>
            <p:spPr bwMode="auto">
              <a:xfrm>
                <a:off x="4507" y="1383"/>
                <a:ext cx="216" cy="235"/>
              </a:xfrm>
              <a:custGeom>
                <a:avLst/>
                <a:gdLst>
                  <a:gd name="T0" fmla="*/ 58 w 91"/>
                  <a:gd name="T1" fmla="*/ 59 h 99"/>
                  <a:gd name="T2" fmla="*/ 91 w 91"/>
                  <a:gd name="T3" fmla="*/ 83 h 99"/>
                  <a:gd name="T4" fmla="*/ 69 w 91"/>
                  <a:gd name="T5" fmla="*/ 99 h 99"/>
                  <a:gd name="T6" fmla="*/ 21 w 91"/>
                  <a:gd name="T7" fmla="*/ 99 h 99"/>
                  <a:gd name="T8" fmla="*/ 0 w 91"/>
                  <a:gd name="T9" fmla="*/ 85 h 99"/>
                  <a:gd name="T10" fmla="*/ 32 w 91"/>
                  <a:gd name="T11" fmla="*/ 59 h 99"/>
                  <a:gd name="T12" fmla="*/ 33 w 91"/>
                  <a:gd name="T13" fmla="*/ 48 h 99"/>
                  <a:gd name="T14" fmla="*/ 31 w 91"/>
                  <a:gd name="T15" fmla="*/ 46 h 99"/>
                  <a:gd name="T16" fmla="*/ 30 w 91"/>
                  <a:gd name="T17" fmla="*/ 39 h 99"/>
                  <a:gd name="T18" fmla="*/ 26 w 91"/>
                  <a:gd name="T19" fmla="*/ 34 h 99"/>
                  <a:gd name="T20" fmla="*/ 24 w 91"/>
                  <a:gd name="T21" fmla="*/ 26 h 99"/>
                  <a:gd name="T22" fmla="*/ 24 w 91"/>
                  <a:gd name="T23" fmla="*/ 23 h 99"/>
                  <a:gd name="T24" fmla="*/ 28 w 91"/>
                  <a:gd name="T25" fmla="*/ 25 h 99"/>
                  <a:gd name="T26" fmla="*/ 28 w 91"/>
                  <a:gd name="T27" fmla="*/ 20 h 99"/>
                  <a:gd name="T28" fmla="*/ 28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5 w 91"/>
                  <a:gd name="T37" fmla="*/ 3 h 99"/>
                  <a:gd name="T38" fmla="*/ 35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6 w 91"/>
                  <a:gd name="T45" fmla="*/ 2 h 99"/>
                  <a:gd name="T46" fmla="*/ 36 w 91"/>
                  <a:gd name="T47" fmla="*/ 2 h 99"/>
                  <a:gd name="T48" fmla="*/ 36 w 91"/>
                  <a:gd name="T49" fmla="*/ 2 h 99"/>
                  <a:gd name="T50" fmla="*/ 36 w 91"/>
                  <a:gd name="T51" fmla="*/ 2 h 99"/>
                  <a:gd name="T52" fmla="*/ 37 w 91"/>
                  <a:gd name="T53" fmla="*/ 2 h 99"/>
                  <a:gd name="T54" fmla="*/ 37 w 91"/>
                  <a:gd name="T55" fmla="*/ 2 h 99"/>
                  <a:gd name="T56" fmla="*/ 37 w 91"/>
                  <a:gd name="T57" fmla="*/ 2 h 99"/>
                  <a:gd name="T58" fmla="*/ 37 w 91"/>
                  <a:gd name="T59" fmla="*/ 2 h 99"/>
                  <a:gd name="T60" fmla="*/ 48 w 91"/>
                  <a:gd name="T61" fmla="*/ 1 h 99"/>
                  <a:gd name="T62" fmla="*/ 59 w 91"/>
                  <a:gd name="T63" fmla="*/ 5 h 99"/>
                  <a:gd name="T64" fmla="*/ 62 w 91"/>
                  <a:gd name="T65" fmla="*/ 11 h 99"/>
                  <a:gd name="T66" fmla="*/ 62 w 91"/>
                  <a:gd name="T67" fmla="*/ 20 h 99"/>
                  <a:gd name="T68" fmla="*/ 62 w 91"/>
                  <a:gd name="T69" fmla="*/ 25 h 99"/>
                  <a:gd name="T70" fmla="*/ 66 w 91"/>
                  <a:gd name="T71" fmla="*/ 23 h 99"/>
                  <a:gd name="T72" fmla="*/ 66 w 91"/>
                  <a:gd name="T73" fmla="*/ 26 h 99"/>
                  <a:gd name="T74" fmla="*/ 64 w 91"/>
                  <a:gd name="T75" fmla="*/ 34 h 99"/>
                  <a:gd name="T76" fmla="*/ 60 w 91"/>
                  <a:gd name="T77" fmla="*/ 39 h 99"/>
                  <a:gd name="T78" fmla="*/ 59 w 91"/>
                  <a:gd name="T79" fmla="*/ 46 h 99"/>
                  <a:gd name="T80" fmla="*/ 57 w 91"/>
                  <a:gd name="T81" fmla="*/ 48 h 99"/>
                  <a:gd name="T82" fmla="*/ 58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8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7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6"/>
                      <a:pt x="6" y="91"/>
                      <a:pt x="0" y="85"/>
                    </a:cubicBezTo>
                    <a:cubicBezTo>
                      <a:pt x="0" y="70"/>
                      <a:pt x="33" y="76"/>
                      <a:pt x="32" y="59"/>
                    </a:cubicBezTo>
                    <a:cubicBezTo>
                      <a:pt x="33" y="56"/>
                      <a:pt x="33" y="51"/>
                      <a:pt x="33" y="48"/>
                    </a:cubicBezTo>
                    <a:cubicBezTo>
                      <a:pt x="32" y="47"/>
                      <a:pt x="31" y="47"/>
                      <a:pt x="31" y="46"/>
                    </a:cubicBezTo>
                    <a:cubicBezTo>
                      <a:pt x="30" y="44"/>
                      <a:pt x="30" y="42"/>
                      <a:pt x="30" y="39"/>
                    </a:cubicBezTo>
                    <a:cubicBezTo>
                      <a:pt x="28" y="39"/>
                      <a:pt x="27" y="35"/>
                      <a:pt x="26" y="34"/>
                    </a:cubicBezTo>
                    <a:cubicBezTo>
                      <a:pt x="26" y="32"/>
                      <a:pt x="24" y="28"/>
                      <a:pt x="24" y="26"/>
                    </a:cubicBezTo>
                    <a:cubicBezTo>
                      <a:pt x="24" y="25"/>
                      <a:pt x="24" y="24"/>
                      <a:pt x="24" y="23"/>
                    </a:cubicBezTo>
                    <a:cubicBezTo>
                      <a:pt x="25" y="22"/>
                      <a:pt x="26" y="23"/>
                      <a:pt x="28" y="25"/>
                    </a:cubicBezTo>
                    <a:cubicBezTo>
                      <a:pt x="28" y="23"/>
                      <a:pt x="28" y="21"/>
                      <a:pt x="28" y="20"/>
                    </a:cubicBezTo>
                    <a:cubicBezTo>
                      <a:pt x="28" y="16"/>
                      <a:pt x="28" y="13"/>
                      <a:pt x="28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4" y="3"/>
                      <a:pt x="35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1" y="0"/>
                      <a:pt x="45" y="0"/>
                      <a:pt x="48" y="1"/>
                    </a:cubicBezTo>
                    <a:cubicBezTo>
                      <a:pt x="52" y="1"/>
                      <a:pt x="56" y="3"/>
                      <a:pt x="59" y="5"/>
                    </a:cubicBezTo>
                    <a:cubicBezTo>
                      <a:pt x="60" y="7"/>
                      <a:pt x="61" y="9"/>
                      <a:pt x="62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4" y="23"/>
                      <a:pt x="65" y="22"/>
                      <a:pt x="66" y="23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5" y="28"/>
                      <a:pt x="64" y="32"/>
                      <a:pt x="64" y="34"/>
                    </a:cubicBezTo>
                    <a:cubicBezTo>
                      <a:pt x="63" y="35"/>
                      <a:pt x="62" y="39"/>
                      <a:pt x="60" y="39"/>
                    </a:cubicBezTo>
                    <a:cubicBezTo>
                      <a:pt x="60" y="41"/>
                      <a:pt x="60" y="44"/>
                      <a:pt x="59" y="46"/>
                    </a:cubicBezTo>
                    <a:cubicBezTo>
                      <a:pt x="59" y="46"/>
                      <a:pt x="58" y="47"/>
                      <a:pt x="57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Freeform 398"/>
              <p:cNvSpPr>
                <a:spLocks/>
              </p:cNvSpPr>
              <p:nvPr/>
            </p:nvSpPr>
            <p:spPr bwMode="auto">
              <a:xfrm>
                <a:off x="4614" y="1383"/>
                <a:ext cx="114" cy="214"/>
              </a:xfrm>
              <a:custGeom>
                <a:avLst/>
                <a:gdLst>
                  <a:gd name="T0" fmla="*/ 13 w 48"/>
                  <a:gd name="T1" fmla="*/ 59 h 90"/>
                  <a:gd name="T2" fmla="*/ 46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8 h 90"/>
                  <a:gd name="T12" fmla="*/ 0 w 48"/>
                  <a:gd name="T13" fmla="*/ 48 h 90"/>
                  <a:gd name="T14" fmla="*/ 9 w 48"/>
                  <a:gd name="T15" fmla="*/ 47 h 90"/>
                  <a:gd name="T16" fmla="*/ 5 w 48"/>
                  <a:gd name="T17" fmla="*/ 1 h 90"/>
                  <a:gd name="T18" fmla="*/ 3 w 48"/>
                  <a:gd name="T19" fmla="*/ 1 h 90"/>
                  <a:gd name="T20" fmla="*/ 14 w 48"/>
                  <a:gd name="T21" fmla="*/ 5 h 90"/>
                  <a:gd name="T22" fmla="*/ 17 w 48"/>
                  <a:gd name="T23" fmla="*/ 11 h 90"/>
                  <a:gd name="T24" fmla="*/ 17 w 48"/>
                  <a:gd name="T25" fmla="*/ 20 h 90"/>
                  <a:gd name="T26" fmla="*/ 17 w 48"/>
                  <a:gd name="T27" fmla="*/ 25 h 90"/>
                  <a:gd name="T28" fmla="*/ 21 w 48"/>
                  <a:gd name="T29" fmla="*/ 23 h 90"/>
                  <a:gd name="T30" fmla="*/ 21 w 48"/>
                  <a:gd name="T31" fmla="*/ 26 h 90"/>
                  <a:gd name="T32" fmla="*/ 19 w 48"/>
                  <a:gd name="T33" fmla="*/ 34 h 90"/>
                  <a:gd name="T34" fmla="*/ 15 w 48"/>
                  <a:gd name="T35" fmla="*/ 39 h 90"/>
                  <a:gd name="T36" fmla="*/ 14 w 48"/>
                  <a:gd name="T37" fmla="*/ 46 h 90"/>
                  <a:gd name="T38" fmla="*/ 12 w 48"/>
                  <a:gd name="T39" fmla="*/ 48 h 90"/>
                  <a:gd name="T40" fmla="*/ 13 w 48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9"/>
                    </a:moveTo>
                    <a:cubicBezTo>
                      <a:pt x="19" y="76"/>
                      <a:pt x="48" y="67"/>
                      <a:pt x="46" y="83"/>
                    </a:cubicBezTo>
                    <a:cubicBezTo>
                      <a:pt x="40" y="90"/>
                      <a:pt x="33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2" y="0"/>
                      <a:pt x="3" y="1"/>
                    </a:cubicBezTo>
                    <a:cubicBezTo>
                      <a:pt x="7" y="1"/>
                      <a:pt x="11" y="3"/>
                      <a:pt x="14" y="5"/>
                    </a:cubicBezTo>
                    <a:cubicBezTo>
                      <a:pt x="15" y="7"/>
                      <a:pt x="16" y="9"/>
                      <a:pt x="17" y="11"/>
                    </a:cubicBezTo>
                    <a:cubicBezTo>
                      <a:pt x="17" y="13"/>
                      <a:pt x="17" y="16"/>
                      <a:pt x="17" y="20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4"/>
                      <a:pt x="21" y="25"/>
                      <a:pt x="21" y="26"/>
                    </a:cubicBezTo>
                    <a:cubicBezTo>
                      <a:pt x="20" y="28"/>
                      <a:pt x="19" y="32"/>
                      <a:pt x="19" y="34"/>
                    </a:cubicBezTo>
                    <a:cubicBezTo>
                      <a:pt x="18" y="35"/>
                      <a:pt x="17" y="39"/>
                      <a:pt x="15" y="39"/>
                    </a:cubicBezTo>
                    <a:cubicBezTo>
                      <a:pt x="15" y="41"/>
                      <a:pt x="15" y="44"/>
                      <a:pt x="14" y="46"/>
                    </a:cubicBezTo>
                    <a:cubicBezTo>
                      <a:pt x="14" y="46"/>
                      <a:pt x="13" y="47"/>
                      <a:pt x="12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Freeform 399"/>
              <p:cNvSpPr>
                <a:spLocks/>
              </p:cNvSpPr>
              <p:nvPr/>
            </p:nvSpPr>
            <p:spPr bwMode="auto">
              <a:xfrm>
                <a:off x="4566" y="1367"/>
                <a:ext cx="95" cy="142"/>
              </a:xfrm>
              <a:custGeom>
                <a:avLst/>
                <a:gdLst>
                  <a:gd name="T0" fmla="*/ 1 w 40"/>
                  <a:gd name="T1" fmla="*/ 26 h 60"/>
                  <a:gd name="T2" fmla="*/ 7 w 40"/>
                  <a:gd name="T3" fmla="*/ 8 h 60"/>
                  <a:gd name="T4" fmla="*/ 34 w 40"/>
                  <a:gd name="T5" fmla="*/ 8 h 60"/>
                  <a:gd name="T6" fmla="*/ 39 w 40"/>
                  <a:gd name="T7" fmla="*/ 24 h 60"/>
                  <a:gd name="T8" fmla="*/ 21 w 40"/>
                  <a:gd name="T9" fmla="*/ 58 h 60"/>
                  <a:gd name="T10" fmla="*/ 1 w 40"/>
                  <a:gd name="T11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0">
                    <a:moveTo>
                      <a:pt x="1" y="26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8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39" y="24"/>
                    </a:cubicBezTo>
                    <a:cubicBezTo>
                      <a:pt x="38" y="37"/>
                      <a:pt x="38" y="57"/>
                      <a:pt x="21" y="58"/>
                    </a:cubicBezTo>
                    <a:cubicBezTo>
                      <a:pt x="3" y="60"/>
                      <a:pt x="3" y="40"/>
                      <a:pt x="1" y="26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Freeform 400"/>
              <p:cNvSpPr>
                <a:spLocks/>
              </p:cNvSpPr>
              <p:nvPr/>
            </p:nvSpPr>
            <p:spPr bwMode="auto">
              <a:xfrm>
                <a:off x="4614" y="1376"/>
                <a:ext cx="47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19 w 20"/>
                  <a:gd name="T5" fmla="*/ 20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4" y="4"/>
                    </a:cubicBezTo>
                    <a:cubicBezTo>
                      <a:pt x="19" y="7"/>
                      <a:pt x="20" y="13"/>
                      <a:pt x="19" y="20"/>
                    </a:cubicBezTo>
                    <a:cubicBezTo>
                      <a:pt x="18" y="33"/>
                      <a:pt x="18" y="53"/>
                      <a:pt x="1" y="54"/>
                    </a:cubicBezTo>
                    <a:cubicBezTo>
                      <a:pt x="1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Freeform 401"/>
              <p:cNvSpPr>
                <a:spLocks/>
              </p:cNvSpPr>
              <p:nvPr/>
            </p:nvSpPr>
            <p:spPr bwMode="auto">
              <a:xfrm>
                <a:off x="4497" y="1509"/>
                <a:ext cx="233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4 w 98"/>
                  <a:gd name="T9" fmla="*/ 10 h 46"/>
                  <a:gd name="T10" fmla="*/ 36 w 98"/>
                  <a:gd name="T11" fmla="*/ 6 h 46"/>
                  <a:gd name="T12" fmla="*/ 37 w 98"/>
                  <a:gd name="T13" fmla="*/ 2 h 46"/>
                  <a:gd name="T14" fmla="*/ 61 w 98"/>
                  <a:gd name="T15" fmla="*/ 2 h 46"/>
                  <a:gd name="T16" fmla="*/ 62 w 98"/>
                  <a:gd name="T17" fmla="*/ 6 h 46"/>
                  <a:gd name="T18" fmla="*/ 65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11"/>
                      <a:pt x="24" y="23"/>
                      <a:pt x="34" y="10"/>
                    </a:cubicBezTo>
                    <a:cubicBezTo>
                      <a:pt x="35" y="9"/>
                      <a:pt x="35" y="7"/>
                      <a:pt x="36" y="6"/>
                    </a:cubicBezTo>
                    <a:cubicBezTo>
                      <a:pt x="37" y="5"/>
                      <a:pt x="37" y="3"/>
                      <a:pt x="37" y="2"/>
                    </a:cubicBezTo>
                    <a:cubicBezTo>
                      <a:pt x="38" y="0"/>
                      <a:pt x="60" y="0"/>
                      <a:pt x="61" y="2"/>
                    </a:cubicBezTo>
                    <a:cubicBezTo>
                      <a:pt x="61" y="3"/>
                      <a:pt x="62" y="4"/>
                      <a:pt x="62" y="6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5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Freeform 402"/>
              <p:cNvSpPr>
                <a:spLocks/>
              </p:cNvSpPr>
              <p:nvPr/>
            </p:nvSpPr>
            <p:spPr bwMode="auto">
              <a:xfrm>
                <a:off x="4614" y="1509"/>
                <a:ext cx="123" cy="109"/>
              </a:xfrm>
              <a:custGeom>
                <a:avLst/>
                <a:gdLst>
                  <a:gd name="T0" fmla="*/ 49 w 52"/>
                  <a:gd name="T1" fmla="*/ 46 h 46"/>
                  <a:gd name="T2" fmla="*/ 24 w 52"/>
                  <a:gd name="T3" fmla="*/ 46 h 46"/>
                  <a:gd name="T4" fmla="*/ 0 w 52"/>
                  <a:gd name="T5" fmla="*/ 46 h 46"/>
                  <a:gd name="T6" fmla="*/ 0 w 52"/>
                  <a:gd name="T7" fmla="*/ 0 h 46"/>
                  <a:gd name="T8" fmla="*/ 12 w 52"/>
                  <a:gd name="T9" fmla="*/ 2 h 46"/>
                  <a:gd name="T10" fmla="*/ 13 w 52"/>
                  <a:gd name="T11" fmla="*/ 6 h 46"/>
                  <a:gd name="T12" fmla="*/ 16 w 52"/>
                  <a:gd name="T13" fmla="*/ 10 h 46"/>
                  <a:gd name="T14" fmla="*/ 49 w 5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4" y="8"/>
                      <a:pt x="14" y="9"/>
                      <a:pt x="16" y="10"/>
                    </a:cubicBezTo>
                    <a:cubicBezTo>
                      <a:pt x="27" y="20"/>
                      <a:pt x="52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Freeform 403"/>
              <p:cNvSpPr>
                <a:spLocks/>
              </p:cNvSpPr>
              <p:nvPr/>
            </p:nvSpPr>
            <p:spPr bwMode="auto">
              <a:xfrm>
                <a:off x="4495" y="1533"/>
                <a:ext cx="109" cy="173"/>
              </a:xfrm>
              <a:custGeom>
                <a:avLst/>
                <a:gdLst>
                  <a:gd name="T0" fmla="*/ 35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5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5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0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8" y="8"/>
                      <a:pt x="35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Freeform 404"/>
              <p:cNvSpPr>
                <a:spLocks/>
              </p:cNvSpPr>
              <p:nvPr/>
            </p:nvSpPr>
            <p:spPr bwMode="auto">
              <a:xfrm>
                <a:off x="4625" y="1533"/>
                <a:ext cx="110" cy="173"/>
              </a:xfrm>
              <a:custGeom>
                <a:avLst/>
                <a:gdLst>
                  <a:gd name="T0" fmla="*/ 11 w 46"/>
                  <a:gd name="T1" fmla="*/ 0 h 73"/>
                  <a:gd name="T2" fmla="*/ 42 w 46"/>
                  <a:gd name="T3" fmla="*/ 15 h 73"/>
                  <a:gd name="T4" fmla="*/ 45 w 46"/>
                  <a:gd name="T5" fmla="*/ 73 h 73"/>
                  <a:gd name="T6" fmla="*/ 0 w 46"/>
                  <a:gd name="T7" fmla="*/ 73 h 73"/>
                  <a:gd name="T8" fmla="*/ 11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1" y="0"/>
                    </a:moveTo>
                    <a:cubicBezTo>
                      <a:pt x="19" y="7"/>
                      <a:pt x="34" y="3"/>
                      <a:pt x="42" y="15"/>
                    </a:cubicBezTo>
                    <a:cubicBezTo>
                      <a:pt x="46" y="21"/>
                      <a:pt x="45" y="51"/>
                      <a:pt x="4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Freeform 405"/>
              <p:cNvSpPr>
                <a:spLocks/>
              </p:cNvSpPr>
              <p:nvPr/>
            </p:nvSpPr>
            <p:spPr bwMode="auto">
              <a:xfrm>
                <a:off x="4538" y="1761"/>
                <a:ext cx="73" cy="114"/>
              </a:xfrm>
              <a:custGeom>
                <a:avLst/>
                <a:gdLst>
                  <a:gd name="T0" fmla="*/ 29 w 31"/>
                  <a:gd name="T1" fmla="*/ 29 h 48"/>
                  <a:gd name="T2" fmla="*/ 30 w 31"/>
                  <a:gd name="T3" fmla="*/ 48 h 48"/>
                  <a:gd name="T4" fmla="*/ 2 w 31"/>
                  <a:gd name="T5" fmla="*/ 48 h 48"/>
                  <a:gd name="T6" fmla="*/ 2 w 31"/>
                  <a:gd name="T7" fmla="*/ 48 h 48"/>
                  <a:gd name="T8" fmla="*/ 3 w 31"/>
                  <a:gd name="T9" fmla="*/ 27 h 48"/>
                  <a:gd name="T10" fmla="*/ 29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9" y="29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1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Freeform 406"/>
              <p:cNvSpPr>
                <a:spLocks/>
              </p:cNvSpPr>
              <p:nvPr/>
            </p:nvSpPr>
            <p:spPr bwMode="auto">
              <a:xfrm>
                <a:off x="4614" y="1761"/>
                <a:ext cx="73" cy="114"/>
              </a:xfrm>
              <a:custGeom>
                <a:avLst/>
                <a:gdLst>
                  <a:gd name="T0" fmla="*/ 2 w 31"/>
                  <a:gd name="T1" fmla="*/ 29 h 48"/>
                  <a:gd name="T2" fmla="*/ 2 w 31"/>
                  <a:gd name="T3" fmla="*/ 48 h 48"/>
                  <a:gd name="T4" fmla="*/ 30 w 31"/>
                  <a:gd name="T5" fmla="*/ 48 h 48"/>
                  <a:gd name="T6" fmla="*/ 30 w 31"/>
                  <a:gd name="T7" fmla="*/ 48 h 48"/>
                  <a:gd name="T8" fmla="*/ 28 w 31"/>
                  <a:gd name="T9" fmla="*/ 27 h 48"/>
                  <a:gd name="T10" fmla="*/ 2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" y="29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1" y="5"/>
                      <a:pt x="0" y="0"/>
                      <a:pt x="2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Freeform 407"/>
              <p:cNvSpPr>
                <a:spLocks/>
              </p:cNvSpPr>
              <p:nvPr/>
            </p:nvSpPr>
            <p:spPr bwMode="auto">
              <a:xfrm>
                <a:off x="4680" y="1697"/>
                <a:ext cx="57" cy="123"/>
              </a:xfrm>
              <a:custGeom>
                <a:avLst/>
                <a:gdLst>
                  <a:gd name="T0" fmla="*/ 11 w 24"/>
                  <a:gd name="T1" fmla="*/ 0 h 52"/>
                  <a:gd name="T2" fmla="*/ 19 w 24"/>
                  <a:gd name="T3" fmla="*/ 0 h 52"/>
                  <a:gd name="T4" fmla="*/ 23 w 24"/>
                  <a:gd name="T5" fmla="*/ 5 h 52"/>
                  <a:gd name="T6" fmla="*/ 16 w 24"/>
                  <a:gd name="T7" fmla="*/ 47 h 52"/>
                  <a:gd name="T8" fmla="*/ 11 w 24"/>
                  <a:gd name="T9" fmla="*/ 52 h 52"/>
                  <a:gd name="T10" fmla="*/ 0 w 24"/>
                  <a:gd name="T11" fmla="*/ 52 h 52"/>
                  <a:gd name="T12" fmla="*/ 11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1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4" y="3"/>
                      <a:pt x="23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50"/>
                      <a:pt x="14" y="52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Freeform 408"/>
              <p:cNvSpPr>
                <a:spLocks/>
              </p:cNvSpPr>
              <p:nvPr/>
            </p:nvSpPr>
            <p:spPr bwMode="auto">
              <a:xfrm>
                <a:off x="4490" y="1697"/>
                <a:ext cx="57" cy="123"/>
              </a:xfrm>
              <a:custGeom>
                <a:avLst/>
                <a:gdLst>
                  <a:gd name="T0" fmla="*/ 13 w 24"/>
                  <a:gd name="T1" fmla="*/ 0 h 52"/>
                  <a:gd name="T2" fmla="*/ 5 w 24"/>
                  <a:gd name="T3" fmla="*/ 0 h 52"/>
                  <a:gd name="T4" fmla="*/ 1 w 24"/>
                  <a:gd name="T5" fmla="*/ 5 h 52"/>
                  <a:gd name="T6" fmla="*/ 7 w 24"/>
                  <a:gd name="T7" fmla="*/ 47 h 52"/>
                  <a:gd name="T8" fmla="*/ 13 w 24"/>
                  <a:gd name="T9" fmla="*/ 52 h 52"/>
                  <a:gd name="T10" fmla="*/ 24 w 24"/>
                  <a:gd name="T11" fmla="*/ 52 h 52"/>
                  <a:gd name="T12" fmla="*/ 13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1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50"/>
                      <a:pt x="10" y="52"/>
                      <a:pt x="13" y="52"/>
                    </a:cubicBezTo>
                    <a:cubicBezTo>
                      <a:pt x="24" y="52"/>
                      <a:pt x="24" y="52"/>
                      <a:pt x="24" y="5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Freeform 409"/>
              <p:cNvSpPr>
                <a:spLocks/>
              </p:cNvSpPr>
              <p:nvPr/>
            </p:nvSpPr>
            <p:spPr bwMode="auto">
              <a:xfrm>
                <a:off x="4514" y="1568"/>
                <a:ext cx="199" cy="252"/>
              </a:xfrm>
              <a:custGeom>
                <a:avLst/>
                <a:gdLst>
                  <a:gd name="T0" fmla="*/ 11 w 84"/>
                  <a:gd name="T1" fmla="*/ 0 h 106"/>
                  <a:gd name="T2" fmla="*/ 73 w 84"/>
                  <a:gd name="T3" fmla="*/ 0 h 106"/>
                  <a:gd name="T4" fmla="*/ 84 w 84"/>
                  <a:gd name="T5" fmla="*/ 11 h 106"/>
                  <a:gd name="T6" fmla="*/ 77 w 84"/>
                  <a:gd name="T7" fmla="*/ 95 h 106"/>
                  <a:gd name="T8" fmla="*/ 67 w 84"/>
                  <a:gd name="T9" fmla="*/ 106 h 106"/>
                  <a:gd name="T10" fmla="*/ 17 w 84"/>
                  <a:gd name="T11" fmla="*/ 106 h 106"/>
                  <a:gd name="T12" fmla="*/ 6 w 84"/>
                  <a:gd name="T13" fmla="*/ 95 h 106"/>
                  <a:gd name="T14" fmla="*/ 0 w 84"/>
                  <a:gd name="T15" fmla="*/ 11 h 106"/>
                  <a:gd name="T16" fmla="*/ 11 w 8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4" y="5"/>
                      <a:pt x="84" y="11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1" y="106"/>
                      <a:pt x="7" y="101"/>
                      <a:pt x="6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Freeform 410"/>
              <p:cNvSpPr>
                <a:spLocks/>
              </p:cNvSpPr>
              <p:nvPr/>
            </p:nvSpPr>
            <p:spPr bwMode="auto">
              <a:xfrm>
                <a:off x="4614" y="1568"/>
                <a:ext cx="99" cy="252"/>
              </a:xfrm>
              <a:custGeom>
                <a:avLst/>
                <a:gdLst>
                  <a:gd name="T0" fmla="*/ 0 w 42"/>
                  <a:gd name="T1" fmla="*/ 0 h 106"/>
                  <a:gd name="T2" fmla="*/ 31 w 42"/>
                  <a:gd name="T3" fmla="*/ 0 h 106"/>
                  <a:gd name="T4" fmla="*/ 42 w 42"/>
                  <a:gd name="T5" fmla="*/ 11 h 106"/>
                  <a:gd name="T6" fmla="*/ 35 w 42"/>
                  <a:gd name="T7" fmla="*/ 95 h 106"/>
                  <a:gd name="T8" fmla="*/ 25 w 42"/>
                  <a:gd name="T9" fmla="*/ 106 h 106"/>
                  <a:gd name="T10" fmla="*/ 0 w 42"/>
                  <a:gd name="T11" fmla="*/ 106 h 106"/>
                  <a:gd name="T12" fmla="*/ 0 w 42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Freeform 411"/>
              <p:cNvSpPr>
                <a:spLocks/>
              </p:cNvSpPr>
              <p:nvPr/>
            </p:nvSpPr>
            <p:spPr bwMode="auto">
              <a:xfrm>
                <a:off x="4504" y="1818"/>
                <a:ext cx="219" cy="57"/>
              </a:xfrm>
              <a:custGeom>
                <a:avLst/>
                <a:gdLst>
                  <a:gd name="T0" fmla="*/ 10 w 92"/>
                  <a:gd name="T1" fmla="*/ 0 h 24"/>
                  <a:gd name="T2" fmla="*/ 82 w 92"/>
                  <a:gd name="T3" fmla="*/ 0 h 24"/>
                  <a:gd name="T4" fmla="*/ 92 w 92"/>
                  <a:gd name="T5" fmla="*/ 11 h 24"/>
                  <a:gd name="T6" fmla="*/ 92 w 92"/>
                  <a:gd name="T7" fmla="*/ 21 h 24"/>
                  <a:gd name="T8" fmla="*/ 92 w 92"/>
                  <a:gd name="T9" fmla="*/ 24 h 24"/>
                  <a:gd name="T10" fmla="*/ 0 w 92"/>
                  <a:gd name="T11" fmla="*/ 24 h 24"/>
                  <a:gd name="T12" fmla="*/ 0 w 92"/>
                  <a:gd name="T13" fmla="*/ 21 h 24"/>
                  <a:gd name="T14" fmla="*/ 0 w 92"/>
                  <a:gd name="T15" fmla="*/ 11 h 24"/>
                  <a:gd name="T16" fmla="*/ 10 w 9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4">
                    <a:moveTo>
                      <a:pt x="10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2" y="5"/>
                      <a:pt x="92" y="1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2"/>
                      <a:pt x="92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Freeform 412"/>
              <p:cNvSpPr>
                <a:spLocks/>
              </p:cNvSpPr>
              <p:nvPr/>
            </p:nvSpPr>
            <p:spPr bwMode="auto">
              <a:xfrm>
                <a:off x="4614" y="1818"/>
                <a:ext cx="109" cy="57"/>
              </a:xfrm>
              <a:custGeom>
                <a:avLst/>
                <a:gdLst>
                  <a:gd name="T0" fmla="*/ 0 w 46"/>
                  <a:gd name="T1" fmla="*/ 0 h 24"/>
                  <a:gd name="T2" fmla="*/ 36 w 46"/>
                  <a:gd name="T3" fmla="*/ 0 h 24"/>
                  <a:gd name="T4" fmla="*/ 46 w 46"/>
                  <a:gd name="T5" fmla="*/ 11 h 24"/>
                  <a:gd name="T6" fmla="*/ 46 w 46"/>
                  <a:gd name="T7" fmla="*/ 21 h 24"/>
                  <a:gd name="T8" fmla="*/ 46 w 46"/>
                  <a:gd name="T9" fmla="*/ 24 h 24"/>
                  <a:gd name="T10" fmla="*/ 0 w 46"/>
                  <a:gd name="T11" fmla="*/ 24 h 24"/>
                  <a:gd name="T12" fmla="*/ 0 w 4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6" y="5"/>
                      <a:pt x="46" y="1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2"/>
                      <a:pt x="46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Freeform 413"/>
              <p:cNvSpPr>
                <a:spLocks/>
              </p:cNvSpPr>
              <p:nvPr/>
            </p:nvSpPr>
            <p:spPr bwMode="auto">
              <a:xfrm>
                <a:off x="4818" y="1383"/>
                <a:ext cx="216" cy="235"/>
              </a:xfrm>
              <a:custGeom>
                <a:avLst/>
                <a:gdLst>
                  <a:gd name="T0" fmla="*/ 57 w 91"/>
                  <a:gd name="T1" fmla="*/ 59 h 99"/>
                  <a:gd name="T2" fmla="*/ 91 w 91"/>
                  <a:gd name="T3" fmla="*/ 83 h 99"/>
                  <a:gd name="T4" fmla="*/ 68 w 91"/>
                  <a:gd name="T5" fmla="*/ 99 h 99"/>
                  <a:gd name="T6" fmla="*/ 20 w 91"/>
                  <a:gd name="T7" fmla="*/ 99 h 99"/>
                  <a:gd name="T8" fmla="*/ 0 w 91"/>
                  <a:gd name="T9" fmla="*/ 85 h 99"/>
                  <a:gd name="T10" fmla="*/ 32 w 91"/>
                  <a:gd name="T11" fmla="*/ 59 h 99"/>
                  <a:gd name="T12" fmla="*/ 32 w 91"/>
                  <a:gd name="T13" fmla="*/ 48 h 99"/>
                  <a:gd name="T14" fmla="*/ 30 w 91"/>
                  <a:gd name="T15" fmla="*/ 46 h 99"/>
                  <a:gd name="T16" fmla="*/ 29 w 91"/>
                  <a:gd name="T17" fmla="*/ 39 h 99"/>
                  <a:gd name="T18" fmla="*/ 26 w 91"/>
                  <a:gd name="T19" fmla="*/ 34 h 99"/>
                  <a:gd name="T20" fmla="*/ 23 w 91"/>
                  <a:gd name="T21" fmla="*/ 26 h 99"/>
                  <a:gd name="T22" fmla="*/ 24 w 91"/>
                  <a:gd name="T23" fmla="*/ 23 h 99"/>
                  <a:gd name="T24" fmla="*/ 27 w 91"/>
                  <a:gd name="T25" fmla="*/ 25 h 99"/>
                  <a:gd name="T26" fmla="*/ 27 w 91"/>
                  <a:gd name="T27" fmla="*/ 20 h 99"/>
                  <a:gd name="T28" fmla="*/ 27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4 w 91"/>
                  <a:gd name="T37" fmla="*/ 3 h 99"/>
                  <a:gd name="T38" fmla="*/ 34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5 w 91"/>
                  <a:gd name="T45" fmla="*/ 2 h 99"/>
                  <a:gd name="T46" fmla="*/ 35 w 91"/>
                  <a:gd name="T47" fmla="*/ 2 h 99"/>
                  <a:gd name="T48" fmla="*/ 35 w 91"/>
                  <a:gd name="T49" fmla="*/ 2 h 99"/>
                  <a:gd name="T50" fmla="*/ 36 w 91"/>
                  <a:gd name="T51" fmla="*/ 2 h 99"/>
                  <a:gd name="T52" fmla="*/ 36 w 91"/>
                  <a:gd name="T53" fmla="*/ 2 h 99"/>
                  <a:gd name="T54" fmla="*/ 36 w 91"/>
                  <a:gd name="T55" fmla="*/ 2 h 99"/>
                  <a:gd name="T56" fmla="*/ 37 w 91"/>
                  <a:gd name="T57" fmla="*/ 2 h 99"/>
                  <a:gd name="T58" fmla="*/ 37 w 91"/>
                  <a:gd name="T59" fmla="*/ 2 h 99"/>
                  <a:gd name="T60" fmla="*/ 48 w 91"/>
                  <a:gd name="T61" fmla="*/ 1 h 99"/>
                  <a:gd name="T62" fmla="*/ 58 w 91"/>
                  <a:gd name="T63" fmla="*/ 5 h 99"/>
                  <a:gd name="T64" fmla="*/ 61 w 91"/>
                  <a:gd name="T65" fmla="*/ 11 h 99"/>
                  <a:gd name="T66" fmla="*/ 62 w 91"/>
                  <a:gd name="T67" fmla="*/ 20 h 99"/>
                  <a:gd name="T68" fmla="*/ 62 w 91"/>
                  <a:gd name="T69" fmla="*/ 25 h 99"/>
                  <a:gd name="T70" fmla="*/ 65 w 91"/>
                  <a:gd name="T71" fmla="*/ 23 h 99"/>
                  <a:gd name="T72" fmla="*/ 65 w 91"/>
                  <a:gd name="T73" fmla="*/ 26 h 99"/>
                  <a:gd name="T74" fmla="*/ 63 w 91"/>
                  <a:gd name="T75" fmla="*/ 34 h 99"/>
                  <a:gd name="T76" fmla="*/ 60 w 91"/>
                  <a:gd name="T77" fmla="*/ 39 h 99"/>
                  <a:gd name="T78" fmla="*/ 59 w 91"/>
                  <a:gd name="T79" fmla="*/ 46 h 99"/>
                  <a:gd name="T80" fmla="*/ 57 w 91"/>
                  <a:gd name="T81" fmla="*/ 48 h 99"/>
                  <a:gd name="T82" fmla="*/ 57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7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7" y="95"/>
                      <a:pt x="68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13" y="96"/>
                      <a:pt x="5" y="91"/>
                      <a:pt x="0" y="85"/>
                    </a:cubicBezTo>
                    <a:cubicBezTo>
                      <a:pt x="0" y="70"/>
                      <a:pt x="32" y="76"/>
                      <a:pt x="32" y="59"/>
                    </a:cubicBezTo>
                    <a:cubicBezTo>
                      <a:pt x="33" y="56"/>
                      <a:pt x="33" y="51"/>
                      <a:pt x="32" y="48"/>
                    </a:cubicBezTo>
                    <a:cubicBezTo>
                      <a:pt x="31" y="47"/>
                      <a:pt x="30" y="47"/>
                      <a:pt x="30" y="46"/>
                    </a:cubicBezTo>
                    <a:cubicBezTo>
                      <a:pt x="29" y="44"/>
                      <a:pt x="29" y="42"/>
                      <a:pt x="29" y="39"/>
                    </a:cubicBezTo>
                    <a:cubicBezTo>
                      <a:pt x="28" y="39"/>
                      <a:pt x="26" y="35"/>
                      <a:pt x="26" y="34"/>
                    </a:cubicBezTo>
                    <a:cubicBezTo>
                      <a:pt x="25" y="32"/>
                      <a:pt x="24" y="28"/>
                      <a:pt x="23" y="26"/>
                    </a:cubicBezTo>
                    <a:cubicBezTo>
                      <a:pt x="23" y="25"/>
                      <a:pt x="23" y="24"/>
                      <a:pt x="24" y="23"/>
                    </a:cubicBezTo>
                    <a:cubicBezTo>
                      <a:pt x="25" y="22"/>
                      <a:pt x="26" y="23"/>
                      <a:pt x="27" y="25"/>
                    </a:cubicBezTo>
                    <a:cubicBezTo>
                      <a:pt x="27" y="23"/>
                      <a:pt x="27" y="21"/>
                      <a:pt x="27" y="20"/>
                    </a:cubicBezTo>
                    <a:cubicBezTo>
                      <a:pt x="27" y="16"/>
                      <a:pt x="27" y="13"/>
                      <a:pt x="27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3" y="3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0" y="0"/>
                      <a:pt x="44" y="0"/>
                      <a:pt x="48" y="1"/>
                    </a:cubicBezTo>
                    <a:cubicBezTo>
                      <a:pt x="52" y="1"/>
                      <a:pt x="55" y="3"/>
                      <a:pt x="58" y="5"/>
                    </a:cubicBezTo>
                    <a:cubicBezTo>
                      <a:pt x="60" y="7"/>
                      <a:pt x="61" y="9"/>
                      <a:pt x="61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1" y="21"/>
                      <a:pt x="62" y="23"/>
                      <a:pt x="62" y="25"/>
                    </a:cubicBezTo>
                    <a:cubicBezTo>
                      <a:pt x="63" y="23"/>
                      <a:pt x="64" y="22"/>
                      <a:pt x="65" y="23"/>
                    </a:cubicBezTo>
                    <a:cubicBezTo>
                      <a:pt x="65" y="24"/>
                      <a:pt x="66" y="25"/>
                      <a:pt x="65" y="26"/>
                    </a:cubicBezTo>
                    <a:cubicBezTo>
                      <a:pt x="65" y="28"/>
                      <a:pt x="63" y="32"/>
                      <a:pt x="63" y="34"/>
                    </a:cubicBezTo>
                    <a:cubicBezTo>
                      <a:pt x="63" y="35"/>
                      <a:pt x="61" y="39"/>
                      <a:pt x="60" y="39"/>
                    </a:cubicBezTo>
                    <a:cubicBezTo>
                      <a:pt x="59" y="41"/>
                      <a:pt x="59" y="44"/>
                      <a:pt x="59" y="46"/>
                    </a:cubicBezTo>
                    <a:cubicBezTo>
                      <a:pt x="58" y="46"/>
                      <a:pt x="58" y="47"/>
                      <a:pt x="57" y="48"/>
                    </a:cubicBezTo>
                    <a:cubicBezTo>
                      <a:pt x="56" y="51"/>
                      <a:pt x="56" y="56"/>
                      <a:pt x="57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Freeform 414"/>
              <p:cNvSpPr>
                <a:spLocks/>
              </p:cNvSpPr>
              <p:nvPr/>
            </p:nvSpPr>
            <p:spPr bwMode="auto">
              <a:xfrm>
                <a:off x="4922" y="1383"/>
                <a:ext cx="117" cy="214"/>
              </a:xfrm>
              <a:custGeom>
                <a:avLst/>
                <a:gdLst>
                  <a:gd name="T0" fmla="*/ 13 w 49"/>
                  <a:gd name="T1" fmla="*/ 59 h 90"/>
                  <a:gd name="T2" fmla="*/ 47 w 49"/>
                  <a:gd name="T3" fmla="*/ 83 h 90"/>
                  <a:gd name="T4" fmla="*/ 25 w 49"/>
                  <a:gd name="T5" fmla="*/ 86 h 90"/>
                  <a:gd name="T6" fmla="*/ 14 w 49"/>
                  <a:gd name="T7" fmla="*/ 78 h 90"/>
                  <a:gd name="T8" fmla="*/ 0 w 49"/>
                  <a:gd name="T9" fmla="*/ 54 h 90"/>
                  <a:gd name="T10" fmla="*/ 0 w 49"/>
                  <a:gd name="T11" fmla="*/ 48 h 90"/>
                  <a:gd name="T12" fmla="*/ 0 w 49"/>
                  <a:gd name="T13" fmla="*/ 48 h 90"/>
                  <a:gd name="T14" fmla="*/ 9 w 49"/>
                  <a:gd name="T15" fmla="*/ 47 h 90"/>
                  <a:gd name="T16" fmla="*/ 5 w 49"/>
                  <a:gd name="T17" fmla="*/ 1 h 90"/>
                  <a:gd name="T18" fmla="*/ 4 w 49"/>
                  <a:gd name="T19" fmla="*/ 1 h 90"/>
                  <a:gd name="T20" fmla="*/ 14 w 49"/>
                  <a:gd name="T21" fmla="*/ 5 h 90"/>
                  <a:gd name="T22" fmla="*/ 17 w 49"/>
                  <a:gd name="T23" fmla="*/ 11 h 90"/>
                  <a:gd name="T24" fmla="*/ 18 w 49"/>
                  <a:gd name="T25" fmla="*/ 20 h 90"/>
                  <a:gd name="T26" fmla="*/ 18 w 49"/>
                  <a:gd name="T27" fmla="*/ 25 h 90"/>
                  <a:gd name="T28" fmla="*/ 21 w 49"/>
                  <a:gd name="T29" fmla="*/ 23 h 90"/>
                  <a:gd name="T30" fmla="*/ 21 w 49"/>
                  <a:gd name="T31" fmla="*/ 26 h 90"/>
                  <a:gd name="T32" fmla="*/ 19 w 49"/>
                  <a:gd name="T33" fmla="*/ 34 h 90"/>
                  <a:gd name="T34" fmla="*/ 16 w 49"/>
                  <a:gd name="T35" fmla="*/ 39 h 90"/>
                  <a:gd name="T36" fmla="*/ 15 w 49"/>
                  <a:gd name="T37" fmla="*/ 46 h 90"/>
                  <a:gd name="T38" fmla="*/ 13 w 49"/>
                  <a:gd name="T39" fmla="*/ 48 h 90"/>
                  <a:gd name="T40" fmla="*/ 13 w 49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90">
                    <a:moveTo>
                      <a:pt x="13" y="59"/>
                    </a:moveTo>
                    <a:cubicBezTo>
                      <a:pt x="20" y="76"/>
                      <a:pt x="49" y="67"/>
                      <a:pt x="47" y="83"/>
                    </a:cubicBezTo>
                    <a:cubicBezTo>
                      <a:pt x="41" y="90"/>
                      <a:pt x="34" y="83"/>
                      <a:pt x="25" y="86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6" y="4"/>
                      <a:pt x="5" y="1"/>
                    </a:cubicBezTo>
                    <a:cubicBezTo>
                      <a:pt x="6" y="1"/>
                      <a:pt x="3" y="0"/>
                      <a:pt x="4" y="1"/>
                    </a:cubicBezTo>
                    <a:cubicBezTo>
                      <a:pt x="8" y="1"/>
                      <a:pt x="11" y="3"/>
                      <a:pt x="14" y="5"/>
                    </a:cubicBezTo>
                    <a:cubicBezTo>
                      <a:pt x="16" y="7"/>
                      <a:pt x="17" y="9"/>
                      <a:pt x="17" y="11"/>
                    </a:cubicBezTo>
                    <a:cubicBezTo>
                      <a:pt x="18" y="13"/>
                      <a:pt x="18" y="16"/>
                      <a:pt x="18" y="20"/>
                    </a:cubicBezTo>
                    <a:cubicBezTo>
                      <a:pt x="17" y="21"/>
                      <a:pt x="18" y="23"/>
                      <a:pt x="18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4"/>
                      <a:pt x="22" y="25"/>
                      <a:pt x="21" y="26"/>
                    </a:cubicBezTo>
                    <a:cubicBezTo>
                      <a:pt x="21" y="28"/>
                      <a:pt x="19" y="32"/>
                      <a:pt x="19" y="34"/>
                    </a:cubicBezTo>
                    <a:cubicBezTo>
                      <a:pt x="19" y="35"/>
                      <a:pt x="17" y="39"/>
                      <a:pt x="16" y="39"/>
                    </a:cubicBezTo>
                    <a:cubicBezTo>
                      <a:pt x="15" y="41"/>
                      <a:pt x="15" y="44"/>
                      <a:pt x="15" y="46"/>
                    </a:cubicBezTo>
                    <a:cubicBezTo>
                      <a:pt x="14" y="46"/>
                      <a:pt x="14" y="47"/>
                      <a:pt x="13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Freeform 415"/>
              <p:cNvSpPr>
                <a:spLocks/>
              </p:cNvSpPr>
              <p:nvPr/>
            </p:nvSpPr>
            <p:spPr bwMode="auto">
              <a:xfrm>
                <a:off x="4875" y="1367"/>
                <a:ext cx="95" cy="142"/>
              </a:xfrm>
              <a:custGeom>
                <a:avLst/>
                <a:gdLst>
                  <a:gd name="T0" fmla="*/ 1 w 40"/>
                  <a:gd name="T1" fmla="*/ 26 h 60"/>
                  <a:gd name="T2" fmla="*/ 7 w 40"/>
                  <a:gd name="T3" fmla="*/ 8 h 60"/>
                  <a:gd name="T4" fmla="*/ 34 w 40"/>
                  <a:gd name="T5" fmla="*/ 8 h 60"/>
                  <a:gd name="T6" fmla="*/ 40 w 40"/>
                  <a:gd name="T7" fmla="*/ 24 h 60"/>
                  <a:gd name="T8" fmla="*/ 22 w 40"/>
                  <a:gd name="T9" fmla="*/ 58 h 60"/>
                  <a:gd name="T10" fmla="*/ 1 w 40"/>
                  <a:gd name="T11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0">
                    <a:moveTo>
                      <a:pt x="1" y="26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9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40" y="24"/>
                    </a:cubicBezTo>
                    <a:cubicBezTo>
                      <a:pt x="38" y="37"/>
                      <a:pt x="38" y="57"/>
                      <a:pt x="22" y="58"/>
                    </a:cubicBezTo>
                    <a:cubicBezTo>
                      <a:pt x="3" y="60"/>
                      <a:pt x="4" y="40"/>
                      <a:pt x="1" y="26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Freeform 416"/>
              <p:cNvSpPr>
                <a:spLocks/>
              </p:cNvSpPr>
              <p:nvPr/>
            </p:nvSpPr>
            <p:spPr bwMode="auto">
              <a:xfrm>
                <a:off x="4922" y="1376"/>
                <a:ext cx="48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20 w 20"/>
                  <a:gd name="T5" fmla="*/ 20 h 54"/>
                  <a:gd name="T6" fmla="*/ 2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8" y="0"/>
                      <a:pt x="14" y="3"/>
                      <a:pt x="14" y="4"/>
                    </a:cubicBezTo>
                    <a:cubicBezTo>
                      <a:pt x="19" y="7"/>
                      <a:pt x="20" y="13"/>
                      <a:pt x="20" y="20"/>
                    </a:cubicBezTo>
                    <a:cubicBezTo>
                      <a:pt x="18" y="33"/>
                      <a:pt x="18" y="53"/>
                      <a:pt x="2" y="54"/>
                    </a:cubicBezTo>
                    <a:cubicBezTo>
                      <a:pt x="1" y="54"/>
                      <a:pt x="1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Freeform 417"/>
              <p:cNvSpPr>
                <a:spLocks/>
              </p:cNvSpPr>
              <p:nvPr/>
            </p:nvSpPr>
            <p:spPr bwMode="auto">
              <a:xfrm>
                <a:off x="4806" y="1509"/>
                <a:ext cx="235" cy="109"/>
              </a:xfrm>
              <a:custGeom>
                <a:avLst/>
                <a:gdLst>
                  <a:gd name="T0" fmla="*/ 99 w 99"/>
                  <a:gd name="T1" fmla="*/ 46 h 46"/>
                  <a:gd name="T2" fmla="*/ 73 w 99"/>
                  <a:gd name="T3" fmla="*/ 46 h 46"/>
                  <a:gd name="T4" fmla="*/ 25 w 99"/>
                  <a:gd name="T5" fmla="*/ 46 h 46"/>
                  <a:gd name="T6" fmla="*/ 0 w 99"/>
                  <a:gd name="T7" fmla="*/ 46 h 46"/>
                  <a:gd name="T8" fmla="*/ 35 w 99"/>
                  <a:gd name="T9" fmla="*/ 10 h 46"/>
                  <a:gd name="T10" fmla="*/ 37 w 99"/>
                  <a:gd name="T11" fmla="*/ 6 h 46"/>
                  <a:gd name="T12" fmla="*/ 37 w 99"/>
                  <a:gd name="T13" fmla="*/ 2 h 46"/>
                  <a:gd name="T14" fmla="*/ 62 w 99"/>
                  <a:gd name="T15" fmla="*/ 2 h 46"/>
                  <a:gd name="T16" fmla="*/ 62 w 99"/>
                  <a:gd name="T17" fmla="*/ 6 h 46"/>
                  <a:gd name="T18" fmla="*/ 65 w 99"/>
                  <a:gd name="T19" fmla="*/ 10 h 46"/>
                  <a:gd name="T20" fmla="*/ 99 w 99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46">
                    <a:moveTo>
                      <a:pt x="99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11"/>
                      <a:pt x="25" y="23"/>
                      <a:pt x="35" y="10"/>
                    </a:cubicBezTo>
                    <a:cubicBezTo>
                      <a:pt x="36" y="9"/>
                      <a:pt x="36" y="7"/>
                      <a:pt x="37" y="6"/>
                    </a:cubicBezTo>
                    <a:cubicBezTo>
                      <a:pt x="37" y="5"/>
                      <a:pt x="37" y="3"/>
                      <a:pt x="37" y="2"/>
                    </a:cubicBezTo>
                    <a:cubicBezTo>
                      <a:pt x="39" y="0"/>
                      <a:pt x="61" y="0"/>
                      <a:pt x="62" y="2"/>
                    </a:cubicBezTo>
                    <a:cubicBezTo>
                      <a:pt x="62" y="3"/>
                      <a:pt x="62" y="4"/>
                      <a:pt x="62" y="6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6" y="22"/>
                      <a:pt x="99" y="9"/>
                      <a:pt x="99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Freeform 418"/>
              <p:cNvSpPr>
                <a:spLocks/>
              </p:cNvSpPr>
              <p:nvPr/>
            </p:nvSpPr>
            <p:spPr bwMode="auto">
              <a:xfrm>
                <a:off x="4922" y="1509"/>
                <a:ext cx="126" cy="109"/>
              </a:xfrm>
              <a:custGeom>
                <a:avLst/>
                <a:gdLst>
                  <a:gd name="T0" fmla="*/ 50 w 53"/>
                  <a:gd name="T1" fmla="*/ 46 h 46"/>
                  <a:gd name="T2" fmla="*/ 24 w 53"/>
                  <a:gd name="T3" fmla="*/ 46 h 46"/>
                  <a:gd name="T4" fmla="*/ 0 w 53"/>
                  <a:gd name="T5" fmla="*/ 46 h 46"/>
                  <a:gd name="T6" fmla="*/ 0 w 53"/>
                  <a:gd name="T7" fmla="*/ 0 h 46"/>
                  <a:gd name="T8" fmla="*/ 13 w 53"/>
                  <a:gd name="T9" fmla="*/ 2 h 46"/>
                  <a:gd name="T10" fmla="*/ 13 w 53"/>
                  <a:gd name="T11" fmla="*/ 6 h 46"/>
                  <a:gd name="T12" fmla="*/ 16 w 53"/>
                  <a:gd name="T13" fmla="*/ 10 h 46"/>
                  <a:gd name="T14" fmla="*/ 50 w 5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6">
                    <a:moveTo>
                      <a:pt x="50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3" y="2"/>
                    </a:cubicBezTo>
                    <a:cubicBezTo>
                      <a:pt x="13" y="3"/>
                      <a:pt x="13" y="4"/>
                      <a:pt x="13" y="6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27" y="20"/>
                      <a:pt x="53" y="12"/>
                      <a:pt x="50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Freeform 419"/>
              <p:cNvSpPr>
                <a:spLocks/>
              </p:cNvSpPr>
              <p:nvPr/>
            </p:nvSpPr>
            <p:spPr bwMode="auto">
              <a:xfrm>
                <a:off x="4804" y="1533"/>
                <a:ext cx="111" cy="173"/>
              </a:xfrm>
              <a:custGeom>
                <a:avLst/>
                <a:gdLst>
                  <a:gd name="T0" fmla="*/ 36 w 47"/>
                  <a:gd name="T1" fmla="*/ 0 h 73"/>
                  <a:gd name="T2" fmla="*/ 4 w 47"/>
                  <a:gd name="T3" fmla="*/ 15 h 73"/>
                  <a:gd name="T4" fmla="*/ 1 w 47"/>
                  <a:gd name="T5" fmla="*/ 73 h 73"/>
                  <a:gd name="T6" fmla="*/ 47 w 47"/>
                  <a:gd name="T7" fmla="*/ 73 h 73"/>
                  <a:gd name="T8" fmla="*/ 36 w 4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36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1" y="55"/>
                      <a:pt x="1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3" y="60"/>
                      <a:pt x="39" y="8"/>
                      <a:pt x="36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Freeform 420"/>
              <p:cNvSpPr>
                <a:spLocks/>
              </p:cNvSpPr>
              <p:nvPr/>
            </p:nvSpPr>
            <p:spPr bwMode="auto">
              <a:xfrm>
                <a:off x="4934" y="1533"/>
                <a:ext cx="112" cy="173"/>
              </a:xfrm>
              <a:custGeom>
                <a:avLst/>
                <a:gdLst>
                  <a:gd name="T0" fmla="*/ 11 w 47"/>
                  <a:gd name="T1" fmla="*/ 0 h 73"/>
                  <a:gd name="T2" fmla="*/ 43 w 47"/>
                  <a:gd name="T3" fmla="*/ 15 h 73"/>
                  <a:gd name="T4" fmla="*/ 46 w 47"/>
                  <a:gd name="T5" fmla="*/ 73 h 73"/>
                  <a:gd name="T6" fmla="*/ 0 w 47"/>
                  <a:gd name="T7" fmla="*/ 73 h 73"/>
                  <a:gd name="T8" fmla="*/ 11 w 4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11" y="0"/>
                    </a:moveTo>
                    <a:cubicBezTo>
                      <a:pt x="19" y="7"/>
                      <a:pt x="35" y="3"/>
                      <a:pt x="43" y="15"/>
                    </a:cubicBezTo>
                    <a:cubicBezTo>
                      <a:pt x="47" y="21"/>
                      <a:pt x="46" y="51"/>
                      <a:pt x="4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4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Freeform 421"/>
              <p:cNvSpPr>
                <a:spLocks/>
              </p:cNvSpPr>
              <p:nvPr/>
            </p:nvSpPr>
            <p:spPr bwMode="auto">
              <a:xfrm>
                <a:off x="4849" y="1761"/>
                <a:ext cx="71" cy="114"/>
              </a:xfrm>
              <a:custGeom>
                <a:avLst/>
                <a:gdLst>
                  <a:gd name="T0" fmla="*/ 29 w 30"/>
                  <a:gd name="T1" fmla="*/ 29 h 48"/>
                  <a:gd name="T2" fmla="*/ 29 w 30"/>
                  <a:gd name="T3" fmla="*/ 48 h 48"/>
                  <a:gd name="T4" fmla="*/ 1 w 30"/>
                  <a:gd name="T5" fmla="*/ 48 h 48"/>
                  <a:gd name="T6" fmla="*/ 1 w 30"/>
                  <a:gd name="T7" fmla="*/ 48 h 48"/>
                  <a:gd name="T8" fmla="*/ 3 w 30"/>
                  <a:gd name="T9" fmla="*/ 27 h 48"/>
                  <a:gd name="T10" fmla="*/ 29 w 30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29" y="29"/>
                    </a:moveTo>
                    <a:cubicBezTo>
                      <a:pt x="29" y="48"/>
                      <a:pt x="29" y="48"/>
                      <a:pt x="29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0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Freeform 422"/>
              <p:cNvSpPr>
                <a:spLocks/>
              </p:cNvSpPr>
              <p:nvPr/>
            </p:nvSpPr>
            <p:spPr bwMode="auto">
              <a:xfrm>
                <a:off x="4925" y="1761"/>
                <a:ext cx="71" cy="114"/>
              </a:xfrm>
              <a:custGeom>
                <a:avLst/>
                <a:gdLst>
                  <a:gd name="T0" fmla="*/ 2 w 30"/>
                  <a:gd name="T1" fmla="*/ 29 h 48"/>
                  <a:gd name="T2" fmla="*/ 2 w 30"/>
                  <a:gd name="T3" fmla="*/ 48 h 48"/>
                  <a:gd name="T4" fmla="*/ 29 w 30"/>
                  <a:gd name="T5" fmla="*/ 48 h 48"/>
                  <a:gd name="T6" fmla="*/ 29 w 30"/>
                  <a:gd name="T7" fmla="*/ 48 h 48"/>
                  <a:gd name="T8" fmla="*/ 28 w 30"/>
                  <a:gd name="T9" fmla="*/ 27 h 48"/>
                  <a:gd name="T10" fmla="*/ 2 w 30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2" y="29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0" y="5"/>
                      <a:pt x="0" y="0"/>
                      <a:pt x="2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Freeform 423"/>
              <p:cNvSpPr>
                <a:spLocks/>
              </p:cNvSpPr>
              <p:nvPr/>
            </p:nvSpPr>
            <p:spPr bwMode="auto">
              <a:xfrm>
                <a:off x="4991" y="1697"/>
                <a:ext cx="55" cy="123"/>
              </a:xfrm>
              <a:custGeom>
                <a:avLst/>
                <a:gdLst>
                  <a:gd name="T0" fmla="*/ 10 w 23"/>
                  <a:gd name="T1" fmla="*/ 0 h 52"/>
                  <a:gd name="T2" fmla="*/ 18 w 23"/>
                  <a:gd name="T3" fmla="*/ 0 h 52"/>
                  <a:gd name="T4" fmla="*/ 23 w 23"/>
                  <a:gd name="T5" fmla="*/ 5 h 52"/>
                  <a:gd name="T6" fmla="*/ 16 w 23"/>
                  <a:gd name="T7" fmla="*/ 47 h 52"/>
                  <a:gd name="T8" fmla="*/ 11 w 23"/>
                  <a:gd name="T9" fmla="*/ 52 h 52"/>
                  <a:gd name="T10" fmla="*/ 0 w 23"/>
                  <a:gd name="T11" fmla="*/ 52 h 52"/>
                  <a:gd name="T12" fmla="*/ 10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3"/>
                      <a:pt x="23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50"/>
                      <a:pt x="13" y="52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Freeform 424"/>
              <p:cNvSpPr>
                <a:spLocks/>
              </p:cNvSpPr>
              <p:nvPr/>
            </p:nvSpPr>
            <p:spPr bwMode="auto">
              <a:xfrm>
                <a:off x="4801" y="1697"/>
                <a:ext cx="55" cy="123"/>
              </a:xfrm>
              <a:custGeom>
                <a:avLst/>
                <a:gdLst>
                  <a:gd name="T0" fmla="*/ 12 w 23"/>
                  <a:gd name="T1" fmla="*/ 0 h 52"/>
                  <a:gd name="T2" fmla="*/ 4 w 23"/>
                  <a:gd name="T3" fmla="*/ 0 h 52"/>
                  <a:gd name="T4" fmla="*/ 0 w 23"/>
                  <a:gd name="T5" fmla="*/ 5 h 52"/>
                  <a:gd name="T6" fmla="*/ 7 w 23"/>
                  <a:gd name="T7" fmla="*/ 47 h 52"/>
                  <a:gd name="T8" fmla="*/ 12 w 23"/>
                  <a:gd name="T9" fmla="*/ 52 h 52"/>
                  <a:gd name="T10" fmla="*/ 23 w 23"/>
                  <a:gd name="T11" fmla="*/ 52 h 52"/>
                  <a:gd name="T12" fmla="*/ 12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50"/>
                      <a:pt x="10" y="52"/>
                      <a:pt x="12" y="52"/>
                    </a:cubicBezTo>
                    <a:cubicBezTo>
                      <a:pt x="23" y="52"/>
                      <a:pt x="23" y="52"/>
                      <a:pt x="23" y="5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Freeform 425"/>
              <p:cNvSpPr>
                <a:spLocks/>
              </p:cNvSpPr>
              <p:nvPr/>
            </p:nvSpPr>
            <p:spPr bwMode="auto">
              <a:xfrm>
                <a:off x="4823" y="1568"/>
                <a:ext cx="202" cy="252"/>
              </a:xfrm>
              <a:custGeom>
                <a:avLst/>
                <a:gdLst>
                  <a:gd name="T0" fmla="*/ 11 w 85"/>
                  <a:gd name="T1" fmla="*/ 0 h 106"/>
                  <a:gd name="T2" fmla="*/ 73 w 85"/>
                  <a:gd name="T3" fmla="*/ 0 h 106"/>
                  <a:gd name="T4" fmla="*/ 84 w 85"/>
                  <a:gd name="T5" fmla="*/ 11 h 106"/>
                  <a:gd name="T6" fmla="*/ 78 w 85"/>
                  <a:gd name="T7" fmla="*/ 95 h 106"/>
                  <a:gd name="T8" fmla="*/ 67 w 85"/>
                  <a:gd name="T9" fmla="*/ 106 h 106"/>
                  <a:gd name="T10" fmla="*/ 18 w 85"/>
                  <a:gd name="T11" fmla="*/ 106 h 106"/>
                  <a:gd name="T12" fmla="*/ 7 w 85"/>
                  <a:gd name="T13" fmla="*/ 95 h 106"/>
                  <a:gd name="T14" fmla="*/ 1 w 85"/>
                  <a:gd name="T15" fmla="*/ 11 h 106"/>
                  <a:gd name="T16" fmla="*/ 11 w 85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5" y="5"/>
                      <a:pt x="84" y="11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2" y="106"/>
                      <a:pt x="7" y="101"/>
                      <a:pt x="7" y="9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Freeform 426"/>
              <p:cNvSpPr>
                <a:spLocks/>
              </p:cNvSpPr>
              <p:nvPr/>
            </p:nvSpPr>
            <p:spPr bwMode="auto">
              <a:xfrm>
                <a:off x="4922" y="1568"/>
                <a:ext cx="103" cy="252"/>
              </a:xfrm>
              <a:custGeom>
                <a:avLst/>
                <a:gdLst>
                  <a:gd name="T0" fmla="*/ 0 w 43"/>
                  <a:gd name="T1" fmla="*/ 0 h 106"/>
                  <a:gd name="T2" fmla="*/ 31 w 43"/>
                  <a:gd name="T3" fmla="*/ 0 h 106"/>
                  <a:gd name="T4" fmla="*/ 42 w 43"/>
                  <a:gd name="T5" fmla="*/ 11 h 106"/>
                  <a:gd name="T6" fmla="*/ 36 w 43"/>
                  <a:gd name="T7" fmla="*/ 95 h 106"/>
                  <a:gd name="T8" fmla="*/ 25 w 43"/>
                  <a:gd name="T9" fmla="*/ 106 h 106"/>
                  <a:gd name="T10" fmla="*/ 0 w 43"/>
                  <a:gd name="T11" fmla="*/ 106 h 106"/>
                  <a:gd name="T12" fmla="*/ 0 w 43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3" y="5"/>
                      <a:pt x="42" y="11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Freeform 427"/>
              <p:cNvSpPr>
                <a:spLocks/>
              </p:cNvSpPr>
              <p:nvPr/>
            </p:nvSpPr>
            <p:spPr bwMode="auto">
              <a:xfrm>
                <a:off x="4813" y="1818"/>
                <a:ext cx="221" cy="57"/>
              </a:xfrm>
              <a:custGeom>
                <a:avLst/>
                <a:gdLst>
                  <a:gd name="T0" fmla="*/ 11 w 93"/>
                  <a:gd name="T1" fmla="*/ 0 h 24"/>
                  <a:gd name="T2" fmla="*/ 82 w 93"/>
                  <a:gd name="T3" fmla="*/ 0 h 24"/>
                  <a:gd name="T4" fmla="*/ 93 w 93"/>
                  <a:gd name="T5" fmla="*/ 11 h 24"/>
                  <a:gd name="T6" fmla="*/ 93 w 93"/>
                  <a:gd name="T7" fmla="*/ 21 h 24"/>
                  <a:gd name="T8" fmla="*/ 92 w 93"/>
                  <a:gd name="T9" fmla="*/ 24 h 24"/>
                  <a:gd name="T10" fmla="*/ 0 w 93"/>
                  <a:gd name="T11" fmla="*/ 24 h 24"/>
                  <a:gd name="T12" fmla="*/ 0 w 93"/>
                  <a:gd name="T13" fmla="*/ 21 h 24"/>
                  <a:gd name="T14" fmla="*/ 0 w 93"/>
                  <a:gd name="T15" fmla="*/ 11 h 24"/>
                  <a:gd name="T16" fmla="*/ 11 w 9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4">
                    <a:moveTo>
                      <a:pt x="11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Freeform 428"/>
              <p:cNvSpPr>
                <a:spLocks/>
              </p:cNvSpPr>
              <p:nvPr/>
            </p:nvSpPr>
            <p:spPr bwMode="auto">
              <a:xfrm>
                <a:off x="4922" y="1818"/>
                <a:ext cx="112" cy="57"/>
              </a:xfrm>
              <a:custGeom>
                <a:avLst/>
                <a:gdLst>
                  <a:gd name="T0" fmla="*/ 0 w 47"/>
                  <a:gd name="T1" fmla="*/ 0 h 24"/>
                  <a:gd name="T2" fmla="*/ 36 w 47"/>
                  <a:gd name="T3" fmla="*/ 0 h 24"/>
                  <a:gd name="T4" fmla="*/ 47 w 47"/>
                  <a:gd name="T5" fmla="*/ 11 h 24"/>
                  <a:gd name="T6" fmla="*/ 47 w 47"/>
                  <a:gd name="T7" fmla="*/ 21 h 24"/>
                  <a:gd name="T8" fmla="*/ 46 w 47"/>
                  <a:gd name="T9" fmla="*/ 24 h 24"/>
                  <a:gd name="T10" fmla="*/ 0 w 47"/>
                  <a:gd name="T11" fmla="*/ 24 h 24"/>
                  <a:gd name="T12" fmla="*/ 0 w 4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7" y="5"/>
                      <a:pt x="47" y="1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7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Freeform 429"/>
              <p:cNvSpPr>
                <a:spLocks/>
              </p:cNvSpPr>
              <p:nvPr/>
            </p:nvSpPr>
            <p:spPr bwMode="auto">
              <a:xfrm>
                <a:off x="5129" y="1383"/>
                <a:ext cx="216" cy="235"/>
              </a:xfrm>
              <a:custGeom>
                <a:avLst/>
                <a:gdLst>
                  <a:gd name="T0" fmla="*/ 58 w 91"/>
                  <a:gd name="T1" fmla="*/ 59 h 99"/>
                  <a:gd name="T2" fmla="*/ 91 w 91"/>
                  <a:gd name="T3" fmla="*/ 83 h 99"/>
                  <a:gd name="T4" fmla="*/ 69 w 91"/>
                  <a:gd name="T5" fmla="*/ 99 h 99"/>
                  <a:gd name="T6" fmla="*/ 21 w 91"/>
                  <a:gd name="T7" fmla="*/ 99 h 99"/>
                  <a:gd name="T8" fmla="*/ 0 w 91"/>
                  <a:gd name="T9" fmla="*/ 85 h 99"/>
                  <a:gd name="T10" fmla="*/ 32 w 91"/>
                  <a:gd name="T11" fmla="*/ 59 h 99"/>
                  <a:gd name="T12" fmla="*/ 33 w 91"/>
                  <a:gd name="T13" fmla="*/ 48 h 99"/>
                  <a:gd name="T14" fmla="*/ 31 w 91"/>
                  <a:gd name="T15" fmla="*/ 46 h 99"/>
                  <a:gd name="T16" fmla="*/ 30 w 91"/>
                  <a:gd name="T17" fmla="*/ 39 h 99"/>
                  <a:gd name="T18" fmla="*/ 26 w 91"/>
                  <a:gd name="T19" fmla="*/ 34 h 99"/>
                  <a:gd name="T20" fmla="*/ 24 w 91"/>
                  <a:gd name="T21" fmla="*/ 26 h 99"/>
                  <a:gd name="T22" fmla="*/ 24 w 91"/>
                  <a:gd name="T23" fmla="*/ 23 h 99"/>
                  <a:gd name="T24" fmla="*/ 28 w 91"/>
                  <a:gd name="T25" fmla="*/ 25 h 99"/>
                  <a:gd name="T26" fmla="*/ 28 w 91"/>
                  <a:gd name="T27" fmla="*/ 20 h 99"/>
                  <a:gd name="T28" fmla="*/ 28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5 w 91"/>
                  <a:gd name="T37" fmla="*/ 3 h 99"/>
                  <a:gd name="T38" fmla="*/ 35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6 w 91"/>
                  <a:gd name="T45" fmla="*/ 2 h 99"/>
                  <a:gd name="T46" fmla="*/ 36 w 91"/>
                  <a:gd name="T47" fmla="*/ 2 h 99"/>
                  <a:gd name="T48" fmla="*/ 36 w 91"/>
                  <a:gd name="T49" fmla="*/ 2 h 99"/>
                  <a:gd name="T50" fmla="*/ 36 w 91"/>
                  <a:gd name="T51" fmla="*/ 2 h 99"/>
                  <a:gd name="T52" fmla="*/ 37 w 91"/>
                  <a:gd name="T53" fmla="*/ 2 h 99"/>
                  <a:gd name="T54" fmla="*/ 37 w 91"/>
                  <a:gd name="T55" fmla="*/ 2 h 99"/>
                  <a:gd name="T56" fmla="*/ 37 w 91"/>
                  <a:gd name="T57" fmla="*/ 2 h 99"/>
                  <a:gd name="T58" fmla="*/ 37 w 91"/>
                  <a:gd name="T59" fmla="*/ 2 h 99"/>
                  <a:gd name="T60" fmla="*/ 49 w 91"/>
                  <a:gd name="T61" fmla="*/ 1 h 99"/>
                  <a:gd name="T62" fmla="*/ 59 w 91"/>
                  <a:gd name="T63" fmla="*/ 5 h 99"/>
                  <a:gd name="T64" fmla="*/ 62 w 91"/>
                  <a:gd name="T65" fmla="*/ 11 h 99"/>
                  <a:gd name="T66" fmla="*/ 62 w 91"/>
                  <a:gd name="T67" fmla="*/ 20 h 99"/>
                  <a:gd name="T68" fmla="*/ 62 w 91"/>
                  <a:gd name="T69" fmla="*/ 25 h 99"/>
                  <a:gd name="T70" fmla="*/ 66 w 91"/>
                  <a:gd name="T71" fmla="*/ 23 h 99"/>
                  <a:gd name="T72" fmla="*/ 66 w 91"/>
                  <a:gd name="T73" fmla="*/ 26 h 99"/>
                  <a:gd name="T74" fmla="*/ 64 w 91"/>
                  <a:gd name="T75" fmla="*/ 34 h 99"/>
                  <a:gd name="T76" fmla="*/ 60 w 91"/>
                  <a:gd name="T77" fmla="*/ 39 h 99"/>
                  <a:gd name="T78" fmla="*/ 59 w 91"/>
                  <a:gd name="T79" fmla="*/ 46 h 99"/>
                  <a:gd name="T80" fmla="*/ 57 w 91"/>
                  <a:gd name="T81" fmla="*/ 48 h 99"/>
                  <a:gd name="T82" fmla="*/ 58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8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8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6"/>
                      <a:pt x="6" y="91"/>
                      <a:pt x="0" y="85"/>
                    </a:cubicBezTo>
                    <a:cubicBezTo>
                      <a:pt x="0" y="70"/>
                      <a:pt x="33" y="76"/>
                      <a:pt x="32" y="59"/>
                    </a:cubicBezTo>
                    <a:cubicBezTo>
                      <a:pt x="33" y="56"/>
                      <a:pt x="33" y="51"/>
                      <a:pt x="33" y="48"/>
                    </a:cubicBezTo>
                    <a:cubicBezTo>
                      <a:pt x="32" y="47"/>
                      <a:pt x="31" y="47"/>
                      <a:pt x="31" y="46"/>
                    </a:cubicBezTo>
                    <a:cubicBezTo>
                      <a:pt x="30" y="44"/>
                      <a:pt x="30" y="42"/>
                      <a:pt x="30" y="39"/>
                    </a:cubicBezTo>
                    <a:cubicBezTo>
                      <a:pt x="28" y="39"/>
                      <a:pt x="27" y="35"/>
                      <a:pt x="26" y="34"/>
                    </a:cubicBezTo>
                    <a:cubicBezTo>
                      <a:pt x="26" y="32"/>
                      <a:pt x="24" y="28"/>
                      <a:pt x="24" y="26"/>
                    </a:cubicBezTo>
                    <a:cubicBezTo>
                      <a:pt x="24" y="25"/>
                      <a:pt x="24" y="24"/>
                      <a:pt x="24" y="23"/>
                    </a:cubicBezTo>
                    <a:cubicBezTo>
                      <a:pt x="25" y="22"/>
                      <a:pt x="26" y="23"/>
                      <a:pt x="28" y="25"/>
                    </a:cubicBezTo>
                    <a:cubicBezTo>
                      <a:pt x="28" y="23"/>
                      <a:pt x="28" y="21"/>
                      <a:pt x="28" y="20"/>
                    </a:cubicBezTo>
                    <a:cubicBezTo>
                      <a:pt x="28" y="16"/>
                      <a:pt x="28" y="13"/>
                      <a:pt x="28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4" y="3"/>
                      <a:pt x="35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1" y="0"/>
                      <a:pt x="45" y="0"/>
                      <a:pt x="49" y="1"/>
                    </a:cubicBezTo>
                    <a:cubicBezTo>
                      <a:pt x="52" y="1"/>
                      <a:pt x="56" y="3"/>
                      <a:pt x="59" y="5"/>
                    </a:cubicBezTo>
                    <a:cubicBezTo>
                      <a:pt x="61" y="7"/>
                      <a:pt x="61" y="9"/>
                      <a:pt x="62" y="11"/>
                    </a:cubicBezTo>
                    <a:cubicBezTo>
                      <a:pt x="62" y="13"/>
                      <a:pt x="62" y="16"/>
                      <a:pt x="62" y="20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4" y="23"/>
                      <a:pt x="65" y="22"/>
                      <a:pt x="66" y="23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5" y="28"/>
                      <a:pt x="64" y="32"/>
                      <a:pt x="64" y="34"/>
                    </a:cubicBezTo>
                    <a:cubicBezTo>
                      <a:pt x="63" y="35"/>
                      <a:pt x="62" y="39"/>
                      <a:pt x="60" y="39"/>
                    </a:cubicBezTo>
                    <a:cubicBezTo>
                      <a:pt x="60" y="41"/>
                      <a:pt x="60" y="44"/>
                      <a:pt x="59" y="46"/>
                    </a:cubicBezTo>
                    <a:cubicBezTo>
                      <a:pt x="59" y="46"/>
                      <a:pt x="58" y="47"/>
                      <a:pt x="57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Freeform 430"/>
              <p:cNvSpPr>
                <a:spLocks/>
              </p:cNvSpPr>
              <p:nvPr/>
            </p:nvSpPr>
            <p:spPr bwMode="auto">
              <a:xfrm>
                <a:off x="5236" y="1383"/>
                <a:ext cx="114" cy="214"/>
              </a:xfrm>
              <a:custGeom>
                <a:avLst/>
                <a:gdLst>
                  <a:gd name="T0" fmla="*/ 13 w 48"/>
                  <a:gd name="T1" fmla="*/ 59 h 90"/>
                  <a:gd name="T2" fmla="*/ 46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8 h 90"/>
                  <a:gd name="T12" fmla="*/ 0 w 48"/>
                  <a:gd name="T13" fmla="*/ 48 h 90"/>
                  <a:gd name="T14" fmla="*/ 9 w 48"/>
                  <a:gd name="T15" fmla="*/ 47 h 90"/>
                  <a:gd name="T16" fmla="*/ 5 w 48"/>
                  <a:gd name="T17" fmla="*/ 1 h 90"/>
                  <a:gd name="T18" fmla="*/ 4 w 48"/>
                  <a:gd name="T19" fmla="*/ 1 h 90"/>
                  <a:gd name="T20" fmla="*/ 14 w 48"/>
                  <a:gd name="T21" fmla="*/ 5 h 90"/>
                  <a:gd name="T22" fmla="*/ 17 w 48"/>
                  <a:gd name="T23" fmla="*/ 11 h 90"/>
                  <a:gd name="T24" fmla="*/ 17 w 48"/>
                  <a:gd name="T25" fmla="*/ 20 h 90"/>
                  <a:gd name="T26" fmla="*/ 17 w 48"/>
                  <a:gd name="T27" fmla="*/ 25 h 90"/>
                  <a:gd name="T28" fmla="*/ 21 w 48"/>
                  <a:gd name="T29" fmla="*/ 23 h 90"/>
                  <a:gd name="T30" fmla="*/ 21 w 48"/>
                  <a:gd name="T31" fmla="*/ 26 h 90"/>
                  <a:gd name="T32" fmla="*/ 19 w 48"/>
                  <a:gd name="T33" fmla="*/ 34 h 90"/>
                  <a:gd name="T34" fmla="*/ 15 w 48"/>
                  <a:gd name="T35" fmla="*/ 39 h 90"/>
                  <a:gd name="T36" fmla="*/ 14 w 48"/>
                  <a:gd name="T37" fmla="*/ 46 h 90"/>
                  <a:gd name="T38" fmla="*/ 12 w 48"/>
                  <a:gd name="T39" fmla="*/ 48 h 90"/>
                  <a:gd name="T40" fmla="*/ 13 w 48"/>
                  <a:gd name="T41" fmla="*/ 5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9"/>
                    </a:moveTo>
                    <a:cubicBezTo>
                      <a:pt x="19" y="76"/>
                      <a:pt x="48" y="67"/>
                      <a:pt x="46" y="83"/>
                    </a:cubicBezTo>
                    <a:cubicBezTo>
                      <a:pt x="40" y="90"/>
                      <a:pt x="33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2" y="0"/>
                      <a:pt x="4" y="1"/>
                    </a:cubicBezTo>
                    <a:cubicBezTo>
                      <a:pt x="7" y="1"/>
                      <a:pt x="11" y="3"/>
                      <a:pt x="14" y="5"/>
                    </a:cubicBezTo>
                    <a:cubicBezTo>
                      <a:pt x="16" y="7"/>
                      <a:pt x="16" y="9"/>
                      <a:pt x="17" y="11"/>
                    </a:cubicBezTo>
                    <a:cubicBezTo>
                      <a:pt x="17" y="13"/>
                      <a:pt x="17" y="16"/>
                      <a:pt x="17" y="20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4"/>
                      <a:pt x="21" y="25"/>
                      <a:pt x="21" y="26"/>
                    </a:cubicBezTo>
                    <a:cubicBezTo>
                      <a:pt x="20" y="28"/>
                      <a:pt x="19" y="32"/>
                      <a:pt x="19" y="34"/>
                    </a:cubicBezTo>
                    <a:cubicBezTo>
                      <a:pt x="18" y="35"/>
                      <a:pt x="17" y="39"/>
                      <a:pt x="15" y="39"/>
                    </a:cubicBezTo>
                    <a:cubicBezTo>
                      <a:pt x="15" y="41"/>
                      <a:pt x="15" y="44"/>
                      <a:pt x="14" y="46"/>
                    </a:cubicBezTo>
                    <a:cubicBezTo>
                      <a:pt x="14" y="46"/>
                      <a:pt x="13" y="47"/>
                      <a:pt x="12" y="48"/>
                    </a:cubicBezTo>
                    <a:cubicBezTo>
                      <a:pt x="12" y="51"/>
                      <a:pt x="12" y="56"/>
                      <a:pt x="13" y="59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Freeform 431"/>
              <p:cNvSpPr>
                <a:spLocks/>
              </p:cNvSpPr>
              <p:nvPr/>
            </p:nvSpPr>
            <p:spPr bwMode="auto">
              <a:xfrm>
                <a:off x="5188" y="1367"/>
                <a:ext cx="95" cy="142"/>
              </a:xfrm>
              <a:custGeom>
                <a:avLst/>
                <a:gdLst>
                  <a:gd name="T0" fmla="*/ 1 w 40"/>
                  <a:gd name="T1" fmla="*/ 26 h 60"/>
                  <a:gd name="T2" fmla="*/ 7 w 40"/>
                  <a:gd name="T3" fmla="*/ 8 h 60"/>
                  <a:gd name="T4" fmla="*/ 34 w 40"/>
                  <a:gd name="T5" fmla="*/ 8 h 60"/>
                  <a:gd name="T6" fmla="*/ 39 w 40"/>
                  <a:gd name="T7" fmla="*/ 24 h 60"/>
                  <a:gd name="T8" fmla="*/ 21 w 40"/>
                  <a:gd name="T9" fmla="*/ 58 h 60"/>
                  <a:gd name="T10" fmla="*/ 1 w 40"/>
                  <a:gd name="T11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0">
                    <a:moveTo>
                      <a:pt x="1" y="26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8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39" y="24"/>
                    </a:cubicBezTo>
                    <a:cubicBezTo>
                      <a:pt x="38" y="37"/>
                      <a:pt x="38" y="57"/>
                      <a:pt x="21" y="58"/>
                    </a:cubicBezTo>
                    <a:cubicBezTo>
                      <a:pt x="3" y="60"/>
                      <a:pt x="3" y="40"/>
                      <a:pt x="1" y="26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Freeform 432"/>
              <p:cNvSpPr>
                <a:spLocks/>
              </p:cNvSpPr>
              <p:nvPr/>
            </p:nvSpPr>
            <p:spPr bwMode="auto">
              <a:xfrm>
                <a:off x="5236" y="1376"/>
                <a:ext cx="47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19 w 20"/>
                  <a:gd name="T5" fmla="*/ 20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4" y="4"/>
                    </a:cubicBezTo>
                    <a:cubicBezTo>
                      <a:pt x="19" y="7"/>
                      <a:pt x="20" y="13"/>
                      <a:pt x="19" y="20"/>
                    </a:cubicBezTo>
                    <a:cubicBezTo>
                      <a:pt x="18" y="33"/>
                      <a:pt x="18" y="53"/>
                      <a:pt x="1" y="54"/>
                    </a:cubicBezTo>
                    <a:cubicBezTo>
                      <a:pt x="1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Freeform 433"/>
              <p:cNvSpPr>
                <a:spLocks/>
              </p:cNvSpPr>
              <p:nvPr/>
            </p:nvSpPr>
            <p:spPr bwMode="auto">
              <a:xfrm>
                <a:off x="5120" y="1509"/>
                <a:ext cx="232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4 w 98"/>
                  <a:gd name="T9" fmla="*/ 10 h 46"/>
                  <a:gd name="T10" fmla="*/ 36 w 98"/>
                  <a:gd name="T11" fmla="*/ 6 h 46"/>
                  <a:gd name="T12" fmla="*/ 37 w 98"/>
                  <a:gd name="T13" fmla="*/ 2 h 46"/>
                  <a:gd name="T14" fmla="*/ 61 w 98"/>
                  <a:gd name="T15" fmla="*/ 2 h 46"/>
                  <a:gd name="T16" fmla="*/ 62 w 98"/>
                  <a:gd name="T17" fmla="*/ 6 h 46"/>
                  <a:gd name="T18" fmla="*/ 65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11"/>
                      <a:pt x="24" y="23"/>
                      <a:pt x="34" y="10"/>
                    </a:cubicBezTo>
                    <a:cubicBezTo>
                      <a:pt x="35" y="9"/>
                      <a:pt x="36" y="7"/>
                      <a:pt x="36" y="6"/>
                    </a:cubicBezTo>
                    <a:cubicBezTo>
                      <a:pt x="37" y="5"/>
                      <a:pt x="37" y="3"/>
                      <a:pt x="37" y="2"/>
                    </a:cubicBezTo>
                    <a:cubicBezTo>
                      <a:pt x="39" y="0"/>
                      <a:pt x="61" y="0"/>
                      <a:pt x="61" y="2"/>
                    </a:cubicBezTo>
                    <a:cubicBezTo>
                      <a:pt x="61" y="3"/>
                      <a:pt x="62" y="4"/>
                      <a:pt x="62" y="6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5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Freeform 434"/>
              <p:cNvSpPr>
                <a:spLocks/>
              </p:cNvSpPr>
              <p:nvPr/>
            </p:nvSpPr>
            <p:spPr bwMode="auto">
              <a:xfrm>
                <a:off x="5236" y="1509"/>
                <a:ext cx="123" cy="109"/>
              </a:xfrm>
              <a:custGeom>
                <a:avLst/>
                <a:gdLst>
                  <a:gd name="T0" fmla="*/ 49 w 52"/>
                  <a:gd name="T1" fmla="*/ 46 h 46"/>
                  <a:gd name="T2" fmla="*/ 24 w 52"/>
                  <a:gd name="T3" fmla="*/ 46 h 46"/>
                  <a:gd name="T4" fmla="*/ 0 w 52"/>
                  <a:gd name="T5" fmla="*/ 46 h 46"/>
                  <a:gd name="T6" fmla="*/ 0 w 52"/>
                  <a:gd name="T7" fmla="*/ 0 h 46"/>
                  <a:gd name="T8" fmla="*/ 12 w 52"/>
                  <a:gd name="T9" fmla="*/ 2 h 46"/>
                  <a:gd name="T10" fmla="*/ 13 w 52"/>
                  <a:gd name="T11" fmla="*/ 6 h 46"/>
                  <a:gd name="T12" fmla="*/ 16 w 52"/>
                  <a:gd name="T13" fmla="*/ 10 h 46"/>
                  <a:gd name="T14" fmla="*/ 49 w 5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2"/>
                    </a:cubicBezTo>
                    <a:cubicBezTo>
                      <a:pt x="12" y="3"/>
                      <a:pt x="13" y="4"/>
                      <a:pt x="13" y="6"/>
                    </a:cubicBezTo>
                    <a:cubicBezTo>
                      <a:pt x="14" y="8"/>
                      <a:pt x="14" y="9"/>
                      <a:pt x="16" y="10"/>
                    </a:cubicBezTo>
                    <a:cubicBezTo>
                      <a:pt x="27" y="20"/>
                      <a:pt x="52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Freeform 435"/>
              <p:cNvSpPr>
                <a:spLocks/>
              </p:cNvSpPr>
              <p:nvPr/>
            </p:nvSpPr>
            <p:spPr bwMode="auto">
              <a:xfrm>
                <a:off x="5117" y="1533"/>
                <a:ext cx="109" cy="173"/>
              </a:xfrm>
              <a:custGeom>
                <a:avLst/>
                <a:gdLst>
                  <a:gd name="T0" fmla="*/ 35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5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5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0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8" y="8"/>
                      <a:pt x="35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Freeform 436"/>
              <p:cNvSpPr>
                <a:spLocks/>
              </p:cNvSpPr>
              <p:nvPr/>
            </p:nvSpPr>
            <p:spPr bwMode="auto">
              <a:xfrm>
                <a:off x="5248" y="1533"/>
                <a:ext cx="109" cy="173"/>
              </a:xfrm>
              <a:custGeom>
                <a:avLst/>
                <a:gdLst>
                  <a:gd name="T0" fmla="*/ 11 w 46"/>
                  <a:gd name="T1" fmla="*/ 0 h 73"/>
                  <a:gd name="T2" fmla="*/ 42 w 46"/>
                  <a:gd name="T3" fmla="*/ 15 h 73"/>
                  <a:gd name="T4" fmla="*/ 45 w 46"/>
                  <a:gd name="T5" fmla="*/ 73 h 73"/>
                  <a:gd name="T6" fmla="*/ 0 w 46"/>
                  <a:gd name="T7" fmla="*/ 73 h 73"/>
                  <a:gd name="T8" fmla="*/ 11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1" y="0"/>
                    </a:moveTo>
                    <a:cubicBezTo>
                      <a:pt x="19" y="7"/>
                      <a:pt x="34" y="3"/>
                      <a:pt x="42" y="15"/>
                    </a:cubicBezTo>
                    <a:cubicBezTo>
                      <a:pt x="46" y="21"/>
                      <a:pt x="45" y="51"/>
                      <a:pt x="4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Freeform 437"/>
              <p:cNvSpPr>
                <a:spLocks/>
              </p:cNvSpPr>
              <p:nvPr/>
            </p:nvSpPr>
            <p:spPr bwMode="auto">
              <a:xfrm>
                <a:off x="5160" y="1761"/>
                <a:ext cx="74" cy="114"/>
              </a:xfrm>
              <a:custGeom>
                <a:avLst/>
                <a:gdLst>
                  <a:gd name="T0" fmla="*/ 29 w 31"/>
                  <a:gd name="T1" fmla="*/ 29 h 48"/>
                  <a:gd name="T2" fmla="*/ 30 w 31"/>
                  <a:gd name="T3" fmla="*/ 48 h 48"/>
                  <a:gd name="T4" fmla="*/ 2 w 31"/>
                  <a:gd name="T5" fmla="*/ 48 h 48"/>
                  <a:gd name="T6" fmla="*/ 2 w 31"/>
                  <a:gd name="T7" fmla="*/ 48 h 48"/>
                  <a:gd name="T8" fmla="*/ 3 w 31"/>
                  <a:gd name="T9" fmla="*/ 27 h 48"/>
                  <a:gd name="T10" fmla="*/ 29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9" y="29"/>
                    </a:moveTo>
                    <a:cubicBezTo>
                      <a:pt x="30" y="48"/>
                      <a:pt x="30" y="48"/>
                      <a:pt x="30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1" y="0"/>
                      <a:pt x="29" y="29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Freeform 438"/>
              <p:cNvSpPr>
                <a:spLocks/>
              </p:cNvSpPr>
              <p:nvPr/>
            </p:nvSpPr>
            <p:spPr bwMode="auto">
              <a:xfrm>
                <a:off x="5236" y="1761"/>
                <a:ext cx="74" cy="114"/>
              </a:xfrm>
              <a:custGeom>
                <a:avLst/>
                <a:gdLst>
                  <a:gd name="T0" fmla="*/ 2 w 31"/>
                  <a:gd name="T1" fmla="*/ 29 h 48"/>
                  <a:gd name="T2" fmla="*/ 2 w 31"/>
                  <a:gd name="T3" fmla="*/ 48 h 48"/>
                  <a:gd name="T4" fmla="*/ 30 w 31"/>
                  <a:gd name="T5" fmla="*/ 48 h 48"/>
                  <a:gd name="T6" fmla="*/ 30 w 31"/>
                  <a:gd name="T7" fmla="*/ 48 h 48"/>
                  <a:gd name="T8" fmla="*/ 28 w 31"/>
                  <a:gd name="T9" fmla="*/ 27 h 48"/>
                  <a:gd name="T10" fmla="*/ 2 w 31"/>
                  <a:gd name="T1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8">
                    <a:moveTo>
                      <a:pt x="2" y="29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1" y="5"/>
                      <a:pt x="0" y="0"/>
                      <a:pt x="2" y="29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Freeform 439"/>
              <p:cNvSpPr>
                <a:spLocks/>
              </p:cNvSpPr>
              <p:nvPr/>
            </p:nvSpPr>
            <p:spPr bwMode="auto">
              <a:xfrm>
                <a:off x="5302" y="1697"/>
                <a:ext cx="57" cy="123"/>
              </a:xfrm>
              <a:custGeom>
                <a:avLst/>
                <a:gdLst>
                  <a:gd name="T0" fmla="*/ 11 w 24"/>
                  <a:gd name="T1" fmla="*/ 0 h 52"/>
                  <a:gd name="T2" fmla="*/ 19 w 24"/>
                  <a:gd name="T3" fmla="*/ 0 h 52"/>
                  <a:gd name="T4" fmla="*/ 23 w 24"/>
                  <a:gd name="T5" fmla="*/ 5 h 52"/>
                  <a:gd name="T6" fmla="*/ 16 w 24"/>
                  <a:gd name="T7" fmla="*/ 47 h 52"/>
                  <a:gd name="T8" fmla="*/ 11 w 24"/>
                  <a:gd name="T9" fmla="*/ 52 h 52"/>
                  <a:gd name="T10" fmla="*/ 0 w 24"/>
                  <a:gd name="T11" fmla="*/ 52 h 52"/>
                  <a:gd name="T12" fmla="*/ 11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1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4" y="3"/>
                      <a:pt x="23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50"/>
                      <a:pt x="14" y="52"/>
                      <a:pt x="11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Freeform 440"/>
              <p:cNvSpPr>
                <a:spLocks/>
              </p:cNvSpPr>
              <p:nvPr/>
            </p:nvSpPr>
            <p:spPr bwMode="auto">
              <a:xfrm>
                <a:off x="5112" y="1697"/>
                <a:ext cx="57" cy="123"/>
              </a:xfrm>
              <a:custGeom>
                <a:avLst/>
                <a:gdLst>
                  <a:gd name="T0" fmla="*/ 13 w 24"/>
                  <a:gd name="T1" fmla="*/ 0 h 52"/>
                  <a:gd name="T2" fmla="*/ 5 w 24"/>
                  <a:gd name="T3" fmla="*/ 0 h 52"/>
                  <a:gd name="T4" fmla="*/ 1 w 24"/>
                  <a:gd name="T5" fmla="*/ 5 h 52"/>
                  <a:gd name="T6" fmla="*/ 8 w 24"/>
                  <a:gd name="T7" fmla="*/ 47 h 52"/>
                  <a:gd name="T8" fmla="*/ 13 w 24"/>
                  <a:gd name="T9" fmla="*/ 52 h 52"/>
                  <a:gd name="T10" fmla="*/ 24 w 24"/>
                  <a:gd name="T11" fmla="*/ 52 h 52"/>
                  <a:gd name="T12" fmla="*/ 13 w 24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2">
                    <a:moveTo>
                      <a:pt x="1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50"/>
                      <a:pt x="10" y="52"/>
                      <a:pt x="13" y="52"/>
                    </a:cubicBezTo>
                    <a:cubicBezTo>
                      <a:pt x="24" y="52"/>
                      <a:pt x="24" y="52"/>
                      <a:pt x="24" y="5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Freeform 441"/>
              <p:cNvSpPr>
                <a:spLocks/>
              </p:cNvSpPr>
              <p:nvPr/>
            </p:nvSpPr>
            <p:spPr bwMode="auto">
              <a:xfrm>
                <a:off x="5136" y="1568"/>
                <a:ext cx="200" cy="252"/>
              </a:xfrm>
              <a:custGeom>
                <a:avLst/>
                <a:gdLst>
                  <a:gd name="T0" fmla="*/ 11 w 84"/>
                  <a:gd name="T1" fmla="*/ 0 h 106"/>
                  <a:gd name="T2" fmla="*/ 73 w 84"/>
                  <a:gd name="T3" fmla="*/ 0 h 106"/>
                  <a:gd name="T4" fmla="*/ 84 w 84"/>
                  <a:gd name="T5" fmla="*/ 11 h 106"/>
                  <a:gd name="T6" fmla="*/ 77 w 84"/>
                  <a:gd name="T7" fmla="*/ 95 h 106"/>
                  <a:gd name="T8" fmla="*/ 67 w 84"/>
                  <a:gd name="T9" fmla="*/ 106 h 106"/>
                  <a:gd name="T10" fmla="*/ 17 w 84"/>
                  <a:gd name="T11" fmla="*/ 106 h 106"/>
                  <a:gd name="T12" fmla="*/ 7 w 84"/>
                  <a:gd name="T13" fmla="*/ 95 h 106"/>
                  <a:gd name="T14" fmla="*/ 0 w 84"/>
                  <a:gd name="T15" fmla="*/ 11 h 106"/>
                  <a:gd name="T16" fmla="*/ 11 w 84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4" y="5"/>
                      <a:pt x="84" y="11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1" y="106"/>
                      <a:pt x="7" y="101"/>
                      <a:pt x="7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Freeform 442"/>
              <p:cNvSpPr>
                <a:spLocks/>
              </p:cNvSpPr>
              <p:nvPr/>
            </p:nvSpPr>
            <p:spPr bwMode="auto">
              <a:xfrm>
                <a:off x="5236" y="1568"/>
                <a:ext cx="100" cy="252"/>
              </a:xfrm>
              <a:custGeom>
                <a:avLst/>
                <a:gdLst>
                  <a:gd name="T0" fmla="*/ 0 w 42"/>
                  <a:gd name="T1" fmla="*/ 0 h 106"/>
                  <a:gd name="T2" fmla="*/ 31 w 42"/>
                  <a:gd name="T3" fmla="*/ 0 h 106"/>
                  <a:gd name="T4" fmla="*/ 42 w 42"/>
                  <a:gd name="T5" fmla="*/ 11 h 106"/>
                  <a:gd name="T6" fmla="*/ 35 w 42"/>
                  <a:gd name="T7" fmla="*/ 95 h 106"/>
                  <a:gd name="T8" fmla="*/ 25 w 42"/>
                  <a:gd name="T9" fmla="*/ 106 h 106"/>
                  <a:gd name="T10" fmla="*/ 0 w 42"/>
                  <a:gd name="T11" fmla="*/ 106 h 106"/>
                  <a:gd name="T12" fmla="*/ 0 w 42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2" y="5"/>
                      <a:pt x="42" y="11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Freeform 443"/>
              <p:cNvSpPr>
                <a:spLocks/>
              </p:cNvSpPr>
              <p:nvPr/>
            </p:nvSpPr>
            <p:spPr bwMode="auto">
              <a:xfrm>
                <a:off x="5127" y="1818"/>
                <a:ext cx="218" cy="57"/>
              </a:xfrm>
              <a:custGeom>
                <a:avLst/>
                <a:gdLst>
                  <a:gd name="T0" fmla="*/ 10 w 92"/>
                  <a:gd name="T1" fmla="*/ 0 h 24"/>
                  <a:gd name="T2" fmla="*/ 82 w 92"/>
                  <a:gd name="T3" fmla="*/ 0 h 24"/>
                  <a:gd name="T4" fmla="*/ 92 w 92"/>
                  <a:gd name="T5" fmla="*/ 11 h 24"/>
                  <a:gd name="T6" fmla="*/ 92 w 92"/>
                  <a:gd name="T7" fmla="*/ 21 h 24"/>
                  <a:gd name="T8" fmla="*/ 92 w 92"/>
                  <a:gd name="T9" fmla="*/ 24 h 24"/>
                  <a:gd name="T10" fmla="*/ 0 w 92"/>
                  <a:gd name="T11" fmla="*/ 24 h 24"/>
                  <a:gd name="T12" fmla="*/ 0 w 92"/>
                  <a:gd name="T13" fmla="*/ 21 h 24"/>
                  <a:gd name="T14" fmla="*/ 0 w 92"/>
                  <a:gd name="T15" fmla="*/ 11 h 24"/>
                  <a:gd name="T16" fmla="*/ 10 w 92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4">
                    <a:moveTo>
                      <a:pt x="10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2" y="5"/>
                      <a:pt x="92" y="1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2"/>
                      <a:pt x="92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Freeform 444"/>
              <p:cNvSpPr>
                <a:spLocks/>
              </p:cNvSpPr>
              <p:nvPr/>
            </p:nvSpPr>
            <p:spPr bwMode="auto">
              <a:xfrm>
                <a:off x="5236" y="1818"/>
                <a:ext cx="109" cy="57"/>
              </a:xfrm>
              <a:custGeom>
                <a:avLst/>
                <a:gdLst>
                  <a:gd name="T0" fmla="*/ 0 w 46"/>
                  <a:gd name="T1" fmla="*/ 0 h 24"/>
                  <a:gd name="T2" fmla="*/ 36 w 46"/>
                  <a:gd name="T3" fmla="*/ 0 h 24"/>
                  <a:gd name="T4" fmla="*/ 46 w 46"/>
                  <a:gd name="T5" fmla="*/ 11 h 24"/>
                  <a:gd name="T6" fmla="*/ 46 w 46"/>
                  <a:gd name="T7" fmla="*/ 21 h 24"/>
                  <a:gd name="T8" fmla="*/ 46 w 46"/>
                  <a:gd name="T9" fmla="*/ 24 h 24"/>
                  <a:gd name="T10" fmla="*/ 0 w 46"/>
                  <a:gd name="T11" fmla="*/ 24 h 24"/>
                  <a:gd name="T12" fmla="*/ 0 w 4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6" y="5"/>
                      <a:pt x="46" y="1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2"/>
                      <a:pt x="46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Freeform 445"/>
              <p:cNvSpPr>
                <a:spLocks/>
              </p:cNvSpPr>
              <p:nvPr/>
            </p:nvSpPr>
            <p:spPr bwMode="auto">
              <a:xfrm>
                <a:off x="4659" y="1552"/>
                <a:ext cx="218" cy="235"/>
              </a:xfrm>
              <a:custGeom>
                <a:avLst/>
                <a:gdLst>
                  <a:gd name="T0" fmla="*/ 58 w 92"/>
                  <a:gd name="T1" fmla="*/ 59 h 99"/>
                  <a:gd name="T2" fmla="*/ 92 w 92"/>
                  <a:gd name="T3" fmla="*/ 83 h 99"/>
                  <a:gd name="T4" fmla="*/ 69 w 92"/>
                  <a:gd name="T5" fmla="*/ 99 h 99"/>
                  <a:gd name="T6" fmla="*/ 21 w 92"/>
                  <a:gd name="T7" fmla="*/ 99 h 99"/>
                  <a:gd name="T8" fmla="*/ 0 w 92"/>
                  <a:gd name="T9" fmla="*/ 85 h 99"/>
                  <a:gd name="T10" fmla="*/ 32 w 92"/>
                  <a:gd name="T11" fmla="*/ 58 h 99"/>
                  <a:gd name="T12" fmla="*/ 33 w 92"/>
                  <a:gd name="T13" fmla="*/ 48 h 99"/>
                  <a:gd name="T14" fmla="*/ 31 w 92"/>
                  <a:gd name="T15" fmla="*/ 46 h 99"/>
                  <a:gd name="T16" fmla="*/ 30 w 92"/>
                  <a:gd name="T17" fmla="*/ 38 h 99"/>
                  <a:gd name="T18" fmla="*/ 27 w 92"/>
                  <a:gd name="T19" fmla="*/ 34 h 99"/>
                  <a:gd name="T20" fmla="*/ 24 w 92"/>
                  <a:gd name="T21" fmla="*/ 26 h 99"/>
                  <a:gd name="T22" fmla="*/ 25 w 92"/>
                  <a:gd name="T23" fmla="*/ 23 h 99"/>
                  <a:gd name="T24" fmla="*/ 28 w 92"/>
                  <a:gd name="T25" fmla="*/ 25 h 99"/>
                  <a:gd name="T26" fmla="*/ 28 w 92"/>
                  <a:gd name="T27" fmla="*/ 19 h 99"/>
                  <a:gd name="T28" fmla="*/ 28 w 92"/>
                  <a:gd name="T29" fmla="*/ 11 h 99"/>
                  <a:gd name="T30" fmla="*/ 32 w 92"/>
                  <a:gd name="T31" fmla="*/ 5 h 99"/>
                  <a:gd name="T32" fmla="*/ 32 w 92"/>
                  <a:gd name="T33" fmla="*/ 5 h 99"/>
                  <a:gd name="T34" fmla="*/ 32 w 92"/>
                  <a:gd name="T35" fmla="*/ 5 h 99"/>
                  <a:gd name="T36" fmla="*/ 35 w 92"/>
                  <a:gd name="T37" fmla="*/ 2 h 99"/>
                  <a:gd name="T38" fmla="*/ 35 w 92"/>
                  <a:gd name="T39" fmla="*/ 2 h 99"/>
                  <a:gd name="T40" fmla="*/ 36 w 92"/>
                  <a:gd name="T41" fmla="*/ 2 h 99"/>
                  <a:gd name="T42" fmla="*/ 36 w 92"/>
                  <a:gd name="T43" fmla="*/ 2 h 99"/>
                  <a:gd name="T44" fmla="*/ 36 w 92"/>
                  <a:gd name="T45" fmla="*/ 2 h 99"/>
                  <a:gd name="T46" fmla="*/ 36 w 92"/>
                  <a:gd name="T47" fmla="*/ 2 h 99"/>
                  <a:gd name="T48" fmla="*/ 36 w 92"/>
                  <a:gd name="T49" fmla="*/ 2 h 99"/>
                  <a:gd name="T50" fmla="*/ 37 w 92"/>
                  <a:gd name="T51" fmla="*/ 2 h 99"/>
                  <a:gd name="T52" fmla="*/ 37 w 92"/>
                  <a:gd name="T53" fmla="*/ 2 h 99"/>
                  <a:gd name="T54" fmla="*/ 37 w 92"/>
                  <a:gd name="T55" fmla="*/ 2 h 99"/>
                  <a:gd name="T56" fmla="*/ 37 w 92"/>
                  <a:gd name="T57" fmla="*/ 1 h 99"/>
                  <a:gd name="T58" fmla="*/ 37 w 92"/>
                  <a:gd name="T59" fmla="*/ 1 h 99"/>
                  <a:gd name="T60" fmla="*/ 49 w 92"/>
                  <a:gd name="T61" fmla="*/ 0 h 99"/>
                  <a:gd name="T62" fmla="*/ 59 w 92"/>
                  <a:gd name="T63" fmla="*/ 5 h 99"/>
                  <a:gd name="T64" fmla="*/ 62 w 92"/>
                  <a:gd name="T65" fmla="*/ 11 h 99"/>
                  <a:gd name="T66" fmla="*/ 62 w 92"/>
                  <a:gd name="T67" fmla="*/ 19 h 99"/>
                  <a:gd name="T68" fmla="*/ 63 w 92"/>
                  <a:gd name="T69" fmla="*/ 25 h 99"/>
                  <a:gd name="T70" fmla="*/ 66 w 92"/>
                  <a:gd name="T71" fmla="*/ 23 h 99"/>
                  <a:gd name="T72" fmla="*/ 66 w 92"/>
                  <a:gd name="T73" fmla="*/ 26 h 99"/>
                  <a:gd name="T74" fmla="*/ 64 w 92"/>
                  <a:gd name="T75" fmla="*/ 34 h 99"/>
                  <a:gd name="T76" fmla="*/ 60 w 92"/>
                  <a:gd name="T77" fmla="*/ 38 h 99"/>
                  <a:gd name="T78" fmla="*/ 60 w 92"/>
                  <a:gd name="T79" fmla="*/ 45 h 99"/>
                  <a:gd name="T80" fmla="*/ 58 w 92"/>
                  <a:gd name="T81" fmla="*/ 48 h 99"/>
                  <a:gd name="T82" fmla="*/ 58 w 92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2" h="99">
                    <a:moveTo>
                      <a:pt x="58" y="59"/>
                    </a:moveTo>
                    <a:cubicBezTo>
                      <a:pt x="65" y="76"/>
                      <a:pt x="91" y="67"/>
                      <a:pt x="92" y="83"/>
                    </a:cubicBezTo>
                    <a:cubicBezTo>
                      <a:pt x="85" y="90"/>
                      <a:pt x="78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5"/>
                      <a:pt x="6" y="91"/>
                      <a:pt x="0" y="85"/>
                    </a:cubicBezTo>
                    <a:cubicBezTo>
                      <a:pt x="1" y="70"/>
                      <a:pt x="33" y="75"/>
                      <a:pt x="32" y="58"/>
                    </a:cubicBezTo>
                    <a:cubicBezTo>
                      <a:pt x="33" y="56"/>
                      <a:pt x="34" y="51"/>
                      <a:pt x="33" y="48"/>
                    </a:cubicBezTo>
                    <a:cubicBezTo>
                      <a:pt x="32" y="47"/>
                      <a:pt x="31" y="46"/>
                      <a:pt x="31" y="46"/>
                    </a:cubicBezTo>
                    <a:cubicBezTo>
                      <a:pt x="30" y="44"/>
                      <a:pt x="30" y="41"/>
                      <a:pt x="30" y="38"/>
                    </a:cubicBezTo>
                    <a:cubicBezTo>
                      <a:pt x="29" y="39"/>
                      <a:pt x="27" y="35"/>
                      <a:pt x="27" y="34"/>
                    </a:cubicBezTo>
                    <a:cubicBezTo>
                      <a:pt x="26" y="32"/>
                      <a:pt x="25" y="28"/>
                      <a:pt x="24" y="26"/>
                    </a:cubicBezTo>
                    <a:cubicBezTo>
                      <a:pt x="24" y="24"/>
                      <a:pt x="24" y="23"/>
                      <a:pt x="25" y="23"/>
                    </a:cubicBezTo>
                    <a:cubicBezTo>
                      <a:pt x="26" y="22"/>
                      <a:pt x="27" y="23"/>
                      <a:pt x="28" y="25"/>
                    </a:cubicBezTo>
                    <a:cubicBezTo>
                      <a:pt x="28" y="23"/>
                      <a:pt x="28" y="21"/>
                      <a:pt x="28" y="19"/>
                    </a:cubicBezTo>
                    <a:cubicBezTo>
                      <a:pt x="28" y="16"/>
                      <a:pt x="28" y="13"/>
                      <a:pt x="28" y="11"/>
                    </a:cubicBezTo>
                    <a:cubicBezTo>
                      <a:pt x="29" y="9"/>
                      <a:pt x="30" y="7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4"/>
                      <a:pt x="34" y="3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1" y="0"/>
                      <a:pt x="45" y="0"/>
                      <a:pt x="49" y="0"/>
                    </a:cubicBezTo>
                    <a:cubicBezTo>
                      <a:pt x="53" y="1"/>
                      <a:pt x="56" y="2"/>
                      <a:pt x="59" y="5"/>
                    </a:cubicBezTo>
                    <a:cubicBezTo>
                      <a:pt x="61" y="6"/>
                      <a:pt x="62" y="8"/>
                      <a:pt x="62" y="11"/>
                    </a:cubicBezTo>
                    <a:cubicBezTo>
                      <a:pt x="63" y="13"/>
                      <a:pt x="62" y="16"/>
                      <a:pt x="62" y="19"/>
                    </a:cubicBezTo>
                    <a:cubicBezTo>
                      <a:pt x="62" y="21"/>
                      <a:pt x="62" y="23"/>
                      <a:pt x="63" y="25"/>
                    </a:cubicBezTo>
                    <a:cubicBezTo>
                      <a:pt x="64" y="23"/>
                      <a:pt x="65" y="22"/>
                      <a:pt x="66" y="23"/>
                    </a:cubicBezTo>
                    <a:cubicBezTo>
                      <a:pt x="66" y="23"/>
                      <a:pt x="66" y="24"/>
                      <a:pt x="66" y="26"/>
                    </a:cubicBezTo>
                    <a:cubicBezTo>
                      <a:pt x="66" y="28"/>
                      <a:pt x="64" y="32"/>
                      <a:pt x="64" y="34"/>
                    </a:cubicBezTo>
                    <a:cubicBezTo>
                      <a:pt x="64" y="35"/>
                      <a:pt x="62" y="39"/>
                      <a:pt x="60" y="38"/>
                    </a:cubicBezTo>
                    <a:cubicBezTo>
                      <a:pt x="60" y="41"/>
                      <a:pt x="60" y="43"/>
                      <a:pt x="60" y="45"/>
                    </a:cubicBezTo>
                    <a:cubicBezTo>
                      <a:pt x="59" y="46"/>
                      <a:pt x="59" y="47"/>
                      <a:pt x="58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Freeform 446"/>
              <p:cNvSpPr>
                <a:spLocks/>
              </p:cNvSpPr>
              <p:nvPr/>
            </p:nvSpPr>
            <p:spPr bwMode="auto">
              <a:xfrm>
                <a:off x="4766" y="1552"/>
                <a:ext cx="114" cy="214"/>
              </a:xfrm>
              <a:custGeom>
                <a:avLst/>
                <a:gdLst>
                  <a:gd name="T0" fmla="*/ 13 w 48"/>
                  <a:gd name="T1" fmla="*/ 58 h 90"/>
                  <a:gd name="T2" fmla="*/ 47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7 h 90"/>
                  <a:gd name="T12" fmla="*/ 0 w 48"/>
                  <a:gd name="T13" fmla="*/ 47 h 90"/>
                  <a:gd name="T14" fmla="*/ 9 w 48"/>
                  <a:gd name="T15" fmla="*/ 47 h 90"/>
                  <a:gd name="T16" fmla="*/ 5 w 48"/>
                  <a:gd name="T17" fmla="*/ 1 h 90"/>
                  <a:gd name="T18" fmla="*/ 4 w 48"/>
                  <a:gd name="T19" fmla="*/ 0 h 90"/>
                  <a:gd name="T20" fmla="*/ 14 w 48"/>
                  <a:gd name="T21" fmla="*/ 5 h 90"/>
                  <a:gd name="T22" fmla="*/ 17 w 48"/>
                  <a:gd name="T23" fmla="*/ 11 h 90"/>
                  <a:gd name="T24" fmla="*/ 17 w 48"/>
                  <a:gd name="T25" fmla="*/ 19 h 90"/>
                  <a:gd name="T26" fmla="*/ 18 w 48"/>
                  <a:gd name="T27" fmla="*/ 25 h 90"/>
                  <a:gd name="T28" fmla="*/ 21 w 48"/>
                  <a:gd name="T29" fmla="*/ 23 h 90"/>
                  <a:gd name="T30" fmla="*/ 21 w 48"/>
                  <a:gd name="T31" fmla="*/ 26 h 90"/>
                  <a:gd name="T32" fmla="*/ 19 w 48"/>
                  <a:gd name="T33" fmla="*/ 34 h 90"/>
                  <a:gd name="T34" fmla="*/ 15 w 48"/>
                  <a:gd name="T35" fmla="*/ 38 h 90"/>
                  <a:gd name="T36" fmla="*/ 15 w 48"/>
                  <a:gd name="T37" fmla="*/ 45 h 90"/>
                  <a:gd name="T38" fmla="*/ 13 w 48"/>
                  <a:gd name="T39" fmla="*/ 48 h 90"/>
                  <a:gd name="T40" fmla="*/ 13 w 48"/>
                  <a:gd name="T41" fmla="*/ 5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8"/>
                    </a:moveTo>
                    <a:cubicBezTo>
                      <a:pt x="20" y="75"/>
                      <a:pt x="48" y="66"/>
                      <a:pt x="47" y="83"/>
                    </a:cubicBezTo>
                    <a:cubicBezTo>
                      <a:pt x="40" y="90"/>
                      <a:pt x="34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3" y="0"/>
                      <a:pt x="4" y="0"/>
                    </a:cubicBezTo>
                    <a:cubicBezTo>
                      <a:pt x="8" y="1"/>
                      <a:pt x="11" y="2"/>
                      <a:pt x="14" y="5"/>
                    </a:cubicBezTo>
                    <a:cubicBezTo>
                      <a:pt x="16" y="6"/>
                      <a:pt x="17" y="8"/>
                      <a:pt x="17" y="11"/>
                    </a:cubicBezTo>
                    <a:cubicBezTo>
                      <a:pt x="18" y="13"/>
                      <a:pt x="17" y="16"/>
                      <a:pt x="17" y="19"/>
                    </a:cubicBezTo>
                    <a:cubicBezTo>
                      <a:pt x="17" y="21"/>
                      <a:pt x="17" y="23"/>
                      <a:pt x="18" y="25"/>
                    </a:cubicBezTo>
                    <a:cubicBezTo>
                      <a:pt x="19" y="23"/>
                      <a:pt x="20" y="22"/>
                      <a:pt x="21" y="23"/>
                    </a:cubicBezTo>
                    <a:cubicBezTo>
                      <a:pt x="21" y="23"/>
                      <a:pt x="21" y="24"/>
                      <a:pt x="21" y="26"/>
                    </a:cubicBezTo>
                    <a:cubicBezTo>
                      <a:pt x="21" y="28"/>
                      <a:pt x="19" y="32"/>
                      <a:pt x="19" y="34"/>
                    </a:cubicBezTo>
                    <a:cubicBezTo>
                      <a:pt x="19" y="35"/>
                      <a:pt x="17" y="39"/>
                      <a:pt x="15" y="38"/>
                    </a:cubicBezTo>
                    <a:cubicBezTo>
                      <a:pt x="15" y="41"/>
                      <a:pt x="15" y="43"/>
                      <a:pt x="15" y="45"/>
                    </a:cubicBezTo>
                    <a:cubicBezTo>
                      <a:pt x="14" y="46"/>
                      <a:pt x="14" y="47"/>
                      <a:pt x="13" y="48"/>
                    </a:cubicBezTo>
                    <a:cubicBezTo>
                      <a:pt x="12" y="51"/>
                      <a:pt x="12" y="55"/>
                      <a:pt x="13" y="58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Freeform 447"/>
              <p:cNvSpPr>
                <a:spLocks/>
              </p:cNvSpPr>
              <p:nvPr/>
            </p:nvSpPr>
            <p:spPr bwMode="auto">
              <a:xfrm>
                <a:off x="4718" y="1535"/>
                <a:ext cx="95" cy="140"/>
              </a:xfrm>
              <a:custGeom>
                <a:avLst/>
                <a:gdLst>
                  <a:gd name="T0" fmla="*/ 1 w 40"/>
                  <a:gd name="T1" fmla="*/ 25 h 59"/>
                  <a:gd name="T2" fmla="*/ 7 w 40"/>
                  <a:gd name="T3" fmla="*/ 8 h 59"/>
                  <a:gd name="T4" fmla="*/ 34 w 40"/>
                  <a:gd name="T5" fmla="*/ 8 h 59"/>
                  <a:gd name="T6" fmla="*/ 39 w 40"/>
                  <a:gd name="T7" fmla="*/ 23 h 59"/>
                  <a:gd name="T8" fmla="*/ 21 w 40"/>
                  <a:gd name="T9" fmla="*/ 58 h 59"/>
                  <a:gd name="T10" fmla="*/ 1 w 40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9">
                    <a:moveTo>
                      <a:pt x="1" y="25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9" y="0"/>
                      <a:pt x="33" y="6"/>
                      <a:pt x="34" y="8"/>
                    </a:cubicBezTo>
                    <a:cubicBezTo>
                      <a:pt x="39" y="11"/>
                      <a:pt x="40" y="17"/>
                      <a:pt x="39" y="23"/>
                    </a:cubicBezTo>
                    <a:cubicBezTo>
                      <a:pt x="38" y="36"/>
                      <a:pt x="38" y="57"/>
                      <a:pt x="21" y="58"/>
                    </a:cubicBezTo>
                    <a:cubicBezTo>
                      <a:pt x="3" y="59"/>
                      <a:pt x="4" y="39"/>
                      <a:pt x="1" y="25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Freeform 448"/>
              <p:cNvSpPr>
                <a:spLocks/>
              </p:cNvSpPr>
              <p:nvPr/>
            </p:nvSpPr>
            <p:spPr bwMode="auto">
              <a:xfrm>
                <a:off x="4766" y="1545"/>
                <a:ext cx="47" cy="128"/>
              </a:xfrm>
              <a:custGeom>
                <a:avLst/>
                <a:gdLst>
                  <a:gd name="T0" fmla="*/ 0 w 20"/>
                  <a:gd name="T1" fmla="*/ 0 h 54"/>
                  <a:gd name="T2" fmla="*/ 14 w 20"/>
                  <a:gd name="T3" fmla="*/ 4 h 54"/>
                  <a:gd name="T4" fmla="*/ 19 w 20"/>
                  <a:gd name="T5" fmla="*/ 19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4" y="4"/>
                    </a:cubicBezTo>
                    <a:cubicBezTo>
                      <a:pt x="19" y="7"/>
                      <a:pt x="20" y="13"/>
                      <a:pt x="19" y="19"/>
                    </a:cubicBezTo>
                    <a:cubicBezTo>
                      <a:pt x="18" y="32"/>
                      <a:pt x="18" y="53"/>
                      <a:pt x="1" y="54"/>
                    </a:cubicBezTo>
                    <a:cubicBezTo>
                      <a:pt x="1" y="54"/>
                      <a:pt x="1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Freeform 449"/>
              <p:cNvSpPr>
                <a:spLocks/>
              </p:cNvSpPr>
              <p:nvPr/>
            </p:nvSpPr>
            <p:spPr bwMode="auto">
              <a:xfrm>
                <a:off x="4649" y="1678"/>
                <a:ext cx="235" cy="109"/>
              </a:xfrm>
              <a:custGeom>
                <a:avLst/>
                <a:gdLst>
                  <a:gd name="T0" fmla="*/ 98 w 99"/>
                  <a:gd name="T1" fmla="*/ 46 h 46"/>
                  <a:gd name="T2" fmla="*/ 73 w 99"/>
                  <a:gd name="T3" fmla="*/ 46 h 46"/>
                  <a:gd name="T4" fmla="*/ 25 w 99"/>
                  <a:gd name="T5" fmla="*/ 46 h 46"/>
                  <a:gd name="T6" fmla="*/ 0 w 99"/>
                  <a:gd name="T7" fmla="*/ 46 h 46"/>
                  <a:gd name="T8" fmla="*/ 35 w 99"/>
                  <a:gd name="T9" fmla="*/ 10 h 46"/>
                  <a:gd name="T10" fmla="*/ 36 w 99"/>
                  <a:gd name="T11" fmla="*/ 5 h 46"/>
                  <a:gd name="T12" fmla="*/ 37 w 99"/>
                  <a:gd name="T13" fmla="*/ 2 h 46"/>
                  <a:gd name="T14" fmla="*/ 61 w 99"/>
                  <a:gd name="T15" fmla="*/ 1 h 46"/>
                  <a:gd name="T16" fmla="*/ 62 w 99"/>
                  <a:gd name="T17" fmla="*/ 5 h 46"/>
                  <a:gd name="T18" fmla="*/ 65 w 99"/>
                  <a:gd name="T19" fmla="*/ 10 h 46"/>
                  <a:gd name="T20" fmla="*/ 98 w 99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11"/>
                      <a:pt x="24" y="23"/>
                      <a:pt x="35" y="10"/>
                    </a:cubicBezTo>
                    <a:cubicBezTo>
                      <a:pt x="35" y="9"/>
                      <a:pt x="36" y="7"/>
                      <a:pt x="36" y="5"/>
                    </a:cubicBezTo>
                    <a:cubicBezTo>
                      <a:pt x="37" y="4"/>
                      <a:pt x="37" y="3"/>
                      <a:pt x="37" y="2"/>
                    </a:cubicBezTo>
                    <a:cubicBezTo>
                      <a:pt x="39" y="0"/>
                      <a:pt x="61" y="0"/>
                      <a:pt x="61" y="1"/>
                    </a:cubicBezTo>
                    <a:cubicBezTo>
                      <a:pt x="62" y="3"/>
                      <a:pt x="62" y="4"/>
                      <a:pt x="62" y="5"/>
                    </a:cubicBezTo>
                    <a:cubicBezTo>
                      <a:pt x="63" y="8"/>
                      <a:pt x="64" y="9"/>
                      <a:pt x="65" y="10"/>
                    </a:cubicBezTo>
                    <a:cubicBezTo>
                      <a:pt x="76" y="22"/>
                      <a:pt x="99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Freeform 450"/>
              <p:cNvSpPr>
                <a:spLocks/>
              </p:cNvSpPr>
              <p:nvPr/>
            </p:nvSpPr>
            <p:spPr bwMode="auto">
              <a:xfrm>
                <a:off x="4766" y="1678"/>
                <a:ext cx="126" cy="109"/>
              </a:xfrm>
              <a:custGeom>
                <a:avLst/>
                <a:gdLst>
                  <a:gd name="T0" fmla="*/ 49 w 53"/>
                  <a:gd name="T1" fmla="*/ 46 h 46"/>
                  <a:gd name="T2" fmla="*/ 24 w 53"/>
                  <a:gd name="T3" fmla="*/ 46 h 46"/>
                  <a:gd name="T4" fmla="*/ 0 w 53"/>
                  <a:gd name="T5" fmla="*/ 46 h 46"/>
                  <a:gd name="T6" fmla="*/ 0 w 53"/>
                  <a:gd name="T7" fmla="*/ 0 h 46"/>
                  <a:gd name="T8" fmla="*/ 12 w 53"/>
                  <a:gd name="T9" fmla="*/ 1 h 46"/>
                  <a:gd name="T10" fmla="*/ 13 w 53"/>
                  <a:gd name="T11" fmla="*/ 5 h 46"/>
                  <a:gd name="T12" fmla="*/ 16 w 53"/>
                  <a:gd name="T13" fmla="*/ 10 h 46"/>
                  <a:gd name="T14" fmla="*/ 49 w 5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1"/>
                    </a:cubicBezTo>
                    <a:cubicBezTo>
                      <a:pt x="13" y="3"/>
                      <a:pt x="13" y="4"/>
                      <a:pt x="13" y="5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27" y="20"/>
                      <a:pt x="53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Freeform 451"/>
              <p:cNvSpPr>
                <a:spLocks/>
              </p:cNvSpPr>
              <p:nvPr/>
            </p:nvSpPr>
            <p:spPr bwMode="auto">
              <a:xfrm>
                <a:off x="4647" y="1701"/>
                <a:ext cx="109" cy="174"/>
              </a:xfrm>
              <a:custGeom>
                <a:avLst/>
                <a:gdLst>
                  <a:gd name="T0" fmla="*/ 36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6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6" y="0"/>
                    </a:moveTo>
                    <a:cubicBezTo>
                      <a:pt x="28" y="7"/>
                      <a:pt x="12" y="3"/>
                      <a:pt x="4" y="15"/>
                    </a:cubicBezTo>
                    <a:cubicBezTo>
                      <a:pt x="0" y="21"/>
                      <a:pt x="1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9" y="8"/>
                      <a:pt x="36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Freeform 452"/>
              <p:cNvSpPr>
                <a:spLocks/>
              </p:cNvSpPr>
              <p:nvPr/>
            </p:nvSpPr>
            <p:spPr bwMode="auto">
              <a:xfrm>
                <a:off x="4777" y="1701"/>
                <a:ext cx="112" cy="174"/>
              </a:xfrm>
              <a:custGeom>
                <a:avLst/>
                <a:gdLst>
                  <a:gd name="T0" fmla="*/ 11 w 47"/>
                  <a:gd name="T1" fmla="*/ 0 h 73"/>
                  <a:gd name="T2" fmla="*/ 42 w 47"/>
                  <a:gd name="T3" fmla="*/ 15 h 73"/>
                  <a:gd name="T4" fmla="*/ 46 w 47"/>
                  <a:gd name="T5" fmla="*/ 73 h 73"/>
                  <a:gd name="T6" fmla="*/ 0 w 47"/>
                  <a:gd name="T7" fmla="*/ 73 h 73"/>
                  <a:gd name="T8" fmla="*/ 11 w 4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3">
                    <a:moveTo>
                      <a:pt x="11" y="0"/>
                    </a:moveTo>
                    <a:cubicBezTo>
                      <a:pt x="19" y="7"/>
                      <a:pt x="35" y="3"/>
                      <a:pt x="42" y="15"/>
                    </a:cubicBezTo>
                    <a:cubicBezTo>
                      <a:pt x="47" y="21"/>
                      <a:pt x="46" y="51"/>
                      <a:pt x="46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4" y="60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Freeform 453"/>
              <p:cNvSpPr>
                <a:spLocks/>
              </p:cNvSpPr>
              <p:nvPr/>
            </p:nvSpPr>
            <p:spPr bwMode="auto">
              <a:xfrm>
                <a:off x="4692" y="1929"/>
                <a:ext cx="71" cy="114"/>
              </a:xfrm>
              <a:custGeom>
                <a:avLst/>
                <a:gdLst>
                  <a:gd name="T0" fmla="*/ 29 w 30"/>
                  <a:gd name="T1" fmla="*/ 28 h 48"/>
                  <a:gd name="T2" fmla="*/ 29 w 30"/>
                  <a:gd name="T3" fmla="*/ 48 h 48"/>
                  <a:gd name="T4" fmla="*/ 1 w 30"/>
                  <a:gd name="T5" fmla="*/ 48 h 48"/>
                  <a:gd name="T6" fmla="*/ 1 w 30"/>
                  <a:gd name="T7" fmla="*/ 48 h 48"/>
                  <a:gd name="T8" fmla="*/ 3 w 30"/>
                  <a:gd name="T9" fmla="*/ 27 h 48"/>
                  <a:gd name="T10" fmla="*/ 29 w 30"/>
                  <a:gd name="T11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29" y="28"/>
                    </a:moveTo>
                    <a:cubicBezTo>
                      <a:pt x="29" y="48"/>
                      <a:pt x="29" y="48"/>
                      <a:pt x="29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5"/>
                      <a:pt x="30" y="0"/>
                      <a:pt x="29" y="28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Freeform 454"/>
              <p:cNvSpPr>
                <a:spLocks/>
              </p:cNvSpPr>
              <p:nvPr/>
            </p:nvSpPr>
            <p:spPr bwMode="auto">
              <a:xfrm>
                <a:off x="4768" y="1929"/>
                <a:ext cx="71" cy="114"/>
              </a:xfrm>
              <a:custGeom>
                <a:avLst/>
                <a:gdLst>
                  <a:gd name="T0" fmla="*/ 1 w 30"/>
                  <a:gd name="T1" fmla="*/ 28 h 48"/>
                  <a:gd name="T2" fmla="*/ 1 w 30"/>
                  <a:gd name="T3" fmla="*/ 48 h 48"/>
                  <a:gd name="T4" fmla="*/ 29 w 30"/>
                  <a:gd name="T5" fmla="*/ 48 h 48"/>
                  <a:gd name="T6" fmla="*/ 29 w 30"/>
                  <a:gd name="T7" fmla="*/ 48 h 48"/>
                  <a:gd name="T8" fmla="*/ 28 w 30"/>
                  <a:gd name="T9" fmla="*/ 27 h 48"/>
                  <a:gd name="T10" fmla="*/ 1 w 30"/>
                  <a:gd name="T11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8">
                    <a:moveTo>
                      <a:pt x="1" y="2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0" y="5"/>
                      <a:pt x="0" y="0"/>
                      <a:pt x="1" y="28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Freeform 455"/>
              <p:cNvSpPr>
                <a:spLocks/>
              </p:cNvSpPr>
              <p:nvPr/>
            </p:nvSpPr>
            <p:spPr bwMode="auto">
              <a:xfrm>
                <a:off x="4834" y="1865"/>
                <a:ext cx="55" cy="124"/>
              </a:xfrm>
              <a:custGeom>
                <a:avLst/>
                <a:gdLst>
                  <a:gd name="T0" fmla="*/ 10 w 23"/>
                  <a:gd name="T1" fmla="*/ 0 h 52"/>
                  <a:gd name="T2" fmla="*/ 18 w 23"/>
                  <a:gd name="T3" fmla="*/ 0 h 52"/>
                  <a:gd name="T4" fmla="*/ 22 w 23"/>
                  <a:gd name="T5" fmla="*/ 5 h 52"/>
                  <a:gd name="T6" fmla="*/ 16 w 23"/>
                  <a:gd name="T7" fmla="*/ 47 h 52"/>
                  <a:gd name="T8" fmla="*/ 10 w 23"/>
                  <a:gd name="T9" fmla="*/ 52 h 52"/>
                  <a:gd name="T10" fmla="*/ 0 w 23"/>
                  <a:gd name="T11" fmla="*/ 52 h 52"/>
                  <a:gd name="T12" fmla="*/ 10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0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2" y="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50"/>
                      <a:pt x="13" y="52"/>
                      <a:pt x="10" y="52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Freeform 456"/>
              <p:cNvSpPr>
                <a:spLocks/>
              </p:cNvSpPr>
              <p:nvPr/>
            </p:nvSpPr>
            <p:spPr bwMode="auto">
              <a:xfrm>
                <a:off x="4644" y="1865"/>
                <a:ext cx="55" cy="124"/>
              </a:xfrm>
              <a:custGeom>
                <a:avLst/>
                <a:gdLst>
                  <a:gd name="T0" fmla="*/ 12 w 23"/>
                  <a:gd name="T1" fmla="*/ 0 h 52"/>
                  <a:gd name="T2" fmla="*/ 4 w 23"/>
                  <a:gd name="T3" fmla="*/ 0 h 52"/>
                  <a:gd name="T4" fmla="*/ 0 w 23"/>
                  <a:gd name="T5" fmla="*/ 5 h 52"/>
                  <a:gd name="T6" fmla="*/ 7 w 23"/>
                  <a:gd name="T7" fmla="*/ 47 h 52"/>
                  <a:gd name="T8" fmla="*/ 12 w 23"/>
                  <a:gd name="T9" fmla="*/ 52 h 52"/>
                  <a:gd name="T10" fmla="*/ 23 w 23"/>
                  <a:gd name="T11" fmla="*/ 52 h 52"/>
                  <a:gd name="T12" fmla="*/ 12 w 23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50"/>
                      <a:pt x="9" y="52"/>
                      <a:pt x="12" y="52"/>
                    </a:cubicBezTo>
                    <a:cubicBezTo>
                      <a:pt x="23" y="52"/>
                      <a:pt x="23" y="52"/>
                      <a:pt x="23" y="52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Freeform 457"/>
              <p:cNvSpPr>
                <a:spLocks/>
              </p:cNvSpPr>
              <p:nvPr/>
            </p:nvSpPr>
            <p:spPr bwMode="auto">
              <a:xfrm>
                <a:off x="4666" y="1737"/>
                <a:ext cx="202" cy="252"/>
              </a:xfrm>
              <a:custGeom>
                <a:avLst/>
                <a:gdLst>
                  <a:gd name="T0" fmla="*/ 11 w 85"/>
                  <a:gd name="T1" fmla="*/ 0 h 106"/>
                  <a:gd name="T2" fmla="*/ 73 w 85"/>
                  <a:gd name="T3" fmla="*/ 0 h 106"/>
                  <a:gd name="T4" fmla="*/ 84 w 85"/>
                  <a:gd name="T5" fmla="*/ 11 h 106"/>
                  <a:gd name="T6" fmla="*/ 78 w 85"/>
                  <a:gd name="T7" fmla="*/ 95 h 106"/>
                  <a:gd name="T8" fmla="*/ 67 w 85"/>
                  <a:gd name="T9" fmla="*/ 106 h 106"/>
                  <a:gd name="T10" fmla="*/ 18 w 85"/>
                  <a:gd name="T11" fmla="*/ 106 h 106"/>
                  <a:gd name="T12" fmla="*/ 7 w 85"/>
                  <a:gd name="T13" fmla="*/ 95 h 106"/>
                  <a:gd name="T14" fmla="*/ 0 w 85"/>
                  <a:gd name="T15" fmla="*/ 11 h 106"/>
                  <a:gd name="T16" fmla="*/ 11 w 85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06">
                    <a:moveTo>
                      <a:pt x="1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9" y="0"/>
                      <a:pt x="85" y="5"/>
                      <a:pt x="84" y="11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101"/>
                      <a:pt x="73" y="106"/>
                      <a:pt x="67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2" y="106"/>
                      <a:pt x="7" y="101"/>
                      <a:pt x="7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70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Freeform 458"/>
              <p:cNvSpPr>
                <a:spLocks/>
              </p:cNvSpPr>
              <p:nvPr/>
            </p:nvSpPr>
            <p:spPr bwMode="auto">
              <a:xfrm>
                <a:off x="4766" y="1737"/>
                <a:ext cx="102" cy="252"/>
              </a:xfrm>
              <a:custGeom>
                <a:avLst/>
                <a:gdLst>
                  <a:gd name="T0" fmla="*/ 0 w 43"/>
                  <a:gd name="T1" fmla="*/ 0 h 106"/>
                  <a:gd name="T2" fmla="*/ 31 w 43"/>
                  <a:gd name="T3" fmla="*/ 0 h 106"/>
                  <a:gd name="T4" fmla="*/ 42 w 43"/>
                  <a:gd name="T5" fmla="*/ 11 h 106"/>
                  <a:gd name="T6" fmla="*/ 36 w 43"/>
                  <a:gd name="T7" fmla="*/ 95 h 106"/>
                  <a:gd name="T8" fmla="*/ 25 w 43"/>
                  <a:gd name="T9" fmla="*/ 106 h 106"/>
                  <a:gd name="T10" fmla="*/ 0 w 43"/>
                  <a:gd name="T11" fmla="*/ 106 h 106"/>
                  <a:gd name="T12" fmla="*/ 0 w 43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6">
                    <a:moveTo>
                      <a:pt x="0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43" y="5"/>
                      <a:pt x="42" y="11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5" y="101"/>
                      <a:pt x="31" y="106"/>
                      <a:pt x="25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Freeform 459"/>
              <p:cNvSpPr>
                <a:spLocks/>
              </p:cNvSpPr>
              <p:nvPr/>
            </p:nvSpPr>
            <p:spPr bwMode="auto">
              <a:xfrm>
                <a:off x="4656" y="1986"/>
                <a:ext cx="221" cy="57"/>
              </a:xfrm>
              <a:custGeom>
                <a:avLst/>
                <a:gdLst>
                  <a:gd name="T0" fmla="*/ 10 w 93"/>
                  <a:gd name="T1" fmla="*/ 0 h 24"/>
                  <a:gd name="T2" fmla="*/ 82 w 93"/>
                  <a:gd name="T3" fmla="*/ 0 h 24"/>
                  <a:gd name="T4" fmla="*/ 93 w 93"/>
                  <a:gd name="T5" fmla="*/ 11 h 24"/>
                  <a:gd name="T6" fmla="*/ 93 w 93"/>
                  <a:gd name="T7" fmla="*/ 21 h 24"/>
                  <a:gd name="T8" fmla="*/ 92 w 93"/>
                  <a:gd name="T9" fmla="*/ 24 h 24"/>
                  <a:gd name="T10" fmla="*/ 0 w 93"/>
                  <a:gd name="T11" fmla="*/ 24 h 24"/>
                  <a:gd name="T12" fmla="*/ 0 w 93"/>
                  <a:gd name="T13" fmla="*/ 21 h 24"/>
                  <a:gd name="T14" fmla="*/ 0 w 93"/>
                  <a:gd name="T15" fmla="*/ 11 h 24"/>
                  <a:gd name="T16" fmla="*/ 10 w 9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24">
                    <a:moveTo>
                      <a:pt x="10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5CB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Freeform 460"/>
              <p:cNvSpPr>
                <a:spLocks/>
              </p:cNvSpPr>
              <p:nvPr/>
            </p:nvSpPr>
            <p:spPr bwMode="auto">
              <a:xfrm>
                <a:off x="4766" y="1986"/>
                <a:ext cx="111" cy="57"/>
              </a:xfrm>
              <a:custGeom>
                <a:avLst/>
                <a:gdLst>
                  <a:gd name="T0" fmla="*/ 0 w 47"/>
                  <a:gd name="T1" fmla="*/ 0 h 24"/>
                  <a:gd name="T2" fmla="*/ 36 w 47"/>
                  <a:gd name="T3" fmla="*/ 0 h 24"/>
                  <a:gd name="T4" fmla="*/ 47 w 47"/>
                  <a:gd name="T5" fmla="*/ 11 h 24"/>
                  <a:gd name="T6" fmla="*/ 47 w 47"/>
                  <a:gd name="T7" fmla="*/ 21 h 24"/>
                  <a:gd name="T8" fmla="*/ 46 w 47"/>
                  <a:gd name="T9" fmla="*/ 24 h 24"/>
                  <a:gd name="T10" fmla="*/ 0 w 47"/>
                  <a:gd name="T11" fmla="*/ 24 h 24"/>
                  <a:gd name="T12" fmla="*/ 0 w 4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7" y="5"/>
                      <a:pt x="47" y="1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7" y="23"/>
                      <a:pt x="4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9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Freeform 461"/>
              <p:cNvSpPr>
                <a:spLocks/>
              </p:cNvSpPr>
              <p:nvPr/>
            </p:nvSpPr>
            <p:spPr bwMode="auto">
              <a:xfrm>
                <a:off x="4970" y="1552"/>
                <a:ext cx="216" cy="235"/>
              </a:xfrm>
              <a:custGeom>
                <a:avLst/>
                <a:gdLst>
                  <a:gd name="T0" fmla="*/ 58 w 91"/>
                  <a:gd name="T1" fmla="*/ 59 h 99"/>
                  <a:gd name="T2" fmla="*/ 91 w 91"/>
                  <a:gd name="T3" fmla="*/ 83 h 99"/>
                  <a:gd name="T4" fmla="*/ 69 w 91"/>
                  <a:gd name="T5" fmla="*/ 99 h 99"/>
                  <a:gd name="T6" fmla="*/ 21 w 91"/>
                  <a:gd name="T7" fmla="*/ 99 h 99"/>
                  <a:gd name="T8" fmla="*/ 0 w 91"/>
                  <a:gd name="T9" fmla="*/ 85 h 99"/>
                  <a:gd name="T10" fmla="*/ 32 w 91"/>
                  <a:gd name="T11" fmla="*/ 58 h 99"/>
                  <a:gd name="T12" fmla="*/ 32 w 91"/>
                  <a:gd name="T13" fmla="*/ 48 h 99"/>
                  <a:gd name="T14" fmla="*/ 30 w 91"/>
                  <a:gd name="T15" fmla="*/ 46 h 99"/>
                  <a:gd name="T16" fmla="*/ 29 w 91"/>
                  <a:gd name="T17" fmla="*/ 38 h 99"/>
                  <a:gd name="T18" fmla="*/ 26 w 91"/>
                  <a:gd name="T19" fmla="*/ 34 h 99"/>
                  <a:gd name="T20" fmla="*/ 24 w 91"/>
                  <a:gd name="T21" fmla="*/ 26 h 99"/>
                  <a:gd name="T22" fmla="*/ 24 w 91"/>
                  <a:gd name="T23" fmla="*/ 23 h 99"/>
                  <a:gd name="T24" fmla="*/ 27 w 91"/>
                  <a:gd name="T25" fmla="*/ 25 h 99"/>
                  <a:gd name="T26" fmla="*/ 28 w 91"/>
                  <a:gd name="T27" fmla="*/ 19 h 99"/>
                  <a:gd name="T28" fmla="*/ 28 w 91"/>
                  <a:gd name="T29" fmla="*/ 11 h 99"/>
                  <a:gd name="T30" fmla="*/ 31 w 91"/>
                  <a:gd name="T31" fmla="*/ 5 h 99"/>
                  <a:gd name="T32" fmla="*/ 31 w 91"/>
                  <a:gd name="T33" fmla="*/ 5 h 99"/>
                  <a:gd name="T34" fmla="*/ 31 w 91"/>
                  <a:gd name="T35" fmla="*/ 5 h 99"/>
                  <a:gd name="T36" fmla="*/ 35 w 91"/>
                  <a:gd name="T37" fmla="*/ 2 h 99"/>
                  <a:gd name="T38" fmla="*/ 35 w 91"/>
                  <a:gd name="T39" fmla="*/ 2 h 99"/>
                  <a:gd name="T40" fmla="*/ 35 w 91"/>
                  <a:gd name="T41" fmla="*/ 2 h 99"/>
                  <a:gd name="T42" fmla="*/ 35 w 91"/>
                  <a:gd name="T43" fmla="*/ 2 h 99"/>
                  <a:gd name="T44" fmla="*/ 35 w 91"/>
                  <a:gd name="T45" fmla="*/ 2 h 99"/>
                  <a:gd name="T46" fmla="*/ 36 w 91"/>
                  <a:gd name="T47" fmla="*/ 2 h 99"/>
                  <a:gd name="T48" fmla="*/ 36 w 91"/>
                  <a:gd name="T49" fmla="*/ 2 h 99"/>
                  <a:gd name="T50" fmla="*/ 36 w 91"/>
                  <a:gd name="T51" fmla="*/ 2 h 99"/>
                  <a:gd name="T52" fmla="*/ 36 w 91"/>
                  <a:gd name="T53" fmla="*/ 2 h 99"/>
                  <a:gd name="T54" fmla="*/ 36 w 91"/>
                  <a:gd name="T55" fmla="*/ 2 h 99"/>
                  <a:gd name="T56" fmla="*/ 37 w 91"/>
                  <a:gd name="T57" fmla="*/ 1 h 99"/>
                  <a:gd name="T58" fmla="*/ 37 w 91"/>
                  <a:gd name="T59" fmla="*/ 1 h 99"/>
                  <a:gd name="T60" fmla="*/ 48 w 91"/>
                  <a:gd name="T61" fmla="*/ 0 h 99"/>
                  <a:gd name="T62" fmla="*/ 58 w 91"/>
                  <a:gd name="T63" fmla="*/ 5 h 99"/>
                  <a:gd name="T64" fmla="*/ 62 w 91"/>
                  <a:gd name="T65" fmla="*/ 11 h 99"/>
                  <a:gd name="T66" fmla="*/ 62 w 91"/>
                  <a:gd name="T67" fmla="*/ 19 h 99"/>
                  <a:gd name="T68" fmla="*/ 62 w 91"/>
                  <a:gd name="T69" fmla="*/ 25 h 99"/>
                  <a:gd name="T70" fmla="*/ 65 w 91"/>
                  <a:gd name="T71" fmla="*/ 23 h 99"/>
                  <a:gd name="T72" fmla="*/ 66 w 91"/>
                  <a:gd name="T73" fmla="*/ 26 h 99"/>
                  <a:gd name="T74" fmla="*/ 63 w 91"/>
                  <a:gd name="T75" fmla="*/ 34 h 99"/>
                  <a:gd name="T76" fmla="*/ 60 w 91"/>
                  <a:gd name="T77" fmla="*/ 38 h 99"/>
                  <a:gd name="T78" fmla="*/ 59 w 91"/>
                  <a:gd name="T79" fmla="*/ 45 h 99"/>
                  <a:gd name="T80" fmla="*/ 57 w 91"/>
                  <a:gd name="T81" fmla="*/ 48 h 99"/>
                  <a:gd name="T82" fmla="*/ 58 w 91"/>
                  <a:gd name="T83" fmla="*/ 5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9">
                    <a:moveTo>
                      <a:pt x="58" y="59"/>
                    </a:moveTo>
                    <a:cubicBezTo>
                      <a:pt x="64" y="76"/>
                      <a:pt x="90" y="67"/>
                      <a:pt x="91" y="83"/>
                    </a:cubicBezTo>
                    <a:cubicBezTo>
                      <a:pt x="85" y="90"/>
                      <a:pt x="77" y="95"/>
                      <a:pt x="69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13" y="95"/>
                      <a:pt x="6" y="91"/>
                      <a:pt x="0" y="85"/>
                    </a:cubicBezTo>
                    <a:cubicBezTo>
                      <a:pt x="0" y="70"/>
                      <a:pt x="32" y="75"/>
                      <a:pt x="32" y="58"/>
                    </a:cubicBezTo>
                    <a:cubicBezTo>
                      <a:pt x="33" y="56"/>
                      <a:pt x="33" y="51"/>
                      <a:pt x="32" y="48"/>
                    </a:cubicBezTo>
                    <a:cubicBezTo>
                      <a:pt x="32" y="47"/>
                      <a:pt x="31" y="46"/>
                      <a:pt x="30" y="46"/>
                    </a:cubicBezTo>
                    <a:cubicBezTo>
                      <a:pt x="30" y="44"/>
                      <a:pt x="30" y="41"/>
                      <a:pt x="29" y="38"/>
                    </a:cubicBezTo>
                    <a:cubicBezTo>
                      <a:pt x="28" y="39"/>
                      <a:pt x="26" y="35"/>
                      <a:pt x="26" y="34"/>
                    </a:cubicBezTo>
                    <a:cubicBezTo>
                      <a:pt x="26" y="32"/>
                      <a:pt x="24" y="28"/>
                      <a:pt x="24" y="26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5" y="22"/>
                      <a:pt x="26" y="23"/>
                      <a:pt x="27" y="25"/>
                    </a:cubicBezTo>
                    <a:cubicBezTo>
                      <a:pt x="27" y="23"/>
                      <a:pt x="28" y="21"/>
                      <a:pt x="28" y="19"/>
                    </a:cubicBezTo>
                    <a:cubicBezTo>
                      <a:pt x="27" y="16"/>
                      <a:pt x="27" y="13"/>
                      <a:pt x="28" y="11"/>
                    </a:cubicBezTo>
                    <a:cubicBezTo>
                      <a:pt x="28" y="9"/>
                      <a:pt x="29" y="7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3" y="3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0" y="0"/>
                      <a:pt x="44" y="0"/>
                      <a:pt x="48" y="0"/>
                    </a:cubicBezTo>
                    <a:cubicBezTo>
                      <a:pt x="52" y="1"/>
                      <a:pt x="56" y="2"/>
                      <a:pt x="58" y="5"/>
                    </a:cubicBezTo>
                    <a:cubicBezTo>
                      <a:pt x="60" y="6"/>
                      <a:pt x="61" y="8"/>
                      <a:pt x="62" y="11"/>
                    </a:cubicBezTo>
                    <a:cubicBezTo>
                      <a:pt x="62" y="13"/>
                      <a:pt x="62" y="16"/>
                      <a:pt x="62" y="19"/>
                    </a:cubicBezTo>
                    <a:cubicBezTo>
                      <a:pt x="62" y="21"/>
                      <a:pt x="62" y="23"/>
                      <a:pt x="62" y="25"/>
                    </a:cubicBezTo>
                    <a:cubicBezTo>
                      <a:pt x="63" y="23"/>
                      <a:pt x="64" y="22"/>
                      <a:pt x="65" y="23"/>
                    </a:cubicBezTo>
                    <a:cubicBezTo>
                      <a:pt x="66" y="23"/>
                      <a:pt x="66" y="24"/>
                      <a:pt x="66" y="26"/>
                    </a:cubicBezTo>
                    <a:cubicBezTo>
                      <a:pt x="65" y="28"/>
                      <a:pt x="64" y="32"/>
                      <a:pt x="63" y="34"/>
                    </a:cubicBezTo>
                    <a:cubicBezTo>
                      <a:pt x="63" y="35"/>
                      <a:pt x="61" y="39"/>
                      <a:pt x="60" y="38"/>
                    </a:cubicBezTo>
                    <a:cubicBezTo>
                      <a:pt x="60" y="41"/>
                      <a:pt x="60" y="43"/>
                      <a:pt x="59" y="45"/>
                    </a:cubicBezTo>
                    <a:cubicBezTo>
                      <a:pt x="59" y="46"/>
                      <a:pt x="58" y="47"/>
                      <a:pt x="57" y="48"/>
                    </a:cubicBezTo>
                    <a:cubicBezTo>
                      <a:pt x="57" y="51"/>
                      <a:pt x="57" y="56"/>
                      <a:pt x="58" y="59"/>
                    </a:cubicBezTo>
                    <a:close/>
                  </a:path>
                </a:pathLst>
              </a:custGeom>
              <a:solidFill>
                <a:srgbClr val="FFDB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Freeform 462"/>
              <p:cNvSpPr>
                <a:spLocks/>
              </p:cNvSpPr>
              <p:nvPr/>
            </p:nvSpPr>
            <p:spPr bwMode="auto">
              <a:xfrm>
                <a:off x="5077" y="1552"/>
                <a:ext cx="114" cy="214"/>
              </a:xfrm>
              <a:custGeom>
                <a:avLst/>
                <a:gdLst>
                  <a:gd name="T0" fmla="*/ 13 w 48"/>
                  <a:gd name="T1" fmla="*/ 58 h 90"/>
                  <a:gd name="T2" fmla="*/ 46 w 48"/>
                  <a:gd name="T3" fmla="*/ 83 h 90"/>
                  <a:gd name="T4" fmla="*/ 25 w 48"/>
                  <a:gd name="T5" fmla="*/ 86 h 90"/>
                  <a:gd name="T6" fmla="*/ 13 w 48"/>
                  <a:gd name="T7" fmla="*/ 78 h 90"/>
                  <a:gd name="T8" fmla="*/ 0 w 48"/>
                  <a:gd name="T9" fmla="*/ 54 h 90"/>
                  <a:gd name="T10" fmla="*/ 0 w 48"/>
                  <a:gd name="T11" fmla="*/ 47 h 90"/>
                  <a:gd name="T12" fmla="*/ 0 w 48"/>
                  <a:gd name="T13" fmla="*/ 47 h 90"/>
                  <a:gd name="T14" fmla="*/ 9 w 48"/>
                  <a:gd name="T15" fmla="*/ 47 h 90"/>
                  <a:gd name="T16" fmla="*/ 5 w 48"/>
                  <a:gd name="T17" fmla="*/ 1 h 90"/>
                  <a:gd name="T18" fmla="*/ 3 w 48"/>
                  <a:gd name="T19" fmla="*/ 0 h 90"/>
                  <a:gd name="T20" fmla="*/ 13 w 48"/>
                  <a:gd name="T21" fmla="*/ 5 h 90"/>
                  <a:gd name="T22" fmla="*/ 17 w 48"/>
                  <a:gd name="T23" fmla="*/ 11 h 90"/>
                  <a:gd name="T24" fmla="*/ 17 w 48"/>
                  <a:gd name="T25" fmla="*/ 19 h 90"/>
                  <a:gd name="T26" fmla="*/ 17 w 48"/>
                  <a:gd name="T27" fmla="*/ 25 h 90"/>
                  <a:gd name="T28" fmla="*/ 20 w 48"/>
                  <a:gd name="T29" fmla="*/ 23 h 90"/>
                  <a:gd name="T30" fmla="*/ 21 w 48"/>
                  <a:gd name="T31" fmla="*/ 26 h 90"/>
                  <a:gd name="T32" fmla="*/ 18 w 48"/>
                  <a:gd name="T33" fmla="*/ 34 h 90"/>
                  <a:gd name="T34" fmla="*/ 15 w 48"/>
                  <a:gd name="T35" fmla="*/ 38 h 90"/>
                  <a:gd name="T36" fmla="*/ 14 w 48"/>
                  <a:gd name="T37" fmla="*/ 45 h 90"/>
                  <a:gd name="T38" fmla="*/ 12 w 48"/>
                  <a:gd name="T39" fmla="*/ 48 h 90"/>
                  <a:gd name="T40" fmla="*/ 13 w 48"/>
                  <a:gd name="T41" fmla="*/ 5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90">
                    <a:moveTo>
                      <a:pt x="13" y="58"/>
                    </a:moveTo>
                    <a:cubicBezTo>
                      <a:pt x="19" y="75"/>
                      <a:pt x="48" y="66"/>
                      <a:pt x="46" y="83"/>
                    </a:cubicBezTo>
                    <a:cubicBezTo>
                      <a:pt x="40" y="90"/>
                      <a:pt x="33" y="83"/>
                      <a:pt x="25" y="86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37"/>
                      <a:pt x="5" y="4"/>
                      <a:pt x="5" y="1"/>
                    </a:cubicBezTo>
                    <a:cubicBezTo>
                      <a:pt x="6" y="1"/>
                      <a:pt x="2" y="0"/>
                      <a:pt x="3" y="0"/>
                    </a:cubicBezTo>
                    <a:cubicBezTo>
                      <a:pt x="7" y="1"/>
                      <a:pt x="11" y="2"/>
                      <a:pt x="13" y="5"/>
                    </a:cubicBezTo>
                    <a:cubicBezTo>
                      <a:pt x="15" y="6"/>
                      <a:pt x="16" y="8"/>
                      <a:pt x="17" y="11"/>
                    </a:cubicBezTo>
                    <a:cubicBezTo>
                      <a:pt x="17" y="13"/>
                      <a:pt x="17" y="16"/>
                      <a:pt x="17" y="19"/>
                    </a:cubicBezTo>
                    <a:cubicBezTo>
                      <a:pt x="17" y="21"/>
                      <a:pt x="17" y="23"/>
                      <a:pt x="17" y="25"/>
                    </a:cubicBezTo>
                    <a:cubicBezTo>
                      <a:pt x="18" y="23"/>
                      <a:pt x="19" y="22"/>
                      <a:pt x="20" y="23"/>
                    </a:cubicBezTo>
                    <a:cubicBezTo>
                      <a:pt x="21" y="23"/>
                      <a:pt x="21" y="24"/>
                      <a:pt x="21" y="26"/>
                    </a:cubicBezTo>
                    <a:cubicBezTo>
                      <a:pt x="20" y="28"/>
                      <a:pt x="19" y="32"/>
                      <a:pt x="18" y="34"/>
                    </a:cubicBezTo>
                    <a:cubicBezTo>
                      <a:pt x="18" y="35"/>
                      <a:pt x="16" y="39"/>
                      <a:pt x="15" y="38"/>
                    </a:cubicBezTo>
                    <a:cubicBezTo>
                      <a:pt x="15" y="41"/>
                      <a:pt x="15" y="43"/>
                      <a:pt x="14" y="45"/>
                    </a:cubicBezTo>
                    <a:cubicBezTo>
                      <a:pt x="14" y="46"/>
                      <a:pt x="13" y="47"/>
                      <a:pt x="12" y="48"/>
                    </a:cubicBezTo>
                    <a:cubicBezTo>
                      <a:pt x="12" y="51"/>
                      <a:pt x="12" y="55"/>
                      <a:pt x="13" y="58"/>
                    </a:cubicBezTo>
                    <a:close/>
                  </a:path>
                </a:pathLst>
              </a:custGeom>
              <a:solidFill>
                <a:srgbClr val="F0C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Freeform 463"/>
              <p:cNvSpPr>
                <a:spLocks/>
              </p:cNvSpPr>
              <p:nvPr/>
            </p:nvSpPr>
            <p:spPr bwMode="auto">
              <a:xfrm>
                <a:off x="5027" y="1535"/>
                <a:ext cx="97" cy="140"/>
              </a:xfrm>
              <a:custGeom>
                <a:avLst/>
                <a:gdLst>
                  <a:gd name="T0" fmla="*/ 2 w 41"/>
                  <a:gd name="T1" fmla="*/ 25 h 59"/>
                  <a:gd name="T2" fmla="*/ 7 w 41"/>
                  <a:gd name="T3" fmla="*/ 8 h 59"/>
                  <a:gd name="T4" fmla="*/ 34 w 41"/>
                  <a:gd name="T5" fmla="*/ 8 h 59"/>
                  <a:gd name="T6" fmla="*/ 40 w 41"/>
                  <a:gd name="T7" fmla="*/ 23 h 59"/>
                  <a:gd name="T8" fmla="*/ 22 w 41"/>
                  <a:gd name="T9" fmla="*/ 58 h 59"/>
                  <a:gd name="T10" fmla="*/ 2 w 41"/>
                  <a:gd name="T11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59">
                    <a:moveTo>
                      <a:pt x="2" y="25"/>
                    </a:moveTo>
                    <a:cubicBezTo>
                      <a:pt x="0" y="18"/>
                      <a:pt x="1" y="12"/>
                      <a:pt x="7" y="8"/>
                    </a:cubicBezTo>
                    <a:cubicBezTo>
                      <a:pt x="19" y="0"/>
                      <a:pt x="34" y="6"/>
                      <a:pt x="34" y="8"/>
                    </a:cubicBezTo>
                    <a:cubicBezTo>
                      <a:pt x="40" y="11"/>
                      <a:pt x="41" y="17"/>
                      <a:pt x="40" y="23"/>
                    </a:cubicBezTo>
                    <a:cubicBezTo>
                      <a:pt x="38" y="36"/>
                      <a:pt x="38" y="57"/>
                      <a:pt x="22" y="58"/>
                    </a:cubicBezTo>
                    <a:cubicBezTo>
                      <a:pt x="3" y="59"/>
                      <a:pt x="4" y="39"/>
                      <a:pt x="2" y="25"/>
                    </a:cubicBezTo>
                    <a:close/>
                  </a:path>
                </a:pathLst>
              </a:custGeom>
              <a:solidFill>
                <a:srgbClr val="823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Freeform 464"/>
              <p:cNvSpPr>
                <a:spLocks/>
              </p:cNvSpPr>
              <p:nvPr/>
            </p:nvSpPr>
            <p:spPr bwMode="auto">
              <a:xfrm>
                <a:off x="5077" y="1545"/>
                <a:ext cx="47" cy="128"/>
              </a:xfrm>
              <a:custGeom>
                <a:avLst/>
                <a:gdLst>
                  <a:gd name="T0" fmla="*/ 0 w 20"/>
                  <a:gd name="T1" fmla="*/ 0 h 54"/>
                  <a:gd name="T2" fmla="*/ 13 w 20"/>
                  <a:gd name="T3" fmla="*/ 4 h 54"/>
                  <a:gd name="T4" fmla="*/ 19 w 20"/>
                  <a:gd name="T5" fmla="*/ 19 h 54"/>
                  <a:gd name="T6" fmla="*/ 1 w 20"/>
                  <a:gd name="T7" fmla="*/ 54 h 54"/>
                  <a:gd name="T8" fmla="*/ 0 w 20"/>
                  <a:gd name="T9" fmla="*/ 54 h 54"/>
                  <a:gd name="T10" fmla="*/ 0 w 20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4">
                    <a:moveTo>
                      <a:pt x="0" y="0"/>
                    </a:moveTo>
                    <a:cubicBezTo>
                      <a:pt x="7" y="0"/>
                      <a:pt x="13" y="3"/>
                      <a:pt x="13" y="4"/>
                    </a:cubicBezTo>
                    <a:cubicBezTo>
                      <a:pt x="19" y="7"/>
                      <a:pt x="20" y="13"/>
                      <a:pt x="19" y="19"/>
                    </a:cubicBezTo>
                    <a:cubicBezTo>
                      <a:pt x="17" y="32"/>
                      <a:pt x="17" y="53"/>
                      <a:pt x="1" y="54"/>
                    </a:cubicBezTo>
                    <a:cubicBezTo>
                      <a:pt x="1" y="54"/>
                      <a:pt x="0" y="54"/>
                      <a:pt x="0" y="5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2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Freeform 465"/>
              <p:cNvSpPr>
                <a:spLocks/>
              </p:cNvSpPr>
              <p:nvPr/>
            </p:nvSpPr>
            <p:spPr bwMode="auto">
              <a:xfrm>
                <a:off x="4960" y="1678"/>
                <a:ext cx="233" cy="109"/>
              </a:xfrm>
              <a:custGeom>
                <a:avLst/>
                <a:gdLst>
                  <a:gd name="T0" fmla="*/ 98 w 98"/>
                  <a:gd name="T1" fmla="*/ 46 h 46"/>
                  <a:gd name="T2" fmla="*/ 73 w 98"/>
                  <a:gd name="T3" fmla="*/ 46 h 46"/>
                  <a:gd name="T4" fmla="*/ 25 w 98"/>
                  <a:gd name="T5" fmla="*/ 46 h 46"/>
                  <a:gd name="T6" fmla="*/ 0 w 98"/>
                  <a:gd name="T7" fmla="*/ 46 h 46"/>
                  <a:gd name="T8" fmla="*/ 34 w 98"/>
                  <a:gd name="T9" fmla="*/ 10 h 46"/>
                  <a:gd name="T10" fmla="*/ 36 w 98"/>
                  <a:gd name="T11" fmla="*/ 5 h 46"/>
                  <a:gd name="T12" fmla="*/ 37 w 98"/>
                  <a:gd name="T13" fmla="*/ 2 h 46"/>
                  <a:gd name="T14" fmla="*/ 61 w 98"/>
                  <a:gd name="T15" fmla="*/ 1 h 46"/>
                  <a:gd name="T16" fmla="*/ 62 w 98"/>
                  <a:gd name="T17" fmla="*/ 5 h 46"/>
                  <a:gd name="T18" fmla="*/ 64 w 98"/>
                  <a:gd name="T19" fmla="*/ 10 h 46"/>
                  <a:gd name="T20" fmla="*/ 98 w 98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46">
                    <a:moveTo>
                      <a:pt x="98" y="46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11"/>
                      <a:pt x="24" y="23"/>
                      <a:pt x="34" y="10"/>
                    </a:cubicBezTo>
                    <a:cubicBezTo>
                      <a:pt x="35" y="9"/>
                      <a:pt x="35" y="7"/>
                      <a:pt x="36" y="5"/>
                    </a:cubicBezTo>
                    <a:cubicBezTo>
                      <a:pt x="36" y="4"/>
                      <a:pt x="37" y="3"/>
                      <a:pt x="37" y="2"/>
                    </a:cubicBezTo>
                    <a:cubicBezTo>
                      <a:pt x="38" y="0"/>
                      <a:pt x="60" y="0"/>
                      <a:pt x="61" y="1"/>
                    </a:cubicBezTo>
                    <a:cubicBezTo>
                      <a:pt x="61" y="3"/>
                      <a:pt x="61" y="4"/>
                      <a:pt x="62" y="5"/>
                    </a:cubicBezTo>
                    <a:cubicBezTo>
                      <a:pt x="63" y="8"/>
                      <a:pt x="63" y="9"/>
                      <a:pt x="64" y="10"/>
                    </a:cubicBezTo>
                    <a:cubicBezTo>
                      <a:pt x="75" y="22"/>
                      <a:pt x="98" y="9"/>
                      <a:pt x="98" y="46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Freeform 466"/>
              <p:cNvSpPr>
                <a:spLocks/>
              </p:cNvSpPr>
              <p:nvPr/>
            </p:nvSpPr>
            <p:spPr bwMode="auto">
              <a:xfrm>
                <a:off x="5077" y="1678"/>
                <a:ext cx="123" cy="109"/>
              </a:xfrm>
              <a:custGeom>
                <a:avLst/>
                <a:gdLst>
                  <a:gd name="T0" fmla="*/ 49 w 52"/>
                  <a:gd name="T1" fmla="*/ 46 h 46"/>
                  <a:gd name="T2" fmla="*/ 24 w 52"/>
                  <a:gd name="T3" fmla="*/ 46 h 46"/>
                  <a:gd name="T4" fmla="*/ 0 w 52"/>
                  <a:gd name="T5" fmla="*/ 46 h 46"/>
                  <a:gd name="T6" fmla="*/ 0 w 52"/>
                  <a:gd name="T7" fmla="*/ 0 h 46"/>
                  <a:gd name="T8" fmla="*/ 12 w 52"/>
                  <a:gd name="T9" fmla="*/ 1 h 46"/>
                  <a:gd name="T10" fmla="*/ 13 w 52"/>
                  <a:gd name="T11" fmla="*/ 5 h 46"/>
                  <a:gd name="T12" fmla="*/ 15 w 52"/>
                  <a:gd name="T13" fmla="*/ 10 h 46"/>
                  <a:gd name="T14" fmla="*/ 49 w 5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6">
                    <a:moveTo>
                      <a:pt x="49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1"/>
                      <a:pt x="12" y="1"/>
                    </a:cubicBezTo>
                    <a:cubicBezTo>
                      <a:pt x="12" y="3"/>
                      <a:pt x="12" y="4"/>
                      <a:pt x="13" y="5"/>
                    </a:cubicBezTo>
                    <a:cubicBezTo>
                      <a:pt x="14" y="8"/>
                      <a:pt x="14" y="9"/>
                      <a:pt x="15" y="10"/>
                    </a:cubicBezTo>
                    <a:cubicBezTo>
                      <a:pt x="26" y="20"/>
                      <a:pt x="52" y="12"/>
                      <a:pt x="49" y="46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Freeform 467"/>
              <p:cNvSpPr>
                <a:spLocks/>
              </p:cNvSpPr>
              <p:nvPr/>
            </p:nvSpPr>
            <p:spPr bwMode="auto">
              <a:xfrm>
                <a:off x="4958" y="1701"/>
                <a:ext cx="109" cy="174"/>
              </a:xfrm>
              <a:custGeom>
                <a:avLst/>
                <a:gdLst>
                  <a:gd name="T0" fmla="*/ 35 w 46"/>
                  <a:gd name="T1" fmla="*/ 0 h 73"/>
                  <a:gd name="T2" fmla="*/ 4 w 46"/>
                  <a:gd name="T3" fmla="*/ 15 h 73"/>
                  <a:gd name="T4" fmla="*/ 1 w 46"/>
                  <a:gd name="T5" fmla="*/ 73 h 73"/>
                  <a:gd name="T6" fmla="*/ 46 w 46"/>
                  <a:gd name="T7" fmla="*/ 73 h 73"/>
                  <a:gd name="T8" fmla="*/ 35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35" y="0"/>
                    </a:moveTo>
                    <a:cubicBezTo>
                      <a:pt x="27" y="7"/>
                      <a:pt x="11" y="3"/>
                      <a:pt x="4" y="15"/>
                    </a:cubicBezTo>
                    <a:cubicBezTo>
                      <a:pt x="0" y="21"/>
                      <a:pt x="0" y="55"/>
                      <a:pt x="1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3" y="60"/>
                      <a:pt x="38" y="8"/>
                      <a:pt x="35" y="0"/>
                    </a:cubicBezTo>
                    <a:close/>
                  </a:path>
                </a:pathLst>
              </a:custGeom>
              <a:solidFill>
                <a:srgbClr val="247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Freeform 468"/>
              <p:cNvSpPr>
                <a:spLocks/>
              </p:cNvSpPr>
              <p:nvPr/>
            </p:nvSpPr>
            <p:spPr bwMode="auto">
              <a:xfrm>
                <a:off x="5089" y="1701"/>
                <a:ext cx="109" cy="174"/>
              </a:xfrm>
              <a:custGeom>
                <a:avLst/>
                <a:gdLst>
                  <a:gd name="T0" fmla="*/ 10 w 46"/>
                  <a:gd name="T1" fmla="*/ 0 h 73"/>
                  <a:gd name="T2" fmla="*/ 42 w 46"/>
                  <a:gd name="T3" fmla="*/ 15 h 73"/>
                  <a:gd name="T4" fmla="*/ 45 w 46"/>
                  <a:gd name="T5" fmla="*/ 73 h 73"/>
                  <a:gd name="T6" fmla="*/ 0 w 46"/>
                  <a:gd name="T7" fmla="*/ 73 h 73"/>
                  <a:gd name="T8" fmla="*/ 10 w 4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3">
                    <a:moveTo>
                      <a:pt x="10" y="0"/>
                    </a:moveTo>
                    <a:cubicBezTo>
                      <a:pt x="18" y="7"/>
                      <a:pt x="34" y="3"/>
                      <a:pt x="42" y="15"/>
                    </a:cubicBezTo>
                    <a:cubicBezTo>
                      <a:pt x="46" y="21"/>
                      <a:pt x="45" y="51"/>
                      <a:pt x="4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60"/>
                      <a:pt x="7" y="8"/>
                      <a:pt x="10" y="0"/>
                    </a:cubicBezTo>
                    <a:close/>
                  </a:path>
                </a:pathLst>
              </a:custGeom>
              <a:solidFill>
                <a:srgbClr val="1A6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3" name="Freeform 470"/>
            <p:cNvSpPr>
              <a:spLocks/>
            </p:cNvSpPr>
            <p:nvPr/>
          </p:nvSpPr>
          <p:spPr bwMode="auto">
            <a:xfrm>
              <a:off x="5001" y="1929"/>
              <a:ext cx="73" cy="114"/>
            </a:xfrm>
            <a:custGeom>
              <a:avLst/>
              <a:gdLst>
                <a:gd name="T0" fmla="*/ 29 w 31"/>
                <a:gd name="T1" fmla="*/ 28 h 48"/>
                <a:gd name="T2" fmla="*/ 30 w 31"/>
                <a:gd name="T3" fmla="*/ 48 h 48"/>
                <a:gd name="T4" fmla="*/ 2 w 31"/>
                <a:gd name="T5" fmla="*/ 48 h 48"/>
                <a:gd name="T6" fmla="*/ 2 w 31"/>
                <a:gd name="T7" fmla="*/ 48 h 48"/>
                <a:gd name="T8" fmla="*/ 3 w 31"/>
                <a:gd name="T9" fmla="*/ 27 h 48"/>
                <a:gd name="T10" fmla="*/ 29 w 31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8">
                  <a:moveTo>
                    <a:pt x="29" y="28"/>
                  </a:moveTo>
                  <a:cubicBezTo>
                    <a:pt x="30" y="48"/>
                    <a:pt x="30" y="48"/>
                    <a:pt x="30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5"/>
                    <a:pt x="31" y="0"/>
                    <a:pt x="29" y="28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4" name="Freeform 471"/>
            <p:cNvSpPr>
              <a:spLocks/>
            </p:cNvSpPr>
            <p:nvPr/>
          </p:nvSpPr>
          <p:spPr bwMode="auto">
            <a:xfrm>
              <a:off x="5077" y="1929"/>
              <a:ext cx="73" cy="114"/>
            </a:xfrm>
            <a:custGeom>
              <a:avLst/>
              <a:gdLst>
                <a:gd name="T0" fmla="*/ 2 w 31"/>
                <a:gd name="T1" fmla="*/ 28 h 48"/>
                <a:gd name="T2" fmla="*/ 2 w 31"/>
                <a:gd name="T3" fmla="*/ 48 h 48"/>
                <a:gd name="T4" fmla="*/ 30 w 31"/>
                <a:gd name="T5" fmla="*/ 48 h 48"/>
                <a:gd name="T6" fmla="*/ 30 w 31"/>
                <a:gd name="T7" fmla="*/ 48 h 48"/>
                <a:gd name="T8" fmla="*/ 28 w 31"/>
                <a:gd name="T9" fmla="*/ 27 h 48"/>
                <a:gd name="T10" fmla="*/ 2 w 31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8">
                  <a:moveTo>
                    <a:pt x="2" y="2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5"/>
                    <a:pt x="0" y="0"/>
                    <a:pt x="2" y="28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5" name="Freeform 472"/>
            <p:cNvSpPr>
              <a:spLocks/>
            </p:cNvSpPr>
            <p:nvPr/>
          </p:nvSpPr>
          <p:spPr bwMode="auto">
            <a:xfrm>
              <a:off x="5143" y="1865"/>
              <a:ext cx="55" cy="124"/>
            </a:xfrm>
            <a:custGeom>
              <a:avLst/>
              <a:gdLst>
                <a:gd name="T0" fmla="*/ 11 w 23"/>
                <a:gd name="T1" fmla="*/ 0 h 52"/>
                <a:gd name="T2" fmla="*/ 19 w 23"/>
                <a:gd name="T3" fmla="*/ 0 h 52"/>
                <a:gd name="T4" fmla="*/ 23 w 23"/>
                <a:gd name="T5" fmla="*/ 5 h 52"/>
                <a:gd name="T6" fmla="*/ 16 w 23"/>
                <a:gd name="T7" fmla="*/ 47 h 52"/>
                <a:gd name="T8" fmla="*/ 11 w 23"/>
                <a:gd name="T9" fmla="*/ 52 h 52"/>
                <a:gd name="T10" fmla="*/ 0 w 23"/>
                <a:gd name="T11" fmla="*/ 52 h 52"/>
                <a:gd name="T12" fmla="*/ 11 w 2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2">
                  <a:moveTo>
                    <a:pt x="1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50"/>
                    <a:pt x="14" y="52"/>
                    <a:pt x="11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6" name="Freeform 473"/>
            <p:cNvSpPr>
              <a:spLocks/>
            </p:cNvSpPr>
            <p:nvPr/>
          </p:nvSpPr>
          <p:spPr bwMode="auto">
            <a:xfrm>
              <a:off x="4953" y="1865"/>
              <a:ext cx="55" cy="124"/>
            </a:xfrm>
            <a:custGeom>
              <a:avLst/>
              <a:gdLst>
                <a:gd name="T0" fmla="*/ 13 w 23"/>
                <a:gd name="T1" fmla="*/ 0 h 52"/>
                <a:gd name="T2" fmla="*/ 5 w 23"/>
                <a:gd name="T3" fmla="*/ 0 h 52"/>
                <a:gd name="T4" fmla="*/ 1 w 23"/>
                <a:gd name="T5" fmla="*/ 5 h 52"/>
                <a:gd name="T6" fmla="*/ 7 w 23"/>
                <a:gd name="T7" fmla="*/ 47 h 52"/>
                <a:gd name="T8" fmla="*/ 12 w 23"/>
                <a:gd name="T9" fmla="*/ 52 h 52"/>
                <a:gd name="T10" fmla="*/ 23 w 23"/>
                <a:gd name="T11" fmla="*/ 52 h 52"/>
                <a:gd name="T12" fmla="*/ 13 w 2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2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1" y="5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50"/>
                    <a:pt x="10" y="52"/>
                    <a:pt x="12" y="52"/>
                  </a:cubicBezTo>
                  <a:cubicBezTo>
                    <a:pt x="23" y="52"/>
                    <a:pt x="23" y="52"/>
                    <a:pt x="23" y="5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7" name="Freeform 474"/>
            <p:cNvSpPr>
              <a:spLocks/>
            </p:cNvSpPr>
            <p:nvPr/>
          </p:nvSpPr>
          <p:spPr bwMode="auto">
            <a:xfrm>
              <a:off x="4975" y="1737"/>
              <a:ext cx="202" cy="252"/>
            </a:xfrm>
            <a:custGeom>
              <a:avLst/>
              <a:gdLst>
                <a:gd name="T0" fmla="*/ 12 w 85"/>
                <a:gd name="T1" fmla="*/ 0 h 106"/>
                <a:gd name="T2" fmla="*/ 74 w 85"/>
                <a:gd name="T3" fmla="*/ 0 h 106"/>
                <a:gd name="T4" fmla="*/ 85 w 85"/>
                <a:gd name="T5" fmla="*/ 11 h 106"/>
                <a:gd name="T6" fmla="*/ 78 w 85"/>
                <a:gd name="T7" fmla="*/ 95 h 106"/>
                <a:gd name="T8" fmla="*/ 67 w 85"/>
                <a:gd name="T9" fmla="*/ 106 h 106"/>
                <a:gd name="T10" fmla="*/ 18 w 85"/>
                <a:gd name="T11" fmla="*/ 106 h 106"/>
                <a:gd name="T12" fmla="*/ 7 w 85"/>
                <a:gd name="T13" fmla="*/ 95 h 106"/>
                <a:gd name="T14" fmla="*/ 1 w 85"/>
                <a:gd name="T15" fmla="*/ 11 h 106"/>
                <a:gd name="T16" fmla="*/ 12 w 85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6">
                  <a:moveTo>
                    <a:pt x="12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5" y="5"/>
                    <a:pt x="85" y="11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78" y="101"/>
                    <a:pt x="73" y="106"/>
                    <a:pt x="67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2" y="106"/>
                    <a:pt x="8" y="101"/>
                    <a:pt x="7" y="9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5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70C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8" name="Freeform 475"/>
            <p:cNvSpPr>
              <a:spLocks/>
            </p:cNvSpPr>
            <p:nvPr/>
          </p:nvSpPr>
          <p:spPr bwMode="auto">
            <a:xfrm>
              <a:off x="5077" y="1737"/>
              <a:ext cx="100" cy="252"/>
            </a:xfrm>
            <a:custGeom>
              <a:avLst/>
              <a:gdLst>
                <a:gd name="T0" fmla="*/ 0 w 42"/>
                <a:gd name="T1" fmla="*/ 0 h 106"/>
                <a:gd name="T2" fmla="*/ 31 w 42"/>
                <a:gd name="T3" fmla="*/ 0 h 106"/>
                <a:gd name="T4" fmla="*/ 42 w 42"/>
                <a:gd name="T5" fmla="*/ 11 h 106"/>
                <a:gd name="T6" fmla="*/ 35 w 42"/>
                <a:gd name="T7" fmla="*/ 95 h 106"/>
                <a:gd name="T8" fmla="*/ 24 w 42"/>
                <a:gd name="T9" fmla="*/ 106 h 106"/>
                <a:gd name="T10" fmla="*/ 0 w 42"/>
                <a:gd name="T11" fmla="*/ 106 h 106"/>
                <a:gd name="T12" fmla="*/ 0 w 4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0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7" y="0"/>
                    <a:pt x="42" y="5"/>
                    <a:pt x="42" y="11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1"/>
                    <a:pt x="30" y="106"/>
                    <a:pt x="24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9" name="Freeform 476"/>
            <p:cNvSpPr>
              <a:spLocks/>
            </p:cNvSpPr>
            <p:nvPr/>
          </p:nvSpPr>
          <p:spPr bwMode="auto">
            <a:xfrm>
              <a:off x="4965" y="1986"/>
              <a:ext cx="221" cy="57"/>
            </a:xfrm>
            <a:custGeom>
              <a:avLst/>
              <a:gdLst>
                <a:gd name="T0" fmla="*/ 11 w 93"/>
                <a:gd name="T1" fmla="*/ 0 h 24"/>
                <a:gd name="T2" fmla="*/ 82 w 93"/>
                <a:gd name="T3" fmla="*/ 0 h 24"/>
                <a:gd name="T4" fmla="*/ 93 w 93"/>
                <a:gd name="T5" fmla="*/ 11 h 24"/>
                <a:gd name="T6" fmla="*/ 93 w 93"/>
                <a:gd name="T7" fmla="*/ 21 h 24"/>
                <a:gd name="T8" fmla="*/ 93 w 93"/>
                <a:gd name="T9" fmla="*/ 24 h 24"/>
                <a:gd name="T10" fmla="*/ 1 w 93"/>
                <a:gd name="T11" fmla="*/ 24 h 24"/>
                <a:gd name="T12" fmla="*/ 0 w 93"/>
                <a:gd name="T13" fmla="*/ 21 h 24"/>
                <a:gd name="T14" fmla="*/ 0 w 93"/>
                <a:gd name="T15" fmla="*/ 11 h 24"/>
                <a:gd name="T16" fmla="*/ 11 w 9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4">
                  <a:moveTo>
                    <a:pt x="11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3"/>
                    <a:pt x="93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0" name="Freeform 477"/>
            <p:cNvSpPr>
              <a:spLocks/>
            </p:cNvSpPr>
            <p:nvPr/>
          </p:nvSpPr>
          <p:spPr bwMode="auto">
            <a:xfrm>
              <a:off x="5077" y="1986"/>
              <a:ext cx="109" cy="57"/>
            </a:xfrm>
            <a:custGeom>
              <a:avLst/>
              <a:gdLst>
                <a:gd name="T0" fmla="*/ 0 w 46"/>
                <a:gd name="T1" fmla="*/ 0 h 24"/>
                <a:gd name="T2" fmla="*/ 35 w 46"/>
                <a:gd name="T3" fmla="*/ 0 h 24"/>
                <a:gd name="T4" fmla="*/ 46 w 46"/>
                <a:gd name="T5" fmla="*/ 11 h 24"/>
                <a:gd name="T6" fmla="*/ 46 w 46"/>
                <a:gd name="T7" fmla="*/ 21 h 24"/>
                <a:gd name="T8" fmla="*/ 46 w 46"/>
                <a:gd name="T9" fmla="*/ 24 h 24"/>
                <a:gd name="T10" fmla="*/ 0 w 46"/>
                <a:gd name="T11" fmla="*/ 24 h 24"/>
                <a:gd name="T12" fmla="*/ 0 w 4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4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6" y="5"/>
                    <a:pt x="46" y="1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2"/>
                    <a:pt x="46" y="23"/>
                    <a:pt x="4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1" name="Freeform 478"/>
            <p:cNvSpPr>
              <a:spLocks/>
            </p:cNvSpPr>
            <p:nvPr/>
          </p:nvSpPr>
          <p:spPr bwMode="auto">
            <a:xfrm>
              <a:off x="5281" y="1552"/>
              <a:ext cx="219" cy="235"/>
            </a:xfrm>
            <a:custGeom>
              <a:avLst/>
              <a:gdLst>
                <a:gd name="T0" fmla="*/ 58 w 92"/>
                <a:gd name="T1" fmla="*/ 59 h 99"/>
                <a:gd name="T2" fmla="*/ 92 w 92"/>
                <a:gd name="T3" fmla="*/ 83 h 99"/>
                <a:gd name="T4" fmla="*/ 69 w 92"/>
                <a:gd name="T5" fmla="*/ 99 h 99"/>
                <a:gd name="T6" fmla="*/ 21 w 92"/>
                <a:gd name="T7" fmla="*/ 99 h 99"/>
                <a:gd name="T8" fmla="*/ 0 w 92"/>
                <a:gd name="T9" fmla="*/ 85 h 99"/>
                <a:gd name="T10" fmla="*/ 32 w 92"/>
                <a:gd name="T11" fmla="*/ 58 h 99"/>
                <a:gd name="T12" fmla="*/ 33 w 92"/>
                <a:gd name="T13" fmla="*/ 48 h 99"/>
                <a:gd name="T14" fmla="*/ 31 w 92"/>
                <a:gd name="T15" fmla="*/ 46 h 99"/>
                <a:gd name="T16" fmla="*/ 30 w 92"/>
                <a:gd name="T17" fmla="*/ 38 h 99"/>
                <a:gd name="T18" fmla="*/ 27 w 92"/>
                <a:gd name="T19" fmla="*/ 34 h 99"/>
                <a:gd name="T20" fmla="*/ 24 w 92"/>
                <a:gd name="T21" fmla="*/ 26 h 99"/>
                <a:gd name="T22" fmla="*/ 25 w 92"/>
                <a:gd name="T23" fmla="*/ 23 h 99"/>
                <a:gd name="T24" fmla="*/ 28 w 92"/>
                <a:gd name="T25" fmla="*/ 25 h 99"/>
                <a:gd name="T26" fmla="*/ 28 w 92"/>
                <a:gd name="T27" fmla="*/ 19 h 99"/>
                <a:gd name="T28" fmla="*/ 28 w 92"/>
                <a:gd name="T29" fmla="*/ 11 h 99"/>
                <a:gd name="T30" fmla="*/ 32 w 92"/>
                <a:gd name="T31" fmla="*/ 5 h 99"/>
                <a:gd name="T32" fmla="*/ 32 w 92"/>
                <a:gd name="T33" fmla="*/ 5 h 99"/>
                <a:gd name="T34" fmla="*/ 32 w 92"/>
                <a:gd name="T35" fmla="*/ 5 h 99"/>
                <a:gd name="T36" fmla="*/ 35 w 92"/>
                <a:gd name="T37" fmla="*/ 2 h 99"/>
                <a:gd name="T38" fmla="*/ 35 w 92"/>
                <a:gd name="T39" fmla="*/ 2 h 99"/>
                <a:gd name="T40" fmla="*/ 36 w 92"/>
                <a:gd name="T41" fmla="*/ 2 h 99"/>
                <a:gd name="T42" fmla="*/ 36 w 92"/>
                <a:gd name="T43" fmla="*/ 2 h 99"/>
                <a:gd name="T44" fmla="*/ 36 w 92"/>
                <a:gd name="T45" fmla="*/ 2 h 99"/>
                <a:gd name="T46" fmla="*/ 36 w 92"/>
                <a:gd name="T47" fmla="*/ 2 h 99"/>
                <a:gd name="T48" fmla="*/ 36 w 92"/>
                <a:gd name="T49" fmla="*/ 2 h 99"/>
                <a:gd name="T50" fmla="*/ 37 w 92"/>
                <a:gd name="T51" fmla="*/ 2 h 99"/>
                <a:gd name="T52" fmla="*/ 37 w 92"/>
                <a:gd name="T53" fmla="*/ 2 h 99"/>
                <a:gd name="T54" fmla="*/ 37 w 92"/>
                <a:gd name="T55" fmla="*/ 2 h 99"/>
                <a:gd name="T56" fmla="*/ 37 w 92"/>
                <a:gd name="T57" fmla="*/ 1 h 99"/>
                <a:gd name="T58" fmla="*/ 37 w 92"/>
                <a:gd name="T59" fmla="*/ 1 h 99"/>
                <a:gd name="T60" fmla="*/ 49 w 92"/>
                <a:gd name="T61" fmla="*/ 0 h 99"/>
                <a:gd name="T62" fmla="*/ 59 w 92"/>
                <a:gd name="T63" fmla="*/ 5 h 99"/>
                <a:gd name="T64" fmla="*/ 62 w 92"/>
                <a:gd name="T65" fmla="*/ 11 h 99"/>
                <a:gd name="T66" fmla="*/ 62 w 92"/>
                <a:gd name="T67" fmla="*/ 19 h 99"/>
                <a:gd name="T68" fmla="*/ 63 w 92"/>
                <a:gd name="T69" fmla="*/ 25 h 99"/>
                <a:gd name="T70" fmla="*/ 66 w 92"/>
                <a:gd name="T71" fmla="*/ 23 h 99"/>
                <a:gd name="T72" fmla="*/ 66 w 92"/>
                <a:gd name="T73" fmla="*/ 26 h 99"/>
                <a:gd name="T74" fmla="*/ 64 w 92"/>
                <a:gd name="T75" fmla="*/ 34 h 99"/>
                <a:gd name="T76" fmla="*/ 61 w 92"/>
                <a:gd name="T77" fmla="*/ 38 h 99"/>
                <a:gd name="T78" fmla="*/ 60 w 92"/>
                <a:gd name="T79" fmla="*/ 45 h 99"/>
                <a:gd name="T80" fmla="*/ 58 w 92"/>
                <a:gd name="T81" fmla="*/ 48 h 99"/>
                <a:gd name="T82" fmla="*/ 58 w 92"/>
                <a:gd name="T83" fmla="*/ 5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99">
                  <a:moveTo>
                    <a:pt x="58" y="59"/>
                  </a:moveTo>
                  <a:cubicBezTo>
                    <a:pt x="65" y="76"/>
                    <a:pt x="91" y="67"/>
                    <a:pt x="92" y="83"/>
                  </a:cubicBezTo>
                  <a:cubicBezTo>
                    <a:pt x="85" y="90"/>
                    <a:pt x="78" y="95"/>
                    <a:pt x="69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3" y="95"/>
                    <a:pt x="6" y="91"/>
                    <a:pt x="0" y="85"/>
                  </a:cubicBezTo>
                  <a:cubicBezTo>
                    <a:pt x="1" y="70"/>
                    <a:pt x="33" y="75"/>
                    <a:pt x="32" y="58"/>
                  </a:cubicBezTo>
                  <a:cubicBezTo>
                    <a:pt x="33" y="56"/>
                    <a:pt x="34" y="51"/>
                    <a:pt x="33" y="48"/>
                  </a:cubicBezTo>
                  <a:cubicBezTo>
                    <a:pt x="32" y="47"/>
                    <a:pt x="31" y="46"/>
                    <a:pt x="31" y="46"/>
                  </a:cubicBezTo>
                  <a:cubicBezTo>
                    <a:pt x="30" y="44"/>
                    <a:pt x="30" y="41"/>
                    <a:pt x="30" y="38"/>
                  </a:cubicBezTo>
                  <a:cubicBezTo>
                    <a:pt x="29" y="39"/>
                    <a:pt x="27" y="35"/>
                    <a:pt x="27" y="34"/>
                  </a:cubicBezTo>
                  <a:cubicBezTo>
                    <a:pt x="26" y="32"/>
                    <a:pt x="25" y="28"/>
                    <a:pt x="24" y="26"/>
                  </a:cubicBezTo>
                  <a:cubicBezTo>
                    <a:pt x="24" y="24"/>
                    <a:pt x="24" y="23"/>
                    <a:pt x="25" y="23"/>
                  </a:cubicBezTo>
                  <a:cubicBezTo>
                    <a:pt x="26" y="22"/>
                    <a:pt x="27" y="23"/>
                    <a:pt x="28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8" y="16"/>
                    <a:pt x="28" y="13"/>
                    <a:pt x="28" y="11"/>
                  </a:cubicBezTo>
                  <a:cubicBezTo>
                    <a:pt x="29" y="9"/>
                    <a:pt x="30" y="7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4"/>
                    <a:pt x="34" y="3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0"/>
                    <a:pt x="49" y="0"/>
                  </a:cubicBezTo>
                  <a:cubicBezTo>
                    <a:pt x="53" y="1"/>
                    <a:pt x="56" y="2"/>
                    <a:pt x="59" y="5"/>
                  </a:cubicBezTo>
                  <a:cubicBezTo>
                    <a:pt x="61" y="6"/>
                    <a:pt x="62" y="8"/>
                    <a:pt x="62" y="11"/>
                  </a:cubicBezTo>
                  <a:cubicBezTo>
                    <a:pt x="63" y="13"/>
                    <a:pt x="63" y="16"/>
                    <a:pt x="62" y="19"/>
                  </a:cubicBezTo>
                  <a:cubicBezTo>
                    <a:pt x="62" y="21"/>
                    <a:pt x="62" y="23"/>
                    <a:pt x="63" y="25"/>
                  </a:cubicBezTo>
                  <a:cubicBezTo>
                    <a:pt x="64" y="23"/>
                    <a:pt x="65" y="22"/>
                    <a:pt x="66" y="23"/>
                  </a:cubicBezTo>
                  <a:cubicBezTo>
                    <a:pt x="66" y="23"/>
                    <a:pt x="67" y="24"/>
                    <a:pt x="66" y="26"/>
                  </a:cubicBezTo>
                  <a:cubicBezTo>
                    <a:pt x="66" y="28"/>
                    <a:pt x="64" y="32"/>
                    <a:pt x="64" y="34"/>
                  </a:cubicBezTo>
                  <a:cubicBezTo>
                    <a:pt x="64" y="35"/>
                    <a:pt x="62" y="39"/>
                    <a:pt x="61" y="38"/>
                  </a:cubicBezTo>
                  <a:cubicBezTo>
                    <a:pt x="60" y="41"/>
                    <a:pt x="60" y="43"/>
                    <a:pt x="60" y="45"/>
                  </a:cubicBezTo>
                  <a:cubicBezTo>
                    <a:pt x="59" y="46"/>
                    <a:pt x="59" y="47"/>
                    <a:pt x="58" y="48"/>
                  </a:cubicBezTo>
                  <a:cubicBezTo>
                    <a:pt x="57" y="51"/>
                    <a:pt x="57" y="56"/>
                    <a:pt x="58" y="59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2" name="Freeform 479"/>
            <p:cNvSpPr>
              <a:spLocks/>
            </p:cNvSpPr>
            <p:nvPr/>
          </p:nvSpPr>
          <p:spPr bwMode="auto">
            <a:xfrm>
              <a:off x="5388" y="1552"/>
              <a:ext cx="114" cy="214"/>
            </a:xfrm>
            <a:custGeom>
              <a:avLst/>
              <a:gdLst>
                <a:gd name="T0" fmla="*/ 13 w 48"/>
                <a:gd name="T1" fmla="*/ 58 h 90"/>
                <a:gd name="T2" fmla="*/ 47 w 48"/>
                <a:gd name="T3" fmla="*/ 83 h 90"/>
                <a:gd name="T4" fmla="*/ 25 w 48"/>
                <a:gd name="T5" fmla="*/ 86 h 90"/>
                <a:gd name="T6" fmla="*/ 13 w 48"/>
                <a:gd name="T7" fmla="*/ 78 h 90"/>
                <a:gd name="T8" fmla="*/ 0 w 48"/>
                <a:gd name="T9" fmla="*/ 54 h 90"/>
                <a:gd name="T10" fmla="*/ 0 w 48"/>
                <a:gd name="T11" fmla="*/ 47 h 90"/>
                <a:gd name="T12" fmla="*/ 0 w 48"/>
                <a:gd name="T13" fmla="*/ 47 h 90"/>
                <a:gd name="T14" fmla="*/ 9 w 48"/>
                <a:gd name="T15" fmla="*/ 47 h 90"/>
                <a:gd name="T16" fmla="*/ 5 w 48"/>
                <a:gd name="T17" fmla="*/ 1 h 90"/>
                <a:gd name="T18" fmla="*/ 4 w 48"/>
                <a:gd name="T19" fmla="*/ 0 h 90"/>
                <a:gd name="T20" fmla="*/ 14 w 48"/>
                <a:gd name="T21" fmla="*/ 5 h 90"/>
                <a:gd name="T22" fmla="*/ 17 w 48"/>
                <a:gd name="T23" fmla="*/ 11 h 90"/>
                <a:gd name="T24" fmla="*/ 17 w 48"/>
                <a:gd name="T25" fmla="*/ 19 h 90"/>
                <a:gd name="T26" fmla="*/ 18 w 48"/>
                <a:gd name="T27" fmla="*/ 25 h 90"/>
                <a:gd name="T28" fmla="*/ 21 w 48"/>
                <a:gd name="T29" fmla="*/ 23 h 90"/>
                <a:gd name="T30" fmla="*/ 21 w 48"/>
                <a:gd name="T31" fmla="*/ 26 h 90"/>
                <a:gd name="T32" fmla="*/ 19 w 48"/>
                <a:gd name="T33" fmla="*/ 34 h 90"/>
                <a:gd name="T34" fmla="*/ 16 w 48"/>
                <a:gd name="T35" fmla="*/ 38 h 90"/>
                <a:gd name="T36" fmla="*/ 15 w 48"/>
                <a:gd name="T37" fmla="*/ 45 h 90"/>
                <a:gd name="T38" fmla="*/ 13 w 48"/>
                <a:gd name="T39" fmla="*/ 48 h 90"/>
                <a:gd name="T40" fmla="*/ 13 w 48"/>
                <a:gd name="T41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0">
                  <a:moveTo>
                    <a:pt x="13" y="58"/>
                  </a:moveTo>
                  <a:cubicBezTo>
                    <a:pt x="20" y="75"/>
                    <a:pt x="48" y="66"/>
                    <a:pt x="47" y="83"/>
                  </a:cubicBezTo>
                  <a:cubicBezTo>
                    <a:pt x="40" y="90"/>
                    <a:pt x="34" y="83"/>
                    <a:pt x="25" y="86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37"/>
                    <a:pt x="5" y="4"/>
                    <a:pt x="5" y="1"/>
                  </a:cubicBezTo>
                  <a:cubicBezTo>
                    <a:pt x="6" y="1"/>
                    <a:pt x="3" y="0"/>
                    <a:pt x="4" y="0"/>
                  </a:cubicBezTo>
                  <a:cubicBezTo>
                    <a:pt x="8" y="1"/>
                    <a:pt x="11" y="2"/>
                    <a:pt x="14" y="5"/>
                  </a:cubicBezTo>
                  <a:cubicBezTo>
                    <a:pt x="16" y="6"/>
                    <a:pt x="17" y="8"/>
                    <a:pt x="17" y="11"/>
                  </a:cubicBezTo>
                  <a:cubicBezTo>
                    <a:pt x="18" y="13"/>
                    <a:pt x="18" y="16"/>
                    <a:pt x="17" y="19"/>
                  </a:cubicBezTo>
                  <a:cubicBezTo>
                    <a:pt x="17" y="21"/>
                    <a:pt x="17" y="23"/>
                    <a:pt x="18" y="25"/>
                  </a:cubicBezTo>
                  <a:cubicBezTo>
                    <a:pt x="19" y="23"/>
                    <a:pt x="20" y="22"/>
                    <a:pt x="21" y="23"/>
                  </a:cubicBezTo>
                  <a:cubicBezTo>
                    <a:pt x="21" y="23"/>
                    <a:pt x="22" y="24"/>
                    <a:pt x="21" y="26"/>
                  </a:cubicBezTo>
                  <a:cubicBezTo>
                    <a:pt x="21" y="28"/>
                    <a:pt x="19" y="32"/>
                    <a:pt x="19" y="34"/>
                  </a:cubicBezTo>
                  <a:cubicBezTo>
                    <a:pt x="19" y="35"/>
                    <a:pt x="17" y="39"/>
                    <a:pt x="16" y="38"/>
                  </a:cubicBezTo>
                  <a:cubicBezTo>
                    <a:pt x="15" y="41"/>
                    <a:pt x="15" y="43"/>
                    <a:pt x="15" y="45"/>
                  </a:cubicBezTo>
                  <a:cubicBezTo>
                    <a:pt x="14" y="46"/>
                    <a:pt x="14" y="47"/>
                    <a:pt x="13" y="48"/>
                  </a:cubicBezTo>
                  <a:cubicBezTo>
                    <a:pt x="12" y="51"/>
                    <a:pt x="12" y="55"/>
                    <a:pt x="13" y="58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3" name="Freeform 480"/>
            <p:cNvSpPr>
              <a:spLocks/>
            </p:cNvSpPr>
            <p:nvPr/>
          </p:nvSpPr>
          <p:spPr bwMode="auto">
            <a:xfrm>
              <a:off x="5340" y="1535"/>
              <a:ext cx="95" cy="140"/>
            </a:xfrm>
            <a:custGeom>
              <a:avLst/>
              <a:gdLst>
                <a:gd name="T0" fmla="*/ 1 w 40"/>
                <a:gd name="T1" fmla="*/ 25 h 59"/>
                <a:gd name="T2" fmla="*/ 7 w 40"/>
                <a:gd name="T3" fmla="*/ 8 h 59"/>
                <a:gd name="T4" fmla="*/ 34 w 40"/>
                <a:gd name="T5" fmla="*/ 8 h 59"/>
                <a:gd name="T6" fmla="*/ 39 w 40"/>
                <a:gd name="T7" fmla="*/ 23 h 59"/>
                <a:gd name="T8" fmla="*/ 22 w 40"/>
                <a:gd name="T9" fmla="*/ 58 h 59"/>
                <a:gd name="T10" fmla="*/ 1 w 40"/>
                <a:gd name="T1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9">
                  <a:moveTo>
                    <a:pt x="1" y="25"/>
                  </a:moveTo>
                  <a:cubicBezTo>
                    <a:pt x="0" y="18"/>
                    <a:pt x="1" y="12"/>
                    <a:pt x="7" y="8"/>
                  </a:cubicBezTo>
                  <a:cubicBezTo>
                    <a:pt x="19" y="0"/>
                    <a:pt x="33" y="6"/>
                    <a:pt x="34" y="8"/>
                  </a:cubicBezTo>
                  <a:cubicBezTo>
                    <a:pt x="39" y="11"/>
                    <a:pt x="40" y="17"/>
                    <a:pt x="39" y="23"/>
                  </a:cubicBezTo>
                  <a:cubicBezTo>
                    <a:pt x="38" y="36"/>
                    <a:pt x="38" y="57"/>
                    <a:pt x="22" y="58"/>
                  </a:cubicBezTo>
                  <a:cubicBezTo>
                    <a:pt x="3" y="59"/>
                    <a:pt x="4" y="39"/>
                    <a:pt x="1" y="25"/>
                  </a:cubicBezTo>
                  <a:close/>
                </a:path>
              </a:pathLst>
            </a:custGeom>
            <a:solidFill>
              <a:srgbClr val="823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4" name="Freeform 481"/>
            <p:cNvSpPr>
              <a:spLocks/>
            </p:cNvSpPr>
            <p:nvPr/>
          </p:nvSpPr>
          <p:spPr bwMode="auto">
            <a:xfrm>
              <a:off x="5388" y="1545"/>
              <a:ext cx="47" cy="128"/>
            </a:xfrm>
            <a:custGeom>
              <a:avLst/>
              <a:gdLst>
                <a:gd name="T0" fmla="*/ 0 w 20"/>
                <a:gd name="T1" fmla="*/ 0 h 54"/>
                <a:gd name="T2" fmla="*/ 14 w 20"/>
                <a:gd name="T3" fmla="*/ 4 h 54"/>
                <a:gd name="T4" fmla="*/ 19 w 20"/>
                <a:gd name="T5" fmla="*/ 19 h 54"/>
                <a:gd name="T6" fmla="*/ 2 w 20"/>
                <a:gd name="T7" fmla="*/ 54 h 54"/>
                <a:gd name="T8" fmla="*/ 0 w 20"/>
                <a:gd name="T9" fmla="*/ 54 h 54"/>
                <a:gd name="T10" fmla="*/ 0 w 2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4">
                  <a:moveTo>
                    <a:pt x="0" y="0"/>
                  </a:moveTo>
                  <a:cubicBezTo>
                    <a:pt x="8" y="0"/>
                    <a:pt x="13" y="3"/>
                    <a:pt x="14" y="4"/>
                  </a:cubicBezTo>
                  <a:cubicBezTo>
                    <a:pt x="19" y="7"/>
                    <a:pt x="20" y="13"/>
                    <a:pt x="19" y="19"/>
                  </a:cubicBezTo>
                  <a:cubicBezTo>
                    <a:pt x="18" y="32"/>
                    <a:pt x="18" y="53"/>
                    <a:pt x="2" y="54"/>
                  </a:cubicBezTo>
                  <a:cubicBezTo>
                    <a:pt x="1" y="54"/>
                    <a:pt x="1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2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5" name="Freeform 482"/>
            <p:cNvSpPr>
              <a:spLocks/>
            </p:cNvSpPr>
            <p:nvPr/>
          </p:nvSpPr>
          <p:spPr bwMode="auto">
            <a:xfrm>
              <a:off x="5272" y="1678"/>
              <a:ext cx="235" cy="109"/>
            </a:xfrm>
            <a:custGeom>
              <a:avLst/>
              <a:gdLst>
                <a:gd name="T0" fmla="*/ 98 w 99"/>
                <a:gd name="T1" fmla="*/ 46 h 46"/>
                <a:gd name="T2" fmla="*/ 73 w 99"/>
                <a:gd name="T3" fmla="*/ 46 h 46"/>
                <a:gd name="T4" fmla="*/ 25 w 99"/>
                <a:gd name="T5" fmla="*/ 46 h 46"/>
                <a:gd name="T6" fmla="*/ 0 w 99"/>
                <a:gd name="T7" fmla="*/ 46 h 46"/>
                <a:gd name="T8" fmla="*/ 35 w 99"/>
                <a:gd name="T9" fmla="*/ 10 h 46"/>
                <a:gd name="T10" fmla="*/ 36 w 99"/>
                <a:gd name="T11" fmla="*/ 5 h 46"/>
                <a:gd name="T12" fmla="*/ 37 w 99"/>
                <a:gd name="T13" fmla="*/ 2 h 46"/>
                <a:gd name="T14" fmla="*/ 61 w 99"/>
                <a:gd name="T15" fmla="*/ 1 h 46"/>
                <a:gd name="T16" fmla="*/ 62 w 99"/>
                <a:gd name="T17" fmla="*/ 5 h 46"/>
                <a:gd name="T18" fmla="*/ 65 w 99"/>
                <a:gd name="T19" fmla="*/ 10 h 46"/>
                <a:gd name="T20" fmla="*/ 98 w 99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6">
                  <a:moveTo>
                    <a:pt x="98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11"/>
                    <a:pt x="25" y="23"/>
                    <a:pt x="35" y="10"/>
                  </a:cubicBezTo>
                  <a:cubicBezTo>
                    <a:pt x="36" y="9"/>
                    <a:pt x="36" y="7"/>
                    <a:pt x="36" y="5"/>
                  </a:cubicBezTo>
                  <a:cubicBezTo>
                    <a:pt x="37" y="4"/>
                    <a:pt x="37" y="3"/>
                    <a:pt x="37" y="2"/>
                  </a:cubicBezTo>
                  <a:cubicBezTo>
                    <a:pt x="39" y="0"/>
                    <a:pt x="61" y="0"/>
                    <a:pt x="61" y="1"/>
                  </a:cubicBezTo>
                  <a:cubicBezTo>
                    <a:pt x="62" y="3"/>
                    <a:pt x="62" y="4"/>
                    <a:pt x="62" y="5"/>
                  </a:cubicBezTo>
                  <a:cubicBezTo>
                    <a:pt x="63" y="8"/>
                    <a:pt x="64" y="9"/>
                    <a:pt x="65" y="10"/>
                  </a:cubicBezTo>
                  <a:cubicBezTo>
                    <a:pt x="76" y="22"/>
                    <a:pt x="99" y="9"/>
                    <a:pt x="98" y="46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6" name="Freeform 483"/>
            <p:cNvSpPr>
              <a:spLocks/>
            </p:cNvSpPr>
            <p:nvPr/>
          </p:nvSpPr>
          <p:spPr bwMode="auto">
            <a:xfrm>
              <a:off x="5388" y="1678"/>
              <a:ext cx="126" cy="109"/>
            </a:xfrm>
            <a:custGeom>
              <a:avLst/>
              <a:gdLst>
                <a:gd name="T0" fmla="*/ 49 w 53"/>
                <a:gd name="T1" fmla="*/ 46 h 46"/>
                <a:gd name="T2" fmla="*/ 24 w 53"/>
                <a:gd name="T3" fmla="*/ 46 h 46"/>
                <a:gd name="T4" fmla="*/ 0 w 53"/>
                <a:gd name="T5" fmla="*/ 46 h 46"/>
                <a:gd name="T6" fmla="*/ 0 w 53"/>
                <a:gd name="T7" fmla="*/ 0 h 46"/>
                <a:gd name="T8" fmla="*/ 12 w 53"/>
                <a:gd name="T9" fmla="*/ 1 h 46"/>
                <a:gd name="T10" fmla="*/ 13 w 53"/>
                <a:gd name="T11" fmla="*/ 5 h 46"/>
                <a:gd name="T12" fmla="*/ 16 w 53"/>
                <a:gd name="T13" fmla="*/ 10 h 46"/>
                <a:gd name="T14" fmla="*/ 49 w 53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6">
                  <a:moveTo>
                    <a:pt x="49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1"/>
                    <a:pt x="12" y="1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4" y="8"/>
                    <a:pt x="15" y="9"/>
                    <a:pt x="16" y="10"/>
                  </a:cubicBezTo>
                  <a:cubicBezTo>
                    <a:pt x="27" y="20"/>
                    <a:pt x="53" y="12"/>
                    <a:pt x="49" y="46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7" name="Freeform 484"/>
            <p:cNvSpPr>
              <a:spLocks/>
            </p:cNvSpPr>
            <p:nvPr/>
          </p:nvSpPr>
          <p:spPr bwMode="auto">
            <a:xfrm>
              <a:off x="5269" y="1701"/>
              <a:ext cx="112" cy="174"/>
            </a:xfrm>
            <a:custGeom>
              <a:avLst/>
              <a:gdLst>
                <a:gd name="T0" fmla="*/ 36 w 47"/>
                <a:gd name="T1" fmla="*/ 0 h 73"/>
                <a:gd name="T2" fmla="*/ 4 w 47"/>
                <a:gd name="T3" fmla="*/ 15 h 73"/>
                <a:gd name="T4" fmla="*/ 1 w 47"/>
                <a:gd name="T5" fmla="*/ 73 h 73"/>
                <a:gd name="T6" fmla="*/ 47 w 47"/>
                <a:gd name="T7" fmla="*/ 73 h 73"/>
                <a:gd name="T8" fmla="*/ 36 w 4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3">
                  <a:moveTo>
                    <a:pt x="36" y="0"/>
                  </a:moveTo>
                  <a:cubicBezTo>
                    <a:pt x="28" y="7"/>
                    <a:pt x="12" y="3"/>
                    <a:pt x="4" y="15"/>
                  </a:cubicBezTo>
                  <a:cubicBezTo>
                    <a:pt x="0" y="21"/>
                    <a:pt x="1" y="55"/>
                    <a:pt x="1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3" y="60"/>
                    <a:pt x="39" y="8"/>
                    <a:pt x="36" y="0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8" name="Freeform 485"/>
            <p:cNvSpPr>
              <a:spLocks/>
            </p:cNvSpPr>
            <p:nvPr/>
          </p:nvSpPr>
          <p:spPr bwMode="auto">
            <a:xfrm>
              <a:off x="5400" y="1701"/>
              <a:ext cx="111" cy="174"/>
            </a:xfrm>
            <a:custGeom>
              <a:avLst/>
              <a:gdLst>
                <a:gd name="T0" fmla="*/ 11 w 47"/>
                <a:gd name="T1" fmla="*/ 0 h 73"/>
                <a:gd name="T2" fmla="*/ 42 w 47"/>
                <a:gd name="T3" fmla="*/ 15 h 73"/>
                <a:gd name="T4" fmla="*/ 46 w 47"/>
                <a:gd name="T5" fmla="*/ 73 h 73"/>
                <a:gd name="T6" fmla="*/ 0 w 47"/>
                <a:gd name="T7" fmla="*/ 73 h 73"/>
                <a:gd name="T8" fmla="*/ 11 w 47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3">
                  <a:moveTo>
                    <a:pt x="11" y="0"/>
                  </a:moveTo>
                  <a:cubicBezTo>
                    <a:pt x="19" y="7"/>
                    <a:pt x="35" y="3"/>
                    <a:pt x="42" y="15"/>
                  </a:cubicBezTo>
                  <a:cubicBezTo>
                    <a:pt x="47" y="21"/>
                    <a:pt x="46" y="51"/>
                    <a:pt x="4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4" y="60"/>
                    <a:pt x="8" y="8"/>
                    <a:pt x="11" y="0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9" name="Freeform 486"/>
            <p:cNvSpPr>
              <a:spLocks/>
            </p:cNvSpPr>
            <p:nvPr/>
          </p:nvSpPr>
          <p:spPr bwMode="auto">
            <a:xfrm>
              <a:off x="5314" y="1929"/>
              <a:ext cx="72" cy="114"/>
            </a:xfrm>
            <a:custGeom>
              <a:avLst/>
              <a:gdLst>
                <a:gd name="T0" fmla="*/ 29 w 30"/>
                <a:gd name="T1" fmla="*/ 28 h 48"/>
                <a:gd name="T2" fmla="*/ 29 w 30"/>
                <a:gd name="T3" fmla="*/ 48 h 48"/>
                <a:gd name="T4" fmla="*/ 1 w 30"/>
                <a:gd name="T5" fmla="*/ 48 h 48"/>
                <a:gd name="T6" fmla="*/ 1 w 30"/>
                <a:gd name="T7" fmla="*/ 48 h 48"/>
                <a:gd name="T8" fmla="*/ 3 w 30"/>
                <a:gd name="T9" fmla="*/ 27 h 48"/>
                <a:gd name="T10" fmla="*/ 29 w 30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8">
                  <a:moveTo>
                    <a:pt x="29" y="28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5"/>
                    <a:pt x="30" y="0"/>
                    <a:pt x="29" y="28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0" name="Freeform 487"/>
            <p:cNvSpPr>
              <a:spLocks/>
            </p:cNvSpPr>
            <p:nvPr/>
          </p:nvSpPr>
          <p:spPr bwMode="auto">
            <a:xfrm>
              <a:off x="5390" y="1929"/>
              <a:ext cx="72" cy="114"/>
            </a:xfrm>
            <a:custGeom>
              <a:avLst/>
              <a:gdLst>
                <a:gd name="T0" fmla="*/ 1 w 30"/>
                <a:gd name="T1" fmla="*/ 28 h 48"/>
                <a:gd name="T2" fmla="*/ 1 w 30"/>
                <a:gd name="T3" fmla="*/ 48 h 48"/>
                <a:gd name="T4" fmla="*/ 29 w 30"/>
                <a:gd name="T5" fmla="*/ 48 h 48"/>
                <a:gd name="T6" fmla="*/ 29 w 30"/>
                <a:gd name="T7" fmla="*/ 48 h 48"/>
                <a:gd name="T8" fmla="*/ 28 w 30"/>
                <a:gd name="T9" fmla="*/ 27 h 48"/>
                <a:gd name="T10" fmla="*/ 1 w 30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8">
                  <a:moveTo>
                    <a:pt x="1" y="2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5"/>
                    <a:pt x="0" y="0"/>
                    <a:pt x="1" y="28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1" name="Freeform 488"/>
            <p:cNvSpPr>
              <a:spLocks/>
            </p:cNvSpPr>
            <p:nvPr/>
          </p:nvSpPr>
          <p:spPr bwMode="auto">
            <a:xfrm>
              <a:off x="5457" y="1865"/>
              <a:ext cx="54" cy="124"/>
            </a:xfrm>
            <a:custGeom>
              <a:avLst/>
              <a:gdLst>
                <a:gd name="T0" fmla="*/ 10 w 23"/>
                <a:gd name="T1" fmla="*/ 0 h 52"/>
                <a:gd name="T2" fmla="*/ 18 w 23"/>
                <a:gd name="T3" fmla="*/ 0 h 52"/>
                <a:gd name="T4" fmla="*/ 22 w 23"/>
                <a:gd name="T5" fmla="*/ 5 h 52"/>
                <a:gd name="T6" fmla="*/ 16 w 23"/>
                <a:gd name="T7" fmla="*/ 47 h 52"/>
                <a:gd name="T8" fmla="*/ 10 w 23"/>
                <a:gd name="T9" fmla="*/ 52 h 52"/>
                <a:gd name="T10" fmla="*/ 0 w 23"/>
                <a:gd name="T11" fmla="*/ 52 h 52"/>
                <a:gd name="T12" fmla="*/ 10 w 2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2">
                  <a:moveTo>
                    <a:pt x="1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2" y="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5" y="50"/>
                    <a:pt x="13" y="52"/>
                    <a:pt x="10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2" name="Freeform 489"/>
            <p:cNvSpPr>
              <a:spLocks/>
            </p:cNvSpPr>
            <p:nvPr/>
          </p:nvSpPr>
          <p:spPr bwMode="auto">
            <a:xfrm>
              <a:off x="5267" y="1865"/>
              <a:ext cx="54" cy="124"/>
            </a:xfrm>
            <a:custGeom>
              <a:avLst/>
              <a:gdLst>
                <a:gd name="T0" fmla="*/ 12 w 23"/>
                <a:gd name="T1" fmla="*/ 0 h 52"/>
                <a:gd name="T2" fmla="*/ 4 w 23"/>
                <a:gd name="T3" fmla="*/ 0 h 52"/>
                <a:gd name="T4" fmla="*/ 0 w 23"/>
                <a:gd name="T5" fmla="*/ 5 h 52"/>
                <a:gd name="T6" fmla="*/ 7 w 23"/>
                <a:gd name="T7" fmla="*/ 47 h 52"/>
                <a:gd name="T8" fmla="*/ 12 w 23"/>
                <a:gd name="T9" fmla="*/ 52 h 52"/>
                <a:gd name="T10" fmla="*/ 23 w 23"/>
                <a:gd name="T11" fmla="*/ 52 h 52"/>
                <a:gd name="T12" fmla="*/ 12 w 2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2">
                  <a:moveTo>
                    <a:pt x="1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50"/>
                    <a:pt x="9" y="52"/>
                    <a:pt x="12" y="52"/>
                  </a:cubicBezTo>
                  <a:cubicBezTo>
                    <a:pt x="23" y="52"/>
                    <a:pt x="23" y="52"/>
                    <a:pt x="23" y="5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3" name="Freeform 490"/>
            <p:cNvSpPr>
              <a:spLocks/>
            </p:cNvSpPr>
            <p:nvPr/>
          </p:nvSpPr>
          <p:spPr bwMode="auto">
            <a:xfrm>
              <a:off x="5288" y="1737"/>
              <a:ext cx="202" cy="252"/>
            </a:xfrm>
            <a:custGeom>
              <a:avLst/>
              <a:gdLst>
                <a:gd name="T0" fmla="*/ 11 w 85"/>
                <a:gd name="T1" fmla="*/ 0 h 106"/>
                <a:gd name="T2" fmla="*/ 73 w 85"/>
                <a:gd name="T3" fmla="*/ 0 h 106"/>
                <a:gd name="T4" fmla="*/ 84 w 85"/>
                <a:gd name="T5" fmla="*/ 11 h 106"/>
                <a:gd name="T6" fmla="*/ 78 w 85"/>
                <a:gd name="T7" fmla="*/ 95 h 106"/>
                <a:gd name="T8" fmla="*/ 67 w 85"/>
                <a:gd name="T9" fmla="*/ 106 h 106"/>
                <a:gd name="T10" fmla="*/ 18 w 85"/>
                <a:gd name="T11" fmla="*/ 106 h 106"/>
                <a:gd name="T12" fmla="*/ 7 w 85"/>
                <a:gd name="T13" fmla="*/ 95 h 106"/>
                <a:gd name="T14" fmla="*/ 0 w 85"/>
                <a:gd name="T15" fmla="*/ 11 h 106"/>
                <a:gd name="T16" fmla="*/ 11 w 85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06">
                  <a:moveTo>
                    <a:pt x="1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5" y="5"/>
                    <a:pt x="84" y="11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77" y="101"/>
                    <a:pt x="73" y="106"/>
                    <a:pt x="67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2" y="106"/>
                    <a:pt x="7" y="101"/>
                    <a:pt x="7" y="9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70C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4" name="Freeform 491"/>
            <p:cNvSpPr>
              <a:spLocks/>
            </p:cNvSpPr>
            <p:nvPr/>
          </p:nvSpPr>
          <p:spPr bwMode="auto">
            <a:xfrm>
              <a:off x="5388" y="1737"/>
              <a:ext cx="102" cy="252"/>
            </a:xfrm>
            <a:custGeom>
              <a:avLst/>
              <a:gdLst>
                <a:gd name="T0" fmla="*/ 0 w 43"/>
                <a:gd name="T1" fmla="*/ 0 h 106"/>
                <a:gd name="T2" fmla="*/ 31 w 43"/>
                <a:gd name="T3" fmla="*/ 0 h 106"/>
                <a:gd name="T4" fmla="*/ 42 w 43"/>
                <a:gd name="T5" fmla="*/ 11 h 106"/>
                <a:gd name="T6" fmla="*/ 36 w 43"/>
                <a:gd name="T7" fmla="*/ 95 h 106"/>
                <a:gd name="T8" fmla="*/ 25 w 43"/>
                <a:gd name="T9" fmla="*/ 106 h 106"/>
                <a:gd name="T10" fmla="*/ 0 w 43"/>
                <a:gd name="T11" fmla="*/ 106 h 106"/>
                <a:gd name="T12" fmla="*/ 0 w 43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7" y="0"/>
                    <a:pt x="43" y="5"/>
                    <a:pt x="42" y="11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5" y="101"/>
                    <a:pt x="31" y="106"/>
                    <a:pt x="25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5" name="Freeform 492"/>
            <p:cNvSpPr>
              <a:spLocks/>
            </p:cNvSpPr>
            <p:nvPr/>
          </p:nvSpPr>
          <p:spPr bwMode="auto">
            <a:xfrm>
              <a:off x="5279" y="1986"/>
              <a:ext cx="221" cy="57"/>
            </a:xfrm>
            <a:custGeom>
              <a:avLst/>
              <a:gdLst>
                <a:gd name="T0" fmla="*/ 11 w 93"/>
                <a:gd name="T1" fmla="*/ 0 h 24"/>
                <a:gd name="T2" fmla="*/ 82 w 93"/>
                <a:gd name="T3" fmla="*/ 0 h 24"/>
                <a:gd name="T4" fmla="*/ 93 w 93"/>
                <a:gd name="T5" fmla="*/ 11 h 24"/>
                <a:gd name="T6" fmla="*/ 93 w 93"/>
                <a:gd name="T7" fmla="*/ 21 h 24"/>
                <a:gd name="T8" fmla="*/ 92 w 93"/>
                <a:gd name="T9" fmla="*/ 24 h 24"/>
                <a:gd name="T10" fmla="*/ 0 w 93"/>
                <a:gd name="T11" fmla="*/ 24 h 24"/>
                <a:gd name="T12" fmla="*/ 0 w 93"/>
                <a:gd name="T13" fmla="*/ 21 h 24"/>
                <a:gd name="T14" fmla="*/ 0 w 93"/>
                <a:gd name="T15" fmla="*/ 11 h 24"/>
                <a:gd name="T16" fmla="*/ 11 w 9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4">
                  <a:moveTo>
                    <a:pt x="11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8" y="0"/>
                    <a:pt x="93" y="5"/>
                    <a:pt x="93" y="1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3"/>
                    <a:pt x="9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6" name="Freeform 493"/>
            <p:cNvSpPr>
              <a:spLocks/>
            </p:cNvSpPr>
            <p:nvPr/>
          </p:nvSpPr>
          <p:spPr bwMode="auto">
            <a:xfrm>
              <a:off x="5388" y="1986"/>
              <a:ext cx="112" cy="57"/>
            </a:xfrm>
            <a:custGeom>
              <a:avLst/>
              <a:gdLst>
                <a:gd name="T0" fmla="*/ 0 w 47"/>
                <a:gd name="T1" fmla="*/ 0 h 24"/>
                <a:gd name="T2" fmla="*/ 36 w 47"/>
                <a:gd name="T3" fmla="*/ 0 h 24"/>
                <a:gd name="T4" fmla="*/ 47 w 47"/>
                <a:gd name="T5" fmla="*/ 11 h 24"/>
                <a:gd name="T6" fmla="*/ 47 w 47"/>
                <a:gd name="T7" fmla="*/ 21 h 24"/>
                <a:gd name="T8" fmla="*/ 46 w 47"/>
                <a:gd name="T9" fmla="*/ 24 h 24"/>
                <a:gd name="T10" fmla="*/ 0 w 47"/>
                <a:gd name="T11" fmla="*/ 24 h 24"/>
                <a:gd name="T12" fmla="*/ 0 w 4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4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3"/>
                    <a:pt x="4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7" name="Freeform 494"/>
            <p:cNvSpPr>
              <a:spLocks/>
            </p:cNvSpPr>
            <p:nvPr/>
          </p:nvSpPr>
          <p:spPr bwMode="auto">
            <a:xfrm>
              <a:off x="4345" y="1552"/>
              <a:ext cx="216" cy="235"/>
            </a:xfrm>
            <a:custGeom>
              <a:avLst/>
              <a:gdLst>
                <a:gd name="T0" fmla="*/ 58 w 91"/>
                <a:gd name="T1" fmla="*/ 59 h 99"/>
                <a:gd name="T2" fmla="*/ 91 w 91"/>
                <a:gd name="T3" fmla="*/ 83 h 99"/>
                <a:gd name="T4" fmla="*/ 69 w 91"/>
                <a:gd name="T5" fmla="*/ 99 h 99"/>
                <a:gd name="T6" fmla="*/ 21 w 91"/>
                <a:gd name="T7" fmla="*/ 99 h 99"/>
                <a:gd name="T8" fmla="*/ 0 w 91"/>
                <a:gd name="T9" fmla="*/ 85 h 99"/>
                <a:gd name="T10" fmla="*/ 32 w 91"/>
                <a:gd name="T11" fmla="*/ 58 h 99"/>
                <a:gd name="T12" fmla="*/ 33 w 91"/>
                <a:gd name="T13" fmla="*/ 48 h 99"/>
                <a:gd name="T14" fmla="*/ 31 w 91"/>
                <a:gd name="T15" fmla="*/ 46 h 99"/>
                <a:gd name="T16" fmla="*/ 30 w 91"/>
                <a:gd name="T17" fmla="*/ 38 h 99"/>
                <a:gd name="T18" fmla="*/ 26 w 91"/>
                <a:gd name="T19" fmla="*/ 34 h 99"/>
                <a:gd name="T20" fmla="*/ 24 w 91"/>
                <a:gd name="T21" fmla="*/ 26 h 99"/>
                <a:gd name="T22" fmla="*/ 24 w 91"/>
                <a:gd name="T23" fmla="*/ 23 h 99"/>
                <a:gd name="T24" fmla="*/ 28 w 91"/>
                <a:gd name="T25" fmla="*/ 25 h 99"/>
                <a:gd name="T26" fmla="*/ 28 w 91"/>
                <a:gd name="T27" fmla="*/ 19 h 99"/>
                <a:gd name="T28" fmla="*/ 28 w 91"/>
                <a:gd name="T29" fmla="*/ 11 h 99"/>
                <a:gd name="T30" fmla="*/ 31 w 91"/>
                <a:gd name="T31" fmla="*/ 5 h 99"/>
                <a:gd name="T32" fmla="*/ 31 w 91"/>
                <a:gd name="T33" fmla="*/ 5 h 99"/>
                <a:gd name="T34" fmla="*/ 31 w 91"/>
                <a:gd name="T35" fmla="*/ 5 h 99"/>
                <a:gd name="T36" fmla="*/ 35 w 91"/>
                <a:gd name="T37" fmla="*/ 2 h 99"/>
                <a:gd name="T38" fmla="*/ 35 w 91"/>
                <a:gd name="T39" fmla="*/ 2 h 99"/>
                <a:gd name="T40" fmla="*/ 35 w 91"/>
                <a:gd name="T41" fmla="*/ 2 h 99"/>
                <a:gd name="T42" fmla="*/ 35 w 91"/>
                <a:gd name="T43" fmla="*/ 2 h 99"/>
                <a:gd name="T44" fmla="*/ 36 w 91"/>
                <a:gd name="T45" fmla="*/ 2 h 99"/>
                <a:gd name="T46" fmla="*/ 36 w 91"/>
                <a:gd name="T47" fmla="*/ 2 h 99"/>
                <a:gd name="T48" fmla="*/ 36 w 91"/>
                <a:gd name="T49" fmla="*/ 2 h 99"/>
                <a:gd name="T50" fmla="*/ 36 w 91"/>
                <a:gd name="T51" fmla="*/ 2 h 99"/>
                <a:gd name="T52" fmla="*/ 37 w 91"/>
                <a:gd name="T53" fmla="*/ 2 h 99"/>
                <a:gd name="T54" fmla="*/ 37 w 91"/>
                <a:gd name="T55" fmla="*/ 2 h 99"/>
                <a:gd name="T56" fmla="*/ 37 w 91"/>
                <a:gd name="T57" fmla="*/ 1 h 99"/>
                <a:gd name="T58" fmla="*/ 37 w 91"/>
                <a:gd name="T59" fmla="*/ 1 h 99"/>
                <a:gd name="T60" fmla="*/ 48 w 91"/>
                <a:gd name="T61" fmla="*/ 0 h 99"/>
                <a:gd name="T62" fmla="*/ 59 w 91"/>
                <a:gd name="T63" fmla="*/ 5 h 99"/>
                <a:gd name="T64" fmla="*/ 62 w 91"/>
                <a:gd name="T65" fmla="*/ 11 h 99"/>
                <a:gd name="T66" fmla="*/ 62 w 91"/>
                <a:gd name="T67" fmla="*/ 19 h 99"/>
                <a:gd name="T68" fmla="*/ 62 w 91"/>
                <a:gd name="T69" fmla="*/ 25 h 99"/>
                <a:gd name="T70" fmla="*/ 66 w 91"/>
                <a:gd name="T71" fmla="*/ 23 h 99"/>
                <a:gd name="T72" fmla="*/ 66 w 91"/>
                <a:gd name="T73" fmla="*/ 26 h 99"/>
                <a:gd name="T74" fmla="*/ 63 w 91"/>
                <a:gd name="T75" fmla="*/ 34 h 99"/>
                <a:gd name="T76" fmla="*/ 60 w 91"/>
                <a:gd name="T77" fmla="*/ 38 h 99"/>
                <a:gd name="T78" fmla="*/ 59 w 91"/>
                <a:gd name="T79" fmla="*/ 45 h 99"/>
                <a:gd name="T80" fmla="*/ 57 w 91"/>
                <a:gd name="T81" fmla="*/ 48 h 99"/>
                <a:gd name="T82" fmla="*/ 58 w 91"/>
                <a:gd name="T83" fmla="*/ 5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9">
                  <a:moveTo>
                    <a:pt x="58" y="59"/>
                  </a:moveTo>
                  <a:cubicBezTo>
                    <a:pt x="64" y="76"/>
                    <a:pt x="90" y="67"/>
                    <a:pt x="91" y="83"/>
                  </a:cubicBezTo>
                  <a:cubicBezTo>
                    <a:pt x="85" y="90"/>
                    <a:pt x="77" y="95"/>
                    <a:pt x="69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3" y="95"/>
                    <a:pt x="6" y="91"/>
                    <a:pt x="0" y="85"/>
                  </a:cubicBezTo>
                  <a:cubicBezTo>
                    <a:pt x="0" y="70"/>
                    <a:pt x="33" y="75"/>
                    <a:pt x="32" y="58"/>
                  </a:cubicBezTo>
                  <a:cubicBezTo>
                    <a:pt x="33" y="56"/>
                    <a:pt x="33" y="51"/>
                    <a:pt x="33" y="48"/>
                  </a:cubicBezTo>
                  <a:cubicBezTo>
                    <a:pt x="32" y="47"/>
                    <a:pt x="31" y="46"/>
                    <a:pt x="31" y="46"/>
                  </a:cubicBezTo>
                  <a:cubicBezTo>
                    <a:pt x="30" y="44"/>
                    <a:pt x="30" y="41"/>
                    <a:pt x="30" y="38"/>
                  </a:cubicBezTo>
                  <a:cubicBezTo>
                    <a:pt x="28" y="39"/>
                    <a:pt x="27" y="35"/>
                    <a:pt x="26" y="34"/>
                  </a:cubicBezTo>
                  <a:cubicBezTo>
                    <a:pt x="26" y="32"/>
                    <a:pt x="24" y="28"/>
                    <a:pt x="24" y="26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5" y="22"/>
                    <a:pt x="26" y="23"/>
                    <a:pt x="28" y="25"/>
                  </a:cubicBezTo>
                  <a:cubicBezTo>
                    <a:pt x="28" y="23"/>
                    <a:pt x="28" y="21"/>
                    <a:pt x="28" y="19"/>
                  </a:cubicBezTo>
                  <a:cubicBezTo>
                    <a:pt x="28" y="16"/>
                    <a:pt x="28" y="13"/>
                    <a:pt x="28" y="11"/>
                  </a:cubicBezTo>
                  <a:cubicBezTo>
                    <a:pt x="28" y="9"/>
                    <a:pt x="29" y="7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4" y="3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5" y="0"/>
                    <a:pt x="48" y="0"/>
                  </a:cubicBezTo>
                  <a:cubicBezTo>
                    <a:pt x="52" y="1"/>
                    <a:pt x="56" y="2"/>
                    <a:pt x="59" y="5"/>
                  </a:cubicBezTo>
                  <a:cubicBezTo>
                    <a:pt x="60" y="6"/>
                    <a:pt x="61" y="8"/>
                    <a:pt x="62" y="11"/>
                  </a:cubicBezTo>
                  <a:cubicBezTo>
                    <a:pt x="62" y="13"/>
                    <a:pt x="62" y="16"/>
                    <a:pt x="62" y="19"/>
                  </a:cubicBezTo>
                  <a:cubicBezTo>
                    <a:pt x="62" y="21"/>
                    <a:pt x="62" y="23"/>
                    <a:pt x="62" y="25"/>
                  </a:cubicBezTo>
                  <a:cubicBezTo>
                    <a:pt x="64" y="23"/>
                    <a:pt x="65" y="22"/>
                    <a:pt x="66" y="23"/>
                  </a:cubicBezTo>
                  <a:cubicBezTo>
                    <a:pt x="66" y="23"/>
                    <a:pt x="66" y="24"/>
                    <a:pt x="66" y="26"/>
                  </a:cubicBezTo>
                  <a:cubicBezTo>
                    <a:pt x="65" y="28"/>
                    <a:pt x="64" y="32"/>
                    <a:pt x="63" y="34"/>
                  </a:cubicBezTo>
                  <a:cubicBezTo>
                    <a:pt x="63" y="35"/>
                    <a:pt x="62" y="39"/>
                    <a:pt x="60" y="38"/>
                  </a:cubicBezTo>
                  <a:cubicBezTo>
                    <a:pt x="60" y="41"/>
                    <a:pt x="60" y="43"/>
                    <a:pt x="59" y="45"/>
                  </a:cubicBezTo>
                  <a:cubicBezTo>
                    <a:pt x="59" y="46"/>
                    <a:pt x="58" y="47"/>
                    <a:pt x="57" y="48"/>
                  </a:cubicBezTo>
                  <a:cubicBezTo>
                    <a:pt x="57" y="51"/>
                    <a:pt x="57" y="56"/>
                    <a:pt x="58" y="59"/>
                  </a:cubicBezTo>
                  <a:close/>
                </a:path>
              </a:pathLst>
            </a:custGeom>
            <a:solidFill>
              <a:srgbClr val="FFD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8" name="Freeform 495"/>
            <p:cNvSpPr>
              <a:spLocks/>
            </p:cNvSpPr>
            <p:nvPr/>
          </p:nvSpPr>
          <p:spPr bwMode="auto">
            <a:xfrm>
              <a:off x="4452" y="1552"/>
              <a:ext cx="114" cy="214"/>
            </a:xfrm>
            <a:custGeom>
              <a:avLst/>
              <a:gdLst>
                <a:gd name="T0" fmla="*/ 13 w 48"/>
                <a:gd name="T1" fmla="*/ 58 h 90"/>
                <a:gd name="T2" fmla="*/ 46 w 48"/>
                <a:gd name="T3" fmla="*/ 83 h 90"/>
                <a:gd name="T4" fmla="*/ 25 w 48"/>
                <a:gd name="T5" fmla="*/ 86 h 90"/>
                <a:gd name="T6" fmla="*/ 13 w 48"/>
                <a:gd name="T7" fmla="*/ 78 h 90"/>
                <a:gd name="T8" fmla="*/ 0 w 48"/>
                <a:gd name="T9" fmla="*/ 54 h 90"/>
                <a:gd name="T10" fmla="*/ 0 w 48"/>
                <a:gd name="T11" fmla="*/ 47 h 90"/>
                <a:gd name="T12" fmla="*/ 0 w 48"/>
                <a:gd name="T13" fmla="*/ 47 h 90"/>
                <a:gd name="T14" fmla="*/ 9 w 48"/>
                <a:gd name="T15" fmla="*/ 47 h 90"/>
                <a:gd name="T16" fmla="*/ 5 w 48"/>
                <a:gd name="T17" fmla="*/ 1 h 90"/>
                <a:gd name="T18" fmla="*/ 3 w 48"/>
                <a:gd name="T19" fmla="*/ 0 h 90"/>
                <a:gd name="T20" fmla="*/ 14 w 48"/>
                <a:gd name="T21" fmla="*/ 5 h 90"/>
                <a:gd name="T22" fmla="*/ 17 w 48"/>
                <a:gd name="T23" fmla="*/ 11 h 90"/>
                <a:gd name="T24" fmla="*/ 17 w 48"/>
                <a:gd name="T25" fmla="*/ 19 h 90"/>
                <a:gd name="T26" fmla="*/ 17 w 48"/>
                <a:gd name="T27" fmla="*/ 25 h 90"/>
                <a:gd name="T28" fmla="*/ 21 w 48"/>
                <a:gd name="T29" fmla="*/ 23 h 90"/>
                <a:gd name="T30" fmla="*/ 21 w 48"/>
                <a:gd name="T31" fmla="*/ 26 h 90"/>
                <a:gd name="T32" fmla="*/ 18 w 48"/>
                <a:gd name="T33" fmla="*/ 34 h 90"/>
                <a:gd name="T34" fmla="*/ 15 w 48"/>
                <a:gd name="T35" fmla="*/ 38 h 90"/>
                <a:gd name="T36" fmla="*/ 14 w 48"/>
                <a:gd name="T37" fmla="*/ 45 h 90"/>
                <a:gd name="T38" fmla="*/ 12 w 48"/>
                <a:gd name="T39" fmla="*/ 48 h 90"/>
                <a:gd name="T40" fmla="*/ 13 w 48"/>
                <a:gd name="T41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90">
                  <a:moveTo>
                    <a:pt x="13" y="58"/>
                  </a:moveTo>
                  <a:cubicBezTo>
                    <a:pt x="19" y="75"/>
                    <a:pt x="48" y="66"/>
                    <a:pt x="46" y="83"/>
                  </a:cubicBezTo>
                  <a:cubicBezTo>
                    <a:pt x="40" y="90"/>
                    <a:pt x="33" y="83"/>
                    <a:pt x="25" y="86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37"/>
                    <a:pt x="5" y="4"/>
                    <a:pt x="5" y="1"/>
                  </a:cubicBezTo>
                  <a:cubicBezTo>
                    <a:pt x="6" y="1"/>
                    <a:pt x="2" y="0"/>
                    <a:pt x="3" y="0"/>
                  </a:cubicBezTo>
                  <a:cubicBezTo>
                    <a:pt x="7" y="1"/>
                    <a:pt x="11" y="2"/>
                    <a:pt x="14" y="5"/>
                  </a:cubicBezTo>
                  <a:cubicBezTo>
                    <a:pt x="15" y="6"/>
                    <a:pt x="16" y="8"/>
                    <a:pt x="17" y="11"/>
                  </a:cubicBezTo>
                  <a:cubicBezTo>
                    <a:pt x="17" y="13"/>
                    <a:pt x="17" y="16"/>
                    <a:pt x="17" y="19"/>
                  </a:cubicBezTo>
                  <a:cubicBezTo>
                    <a:pt x="17" y="21"/>
                    <a:pt x="17" y="23"/>
                    <a:pt x="17" y="25"/>
                  </a:cubicBezTo>
                  <a:cubicBezTo>
                    <a:pt x="19" y="23"/>
                    <a:pt x="20" y="22"/>
                    <a:pt x="21" y="23"/>
                  </a:cubicBezTo>
                  <a:cubicBezTo>
                    <a:pt x="21" y="23"/>
                    <a:pt x="21" y="24"/>
                    <a:pt x="21" y="26"/>
                  </a:cubicBezTo>
                  <a:cubicBezTo>
                    <a:pt x="20" y="28"/>
                    <a:pt x="19" y="32"/>
                    <a:pt x="18" y="34"/>
                  </a:cubicBezTo>
                  <a:cubicBezTo>
                    <a:pt x="18" y="35"/>
                    <a:pt x="17" y="39"/>
                    <a:pt x="15" y="38"/>
                  </a:cubicBezTo>
                  <a:cubicBezTo>
                    <a:pt x="15" y="41"/>
                    <a:pt x="15" y="43"/>
                    <a:pt x="14" y="45"/>
                  </a:cubicBezTo>
                  <a:cubicBezTo>
                    <a:pt x="14" y="46"/>
                    <a:pt x="13" y="47"/>
                    <a:pt x="12" y="48"/>
                  </a:cubicBezTo>
                  <a:cubicBezTo>
                    <a:pt x="12" y="51"/>
                    <a:pt x="12" y="55"/>
                    <a:pt x="13" y="58"/>
                  </a:cubicBezTo>
                  <a:close/>
                </a:path>
              </a:pathLst>
            </a:custGeom>
            <a:solidFill>
              <a:srgbClr val="F0C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9" name="Freeform 496"/>
            <p:cNvSpPr>
              <a:spLocks/>
            </p:cNvSpPr>
            <p:nvPr/>
          </p:nvSpPr>
          <p:spPr bwMode="auto">
            <a:xfrm>
              <a:off x="4405" y="1535"/>
              <a:ext cx="95" cy="140"/>
            </a:xfrm>
            <a:custGeom>
              <a:avLst/>
              <a:gdLst>
                <a:gd name="T0" fmla="*/ 1 w 40"/>
                <a:gd name="T1" fmla="*/ 25 h 59"/>
                <a:gd name="T2" fmla="*/ 7 w 40"/>
                <a:gd name="T3" fmla="*/ 8 h 59"/>
                <a:gd name="T4" fmla="*/ 34 w 40"/>
                <a:gd name="T5" fmla="*/ 8 h 59"/>
                <a:gd name="T6" fmla="*/ 39 w 40"/>
                <a:gd name="T7" fmla="*/ 23 h 59"/>
                <a:gd name="T8" fmla="*/ 21 w 40"/>
                <a:gd name="T9" fmla="*/ 58 h 59"/>
                <a:gd name="T10" fmla="*/ 1 w 40"/>
                <a:gd name="T1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9">
                  <a:moveTo>
                    <a:pt x="1" y="25"/>
                  </a:moveTo>
                  <a:cubicBezTo>
                    <a:pt x="0" y="18"/>
                    <a:pt x="1" y="12"/>
                    <a:pt x="7" y="8"/>
                  </a:cubicBezTo>
                  <a:cubicBezTo>
                    <a:pt x="18" y="0"/>
                    <a:pt x="33" y="6"/>
                    <a:pt x="34" y="8"/>
                  </a:cubicBezTo>
                  <a:cubicBezTo>
                    <a:pt x="39" y="11"/>
                    <a:pt x="40" y="17"/>
                    <a:pt x="39" y="23"/>
                  </a:cubicBezTo>
                  <a:cubicBezTo>
                    <a:pt x="38" y="36"/>
                    <a:pt x="38" y="57"/>
                    <a:pt x="21" y="58"/>
                  </a:cubicBezTo>
                  <a:cubicBezTo>
                    <a:pt x="3" y="59"/>
                    <a:pt x="3" y="39"/>
                    <a:pt x="1" y="25"/>
                  </a:cubicBezTo>
                  <a:close/>
                </a:path>
              </a:pathLst>
            </a:custGeom>
            <a:solidFill>
              <a:srgbClr val="8230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0" name="Freeform 497"/>
            <p:cNvSpPr>
              <a:spLocks/>
            </p:cNvSpPr>
            <p:nvPr/>
          </p:nvSpPr>
          <p:spPr bwMode="auto">
            <a:xfrm>
              <a:off x="4452" y="1545"/>
              <a:ext cx="48" cy="128"/>
            </a:xfrm>
            <a:custGeom>
              <a:avLst/>
              <a:gdLst>
                <a:gd name="T0" fmla="*/ 0 w 20"/>
                <a:gd name="T1" fmla="*/ 0 h 54"/>
                <a:gd name="T2" fmla="*/ 14 w 20"/>
                <a:gd name="T3" fmla="*/ 4 h 54"/>
                <a:gd name="T4" fmla="*/ 19 w 20"/>
                <a:gd name="T5" fmla="*/ 19 h 54"/>
                <a:gd name="T6" fmla="*/ 1 w 20"/>
                <a:gd name="T7" fmla="*/ 54 h 54"/>
                <a:gd name="T8" fmla="*/ 0 w 20"/>
                <a:gd name="T9" fmla="*/ 54 h 54"/>
                <a:gd name="T10" fmla="*/ 0 w 2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4">
                  <a:moveTo>
                    <a:pt x="0" y="0"/>
                  </a:moveTo>
                  <a:cubicBezTo>
                    <a:pt x="7" y="0"/>
                    <a:pt x="13" y="3"/>
                    <a:pt x="14" y="4"/>
                  </a:cubicBezTo>
                  <a:cubicBezTo>
                    <a:pt x="19" y="7"/>
                    <a:pt x="20" y="13"/>
                    <a:pt x="19" y="19"/>
                  </a:cubicBezTo>
                  <a:cubicBezTo>
                    <a:pt x="18" y="32"/>
                    <a:pt x="18" y="53"/>
                    <a:pt x="1" y="54"/>
                  </a:cubicBezTo>
                  <a:cubicBezTo>
                    <a:pt x="1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2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1" name="Freeform 498"/>
            <p:cNvSpPr>
              <a:spLocks/>
            </p:cNvSpPr>
            <p:nvPr/>
          </p:nvSpPr>
          <p:spPr bwMode="auto">
            <a:xfrm>
              <a:off x="4336" y="1678"/>
              <a:ext cx="232" cy="109"/>
            </a:xfrm>
            <a:custGeom>
              <a:avLst/>
              <a:gdLst>
                <a:gd name="T0" fmla="*/ 98 w 98"/>
                <a:gd name="T1" fmla="*/ 46 h 46"/>
                <a:gd name="T2" fmla="*/ 73 w 98"/>
                <a:gd name="T3" fmla="*/ 46 h 46"/>
                <a:gd name="T4" fmla="*/ 25 w 98"/>
                <a:gd name="T5" fmla="*/ 46 h 46"/>
                <a:gd name="T6" fmla="*/ 0 w 98"/>
                <a:gd name="T7" fmla="*/ 46 h 46"/>
                <a:gd name="T8" fmla="*/ 34 w 98"/>
                <a:gd name="T9" fmla="*/ 10 h 46"/>
                <a:gd name="T10" fmla="*/ 36 w 98"/>
                <a:gd name="T11" fmla="*/ 5 h 46"/>
                <a:gd name="T12" fmla="*/ 37 w 98"/>
                <a:gd name="T13" fmla="*/ 2 h 46"/>
                <a:gd name="T14" fmla="*/ 61 w 98"/>
                <a:gd name="T15" fmla="*/ 1 h 46"/>
                <a:gd name="T16" fmla="*/ 62 w 98"/>
                <a:gd name="T17" fmla="*/ 5 h 46"/>
                <a:gd name="T18" fmla="*/ 65 w 98"/>
                <a:gd name="T19" fmla="*/ 10 h 46"/>
                <a:gd name="T20" fmla="*/ 98 w 98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6">
                  <a:moveTo>
                    <a:pt x="98" y="46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11"/>
                    <a:pt x="24" y="23"/>
                    <a:pt x="34" y="10"/>
                  </a:cubicBezTo>
                  <a:cubicBezTo>
                    <a:pt x="35" y="9"/>
                    <a:pt x="35" y="7"/>
                    <a:pt x="36" y="5"/>
                  </a:cubicBezTo>
                  <a:cubicBezTo>
                    <a:pt x="36" y="4"/>
                    <a:pt x="37" y="3"/>
                    <a:pt x="37" y="2"/>
                  </a:cubicBezTo>
                  <a:cubicBezTo>
                    <a:pt x="38" y="0"/>
                    <a:pt x="60" y="0"/>
                    <a:pt x="61" y="1"/>
                  </a:cubicBezTo>
                  <a:cubicBezTo>
                    <a:pt x="61" y="3"/>
                    <a:pt x="62" y="4"/>
                    <a:pt x="62" y="5"/>
                  </a:cubicBezTo>
                  <a:cubicBezTo>
                    <a:pt x="63" y="8"/>
                    <a:pt x="64" y="9"/>
                    <a:pt x="65" y="10"/>
                  </a:cubicBezTo>
                  <a:cubicBezTo>
                    <a:pt x="75" y="22"/>
                    <a:pt x="98" y="9"/>
                    <a:pt x="98" y="46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2" name="Freeform 499"/>
            <p:cNvSpPr>
              <a:spLocks/>
            </p:cNvSpPr>
            <p:nvPr/>
          </p:nvSpPr>
          <p:spPr bwMode="auto">
            <a:xfrm>
              <a:off x="4452" y="1678"/>
              <a:ext cx="124" cy="109"/>
            </a:xfrm>
            <a:custGeom>
              <a:avLst/>
              <a:gdLst>
                <a:gd name="T0" fmla="*/ 49 w 52"/>
                <a:gd name="T1" fmla="*/ 46 h 46"/>
                <a:gd name="T2" fmla="*/ 24 w 52"/>
                <a:gd name="T3" fmla="*/ 46 h 46"/>
                <a:gd name="T4" fmla="*/ 0 w 52"/>
                <a:gd name="T5" fmla="*/ 46 h 46"/>
                <a:gd name="T6" fmla="*/ 0 w 52"/>
                <a:gd name="T7" fmla="*/ 0 h 46"/>
                <a:gd name="T8" fmla="*/ 12 w 52"/>
                <a:gd name="T9" fmla="*/ 1 h 46"/>
                <a:gd name="T10" fmla="*/ 13 w 52"/>
                <a:gd name="T11" fmla="*/ 5 h 46"/>
                <a:gd name="T12" fmla="*/ 16 w 52"/>
                <a:gd name="T13" fmla="*/ 10 h 46"/>
                <a:gd name="T14" fmla="*/ 49 w 52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6">
                  <a:moveTo>
                    <a:pt x="49" y="46"/>
                  </a:moveTo>
                  <a:cubicBezTo>
                    <a:pt x="24" y="46"/>
                    <a:pt x="24" y="46"/>
                    <a:pt x="2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1"/>
                    <a:pt x="12" y="1"/>
                  </a:cubicBezTo>
                  <a:cubicBezTo>
                    <a:pt x="12" y="3"/>
                    <a:pt x="13" y="4"/>
                    <a:pt x="13" y="5"/>
                  </a:cubicBezTo>
                  <a:cubicBezTo>
                    <a:pt x="14" y="8"/>
                    <a:pt x="14" y="9"/>
                    <a:pt x="16" y="10"/>
                  </a:cubicBezTo>
                  <a:cubicBezTo>
                    <a:pt x="27" y="20"/>
                    <a:pt x="52" y="12"/>
                    <a:pt x="49" y="46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3" name="Freeform 500"/>
            <p:cNvSpPr>
              <a:spLocks/>
            </p:cNvSpPr>
            <p:nvPr/>
          </p:nvSpPr>
          <p:spPr bwMode="auto">
            <a:xfrm>
              <a:off x="4333" y="1701"/>
              <a:ext cx="110" cy="174"/>
            </a:xfrm>
            <a:custGeom>
              <a:avLst/>
              <a:gdLst>
                <a:gd name="T0" fmla="*/ 35 w 46"/>
                <a:gd name="T1" fmla="*/ 0 h 73"/>
                <a:gd name="T2" fmla="*/ 4 w 46"/>
                <a:gd name="T3" fmla="*/ 15 h 73"/>
                <a:gd name="T4" fmla="*/ 1 w 46"/>
                <a:gd name="T5" fmla="*/ 73 h 73"/>
                <a:gd name="T6" fmla="*/ 46 w 46"/>
                <a:gd name="T7" fmla="*/ 73 h 73"/>
                <a:gd name="T8" fmla="*/ 35 w 4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35" y="0"/>
                  </a:moveTo>
                  <a:cubicBezTo>
                    <a:pt x="28" y="7"/>
                    <a:pt x="12" y="3"/>
                    <a:pt x="4" y="15"/>
                  </a:cubicBezTo>
                  <a:cubicBezTo>
                    <a:pt x="0" y="21"/>
                    <a:pt x="0" y="55"/>
                    <a:pt x="1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3" y="60"/>
                    <a:pt x="38" y="8"/>
                    <a:pt x="35" y="0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4" name="Freeform 501"/>
            <p:cNvSpPr>
              <a:spLocks/>
            </p:cNvSpPr>
            <p:nvPr/>
          </p:nvSpPr>
          <p:spPr bwMode="auto">
            <a:xfrm>
              <a:off x="4464" y="1701"/>
              <a:ext cx="109" cy="174"/>
            </a:xfrm>
            <a:custGeom>
              <a:avLst/>
              <a:gdLst>
                <a:gd name="T0" fmla="*/ 11 w 46"/>
                <a:gd name="T1" fmla="*/ 0 h 73"/>
                <a:gd name="T2" fmla="*/ 42 w 46"/>
                <a:gd name="T3" fmla="*/ 15 h 73"/>
                <a:gd name="T4" fmla="*/ 45 w 46"/>
                <a:gd name="T5" fmla="*/ 73 h 73"/>
                <a:gd name="T6" fmla="*/ 0 w 46"/>
                <a:gd name="T7" fmla="*/ 73 h 73"/>
                <a:gd name="T8" fmla="*/ 11 w 46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3">
                  <a:moveTo>
                    <a:pt x="11" y="0"/>
                  </a:moveTo>
                  <a:cubicBezTo>
                    <a:pt x="19" y="7"/>
                    <a:pt x="34" y="3"/>
                    <a:pt x="42" y="15"/>
                  </a:cubicBezTo>
                  <a:cubicBezTo>
                    <a:pt x="46" y="21"/>
                    <a:pt x="45" y="51"/>
                    <a:pt x="45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" y="60"/>
                    <a:pt x="8" y="8"/>
                    <a:pt x="11" y="0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5" name="Freeform 502"/>
            <p:cNvSpPr>
              <a:spLocks/>
            </p:cNvSpPr>
            <p:nvPr/>
          </p:nvSpPr>
          <p:spPr bwMode="auto">
            <a:xfrm>
              <a:off x="4376" y="1929"/>
              <a:ext cx="74" cy="114"/>
            </a:xfrm>
            <a:custGeom>
              <a:avLst/>
              <a:gdLst>
                <a:gd name="T0" fmla="*/ 29 w 31"/>
                <a:gd name="T1" fmla="*/ 28 h 48"/>
                <a:gd name="T2" fmla="*/ 30 w 31"/>
                <a:gd name="T3" fmla="*/ 48 h 48"/>
                <a:gd name="T4" fmla="*/ 2 w 31"/>
                <a:gd name="T5" fmla="*/ 48 h 48"/>
                <a:gd name="T6" fmla="*/ 2 w 31"/>
                <a:gd name="T7" fmla="*/ 48 h 48"/>
                <a:gd name="T8" fmla="*/ 3 w 31"/>
                <a:gd name="T9" fmla="*/ 27 h 48"/>
                <a:gd name="T10" fmla="*/ 29 w 31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8">
                  <a:moveTo>
                    <a:pt x="29" y="28"/>
                  </a:moveTo>
                  <a:cubicBezTo>
                    <a:pt x="30" y="48"/>
                    <a:pt x="30" y="48"/>
                    <a:pt x="30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5"/>
                    <a:pt x="31" y="0"/>
                    <a:pt x="29" y="28"/>
                  </a:cubicBezTo>
                  <a:close/>
                </a:path>
              </a:pathLst>
            </a:custGeom>
            <a:solidFill>
              <a:srgbClr val="247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6" name="Freeform 503"/>
            <p:cNvSpPr>
              <a:spLocks/>
            </p:cNvSpPr>
            <p:nvPr/>
          </p:nvSpPr>
          <p:spPr bwMode="auto">
            <a:xfrm>
              <a:off x="4452" y="1929"/>
              <a:ext cx="74" cy="114"/>
            </a:xfrm>
            <a:custGeom>
              <a:avLst/>
              <a:gdLst>
                <a:gd name="T0" fmla="*/ 2 w 31"/>
                <a:gd name="T1" fmla="*/ 28 h 48"/>
                <a:gd name="T2" fmla="*/ 2 w 31"/>
                <a:gd name="T3" fmla="*/ 48 h 48"/>
                <a:gd name="T4" fmla="*/ 30 w 31"/>
                <a:gd name="T5" fmla="*/ 48 h 48"/>
                <a:gd name="T6" fmla="*/ 30 w 31"/>
                <a:gd name="T7" fmla="*/ 48 h 48"/>
                <a:gd name="T8" fmla="*/ 28 w 31"/>
                <a:gd name="T9" fmla="*/ 27 h 48"/>
                <a:gd name="T10" fmla="*/ 2 w 31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8">
                  <a:moveTo>
                    <a:pt x="2" y="2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5"/>
                    <a:pt x="0" y="0"/>
                    <a:pt x="2" y="28"/>
                  </a:cubicBezTo>
                  <a:close/>
                </a:path>
              </a:pathLst>
            </a:custGeom>
            <a:solidFill>
              <a:srgbClr val="1A6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7" name="Freeform 504"/>
            <p:cNvSpPr>
              <a:spLocks/>
            </p:cNvSpPr>
            <p:nvPr/>
          </p:nvSpPr>
          <p:spPr bwMode="auto">
            <a:xfrm>
              <a:off x="4519" y="1865"/>
              <a:ext cx="57" cy="124"/>
            </a:xfrm>
            <a:custGeom>
              <a:avLst/>
              <a:gdLst>
                <a:gd name="T0" fmla="*/ 11 w 24"/>
                <a:gd name="T1" fmla="*/ 0 h 52"/>
                <a:gd name="T2" fmla="*/ 19 w 24"/>
                <a:gd name="T3" fmla="*/ 0 h 52"/>
                <a:gd name="T4" fmla="*/ 23 w 24"/>
                <a:gd name="T5" fmla="*/ 5 h 52"/>
                <a:gd name="T6" fmla="*/ 16 w 24"/>
                <a:gd name="T7" fmla="*/ 47 h 52"/>
                <a:gd name="T8" fmla="*/ 11 w 24"/>
                <a:gd name="T9" fmla="*/ 52 h 52"/>
                <a:gd name="T10" fmla="*/ 0 w 24"/>
                <a:gd name="T11" fmla="*/ 52 h 52"/>
                <a:gd name="T12" fmla="*/ 11 w 2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2">
                  <a:moveTo>
                    <a:pt x="1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4" y="2"/>
                    <a:pt x="23" y="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50"/>
                    <a:pt x="14" y="52"/>
                    <a:pt x="11" y="52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8" name="Freeform 505"/>
            <p:cNvSpPr>
              <a:spLocks/>
            </p:cNvSpPr>
            <p:nvPr/>
          </p:nvSpPr>
          <p:spPr bwMode="auto">
            <a:xfrm>
              <a:off x="4329" y="1865"/>
              <a:ext cx="57" cy="124"/>
            </a:xfrm>
            <a:custGeom>
              <a:avLst/>
              <a:gdLst>
                <a:gd name="T0" fmla="*/ 13 w 24"/>
                <a:gd name="T1" fmla="*/ 0 h 52"/>
                <a:gd name="T2" fmla="*/ 5 w 24"/>
                <a:gd name="T3" fmla="*/ 0 h 52"/>
                <a:gd name="T4" fmla="*/ 1 w 24"/>
                <a:gd name="T5" fmla="*/ 5 h 52"/>
                <a:gd name="T6" fmla="*/ 7 w 24"/>
                <a:gd name="T7" fmla="*/ 47 h 52"/>
                <a:gd name="T8" fmla="*/ 13 w 24"/>
                <a:gd name="T9" fmla="*/ 52 h 52"/>
                <a:gd name="T10" fmla="*/ 24 w 24"/>
                <a:gd name="T11" fmla="*/ 52 h 52"/>
                <a:gd name="T12" fmla="*/ 13 w 2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2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1" y="5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50"/>
                    <a:pt x="10" y="52"/>
                    <a:pt x="13" y="52"/>
                  </a:cubicBezTo>
                  <a:cubicBezTo>
                    <a:pt x="24" y="52"/>
                    <a:pt x="24" y="52"/>
                    <a:pt x="24" y="5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9" name="Freeform 506"/>
            <p:cNvSpPr>
              <a:spLocks/>
            </p:cNvSpPr>
            <p:nvPr/>
          </p:nvSpPr>
          <p:spPr bwMode="auto">
            <a:xfrm>
              <a:off x="4352" y="1737"/>
              <a:ext cx="200" cy="252"/>
            </a:xfrm>
            <a:custGeom>
              <a:avLst/>
              <a:gdLst>
                <a:gd name="T0" fmla="*/ 11 w 84"/>
                <a:gd name="T1" fmla="*/ 0 h 106"/>
                <a:gd name="T2" fmla="*/ 73 w 84"/>
                <a:gd name="T3" fmla="*/ 0 h 106"/>
                <a:gd name="T4" fmla="*/ 84 w 84"/>
                <a:gd name="T5" fmla="*/ 11 h 106"/>
                <a:gd name="T6" fmla="*/ 77 w 84"/>
                <a:gd name="T7" fmla="*/ 95 h 106"/>
                <a:gd name="T8" fmla="*/ 67 w 84"/>
                <a:gd name="T9" fmla="*/ 106 h 106"/>
                <a:gd name="T10" fmla="*/ 17 w 84"/>
                <a:gd name="T11" fmla="*/ 106 h 106"/>
                <a:gd name="T12" fmla="*/ 6 w 84"/>
                <a:gd name="T13" fmla="*/ 95 h 106"/>
                <a:gd name="T14" fmla="*/ 0 w 84"/>
                <a:gd name="T15" fmla="*/ 11 h 106"/>
                <a:gd name="T16" fmla="*/ 11 w 84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06">
                  <a:moveTo>
                    <a:pt x="1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4" y="5"/>
                    <a:pt x="84" y="11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77" y="101"/>
                    <a:pt x="73" y="106"/>
                    <a:pt x="67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1" y="106"/>
                    <a:pt x="7" y="101"/>
                    <a:pt x="6" y="9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70C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0" name="Freeform 507"/>
            <p:cNvSpPr>
              <a:spLocks/>
            </p:cNvSpPr>
            <p:nvPr/>
          </p:nvSpPr>
          <p:spPr bwMode="auto">
            <a:xfrm>
              <a:off x="4452" y="1737"/>
              <a:ext cx="100" cy="252"/>
            </a:xfrm>
            <a:custGeom>
              <a:avLst/>
              <a:gdLst>
                <a:gd name="T0" fmla="*/ 0 w 42"/>
                <a:gd name="T1" fmla="*/ 0 h 106"/>
                <a:gd name="T2" fmla="*/ 31 w 42"/>
                <a:gd name="T3" fmla="*/ 0 h 106"/>
                <a:gd name="T4" fmla="*/ 42 w 42"/>
                <a:gd name="T5" fmla="*/ 11 h 106"/>
                <a:gd name="T6" fmla="*/ 35 w 42"/>
                <a:gd name="T7" fmla="*/ 95 h 106"/>
                <a:gd name="T8" fmla="*/ 25 w 42"/>
                <a:gd name="T9" fmla="*/ 106 h 106"/>
                <a:gd name="T10" fmla="*/ 0 w 42"/>
                <a:gd name="T11" fmla="*/ 106 h 106"/>
                <a:gd name="T12" fmla="*/ 0 w 4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0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7" y="0"/>
                    <a:pt x="42" y="5"/>
                    <a:pt x="42" y="11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1"/>
                    <a:pt x="31" y="106"/>
                    <a:pt x="25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1" name="Freeform 508"/>
            <p:cNvSpPr>
              <a:spLocks/>
            </p:cNvSpPr>
            <p:nvPr/>
          </p:nvSpPr>
          <p:spPr bwMode="auto">
            <a:xfrm>
              <a:off x="4340" y="1986"/>
              <a:ext cx="221" cy="57"/>
            </a:xfrm>
            <a:custGeom>
              <a:avLst/>
              <a:gdLst>
                <a:gd name="T0" fmla="*/ 11 w 93"/>
                <a:gd name="T1" fmla="*/ 0 h 24"/>
                <a:gd name="T2" fmla="*/ 83 w 93"/>
                <a:gd name="T3" fmla="*/ 0 h 24"/>
                <a:gd name="T4" fmla="*/ 93 w 93"/>
                <a:gd name="T5" fmla="*/ 11 h 24"/>
                <a:gd name="T6" fmla="*/ 93 w 93"/>
                <a:gd name="T7" fmla="*/ 21 h 24"/>
                <a:gd name="T8" fmla="*/ 93 w 93"/>
                <a:gd name="T9" fmla="*/ 24 h 24"/>
                <a:gd name="T10" fmla="*/ 1 w 93"/>
                <a:gd name="T11" fmla="*/ 24 h 24"/>
                <a:gd name="T12" fmla="*/ 0 w 93"/>
                <a:gd name="T13" fmla="*/ 21 h 24"/>
                <a:gd name="T14" fmla="*/ 0 w 93"/>
                <a:gd name="T15" fmla="*/ 11 h 24"/>
                <a:gd name="T16" fmla="*/ 11 w 93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4">
                  <a:moveTo>
                    <a:pt x="11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9" y="0"/>
                    <a:pt x="93" y="5"/>
                    <a:pt x="93" y="1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3"/>
                    <a:pt x="93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5CB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2" name="Freeform 509"/>
            <p:cNvSpPr>
              <a:spLocks/>
            </p:cNvSpPr>
            <p:nvPr/>
          </p:nvSpPr>
          <p:spPr bwMode="auto">
            <a:xfrm>
              <a:off x="4452" y="1986"/>
              <a:ext cx="109" cy="57"/>
            </a:xfrm>
            <a:custGeom>
              <a:avLst/>
              <a:gdLst>
                <a:gd name="T0" fmla="*/ 0 w 46"/>
                <a:gd name="T1" fmla="*/ 0 h 24"/>
                <a:gd name="T2" fmla="*/ 36 w 46"/>
                <a:gd name="T3" fmla="*/ 0 h 24"/>
                <a:gd name="T4" fmla="*/ 46 w 46"/>
                <a:gd name="T5" fmla="*/ 11 h 24"/>
                <a:gd name="T6" fmla="*/ 46 w 46"/>
                <a:gd name="T7" fmla="*/ 21 h 24"/>
                <a:gd name="T8" fmla="*/ 46 w 46"/>
                <a:gd name="T9" fmla="*/ 24 h 24"/>
                <a:gd name="T10" fmla="*/ 0 w 46"/>
                <a:gd name="T11" fmla="*/ 24 h 24"/>
                <a:gd name="T12" fmla="*/ 0 w 4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4">
                  <a:moveTo>
                    <a:pt x="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42" y="0"/>
                    <a:pt x="46" y="5"/>
                    <a:pt x="46" y="1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2"/>
                    <a:pt x="46" y="23"/>
                    <a:pt x="4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3" name="Freeform 510"/>
            <p:cNvSpPr>
              <a:spLocks noEditPoints="1"/>
            </p:cNvSpPr>
            <p:nvPr/>
          </p:nvSpPr>
          <p:spPr bwMode="auto">
            <a:xfrm>
              <a:off x="5293" y="1360"/>
              <a:ext cx="135" cy="156"/>
            </a:xfrm>
            <a:custGeom>
              <a:avLst/>
              <a:gdLst>
                <a:gd name="T0" fmla="*/ 40 w 57"/>
                <a:gd name="T1" fmla="*/ 20 h 66"/>
                <a:gd name="T2" fmla="*/ 57 w 57"/>
                <a:gd name="T3" fmla="*/ 38 h 66"/>
                <a:gd name="T4" fmla="*/ 53 w 57"/>
                <a:gd name="T5" fmla="*/ 49 h 66"/>
                <a:gd name="T6" fmla="*/ 48 w 57"/>
                <a:gd name="T7" fmla="*/ 62 h 66"/>
                <a:gd name="T8" fmla="*/ 40 w 57"/>
                <a:gd name="T9" fmla="*/ 66 h 66"/>
                <a:gd name="T10" fmla="*/ 32 w 57"/>
                <a:gd name="T11" fmla="*/ 62 h 66"/>
                <a:gd name="T12" fmla="*/ 26 w 57"/>
                <a:gd name="T13" fmla="*/ 49 h 66"/>
                <a:gd name="T14" fmla="*/ 22 w 57"/>
                <a:gd name="T15" fmla="*/ 38 h 66"/>
                <a:gd name="T16" fmla="*/ 40 w 57"/>
                <a:gd name="T17" fmla="*/ 20 h 66"/>
                <a:gd name="T18" fmla="*/ 6 w 57"/>
                <a:gd name="T19" fmla="*/ 60 h 66"/>
                <a:gd name="T20" fmla="*/ 7 w 57"/>
                <a:gd name="T21" fmla="*/ 62 h 66"/>
                <a:gd name="T22" fmla="*/ 22 w 57"/>
                <a:gd name="T23" fmla="*/ 52 h 66"/>
                <a:gd name="T24" fmla="*/ 21 w 57"/>
                <a:gd name="T25" fmla="*/ 50 h 66"/>
                <a:gd name="T26" fmla="*/ 6 w 57"/>
                <a:gd name="T27" fmla="*/ 60 h 66"/>
                <a:gd name="T28" fmla="*/ 0 w 57"/>
                <a:gd name="T29" fmla="*/ 40 h 66"/>
                <a:gd name="T30" fmla="*/ 1 w 57"/>
                <a:gd name="T31" fmla="*/ 43 h 66"/>
                <a:gd name="T32" fmla="*/ 18 w 57"/>
                <a:gd name="T33" fmla="*/ 42 h 66"/>
                <a:gd name="T34" fmla="*/ 18 w 57"/>
                <a:gd name="T35" fmla="*/ 39 h 66"/>
                <a:gd name="T36" fmla="*/ 0 w 57"/>
                <a:gd name="T37" fmla="*/ 40 h 66"/>
                <a:gd name="T38" fmla="*/ 5 w 57"/>
                <a:gd name="T39" fmla="*/ 21 h 66"/>
                <a:gd name="T40" fmla="*/ 4 w 57"/>
                <a:gd name="T41" fmla="*/ 23 h 66"/>
                <a:gd name="T42" fmla="*/ 20 w 57"/>
                <a:gd name="T43" fmla="*/ 31 h 66"/>
                <a:gd name="T44" fmla="*/ 21 w 57"/>
                <a:gd name="T45" fmla="*/ 29 h 66"/>
                <a:gd name="T46" fmla="*/ 5 w 57"/>
                <a:gd name="T47" fmla="*/ 21 h 66"/>
                <a:gd name="T48" fmla="*/ 21 w 57"/>
                <a:gd name="T49" fmla="*/ 5 h 66"/>
                <a:gd name="T50" fmla="*/ 18 w 57"/>
                <a:gd name="T51" fmla="*/ 7 h 66"/>
                <a:gd name="T52" fmla="*/ 28 w 57"/>
                <a:gd name="T53" fmla="*/ 22 h 66"/>
                <a:gd name="T54" fmla="*/ 30 w 57"/>
                <a:gd name="T55" fmla="*/ 20 h 66"/>
                <a:gd name="T56" fmla="*/ 21 w 57"/>
                <a:gd name="T57" fmla="*/ 5 h 66"/>
                <a:gd name="T58" fmla="*/ 38 w 57"/>
                <a:gd name="T59" fmla="*/ 0 h 66"/>
                <a:gd name="T60" fmla="*/ 41 w 57"/>
                <a:gd name="T61" fmla="*/ 0 h 66"/>
                <a:gd name="T62" fmla="*/ 41 w 57"/>
                <a:gd name="T63" fmla="*/ 18 h 66"/>
                <a:gd name="T64" fmla="*/ 38 w 57"/>
                <a:gd name="T65" fmla="*/ 18 h 66"/>
                <a:gd name="T66" fmla="*/ 38 w 57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66">
                  <a:moveTo>
                    <a:pt x="40" y="20"/>
                  </a:moveTo>
                  <a:cubicBezTo>
                    <a:pt x="49" y="20"/>
                    <a:pt x="57" y="28"/>
                    <a:pt x="57" y="38"/>
                  </a:cubicBezTo>
                  <a:cubicBezTo>
                    <a:pt x="57" y="42"/>
                    <a:pt x="55" y="46"/>
                    <a:pt x="53" y="49"/>
                  </a:cubicBezTo>
                  <a:cubicBezTo>
                    <a:pt x="48" y="54"/>
                    <a:pt x="50" y="55"/>
                    <a:pt x="48" y="62"/>
                  </a:cubicBezTo>
                  <a:cubicBezTo>
                    <a:pt x="46" y="65"/>
                    <a:pt x="42" y="66"/>
                    <a:pt x="40" y="66"/>
                  </a:cubicBezTo>
                  <a:cubicBezTo>
                    <a:pt x="37" y="66"/>
                    <a:pt x="33" y="66"/>
                    <a:pt x="32" y="62"/>
                  </a:cubicBezTo>
                  <a:cubicBezTo>
                    <a:pt x="30" y="56"/>
                    <a:pt x="30" y="54"/>
                    <a:pt x="26" y="49"/>
                  </a:cubicBezTo>
                  <a:cubicBezTo>
                    <a:pt x="24" y="46"/>
                    <a:pt x="22" y="42"/>
                    <a:pt x="22" y="38"/>
                  </a:cubicBezTo>
                  <a:cubicBezTo>
                    <a:pt x="22" y="28"/>
                    <a:pt x="30" y="20"/>
                    <a:pt x="40" y="20"/>
                  </a:cubicBezTo>
                  <a:close/>
                  <a:moveTo>
                    <a:pt x="6" y="60"/>
                  </a:moveTo>
                  <a:cubicBezTo>
                    <a:pt x="7" y="62"/>
                    <a:pt x="7" y="62"/>
                    <a:pt x="7" y="6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6" y="60"/>
                    <a:pt x="6" y="60"/>
                    <a:pt x="6" y="60"/>
                  </a:cubicBezTo>
                  <a:close/>
                  <a:moveTo>
                    <a:pt x="0" y="4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0" y="40"/>
                    <a:pt x="0" y="40"/>
                    <a:pt x="0" y="40"/>
                  </a:cubicBezTo>
                  <a:close/>
                  <a:moveTo>
                    <a:pt x="5" y="21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5" y="21"/>
                    <a:pt x="5" y="21"/>
                    <a:pt x="5" y="21"/>
                  </a:cubicBezTo>
                  <a:close/>
                  <a:moveTo>
                    <a:pt x="21" y="5"/>
                  </a:moveTo>
                  <a:cubicBezTo>
                    <a:pt x="18" y="7"/>
                    <a:pt x="18" y="7"/>
                    <a:pt x="18" y="7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5"/>
                    <a:pt x="21" y="5"/>
                    <a:pt x="21" y="5"/>
                  </a:cubicBezTo>
                  <a:close/>
                  <a:moveTo>
                    <a:pt x="3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18"/>
                    <a:pt x="38" y="18"/>
                    <a:pt x="38" y="1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DBF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4" name="Freeform 511"/>
            <p:cNvSpPr>
              <a:spLocks noEditPoints="1"/>
            </p:cNvSpPr>
            <p:nvPr/>
          </p:nvSpPr>
          <p:spPr bwMode="auto">
            <a:xfrm>
              <a:off x="5388" y="1360"/>
              <a:ext cx="93" cy="175"/>
            </a:xfrm>
            <a:custGeom>
              <a:avLst/>
              <a:gdLst>
                <a:gd name="T0" fmla="*/ 0 w 39"/>
                <a:gd name="T1" fmla="*/ 20 h 74"/>
                <a:gd name="T2" fmla="*/ 17 w 39"/>
                <a:gd name="T3" fmla="*/ 38 h 74"/>
                <a:gd name="T4" fmla="*/ 13 w 39"/>
                <a:gd name="T5" fmla="*/ 49 h 74"/>
                <a:gd name="T6" fmla="*/ 8 w 39"/>
                <a:gd name="T7" fmla="*/ 61 h 74"/>
                <a:gd name="T8" fmla="*/ 8 w 39"/>
                <a:gd name="T9" fmla="*/ 61 h 74"/>
                <a:gd name="T10" fmla="*/ 3 w 39"/>
                <a:gd name="T11" fmla="*/ 74 h 74"/>
                <a:gd name="T12" fmla="*/ 0 w 39"/>
                <a:gd name="T13" fmla="*/ 74 h 74"/>
                <a:gd name="T14" fmla="*/ 0 w 39"/>
                <a:gd name="T15" fmla="*/ 62 h 74"/>
                <a:gd name="T16" fmla="*/ 0 w 39"/>
                <a:gd name="T17" fmla="*/ 45 h 74"/>
                <a:gd name="T18" fmla="*/ 0 w 39"/>
                <a:gd name="T19" fmla="*/ 44 h 74"/>
                <a:gd name="T20" fmla="*/ 0 w 39"/>
                <a:gd name="T21" fmla="*/ 20 h 74"/>
                <a:gd name="T22" fmla="*/ 18 w 39"/>
                <a:gd name="T23" fmla="*/ 5 h 74"/>
                <a:gd name="T24" fmla="*/ 9 w 39"/>
                <a:gd name="T25" fmla="*/ 20 h 74"/>
                <a:gd name="T26" fmla="*/ 11 w 39"/>
                <a:gd name="T27" fmla="*/ 22 h 74"/>
                <a:gd name="T28" fmla="*/ 21 w 39"/>
                <a:gd name="T29" fmla="*/ 7 h 74"/>
                <a:gd name="T30" fmla="*/ 18 w 39"/>
                <a:gd name="T31" fmla="*/ 5 h 74"/>
                <a:gd name="T32" fmla="*/ 34 w 39"/>
                <a:gd name="T33" fmla="*/ 21 h 74"/>
                <a:gd name="T34" fmla="*/ 35 w 39"/>
                <a:gd name="T35" fmla="*/ 23 h 74"/>
                <a:gd name="T36" fmla="*/ 19 w 39"/>
                <a:gd name="T37" fmla="*/ 31 h 74"/>
                <a:gd name="T38" fmla="*/ 18 w 39"/>
                <a:gd name="T39" fmla="*/ 29 h 74"/>
                <a:gd name="T40" fmla="*/ 34 w 39"/>
                <a:gd name="T41" fmla="*/ 21 h 74"/>
                <a:gd name="T42" fmla="*/ 39 w 39"/>
                <a:gd name="T43" fmla="*/ 40 h 74"/>
                <a:gd name="T44" fmla="*/ 39 w 39"/>
                <a:gd name="T45" fmla="*/ 43 h 74"/>
                <a:gd name="T46" fmla="*/ 21 w 39"/>
                <a:gd name="T47" fmla="*/ 42 h 74"/>
                <a:gd name="T48" fmla="*/ 21 w 39"/>
                <a:gd name="T49" fmla="*/ 39 h 74"/>
                <a:gd name="T50" fmla="*/ 39 w 39"/>
                <a:gd name="T51" fmla="*/ 40 h 74"/>
                <a:gd name="T52" fmla="*/ 33 w 39"/>
                <a:gd name="T53" fmla="*/ 60 h 74"/>
                <a:gd name="T54" fmla="*/ 18 w 39"/>
                <a:gd name="T55" fmla="*/ 50 h 74"/>
                <a:gd name="T56" fmla="*/ 17 w 39"/>
                <a:gd name="T57" fmla="*/ 52 h 74"/>
                <a:gd name="T58" fmla="*/ 32 w 39"/>
                <a:gd name="T59" fmla="*/ 62 h 74"/>
                <a:gd name="T60" fmla="*/ 33 w 39"/>
                <a:gd name="T61" fmla="*/ 60 h 74"/>
                <a:gd name="T62" fmla="*/ 0 w 39"/>
                <a:gd name="T63" fmla="*/ 0 h 74"/>
                <a:gd name="T64" fmla="*/ 1 w 39"/>
                <a:gd name="T65" fmla="*/ 0 h 74"/>
                <a:gd name="T66" fmla="*/ 1 w 39"/>
                <a:gd name="T67" fmla="*/ 18 h 74"/>
                <a:gd name="T68" fmla="*/ 0 w 39"/>
                <a:gd name="T69" fmla="*/ 18 h 74"/>
                <a:gd name="T70" fmla="*/ 0 w 39"/>
                <a:gd name="T7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74">
                  <a:moveTo>
                    <a:pt x="0" y="20"/>
                  </a:moveTo>
                  <a:cubicBezTo>
                    <a:pt x="9" y="20"/>
                    <a:pt x="17" y="28"/>
                    <a:pt x="17" y="38"/>
                  </a:cubicBezTo>
                  <a:cubicBezTo>
                    <a:pt x="17" y="42"/>
                    <a:pt x="15" y="46"/>
                    <a:pt x="13" y="49"/>
                  </a:cubicBezTo>
                  <a:cubicBezTo>
                    <a:pt x="9" y="54"/>
                    <a:pt x="10" y="55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5"/>
                    <a:pt x="9" y="74"/>
                    <a:pt x="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0" y="20"/>
                    <a:pt x="0" y="20"/>
                  </a:cubicBezTo>
                  <a:close/>
                  <a:moveTo>
                    <a:pt x="18" y="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8" y="5"/>
                    <a:pt x="18" y="5"/>
                  </a:cubicBezTo>
                  <a:close/>
                  <a:moveTo>
                    <a:pt x="34" y="21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34" y="21"/>
                    <a:pt x="34" y="21"/>
                    <a:pt x="34" y="21"/>
                  </a:cubicBezTo>
                  <a:close/>
                  <a:moveTo>
                    <a:pt x="39" y="40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9" y="40"/>
                    <a:pt x="39" y="40"/>
                    <a:pt x="39" y="40"/>
                  </a:cubicBezTo>
                  <a:close/>
                  <a:moveTo>
                    <a:pt x="33" y="6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3" y="60"/>
                    <a:pt x="33" y="60"/>
                    <a:pt x="33" y="60"/>
                  </a:cubicBezTo>
                  <a:close/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5" name="Freeform 512"/>
            <p:cNvSpPr>
              <a:spLocks/>
            </p:cNvSpPr>
            <p:nvPr/>
          </p:nvSpPr>
          <p:spPr bwMode="auto">
            <a:xfrm>
              <a:off x="5371" y="1464"/>
              <a:ext cx="29" cy="45"/>
            </a:xfrm>
            <a:custGeom>
              <a:avLst/>
              <a:gdLst>
                <a:gd name="T0" fmla="*/ 2 w 12"/>
                <a:gd name="T1" fmla="*/ 8 h 19"/>
                <a:gd name="T2" fmla="*/ 2 w 12"/>
                <a:gd name="T3" fmla="*/ 1 h 19"/>
                <a:gd name="T4" fmla="*/ 2 w 12"/>
                <a:gd name="T5" fmla="*/ 3 h 19"/>
                <a:gd name="T6" fmla="*/ 2 w 12"/>
                <a:gd name="T7" fmla="*/ 3 h 19"/>
                <a:gd name="T8" fmla="*/ 3 w 12"/>
                <a:gd name="T9" fmla="*/ 1 h 19"/>
                <a:gd name="T10" fmla="*/ 3 w 12"/>
                <a:gd name="T11" fmla="*/ 2 h 19"/>
                <a:gd name="T12" fmla="*/ 5 w 12"/>
                <a:gd name="T13" fmla="*/ 2 h 19"/>
                <a:gd name="T14" fmla="*/ 5 w 12"/>
                <a:gd name="T15" fmla="*/ 1 h 19"/>
                <a:gd name="T16" fmla="*/ 5 w 12"/>
                <a:gd name="T17" fmla="*/ 3 h 19"/>
                <a:gd name="T18" fmla="*/ 6 w 12"/>
                <a:gd name="T19" fmla="*/ 2 h 19"/>
                <a:gd name="T20" fmla="*/ 7 w 12"/>
                <a:gd name="T21" fmla="*/ 1 h 19"/>
                <a:gd name="T22" fmla="*/ 7 w 12"/>
                <a:gd name="T23" fmla="*/ 3 h 19"/>
                <a:gd name="T24" fmla="*/ 8 w 12"/>
                <a:gd name="T25" fmla="*/ 2 h 19"/>
                <a:gd name="T26" fmla="*/ 8 w 12"/>
                <a:gd name="T27" fmla="*/ 1 h 19"/>
                <a:gd name="T28" fmla="*/ 9 w 12"/>
                <a:gd name="T29" fmla="*/ 3 h 19"/>
                <a:gd name="T30" fmla="*/ 10 w 12"/>
                <a:gd name="T31" fmla="*/ 2 h 19"/>
                <a:gd name="T32" fmla="*/ 10 w 12"/>
                <a:gd name="T33" fmla="*/ 1 h 19"/>
                <a:gd name="T34" fmla="*/ 10 w 12"/>
                <a:gd name="T35" fmla="*/ 2 h 19"/>
                <a:gd name="T36" fmla="*/ 11 w 12"/>
                <a:gd name="T37" fmla="*/ 2 h 19"/>
                <a:gd name="T38" fmla="*/ 12 w 12"/>
                <a:gd name="T39" fmla="*/ 1 h 19"/>
                <a:gd name="T40" fmla="*/ 12 w 12"/>
                <a:gd name="T41" fmla="*/ 1 h 19"/>
                <a:gd name="T42" fmla="*/ 11 w 12"/>
                <a:gd name="T43" fmla="*/ 2 h 19"/>
                <a:gd name="T44" fmla="*/ 11 w 12"/>
                <a:gd name="T45" fmla="*/ 1 h 19"/>
                <a:gd name="T46" fmla="*/ 10 w 12"/>
                <a:gd name="T47" fmla="*/ 1 h 19"/>
                <a:gd name="T48" fmla="*/ 9 w 12"/>
                <a:gd name="T49" fmla="*/ 3 h 19"/>
                <a:gd name="T50" fmla="*/ 9 w 12"/>
                <a:gd name="T51" fmla="*/ 2 h 19"/>
                <a:gd name="T52" fmla="*/ 8 w 12"/>
                <a:gd name="T53" fmla="*/ 1 h 19"/>
                <a:gd name="T54" fmla="*/ 7 w 12"/>
                <a:gd name="T55" fmla="*/ 3 h 19"/>
                <a:gd name="T56" fmla="*/ 7 w 12"/>
                <a:gd name="T57" fmla="*/ 3 h 19"/>
                <a:gd name="T58" fmla="*/ 7 w 12"/>
                <a:gd name="T59" fmla="*/ 1 h 19"/>
                <a:gd name="T60" fmla="*/ 6 w 12"/>
                <a:gd name="T61" fmla="*/ 2 h 19"/>
                <a:gd name="T62" fmla="*/ 5 w 12"/>
                <a:gd name="T63" fmla="*/ 3 h 19"/>
                <a:gd name="T64" fmla="*/ 5 w 12"/>
                <a:gd name="T65" fmla="*/ 2 h 19"/>
                <a:gd name="T66" fmla="*/ 4 w 12"/>
                <a:gd name="T67" fmla="*/ 1 h 19"/>
                <a:gd name="T68" fmla="*/ 4 w 12"/>
                <a:gd name="T69" fmla="*/ 2 h 19"/>
                <a:gd name="T70" fmla="*/ 4 w 12"/>
                <a:gd name="T71" fmla="*/ 2 h 19"/>
                <a:gd name="T72" fmla="*/ 3 w 12"/>
                <a:gd name="T73" fmla="*/ 1 h 19"/>
                <a:gd name="T74" fmla="*/ 2 w 12"/>
                <a:gd name="T75" fmla="*/ 3 h 19"/>
                <a:gd name="T76" fmla="*/ 2 w 12"/>
                <a:gd name="T77" fmla="*/ 3 h 19"/>
                <a:gd name="T78" fmla="*/ 2 w 12"/>
                <a:gd name="T79" fmla="*/ 1 h 19"/>
                <a:gd name="T80" fmla="*/ 0 w 12"/>
                <a:gd name="T81" fmla="*/ 1 h 19"/>
                <a:gd name="T82" fmla="*/ 2 w 12"/>
                <a:gd name="T8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" h="19">
                  <a:moveTo>
                    <a:pt x="3" y="19"/>
                  </a:moveTo>
                  <a:cubicBezTo>
                    <a:pt x="4" y="13"/>
                    <a:pt x="3" y="10"/>
                    <a:pt x="2" y="8"/>
                  </a:cubicBezTo>
                  <a:cubicBezTo>
                    <a:pt x="2" y="6"/>
                    <a:pt x="1" y="4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1" y="10"/>
                    <a:pt x="2" y="13"/>
                    <a:pt x="2" y="19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14B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6" name="Freeform 513"/>
            <p:cNvSpPr>
              <a:spLocks/>
            </p:cNvSpPr>
            <p:nvPr/>
          </p:nvSpPr>
          <p:spPr bwMode="auto">
            <a:xfrm>
              <a:off x="5388" y="1464"/>
              <a:ext cx="14" cy="45"/>
            </a:xfrm>
            <a:custGeom>
              <a:avLst/>
              <a:gdLst>
                <a:gd name="T0" fmla="*/ 3 w 6"/>
                <a:gd name="T1" fmla="*/ 19 h 19"/>
                <a:gd name="T2" fmla="*/ 4 w 6"/>
                <a:gd name="T3" fmla="*/ 8 h 19"/>
                <a:gd name="T4" fmla="*/ 5 w 6"/>
                <a:gd name="T5" fmla="*/ 1 h 19"/>
                <a:gd name="T6" fmla="*/ 5 w 6"/>
                <a:gd name="T7" fmla="*/ 1 h 19"/>
                <a:gd name="T8" fmla="*/ 4 w 6"/>
                <a:gd name="T9" fmla="*/ 2 h 19"/>
                <a:gd name="T10" fmla="*/ 4 w 6"/>
                <a:gd name="T11" fmla="*/ 3 h 19"/>
                <a:gd name="T12" fmla="*/ 3 w 6"/>
                <a:gd name="T13" fmla="*/ 2 h 19"/>
                <a:gd name="T14" fmla="*/ 3 w 6"/>
                <a:gd name="T15" fmla="*/ 2 h 19"/>
                <a:gd name="T16" fmla="*/ 3 w 6"/>
                <a:gd name="T17" fmla="*/ 1 h 19"/>
                <a:gd name="T18" fmla="*/ 3 w 6"/>
                <a:gd name="T19" fmla="*/ 1 h 19"/>
                <a:gd name="T20" fmla="*/ 3 w 6"/>
                <a:gd name="T21" fmla="*/ 2 h 19"/>
                <a:gd name="T22" fmla="*/ 3 w 6"/>
                <a:gd name="T23" fmla="*/ 3 h 19"/>
                <a:gd name="T24" fmla="*/ 2 w 6"/>
                <a:gd name="T25" fmla="*/ 3 h 19"/>
                <a:gd name="T26" fmla="*/ 2 w 6"/>
                <a:gd name="T27" fmla="*/ 2 h 19"/>
                <a:gd name="T28" fmla="*/ 1 w 6"/>
                <a:gd name="T29" fmla="*/ 1 h 19"/>
                <a:gd name="T30" fmla="*/ 1 w 6"/>
                <a:gd name="T31" fmla="*/ 1 h 19"/>
                <a:gd name="T32" fmla="*/ 1 w 6"/>
                <a:gd name="T33" fmla="*/ 2 h 19"/>
                <a:gd name="T34" fmla="*/ 0 w 6"/>
                <a:gd name="T35" fmla="*/ 3 h 19"/>
                <a:gd name="T36" fmla="*/ 0 w 6"/>
                <a:gd name="T37" fmla="*/ 3 h 19"/>
                <a:gd name="T38" fmla="*/ 0 w 6"/>
                <a:gd name="T39" fmla="*/ 2 h 19"/>
                <a:gd name="T40" fmla="*/ 0 w 6"/>
                <a:gd name="T41" fmla="*/ 1 h 19"/>
                <a:gd name="T42" fmla="*/ 0 w 6"/>
                <a:gd name="T43" fmla="*/ 1 h 19"/>
                <a:gd name="T44" fmla="*/ 0 w 6"/>
                <a:gd name="T45" fmla="*/ 1 h 19"/>
                <a:gd name="T46" fmla="*/ 0 w 6"/>
                <a:gd name="T47" fmla="*/ 0 h 19"/>
                <a:gd name="T48" fmla="*/ 0 w 6"/>
                <a:gd name="T49" fmla="*/ 0 h 19"/>
                <a:gd name="T50" fmla="*/ 0 w 6"/>
                <a:gd name="T51" fmla="*/ 1 h 19"/>
                <a:gd name="T52" fmla="*/ 0 w 6"/>
                <a:gd name="T53" fmla="*/ 2 h 19"/>
                <a:gd name="T54" fmla="*/ 0 w 6"/>
                <a:gd name="T55" fmla="*/ 3 h 19"/>
                <a:gd name="T56" fmla="*/ 0 w 6"/>
                <a:gd name="T57" fmla="*/ 3 h 19"/>
                <a:gd name="T58" fmla="*/ 0 w 6"/>
                <a:gd name="T59" fmla="*/ 3 h 19"/>
                <a:gd name="T60" fmla="*/ 1 w 6"/>
                <a:gd name="T61" fmla="*/ 2 h 19"/>
                <a:gd name="T62" fmla="*/ 1 w 6"/>
                <a:gd name="T63" fmla="*/ 1 h 19"/>
                <a:gd name="T64" fmla="*/ 1 w 6"/>
                <a:gd name="T65" fmla="*/ 0 h 19"/>
                <a:gd name="T66" fmla="*/ 2 w 6"/>
                <a:gd name="T67" fmla="*/ 2 h 19"/>
                <a:gd name="T68" fmla="*/ 2 w 6"/>
                <a:gd name="T69" fmla="*/ 3 h 19"/>
                <a:gd name="T70" fmla="*/ 2 w 6"/>
                <a:gd name="T71" fmla="*/ 3 h 19"/>
                <a:gd name="T72" fmla="*/ 3 w 6"/>
                <a:gd name="T73" fmla="*/ 2 h 19"/>
                <a:gd name="T74" fmla="*/ 3 w 6"/>
                <a:gd name="T75" fmla="*/ 1 h 19"/>
                <a:gd name="T76" fmla="*/ 3 w 6"/>
                <a:gd name="T77" fmla="*/ 1 h 19"/>
                <a:gd name="T78" fmla="*/ 4 w 6"/>
                <a:gd name="T79" fmla="*/ 1 h 19"/>
                <a:gd name="T80" fmla="*/ 4 w 6"/>
                <a:gd name="T81" fmla="*/ 2 h 19"/>
                <a:gd name="T82" fmla="*/ 4 w 6"/>
                <a:gd name="T83" fmla="*/ 2 h 19"/>
                <a:gd name="T84" fmla="*/ 4 w 6"/>
                <a:gd name="T85" fmla="*/ 2 h 19"/>
                <a:gd name="T86" fmla="*/ 5 w 6"/>
                <a:gd name="T87" fmla="*/ 1 h 19"/>
                <a:gd name="T88" fmla="*/ 5 w 6"/>
                <a:gd name="T89" fmla="*/ 1 h 19"/>
                <a:gd name="T90" fmla="*/ 6 w 6"/>
                <a:gd name="T91" fmla="*/ 1 h 19"/>
                <a:gd name="T92" fmla="*/ 5 w 6"/>
                <a:gd name="T93" fmla="*/ 8 h 19"/>
                <a:gd name="T94" fmla="*/ 4 w 6"/>
                <a:gd name="T95" fmla="*/ 19 h 19"/>
                <a:gd name="T96" fmla="*/ 3 w 6"/>
                <a:gd name="T9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3" y="13"/>
                    <a:pt x="3" y="10"/>
                    <a:pt x="4" y="8"/>
                  </a:cubicBezTo>
                  <a:cubicBezTo>
                    <a:pt x="4" y="6"/>
                    <a:pt x="5" y="4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6"/>
                    <a:pt x="5" y="8"/>
                  </a:cubicBezTo>
                  <a:cubicBezTo>
                    <a:pt x="5" y="10"/>
                    <a:pt x="4" y="13"/>
                    <a:pt x="4" y="19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0E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7" name="Freeform 514"/>
            <p:cNvSpPr>
              <a:spLocks/>
            </p:cNvSpPr>
            <p:nvPr/>
          </p:nvSpPr>
          <p:spPr bwMode="auto">
            <a:xfrm>
              <a:off x="5364" y="1504"/>
              <a:ext cx="45" cy="31"/>
            </a:xfrm>
            <a:custGeom>
              <a:avLst/>
              <a:gdLst>
                <a:gd name="T0" fmla="*/ 18 w 19"/>
                <a:gd name="T1" fmla="*/ 0 h 13"/>
                <a:gd name="T2" fmla="*/ 13 w 19"/>
                <a:gd name="T3" fmla="*/ 13 h 13"/>
                <a:gd name="T4" fmla="*/ 6 w 19"/>
                <a:gd name="T5" fmla="*/ 13 h 13"/>
                <a:gd name="T6" fmla="*/ 1 w 19"/>
                <a:gd name="T7" fmla="*/ 0 h 13"/>
                <a:gd name="T8" fmla="*/ 18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8" y="0"/>
                  </a:moveTo>
                  <a:cubicBezTo>
                    <a:pt x="18" y="4"/>
                    <a:pt x="19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1" y="4"/>
                    <a:pt x="1" y="0"/>
                  </a:cubicBezTo>
                  <a:cubicBezTo>
                    <a:pt x="6" y="1"/>
                    <a:pt x="14" y="0"/>
                    <a:pt x="18" y="0"/>
                  </a:cubicBezTo>
                  <a:close/>
                </a:path>
              </a:pathLst>
            </a:custGeom>
            <a:solidFill>
              <a:srgbClr val="14B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8" name="Freeform 515"/>
            <p:cNvSpPr>
              <a:spLocks/>
            </p:cNvSpPr>
            <p:nvPr/>
          </p:nvSpPr>
          <p:spPr bwMode="auto">
            <a:xfrm>
              <a:off x="5388" y="1504"/>
              <a:ext cx="21" cy="31"/>
            </a:xfrm>
            <a:custGeom>
              <a:avLst/>
              <a:gdLst>
                <a:gd name="T0" fmla="*/ 8 w 9"/>
                <a:gd name="T1" fmla="*/ 0 h 13"/>
                <a:gd name="T2" fmla="*/ 3 w 9"/>
                <a:gd name="T3" fmla="*/ 13 h 13"/>
                <a:gd name="T4" fmla="*/ 0 w 9"/>
                <a:gd name="T5" fmla="*/ 13 h 13"/>
                <a:gd name="T6" fmla="*/ 0 w 9"/>
                <a:gd name="T7" fmla="*/ 1 h 13"/>
                <a:gd name="T8" fmla="*/ 8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0"/>
                  </a:moveTo>
                  <a:cubicBezTo>
                    <a:pt x="8" y="4"/>
                    <a:pt x="9" y="13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0E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9" name="Freeform 516"/>
            <p:cNvSpPr>
              <a:spLocks/>
            </p:cNvSpPr>
            <p:nvPr/>
          </p:nvSpPr>
          <p:spPr bwMode="auto">
            <a:xfrm>
              <a:off x="4205" y="1284"/>
              <a:ext cx="259" cy="235"/>
            </a:xfrm>
            <a:custGeom>
              <a:avLst/>
              <a:gdLst>
                <a:gd name="T0" fmla="*/ 99 w 109"/>
                <a:gd name="T1" fmla="*/ 32 h 99"/>
                <a:gd name="T2" fmla="*/ 109 w 109"/>
                <a:gd name="T3" fmla="*/ 49 h 99"/>
                <a:gd name="T4" fmla="*/ 99 w 109"/>
                <a:gd name="T5" fmla="*/ 66 h 99"/>
                <a:gd name="T6" fmla="*/ 80 w 109"/>
                <a:gd name="T7" fmla="*/ 87 h 99"/>
                <a:gd name="T8" fmla="*/ 72 w 109"/>
                <a:gd name="T9" fmla="*/ 85 h 99"/>
                <a:gd name="T10" fmla="*/ 54 w 109"/>
                <a:gd name="T11" fmla="*/ 99 h 99"/>
                <a:gd name="T12" fmla="*/ 36 w 109"/>
                <a:gd name="T13" fmla="*/ 85 h 99"/>
                <a:gd name="T14" fmla="*/ 30 w 109"/>
                <a:gd name="T15" fmla="*/ 87 h 99"/>
                <a:gd name="T16" fmla="*/ 10 w 109"/>
                <a:gd name="T17" fmla="*/ 66 h 99"/>
                <a:gd name="T18" fmla="*/ 0 w 109"/>
                <a:gd name="T19" fmla="*/ 49 h 99"/>
                <a:gd name="T20" fmla="*/ 10 w 109"/>
                <a:gd name="T21" fmla="*/ 32 h 99"/>
                <a:gd name="T22" fmla="*/ 30 w 109"/>
                <a:gd name="T23" fmla="*/ 12 h 99"/>
                <a:gd name="T24" fmla="*/ 36 w 109"/>
                <a:gd name="T25" fmla="*/ 13 h 99"/>
                <a:gd name="T26" fmla="*/ 54 w 109"/>
                <a:gd name="T27" fmla="*/ 0 h 99"/>
                <a:gd name="T28" fmla="*/ 72 w 109"/>
                <a:gd name="T29" fmla="*/ 13 h 99"/>
                <a:gd name="T30" fmla="*/ 80 w 109"/>
                <a:gd name="T31" fmla="*/ 12 h 99"/>
                <a:gd name="T32" fmla="*/ 99 w 109"/>
                <a:gd name="T33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99">
                  <a:moveTo>
                    <a:pt x="99" y="32"/>
                  </a:moveTo>
                  <a:cubicBezTo>
                    <a:pt x="105" y="34"/>
                    <a:pt x="109" y="41"/>
                    <a:pt x="109" y="49"/>
                  </a:cubicBezTo>
                  <a:cubicBezTo>
                    <a:pt x="109" y="57"/>
                    <a:pt x="105" y="64"/>
                    <a:pt x="99" y="66"/>
                  </a:cubicBezTo>
                  <a:cubicBezTo>
                    <a:pt x="98" y="78"/>
                    <a:pt x="90" y="87"/>
                    <a:pt x="80" y="87"/>
                  </a:cubicBezTo>
                  <a:cubicBezTo>
                    <a:pt x="77" y="87"/>
                    <a:pt x="74" y="86"/>
                    <a:pt x="72" y="85"/>
                  </a:cubicBezTo>
                  <a:cubicBezTo>
                    <a:pt x="69" y="93"/>
                    <a:pt x="62" y="99"/>
                    <a:pt x="54" y="99"/>
                  </a:cubicBezTo>
                  <a:cubicBezTo>
                    <a:pt x="47" y="99"/>
                    <a:pt x="40" y="93"/>
                    <a:pt x="36" y="85"/>
                  </a:cubicBezTo>
                  <a:cubicBezTo>
                    <a:pt x="34" y="86"/>
                    <a:pt x="32" y="87"/>
                    <a:pt x="30" y="87"/>
                  </a:cubicBezTo>
                  <a:cubicBezTo>
                    <a:pt x="20" y="87"/>
                    <a:pt x="12" y="78"/>
                    <a:pt x="10" y="66"/>
                  </a:cubicBezTo>
                  <a:cubicBezTo>
                    <a:pt x="4" y="64"/>
                    <a:pt x="0" y="57"/>
                    <a:pt x="0" y="49"/>
                  </a:cubicBezTo>
                  <a:cubicBezTo>
                    <a:pt x="0" y="41"/>
                    <a:pt x="4" y="34"/>
                    <a:pt x="10" y="32"/>
                  </a:cubicBezTo>
                  <a:cubicBezTo>
                    <a:pt x="12" y="20"/>
                    <a:pt x="20" y="12"/>
                    <a:pt x="30" y="12"/>
                  </a:cubicBezTo>
                  <a:cubicBezTo>
                    <a:pt x="32" y="12"/>
                    <a:pt x="34" y="12"/>
                    <a:pt x="36" y="13"/>
                  </a:cubicBezTo>
                  <a:cubicBezTo>
                    <a:pt x="40" y="5"/>
                    <a:pt x="47" y="0"/>
                    <a:pt x="54" y="0"/>
                  </a:cubicBezTo>
                  <a:cubicBezTo>
                    <a:pt x="62" y="0"/>
                    <a:pt x="69" y="5"/>
                    <a:pt x="72" y="13"/>
                  </a:cubicBezTo>
                  <a:cubicBezTo>
                    <a:pt x="74" y="12"/>
                    <a:pt x="77" y="12"/>
                    <a:pt x="80" y="12"/>
                  </a:cubicBezTo>
                  <a:cubicBezTo>
                    <a:pt x="90" y="12"/>
                    <a:pt x="98" y="20"/>
                    <a:pt x="99" y="32"/>
                  </a:cubicBezTo>
                  <a:close/>
                </a:path>
              </a:pathLst>
            </a:custGeom>
            <a:solidFill>
              <a:srgbClr val="DBF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00" name="Freeform 517"/>
            <p:cNvSpPr>
              <a:spLocks/>
            </p:cNvSpPr>
            <p:nvPr/>
          </p:nvSpPr>
          <p:spPr bwMode="auto">
            <a:xfrm>
              <a:off x="4340" y="1502"/>
              <a:ext cx="62" cy="55"/>
            </a:xfrm>
            <a:custGeom>
              <a:avLst/>
              <a:gdLst>
                <a:gd name="T0" fmla="*/ 24 w 62"/>
                <a:gd name="T1" fmla="*/ 0 h 55"/>
                <a:gd name="T2" fmla="*/ 62 w 62"/>
                <a:gd name="T3" fmla="*/ 55 h 55"/>
                <a:gd name="T4" fmla="*/ 0 w 62"/>
                <a:gd name="T5" fmla="*/ 12 h 55"/>
                <a:gd name="T6" fmla="*/ 24 w 6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55">
                  <a:moveTo>
                    <a:pt x="24" y="0"/>
                  </a:moveTo>
                  <a:lnTo>
                    <a:pt x="62" y="55"/>
                  </a:lnTo>
                  <a:lnTo>
                    <a:pt x="0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BF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01" name="Freeform 518"/>
            <p:cNvSpPr>
              <a:spLocks noEditPoints="1"/>
            </p:cNvSpPr>
            <p:nvPr/>
          </p:nvSpPr>
          <p:spPr bwMode="auto">
            <a:xfrm>
              <a:off x="4286" y="1329"/>
              <a:ext cx="97" cy="142"/>
            </a:xfrm>
            <a:custGeom>
              <a:avLst/>
              <a:gdLst>
                <a:gd name="T0" fmla="*/ 24 w 41"/>
                <a:gd name="T1" fmla="*/ 40 h 60"/>
                <a:gd name="T2" fmla="*/ 29 w 41"/>
                <a:gd name="T3" fmla="*/ 35 h 60"/>
                <a:gd name="T4" fmla="*/ 41 w 41"/>
                <a:gd name="T5" fmla="*/ 19 h 60"/>
                <a:gd name="T6" fmla="*/ 20 w 41"/>
                <a:gd name="T7" fmla="*/ 0 h 60"/>
                <a:gd name="T8" fmla="*/ 0 w 41"/>
                <a:gd name="T9" fmla="*/ 14 h 60"/>
                <a:gd name="T10" fmla="*/ 7 w 41"/>
                <a:gd name="T11" fmla="*/ 18 h 60"/>
                <a:gd name="T12" fmla="*/ 20 w 41"/>
                <a:gd name="T13" fmla="*/ 9 h 60"/>
                <a:gd name="T14" fmla="*/ 32 w 41"/>
                <a:gd name="T15" fmla="*/ 19 h 60"/>
                <a:gd name="T16" fmla="*/ 26 w 41"/>
                <a:gd name="T17" fmla="*/ 27 h 60"/>
                <a:gd name="T18" fmla="*/ 26 w 41"/>
                <a:gd name="T19" fmla="*/ 27 h 60"/>
                <a:gd name="T20" fmla="*/ 16 w 41"/>
                <a:gd name="T21" fmla="*/ 40 h 60"/>
                <a:gd name="T22" fmla="*/ 16 w 41"/>
                <a:gd name="T23" fmla="*/ 47 h 60"/>
                <a:gd name="T24" fmla="*/ 24 w 41"/>
                <a:gd name="T25" fmla="*/ 47 h 60"/>
                <a:gd name="T26" fmla="*/ 24 w 41"/>
                <a:gd name="T27" fmla="*/ 40 h 60"/>
                <a:gd name="T28" fmla="*/ 20 w 41"/>
                <a:gd name="T29" fmla="*/ 49 h 60"/>
                <a:gd name="T30" fmla="*/ 15 w 41"/>
                <a:gd name="T31" fmla="*/ 55 h 60"/>
                <a:gd name="T32" fmla="*/ 20 w 41"/>
                <a:gd name="T33" fmla="*/ 60 h 60"/>
                <a:gd name="T34" fmla="*/ 25 w 41"/>
                <a:gd name="T35" fmla="*/ 55 h 60"/>
                <a:gd name="T36" fmla="*/ 20 w 41"/>
                <a:gd name="T37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60">
                  <a:moveTo>
                    <a:pt x="24" y="40"/>
                  </a:moveTo>
                  <a:cubicBezTo>
                    <a:pt x="24" y="38"/>
                    <a:pt x="27" y="37"/>
                    <a:pt x="29" y="35"/>
                  </a:cubicBezTo>
                  <a:cubicBezTo>
                    <a:pt x="35" y="32"/>
                    <a:pt x="41" y="29"/>
                    <a:pt x="41" y="19"/>
                  </a:cubicBezTo>
                  <a:cubicBezTo>
                    <a:pt x="41" y="9"/>
                    <a:pt x="33" y="0"/>
                    <a:pt x="20" y="0"/>
                  </a:cubicBezTo>
                  <a:cubicBezTo>
                    <a:pt x="10" y="0"/>
                    <a:pt x="4" y="6"/>
                    <a:pt x="0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0" y="12"/>
                    <a:pt x="14" y="9"/>
                    <a:pt x="20" y="9"/>
                  </a:cubicBezTo>
                  <a:cubicBezTo>
                    <a:pt x="28" y="9"/>
                    <a:pt x="32" y="14"/>
                    <a:pt x="32" y="19"/>
                  </a:cubicBezTo>
                  <a:cubicBezTo>
                    <a:pt x="32" y="24"/>
                    <a:pt x="29" y="26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1" y="30"/>
                    <a:pt x="16" y="32"/>
                    <a:pt x="16" y="40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0"/>
                    <a:pt x="24" y="40"/>
                    <a:pt x="24" y="40"/>
                  </a:cubicBezTo>
                  <a:close/>
                  <a:moveTo>
                    <a:pt x="20" y="49"/>
                  </a:moveTo>
                  <a:cubicBezTo>
                    <a:pt x="17" y="49"/>
                    <a:pt x="15" y="52"/>
                    <a:pt x="15" y="55"/>
                  </a:cubicBezTo>
                  <a:cubicBezTo>
                    <a:pt x="15" y="57"/>
                    <a:pt x="17" y="60"/>
                    <a:pt x="20" y="60"/>
                  </a:cubicBezTo>
                  <a:cubicBezTo>
                    <a:pt x="23" y="60"/>
                    <a:pt x="25" y="57"/>
                    <a:pt x="25" y="55"/>
                  </a:cubicBezTo>
                  <a:cubicBezTo>
                    <a:pt x="25" y="52"/>
                    <a:pt x="23" y="49"/>
                    <a:pt x="20" y="49"/>
                  </a:cubicBezTo>
                  <a:close/>
                </a:path>
              </a:pathLst>
            </a:custGeom>
            <a:solidFill>
              <a:srgbClr val="14B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upo 609"/>
          <p:cNvGrpSpPr/>
          <p:nvPr/>
        </p:nvGrpSpPr>
        <p:grpSpPr>
          <a:xfrm>
            <a:off x="6837350" y="317623"/>
            <a:ext cx="1980091" cy="1062567"/>
            <a:chOff x="6837349" y="238217"/>
            <a:chExt cx="1980091" cy="796925"/>
          </a:xfrm>
        </p:grpSpPr>
        <p:sp>
          <p:nvSpPr>
            <p:cNvPr id="6" name="Retângulo 5"/>
            <p:cNvSpPr/>
            <p:nvPr/>
          </p:nvSpPr>
          <p:spPr>
            <a:xfrm>
              <a:off x="6837349" y="238217"/>
              <a:ext cx="1980091" cy="796925"/>
            </a:xfrm>
            <a:prstGeom prst="rect">
              <a:avLst/>
            </a:prstGeom>
            <a:solidFill>
              <a:srgbClr val="E9F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15" name="Grupo 6"/>
            <p:cNvGrpSpPr/>
            <p:nvPr/>
          </p:nvGrpSpPr>
          <p:grpSpPr>
            <a:xfrm>
              <a:off x="6948939" y="322326"/>
              <a:ext cx="1756912" cy="499914"/>
              <a:chOff x="6837349" y="322326"/>
              <a:chExt cx="1980091" cy="499914"/>
            </a:xfrm>
          </p:grpSpPr>
          <p:sp>
            <p:nvSpPr>
              <p:cNvPr id="8" name="CaixaDeTexto 7"/>
              <p:cNvSpPr txBox="1"/>
              <p:nvPr/>
            </p:nvSpPr>
            <p:spPr>
              <a:xfrm>
                <a:off x="6837349" y="322326"/>
                <a:ext cx="198009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 smtClean="0">
                    <a:solidFill>
                      <a:srgbClr val="036993"/>
                    </a:solidFill>
                    <a:latin typeface="Century Gothic" panose="020B0502020202020204" pitchFamily="34" charset="0"/>
                  </a:rPr>
                  <a:t>INOVAÇÃO</a:t>
                </a:r>
                <a:endParaRPr lang="pt-BR" sz="2000" b="1" dirty="0">
                  <a:solidFill>
                    <a:srgbClr val="03699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6837349" y="545241"/>
                <a:ext cx="19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800" b="1" dirty="0" smtClean="0">
                    <a:solidFill>
                      <a:srgbClr val="132048"/>
                    </a:solidFill>
                    <a:latin typeface="Century Gothic" panose="020B0502020202020204" pitchFamily="34" charset="0"/>
                  </a:rPr>
                  <a:t>para Impacto</a:t>
                </a:r>
                <a:endParaRPr lang="pt-BR" sz="1800" b="1" dirty="0">
                  <a:solidFill>
                    <a:srgbClr val="132048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6" name="Grupo 925"/>
          <p:cNvGrpSpPr/>
          <p:nvPr/>
        </p:nvGrpSpPr>
        <p:grpSpPr>
          <a:xfrm>
            <a:off x="3333747" y="1356651"/>
            <a:ext cx="2770301" cy="3227944"/>
            <a:chOff x="3200396" y="793037"/>
            <a:chExt cx="2770301" cy="2420958"/>
          </a:xfrm>
        </p:grpSpPr>
        <p:grpSp>
          <p:nvGrpSpPr>
            <p:cNvPr id="17" name="Group 527"/>
            <p:cNvGrpSpPr>
              <a:grpSpLocks noChangeAspect="1"/>
            </p:cNvGrpSpPr>
            <p:nvPr/>
          </p:nvGrpSpPr>
          <p:grpSpPr bwMode="auto">
            <a:xfrm>
              <a:off x="5702513" y="2615317"/>
              <a:ext cx="268184" cy="574680"/>
              <a:chOff x="3582" y="1498"/>
              <a:chExt cx="259" cy="555"/>
            </a:xfrm>
          </p:grpSpPr>
          <p:sp>
            <p:nvSpPr>
              <p:cNvPr id="1204" name="Freeform 528"/>
              <p:cNvSpPr>
                <a:spLocks/>
              </p:cNvSpPr>
              <p:nvPr/>
            </p:nvSpPr>
            <p:spPr bwMode="auto">
              <a:xfrm>
                <a:off x="3582" y="1745"/>
                <a:ext cx="259" cy="308"/>
              </a:xfrm>
              <a:custGeom>
                <a:avLst/>
                <a:gdLst>
                  <a:gd name="T0" fmla="*/ 0 w 259"/>
                  <a:gd name="T1" fmla="*/ 308 h 308"/>
                  <a:gd name="T2" fmla="*/ 17 w 259"/>
                  <a:gd name="T3" fmla="*/ 308 h 308"/>
                  <a:gd name="T4" fmla="*/ 121 w 259"/>
                  <a:gd name="T5" fmla="*/ 74 h 308"/>
                  <a:gd name="T6" fmla="*/ 123 w 259"/>
                  <a:gd name="T7" fmla="*/ 308 h 308"/>
                  <a:gd name="T8" fmla="*/ 138 w 259"/>
                  <a:gd name="T9" fmla="*/ 308 h 308"/>
                  <a:gd name="T10" fmla="*/ 136 w 259"/>
                  <a:gd name="T11" fmla="*/ 74 h 308"/>
                  <a:gd name="T12" fmla="*/ 242 w 259"/>
                  <a:gd name="T13" fmla="*/ 308 h 308"/>
                  <a:gd name="T14" fmla="*/ 259 w 259"/>
                  <a:gd name="T15" fmla="*/ 308 h 308"/>
                  <a:gd name="T16" fmla="*/ 136 w 259"/>
                  <a:gd name="T17" fmla="*/ 38 h 308"/>
                  <a:gd name="T18" fmla="*/ 136 w 259"/>
                  <a:gd name="T19" fmla="*/ 0 h 308"/>
                  <a:gd name="T20" fmla="*/ 121 w 259"/>
                  <a:gd name="T21" fmla="*/ 0 h 308"/>
                  <a:gd name="T22" fmla="*/ 121 w 259"/>
                  <a:gd name="T23" fmla="*/ 35 h 308"/>
                  <a:gd name="T24" fmla="*/ 0 w 259"/>
                  <a:gd name="T2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" h="308">
                    <a:moveTo>
                      <a:pt x="0" y="308"/>
                    </a:moveTo>
                    <a:lnTo>
                      <a:pt x="17" y="308"/>
                    </a:lnTo>
                    <a:lnTo>
                      <a:pt x="121" y="74"/>
                    </a:lnTo>
                    <a:lnTo>
                      <a:pt x="123" y="308"/>
                    </a:lnTo>
                    <a:lnTo>
                      <a:pt x="138" y="308"/>
                    </a:lnTo>
                    <a:lnTo>
                      <a:pt x="136" y="74"/>
                    </a:lnTo>
                    <a:lnTo>
                      <a:pt x="242" y="308"/>
                    </a:lnTo>
                    <a:lnTo>
                      <a:pt x="259" y="308"/>
                    </a:lnTo>
                    <a:lnTo>
                      <a:pt x="136" y="38"/>
                    </a:lnTo>
                    <a:lnTo>
                      <a:pt x="136" y="0"/>
                    </a:lnTo>
                    <a:lnTo>
                      <a:pt x="121" y="0"/>
                    </a:lnTo>
                    <a:lnTo>
                      <a:pt x="121" y="35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4F4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5" name="Rectangle 529"/>
              <p:cNvSpPr>
                <a:spLocks noChangeArrowheads="1"/>
              </p:cNvSpPr>
              <p:nvPr/>
            </p:nvSpPr>
            <p:spPr bwMode="auto">
              <a:xfrm>
                <a:off x="3594" y="1555"/>
                <a:ext cx="233" cy="360"/>
              </a:xfrm>
              <a:prstGeom prst="rect">
                <a:avLst/>
              </a:prstGeom>
              <a:solidFill>
                <a:srgbClr val="5F5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Freeform 530"/>
              <p:cNvSpPr>
                <a:spLocks/>
              </p:cNvSpPr>
              <p:nvPr/>
            </p:nvSpPr>
            <p:spPr bwMode="auto">
              <a:xfrm>
                <a:off x="3594" y="1498"/>
                <a:ext cx="233" cy="57"/>
              </a:xfrm>
              <a:custGeom>
                <a:avLst/>
                <a:gdLst>
                  <a:gd name="T0" fmla="*/ 116 w 233"/>
                  <a:gd name="T1" fmla="*/ 0 h 57"/>
                  <a:gd name="T2" fmla="*/ 233 w 233"/>
                  <a:gd name="T3" fmla="*/ 57 h 57"/>
                  <a:gd name="T4" fmla="*/ 0 w 233"/>
                  <a:gd name="T5" fmla="*/ 57 h 57"/>
                  <a:gd name="T6" fmla="*/ 116 w 233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3" h="57">
                    <a:moveTo>
                      <a:pt x="116" y="0"/>
                    </a:moveTo>
                    <a:lnTo>
                      <a:pt x="233" y="57"/>
                    </a:lnTo>
                    <a:lnTo>
                      <a:pt x="0" y="5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797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Freeform 531"/>
              <p:cNvSpPr>
                <a:spLocks noEditPoints="1"/>
              </p:cNvSpPr>
              <p:nvPr/>
            </p:nvSpPr>
            <p:spPr bwMode="auto">
              <a:xfrm>
                <a:off x="3630" y="1555"/>
                <a:ext cx="58" cy="360"/>
              </a:xfrm>
              <a:custGeom>
                <a:avLst/>
                <a:gdLst>
                  <a:gd name="T0" fmla="*/ 49 w 58"/>
                  <a:gd name="T1" fmla="*/ 0 h 360"/>
                  <a:gd name="T2" fmla="*/ 49 w 58"/>
                  <a:gd name="T3" fmla="*/ 10 h 360"/>
                  <a:gd name="T4" fmla="*/ 10 w 58"/>
                  <a:gd name="T5" fmla="*/ 10 h 360"/>
                  <a:gd name="T6" fmla="*/ 10 w 58"/>
                  <a:gd name="T7" fmla="*/ 0 h 360"/>
                  <a:gd name="T8" fmla="*/ 0 w 58"/>
                  <a:gd name="T9" fmla="*/ 0 h 360"/>
                  <a:gd name="T10" fmla="*/ 0 w 58"/>
                  <a:gd name="T11" fmla="*/ 10 h 360"/>
                  <a:gd name="T12" fmla="*/ 0 w 58"/>
                  <a:gd name="T13" fmla="*/ 17 h 360"/>
                  <a:gd name="T14" fmla="*/ 3 w 58"/>
                  <a:gd name="T15" fmla="*/ 360 h 360"/>
                  <a:gd name="T16" fmla="*/ 10 w 58"/>
                  <a:gd name="T17" fmla="*/ 360 h 360"/>
                  <a:gd name="T18" fmla="*/ 10 w 58"/>
                  <a:gd name="T19" fmla="*/ 350 h 360"/>
                  <a:gd name="T20" fmla="*/ 49 w 58"/>
                  <a:gd name="T21" fmla="*/ 350 h 360"/>
                  <a:gd name="T22" fmla="*/ 49 w 58"/>
                  <a:gd name="T23" fmla="*/ 360 h 360"/>
                  <a:gd name="T24" fmla="*/ 58 w 58"/>
                  <a:gd name="T25" fmla="*/ 360 h 360"/>
                  <a:gd name="T26" fmla="*/ 58 w 58"/>
                  <a:gd name="T27" fmla="*/ 0 h 360"/>
                  <a:gd name="T28" fmla="*/ 49 w 58"/>
                  <a:gd name="T29" fmla="*/ 0 h 360"/>
                  <a:gd name="T30" fmla="*/ 49 w 58"/>
                  <a:gd name="T31" fmla="*/ 84 h 360"/>
                  <a:gd name="T32" fmla="*/ 10 w 58"/>
                  <a:gd name="T33" fmla="*/ 84 h 360"/>
                  <a:gd name="T34" fmla="*/ 10 w 58"/>
                  <a:gd name="T35" fmla="*/ 53 h 360"/>
                  <a:gd name="T36" fmla="*/ 49 w 58"/>
                  <a:gd name="T37" fmla="*/ 53 h 360"/>
                  <a:gd name="T38" fmla="*/ 49 w 58"/>
                  <a:gd name="T39" fmla="*/ 84 h 360"/>
                  <a:gd name="T40" fmla="*/ 49 w 58"/>
                  <a:gd name="T41" fmla="*/ 91 h 360"/>
                  <a:gd name="T42" fmla="*/ 49 w 58"/>
                  <a:gd name="T43" fmla="*/ 120 h 360"/>
                  <a:gd name="T44" fmla="*/ 10 w 58"/>
                  <a:gd name="T45" fmla="*/ 120 h 360"/>
                  <a:gd name="T46" fmla="*/ 10 w 58"/>
                  <a:gd name="T47" fmla="*/ 91 h 360"/>
                  <a:gd name="T48" fmla="*/ 49 w 58"/>
                  <a:gd name="T49" fmla="*/ 91 h 360"/>
                  <a:gd name="T50" fmla="*/ 49 w 58"/>
                  <a:gd name="T51" fmla="*/ 127 h 360"/>
                  <a:gd name="T52" fmla="*/ 49 w 58"/>
                  <a:gd name="T53" fmla="*/ 158 h 360"/>
                  <a:gd name="T54" fmla="*/ 10 w 58"/>
                  <a:gd name="T55" fmla="*/ 158 h 360"/>
                  <a:gd name="T56" fmla="*/ 10 w 58"/>
                  <a:gd name="T57" fmla="*/ 127 h 360"/>
                  <a:gd name="T58" fmla="*/ 49 w 58"/>
                  <a:gd name="T59" fmla="*/ 127 h 360"/>
                  <a:gd name="T60" fmla="*/ 49 w 58"/>
                  <a:gd name="T61" fmla="*/ 166 h 360"/>
                  <a:gd name="T62" fmla="*/ 49 w 58"/>
                  <a:gd name="T63" fmla="*/ 194 h 360"/>
                  <a:gd name="T64" fmla="*/ 10 w 58"/>
                  <a:gd name="T65" fmla="*/ 194 h 360"/>
                  <a:gd name="T66" fmla="*/ 10 w 58"/>
                  <a:gd name="T67" fmla="*/ 166 h 360"/>
                  <a:gd name="T68" fmla="*/ 49 w 58"/>
                  <a:gd name="T69" fmla="*/ 166 h 360"/>
                  <a:gd name="T70" fmla="*/ 49 w 58"/>
                  <a:gd name="T71" fmla="*/ 202 h 360"/>
                  <a:gd name="T72" fmla="*/ 49 w 58"/>
                  <a:gd name="T73" fmla="*/ 233 h 360"/>
                  <a:gd name="T74" fmla="*/ 10 w 58"/>
                  <a:gd name="T75" fmla="*/ 233 h 360"/>
                  <a:gd name="T76" fmla="*/ 10 w 58"/>
                  <a:gd name="T77" fmla="*/ 202 h 360"/>
                  <a:gd name="T78" fmla="*/ 49 w 58"/>
                  <a:gd name="T79" fmla="*/ 202 h 360"/>
                  <a:gd name="T80" fmla="*/ 49 w 58"/>
                  <a:gd name="T81" fmla="*/ 240 h 360"/>
                  <a:gd name="T82" fmla="*/ 49 w 58"/>
                  <a:gd name="T83" fmla="*/ 269 h 360"/>
                  <a:gd name="T84" fmla="*/ 10 w 58"/>
                  <a:gd name="T85" fmla="*/ 269 h 360"/>
                  <a:gd name="T86" fmla="*/ 10 w 58"/>
                  <a:gd name="T87" fmla="*/ 240 h 360"/>
                  <a:gd name="T88" fmla="*/ 49 w 58"/>
                  <a:gd name="T89" fmla="*/ 240 h 360"/>
                  <a:gd name="T90" fmla="*/ 10 w 58"/>
                  <a:gd name="T91" fmla="*/ 276 h 360"/>
                  <a:gd name="T92" fmla="*/ 49 w 58"/>
                  <a:gd name="T93" fmla="*/ 276 h 360"/>
                  <a:gd name="T94" fmla="*/ 49 w 58"/>
                  <a:gd name="T95" fmla="*/ 307 h 360"/>
                  <a:gd name="T96" fmla="*/ 10 w 58"/>
                  <a:gd name="T97" fmla="*/ 307 h 360"/>
                  <a:gd name="T98" fmla="*/ 10 w 58"/>
                  <a:gd name="T99" fmla="*/ 276 h 360"/>
                  <a:gd name="T100" fmla="*/ 49 w 58"/>
                  <a:gd name="T101" fmla="*/ 17 h 360"/>
                  <a:gd name="T102" fmla="*/ 49 w 58"/>
                  <a:gd name="T103" fmla="*/ 46 h 360"/>
                  <a:gd name="T104" fmla="*/ 10 w 58"/>
                  <a:gd name="T105" fmla="*/ 46 h 360"/>
                  <a:gd name="T106" fmla="*/ 10 w 58"/>
                  <a:gd name="T107" fmla="*/ 17 h 360"/>
                  <a:gd name="T108" fmla="*/ 49 w 58"/>
                  <a:gd name="T109" fmla="*/ 17 h 360"/>
                  <a:gd name="T110" fmla="*/ 10 w 58"/>
                  <a:gd name="T111" fmla="*/ 343 h 360"/>
                  <a:gd name="T112" fmla="*/ 10 w 58"/>
                  <a:gd name="T113" fmla="*/ 314 h 360"/>
                  <a:gd name="T114" fmla="*/ 49 w 58"/>
                  <a:gd name="T115" fmla="*/ 314 h 360"/>
                  <a:gd name="T116" fmla="*/ 49 w 58"/>
                  <a:gd name="T117" fmla="*/ 343 h 360"/>
                  <a:gd name="T118" fmla="*/ 10 w 58"/>
                  <a:gd name="T119" fmla="*/ 343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8" h="360">
                    <a:moveTo>
                      <a:pt x="49" y="0"/>
                    </a:moveTo>
                    <a:lnTo>
                      <a:pt x="49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3" y="360"/>
                    </a:lnTo>
                    <a:lnTo>
                      <a:pt x="10" y="360"/>
                    </a:lnTo>
                    <a:lnTo>
                      <a:pt x="10" y="350"/>
                    </a:lnTo>
                    <a:lnTo>
                      <a:pt x="49" y="350"/>
                    </a:lnTo>
                    <a:lnTo>
                      <a:pt x="49" y="360"/>
                    </a:lnTo>
                    <a:lnTo>
                      <a:pt x="58" y="360"/>
                    </a:lnTo>
                    <a:lnTo>
                      <a:pt x="58" y="0"/>
                    </a:lnTo>
                    <a:lnTo>
                      <a:pt x="49" y="0"/>
                    </a:lnTo>
                    <a:close/>
                    <a:moveTo>
                      <a:pt x="49" y="84"/>
                    </a:moveTo>
                    <a:lnTo>
                      <a:pt x="10" y="84"/>
                    </a:lnTo>
                    <a:lnTo>
                      <a:pt x="10" y="53"/>
                    </a:lnTo>
                    <a:lnTo>
                      <a:pt x="49" y="53"/>
                    </a:lnTo>
                    <a:lnTo>
                      <a:pt x="49" y="84"/>
                    </a:lnTo>
                    <a:close/>
                    <a:moveTo>
                      <a:pt x="49" y="91"/>
                    </a:moveTo>
                    <a:lnTo>
                      <a:pt x="49" y="120"/>
                    </a:lnTo>
                    <a:lnTo>
                      <a:pt x="10" y="120"/>
                    </a:lnTo>
                    <a:lnTo>
                      <a:pt x="10" y="91"/>
                    </a:lnTo>
                    <a:lnTo>
                      <a:pt x="49" y="91"/>
                    </a:lnTo>
                    <a:close/>
                    <a:moveTo>
                      <a:pt x="49" y="127"/>
                    </a:moveTo>
                    <a:lnTo>
                      <a:pt x="49" y="158"/>
                    </a:lnTo>
                    <a:lnTo>
                      <a:pt x="10" y="158"/>
                    </a:lnTo>
                    <a:lnTo>
                      <a:pt x="10" y="127"/>
                    </a:lnTo>
                    <a:lnTo>
                      <a:pt x="49" y="127"/>
                    </a:lnTo>
                    <a:close/>
                    <a:moveTo>
                      <a:pt x="49" y="166"/>
                    </a:moveTo>
                    <a:lnTo>
                      <a:pt x="49" y="194"/>
                    </a:lnTo>
                    <a:lnTo>
                      <a:pt x="10" y="194"/>
                    </a:lnTo>
                    <a:lnTo>
                      <a:pt x="10" y="166"/>
                    </a:lnTo>
                    <a:lnTo>
                      <a:pt x="49" y="166"/>
                    </a:lnTo>
                    <a:close/>
                    <a:moveTo>
                      <a:pt x="49" y="202"/>
                    </a:moveTo>
                    <a:lnTo>
                      <a:pt x="49" y="233"/>
                    </a:lnTo>
                    <a:lnTo>
                      <a:pt x="10" y="233"/>
                    </a:lnTo>
                    <a:lnTo>
                      <a:pt x="10" y="202"/>
                    </a:lnTo>
                    <a:lnTo>
                      <a:pt x="49" y="202"/>
                    </a:lnTo>
                    <a:close/>
                    <a:moveTo>
                      <a:pt x="49" y="240"/>
                    </a:moveTo>
                    <a:lnTo>
                      <a:pt x="49" y="269"/>
                    </a:lnTo>
                    <a:lnTo>
                      <a:pt x="10" y="269"/>
                    </a:lnTo>
                    <a:lnTo>
                      <a:pt x="10" y="240"/>
                    </a:lnTo>
                    <a:lnTo>
                      <a:pt x="49" y="240"/>
                    </a:lnTo>
                    <a:close/>
                    <a:moveTo>
                      <a:pt x="10" y="276"/>
                    </a:moveTo>
                    <a:lnTo>
                      <a:pt x="49" y="276"/>
                    </a:lnTo>
                    <a:lnTo>
                      <a:pt x="49" y="307"/>
                    </a:lnTo>
                    <a:lnTo>
                      <a:pt x="10" y="307"/>
                    </a:lnTo>
                    <a:lnTo>
                      <a:pt x="10" y="276"/>
                    </a:lnTo>
                    <a:close/>
                    <a:moveTo>
                      <a:pt x="49" y="17"/>
                    </a:moveTo>
                    <a:lnTo>
                      <a:pt x="49" y="46"/>
                    </a:lnTo>
                    <a:lnTo>
                      <a:pt x="10" y="46"/>
                    </a:lnTo>
                    <a:lnTo>
                      <a:pt x="10" y="17"/>
                    </a:lnTo>
                    <a:lnTo>
                      <a:pt x="49" y="17"/>
                    </a:lnTo>
                    <a:close/>
                    <a:moveTo>
                      <a:pt x="10" y="343"/>
                    </a:moveTo>
                    <a:lnTo>
                      <a:pt x="10" y="314"/>
                    </a:lnTo>
                    <a:lnTo>
                      <a:pt x="49" y="314"/>
                    </a:lnTo>
                    <a:lnTo>
                      <a:pt x="49" y="343"/>
                    </a:lnTo>
                    <a:lnTo>
                      <a:pt x="10" y="343"/>
                    </a:lnTo>
                    <a:close/>
                  </a:path>
                </a:pathLst>
              </a:custGeom>
              <a:solidFill>
                <a:srgbClr val="4F4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8" name="Freeform 532"/>
              <p:cNvSpPr>
                <a:spLocks noEditPoints="1"/>
              </p:cNvSpPr>
              <p:nvPr/>
            </p:nvSpPr>
            <p:spPr bwMode="auto">
              <a:xfrm>
                <a:off x="3623" y="1551"/>
                <a:ext cx="56" cy="364"/>
              </a:xfrm>
              <a:custGeom>
                <a:avLst/>
                <a:gdLst>
                  <a:gd name="T0" fmla="*/ 48 w 56"/>
                  <a:gd name="T1" fmla="*/ 0 h 364"/>
                  <a:gd name="T2" fmla="*/ 48 w 56"/>
                  <a:gd name="T3" fmla="*/ 12 h 364"/>
                  <a:gd name="T4" fmla="*/ 10 w 56"/>
                  <a:gd name="T5" fmla="*/ 12 h 364"/>
                  <a:gd name="T6" fmla="*/ 10 w 56"/>
                  <a:gd name="T7" fmla="*/ 0 h 364"/>
                  <a:gd name="T8" fmla="*/ 0 w 56"/>
                  <a:gd name="T9" fmla="*/ 0 h 364"/>
                  <a:gd name="T10" fmla="*/ 0 w 56"/>
                  <a:gd name="T11" fmla="*/ 12 h 364"/>
                  <a:gd name="T12" fmla="*/ 0 w 56"/>
                  <a:gd name="T13" fmla="*/ 19 h 364"/>
                  <a:gd name="T14" fmla="*/ 0 w 56"/>
                  <a:gd name="T15" fmla="*/ 364 h 364"/>
                  <a:gd name="T16" fmla="*/ 10 w 56"/>
                  <a:gd name="T17" fmla="*/ 364 h 364"/>
                  <a:gd name="T18" fmla="*/ 10 w 56"/>
                  <a:gd name="T19" fmla="*/ 352 h 364"/>
                  <a:gd name="T20" fmla="*/ 48 w 56"/>
                  <a:gd name="T21" fmla="*/ 352 h 364"/>
                  <a:gd name="T22" fmla="*/ 48 w 56"/>
                  <a:gd name="T23" fmla="*/ 364 h 364"/>
                  <a:gd name="T24" fmla="*/ 56 w 56"/>
                  <a:gd name="T25" fmla="*/ 364 h 364"/>
                  <a:gd name="T26" fmla="*/ 56 w 56"/>
                  <a:gd name="T27" fmla="*/ 0 h 364"/>
                  <a:gd name="T28" fmla="*/ 48 w 56"/>
                  <a:gd name="T29" fmla="*/ 0 h 364"/>
                  <a:gd name="T30" fmla="*/ 48 w 56"/>
                  <a:gd name="T31" fmla="*/ 86 h 364"/>
                  <a:gd name="T32" fmla="*/ 10 w 56"/>
                  <a:gd name="T33" fmla="*/ 86 h 364"/>
                  <a:gd name="T34" fmla="*/ 10 w 56"/>
                  <a:gd name="T35" fmla="*/ 55 h 364"/>
                  <a:gd name="T36" fmla="*/ 48 w 56"/>
                  <a:gd name="T37" fmla="*/ 55 h 364"/>
                  <a:gd name="T38" fmla="*/ 48 w 56"/>
                  <a:gd name="T39" fmla="*/ 86 h 364"/>
                  <a:gd name="T40" fmla="*/ 48 w 56"/>
                  <a:gd name="T41" fmla="*/ 93 h 364"/>
                  <a:gd name="T42" fmla="*/ 48 w 56"/>
                  <a:gd name="T43" fmla="*/ 122 h 364"/>
                  <a:gd name="T44" fmla="*/ 10 w 56"/>
                  <a:gd name="T45" fmla="*/ 122 h 364"/>
                  <a:gd name="T46" fmla="*/ 10 w 56"/>
                  <a:gd name="T47" fmla="*/ 93 h 364"/>
                  <a:gd name="T48" fmla="*/ 48 w 56"/>
                  <a:gd name="T49" fmla="*/ 93 h 364"/>
                  <a:gd name="T50" fmla="*/ 48 w 56"/>
                  <a:gd name="T51" fmla="*/ 129 h 364"/>
                  <a:gd name="T52" fmla="*/ 48 w 56"/>
                  <a:gd name="T53" fmla="*/ 160 h 364"/>
                  <a:gd name="T54" fmla="*/ 10 w 56"/>
                  <a:gd name="T55" fmla="*/ 160 h 364"/>
                  <a:gd name="T56" fmla="*/ 10 w 56"/>
                  <a:gd name="T57" fmla="*/ 129 h 364"/>
                  <a:gd name="T58" fmla="*/ 48 w 56"/>
                  <a:gd name="T59" fmla="*/ 129 h 364"/>
                  <a:gd name="T60" fmla="*/ 48 w 56"/>
                  <a:gd name="T61" fmla="*/ 167 h 364"/>
                  <a:gd name="T62" fmla="*/ 48 w 56"/>
                  <a:gd name="T63" fmla="*/ 196 h 364"/>
                  <a:gd name="T64" fmla="*/ 10 w 56"/>
                  <a:gd name="T65" fmla="*/ 196 h 364"/>
                  <a:gd name="T66" fmla="*/ 10 w 56"/>
                  <a:gd name="T67" fmla="*/ 167 h 364"/>
                  <a:gd name="T68" fmla="*/ 48 w 56"/>
                  <a:gd name="T69" fmla="*/ 167 h 364"/>
                  <a:gd name="T70" fmla="*/ 48 w 56"/>
                  <a:gd name="T71" fmla="*/ 203 h 364"/>
                  <a:gd name="T72" fmla="*/ 48 w 56"/>
                  <a:gd name="T73" fmla="*/ 234 h 364"/>
                  <a:gd name="T74" fmla="*/ 10 w 56"/>
                  <a:gd name="T75" fmla="*/ 234 h 364"/>
                  <a:gd name="T76" fmla="*/ 10 w 56"/>
                  <a:gd name="T77" fmla="*/ 203 h 364"/>
                  <a:gd name="T78" fmla="*/ 48 w 56"/>
                  <a:gd name="T79" fmla="*/ 203 h 364"/>
                  <a:gd name="T80" fmla="*/ 48 w 56"/>
                  <a:gd name="T81" fmla="*/ 241 h 364"/>
                  <a:gd name="T82" fmla="*/ 48 w 56"/>
                  <a:gd name="T83" fmla="*/ 270 h 364"/>
                  <a:gd name="T84" fmla="*/ 10 w 56"/>
                  <a:gd name="T85" fmla="*/ 270 h 364"/>
                  <a:gd name="T86" fmla="*/ 10 w 56"/>
                  <a:gd name="T87" fmla="*/ 241 h 364"/>
                  <a:gd name="T88" fmla="*/ 48 w 56"/>
                  <a:gd name="T89" fmla="*/ 241 h 364"/>
                  <a:gd name="T90" fmla="*/ 10 w 56"/>
                  <a:gd name="T91" fmla="*/ 277 h 364"/>
                  <a:gd name="T92" fmla="*/ 48 w 56"/>
                  <a:gd name="T93" fmla="*/ 277 h 364"/>
                  <a:gd name="T94" fmla="*/ 48 w 56"/>
                  <a:gd name="T95" fmla="*/ 308 h 364"/>
                  <a:gd name="T96" fmla="*/ 10 w 56"/>
                  <a:gd name="T97" fmla="*/ 308 h 364"/>
                  <a:gd name="T98" fmla="*/ 10 w 56"/>
                  <a:gd name="T99" fmla="*/ 277 h 364"/>
                  <a:gd name="T100" fmla="*/ 48 w 56"/>
                  <a:gd name="T101" fmla="*/ 19 h 364"/>
                  <a:gd name="T102" fmla="*/ 48 w 56"/>
                  <a:gd name="T103" fmla="*/ 48 h 364"/>
                  <a:gd name="T104" fmla="*/ 10 w 56"/>
                  <a:gd name="T105" fmla="*/ 48 h 364"/>
                  <a:gd name="T106" fmla="*/ 10 w 56"/>
                  <a:gd name="T107" fmla="*/ 19 h 364"/>
                  <a:gd name="T108" fmla="*/ 48 w 56"/>
                  <a:gd name="T109" fmla="*/ 19 h 364"/>
                  <a:gd name="T110" fmla="*/ 10 w 56"/>
                  <a:gd name="T111" fmla="*/ 344 h 364"/>
                  <a:gd name="T112" fmla="*/ 10 w 56"/>
                  <a:gd name="T113" fmla="*/ 316 h 364"/>
                  <a:gd name="T114" fmla="*/ 48 w 56"/>
                  <a:gd name="T115" fmla="*/ 316 h 364"/>
                  <a:gd name="T116" fmla="*/ 48 w 56"/>
                  <a:gd name="T117" fmla="*/ 344 h 364"/>
                  <a:gd name="T118" fmla="*/ 10 w 56"/>
                  <a:gd name="T119" fmla="*/ 34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" h="364">
                    <a:moveTo>
                      <a:pt x="48" y="0"/>
                    </a:moveTo>
                    <a:lnTo>
                      <a:pt x="48" y="12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364"/>
                    </a:lnTo>
                    <a:lnTo>
                      <a:pt x="10" y="364"/>
                    </a:lnTo>
                    <a:lnTo>
                      <a:pt x="10" y="352"/>
                    </a:lnTo>
                    <a:lnTo>
                      <a:pt x="48" y="352"/>
                    </a:lnTo>
                    <a:lnTo>
                      <a:pt x="48" y="364"/>
                    </a:lnTo>
                    <a:lnTo>
                      <a:pt x="56" y="364"/>
                    </a:lnTo>
                    <a:lnTo>
                      <a:pt x="56" y="0"/>
                    </a:lnTo>
                    <a:lnTo>
                      <a:pt x="48" y="0"/>
                    </a:lnTo>
                    <a:close/>
                    <a:moveTo>
                      <a:pt x="48" y="86"/>
                    </a:moveTo>
                    <a:lnTo>
                      <a:pt x="10" y="86"/>
                    </a:lnTo>
                    <a:lnTo>
                      <a:pt x="10" y="55"/>
                    </a:lnTo>
                    <a:lnTo>
                      <a:pt x="48" y="55"/>
                    </a:lnTo>
                    <a:lnTo>
                      <a:pt x="48" y="86"/>
                    </a:lnTo>
                    <a:close/>
                    <a:moveTo>
                      <a:pt x="48" y="93"/>
                    </a:moveTo>
                    <a:lnTo>
                      <a:pt x="48" y="122"/>
                    </a:lnTo>
                    <a:lnTo>
                      <a:pt x="10" y="122"/>
                    </a:lnTo>
                    <a:lnTo>
                      <a:pt x="10" y="93"/>
                    </a:lnTo>
                    <a:lnTo>
                      <a:pt x="48" y="93"/>
                    </a:lnTo>
                    <a:close/>
                    <a:moveTo>
                      <a:pt x="48" y="129"/>
                    </a:moveTo>
                    <a:lnTo>
                      <a:pt x="48" y="160"/>
                    </a:lnTo>
                    <a:lnTo>
                      <a:pt x="10" y="160"/>
                    </a:lnTo>
                    <a:lnTo>
                      <a:pt x="10" y="129"/>
                    </a:lnTo>
                    <a:lnTo>
                      <a:pt x="48" y="129"/>
                    </a:lnTo>
                    <a:close/>
                    <a:moveTo>
                      <a:pt x="48" y="167"/>
                    </a:moveTo>
                    <a:lnTo>
                      <a:pt x="48" y="196"/>
                    </a:lnTo>
                    <a:lnTo>
                      <a:pt x="10" y="196"/>
                    </a:lnTo>
                    <a:lnTo>
                      <a:pt x="10" y="167"/>
                    </a:lnTo>
                    <a:lnTo>
                      <a:pt x="48" y="167"/>
                    </a:lnTo>
                    <a:close/>
                    <a:moveTo>
                      <a:pt x="48" y="203"/>
                    </a:moveTo>
                    <a:lnTo>
                      <a:pt x="48" y="234"/>
                    </a:lnTo>
                    <a:lnTo>
                      <a:pt x="10" y="234"/>
                    </a:lnTo>
                    <a:lnTo>
                      <a:pt x="10" y="203"/>
                    </a:lnTo>
                    <a:lnTo>
                      <a:pt x="48" y="203"/>
                    </a:lnTo>
                    <a:close/>
                    <a:moveTo>
                      <a:pt x="48" y="241"/>
                    </a:moveTo>
                    <a:lnTo>
                      <a:pt x="48" y="270"/>
                    </a:lnTo>
                    <a:lnTo>
                      <a:pt x="10" y="270"/>
                    </a:lnTo>
                    <a:lnTo>
                      <a:pt x="10" y="241"/>
                    </a:lnTo>
                    <a:lnTo>
                      <a:pt x="48" y="241"/>
                    </a:lnTo>
                    <a:close/>
                    <a:moveTo>
                      <a:pt x="10" y="277"/>
                    </a:moveTo>
                    <a:lnTo>
                      <a:pt x="48" y="277"/>
                    </a:lnTo>
                    <a:lnTo>
                      <a:pt x="48" y="308"/>
                    </a:lnTo>
                    <a:lnTo>
                      <a:pt x="10" y="308"/>
                    </a:lnTo>
                    <a:lnTo>
                      <a:pt x="10" y="277"/>
                    </a:lnTo>
                    <a:close/>
                    <a:moveTo>
                      <a:pt x="48" y="19"/>
                    </a:moveTo>
                    <a:lnTo>
                      <a:pt x="48" y="48"/>
                    </a:lnTo>
                    <a:lnTo>
                      <a:pt x="10" y="48"/>
                    </a:lnTo>
                    <a:lnTo>
                      <a:pt x="10" y="19"/>
                    </a:lnTo>
                    <a:lnTo>
                      <a:pt x="48" y="19"/>
                    </a:lnTo>
                    <a:close/>
                    <a:moveTo>
                      <a:pt x="10" y="344"/>
                    </a:moveTo>
                    <a:lnTo>
                      <a:pt x="10" y="316"/>
                    </a:lnTo>
                    <a:lnTo>
                      <a:pt x="48" y="316"/>
                    </a:lnTo>
                    <a:lnTo>
                      <a:pt x="48" y="344"/>
                    </a:lnTo>
                    <a:lnTo>
                      <a:pt x="10" y="344"/>
                    </a:lnTo>
                    <a:close/>
                  </a:path>
                </a:pathLst>
              </a:cu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9" name="Rectangle 533"/>
              <p:cNvSpPr>
                <a:spLocks noChangeArrowheads="1"/>
              </p:cNvSpPr>
              <p:nvPr/>
            </p:nvSpPr>
            <p:spPr bwMode="auto">
              <a:xfrm>
                <a:off x="3766" y="1555"/>
                <a:ext cx="61" cy="360"/>
              </a:xfrm>
              <a:prstGeom prst="rect">
                <a:avLst/>
              </a:prstGeom>
              <a:solidFill>
                <a:srgbClr val="4F4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Freeform 534"/>
              <p:cNvSpPr>
                <a:spLocks/>
              </p:cNvSpPr>
              <p:nvPr/>
            </p:nvSpPr>
            <p:spPr bwMode="auto">
              <a:xfrm>
                <a:off x="3710" y="1498"/>
                <a:ext cx="117" cy="57"/>
              </a:xfrm>
              <a:custGeom>
                <a:avLst/>
                <a:gdLst>
                  <a:gd name="T0" fmla="*/ 0 w 117"/>
                  <a:gd name="T1" fmla="*/ 0 h 57"/>
                  <a:gd name="T2" fmla="*/ 56 w 117"/>
                  <a:gd name="T3" fmla="*/ 57 h 57"/>
                  <a:gd name="T4" fmla="*/ 117 w 117"/>
                  <a:gd name="T5" fmla="*/ 57 h 57"/>
                  <a:gd name="T6" fmla="*/ 0 w 117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57">
                    <a:moveTo>
                      <a:pt x="0" y="0"/>
                    </a:moveTo>
                    <a:lnTo>
                      <a:pt x="56" y="57"/>
                    </a:lnTo>
                    <a:lnTo>
                      <a:pt x="11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4D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11" name="Rectangle 535"/>
              <p:cNvSpPr>
                <a:spLocks noChangeArrowheads="1"/>
              </p:cNvSpPr>
              <p:nvPr/>
            </p:nvSpPr>
            <p:spPr bwMode="auto">
              <a:xfrm>
                <a:off x="3594" y="1819"/>
                <a:ext cx="233" cy="17"/>
              </a:xfrm>
              <a:prstGeom prst="rect">
                <a:avLst/>
              </a:prstGeom>
              <a:solidFill>
                <a:srgbClr val="363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538"/>
            <p:cNvGrpSpPr>
              <a:grpSpLocks noChangeAspect="1"/>
            </p:cNvGrpSpPr>
            <p:nvPr/>
          </p:nvGrpSpPr>
          <p:grpSpPr bwMode="auto">
            <a:xfrm>
              <a:off x="3200396" y="793037"/>
              <a:ext cx="465137" cy="2405062"/>
              <a:chOff x="2971" y="433"/>
              <a:chExt cx="293" cy="1515"/>
            </a:xfrm>
          </p:grpSpPr>
          <p:sp>
            <p:nvSpPr>
              <p:cNvPr id="1191" name="Freeform 539"/>
              <p:cNvSpPr>
                <a:spLocks/>
              </p:cNvSpPr>
              <p:nvPr/>
            </p:nvSpPr>
            <p:spPr bwMode="auto">
              <a:xfrm>
                <a:off x="2971" y="433"/>
                <a:ext cx="293" cy="1515"/>
              </a:xfrm>
              <a:custGeom>
                <a:avLst/>
                <a:gdLst>
                  <a:gd name="T0" fmla="*/ 293 w 293"/>
                  <a:gd name="T1" fmla="*/ 1515 h 1515"/>
                  <a:gd name="T2" fmla="*/ 0 w 293"/>
                  <a:gd name="T3" fmla="*/ 1515 h 1515"/>
                  <a:gd name="T4" fmla="*/ 78 w 293"/>
                  <a:gd name="T5" fmla="*/ 0 h 1515"/>
                  <a:gd name="T6" fmla="*/ 200 w 293"/>
                  <a:gd name="T7" fmla="*/ 0 h 1515"/>
                  <a:gd name="T8" fmla="*/ 293 w 293"/>
                  <a:gd name="T9" fmla="*/ 1515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515">
                    <a:moveTo>
                      <a:pt x="293" y="1515"/>
                    </a:moveTo>
                    <a:lnTo>
                      <a:pt x="0" y="1515"/>
                    </a:lnTo>
                    <a:lnTo>
                      <a:pt x="78" y="0"/>
                    </a:lnTo>
                    <a:lnTo>
                      <a:pt x="200" y="0"/>
                    </a:lnTo>
                    <a:lnTo>
                      <a:pt x="293" y="1515"/>
                    </a:lnTo>
                    <a:close/>
                  </a:path>
                </a:pathLst>
              </a:custGeom>
              <a:solidFill>
                <a:srgbClr val="CA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Freeform 540"/>
              <p:cNvSpPr>
                <a:spLocks/>
              </p:cNvSpPr>
              <p:nvPr/>
            </p:nvSpPr>
            <p:spPr bwMode="auto">
              <a:xfrm>
                <a:off x="3112" y="473"/>
                <a:ext cx="149" cy="1475"/>
              </a:xfrm>
              <a:custGeom>
                <a:avLst/>
                <a:gdLst>
                  <a:gd name="T0" fmla="*/ 0 w 149"/>
                  <a:gd name="T1" fmla="*/ 1475 h 1475"/>
                  <a:gd name="T2" fmla="*/ 149 w 149"/>
                  <a:gd name="T3" fmla="*/ 1475 h 1475"/>
                  <a:gd name="T4" fmla="*/ 56 w 149"/>
                  <a:gd name="T5" fmla="*/ 0 h 1475"/>
                  <a:gd name="T6" fmla="*/ 0 w 149"/>
                  <a:gd name="T7" fmla="*/ 0 h 1475"/>
                  <a:gd name="T8" fmla="*/ 0 w 149"/>
                  <a:gd name="T9" fmla="*/ 1475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75">
                    <a:moveTo>
                      <a:pt x="0" y="1475"/>
                    </a:moveTo>
                    <a:lnTo>
                      <a:pt x="149" y="1475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147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3" name="Freeform 541"/>
              <p:cNvSpPr>
                <a:spLocks/>
              </p:cNvSpPr>
              <p:nvPr/>
            </p:nvSpPr>
            <p:spPr bwMode="auto">
              <a:xfrm>
                <a:off x="3023" y="949"/>
                <a:ext cx="182" cy="40"/>
              </a:xfrm>
              <a:custGeom>
                <a:avLst/>
                <a:gdLst>
                  <a:gd name="T0" fmla="*/ 182 w 182"/>
                  <a:gd name="T1" fmla="*/ 40 h 40"/>
                  <a:gd name="T2" fmla="*/ 178 w 182"/>
                  <a:gd name="T3" fmla="*/ 0 h 40"/>
                  <a:gd name="T4" fmla="*/ 3 w 182"/>
                  <a:gd name="T5" fmla="*/ 0 h 40"/>
                  <a:gd name="T6" fmla="*/ 0 w 182"/>
                  <a:gd name="T7" fmla="*/ 40 h 40"/>
                  <a:gd name="T8" fmla="*/ 182 w 18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40">
                    <a:moveTo>
                      <a:pt x="182" y="40"/>
                    </a:moveTo>
                    <a:lnTo>
                      <a:pt x="178" y="0"/>
                    </a:lnTo>
                    <a:lnTo>
                      <a:pt x="3" y="0"/>
                    </a:lnTo>
                    <a:lnTo>
                      <a:pt x="0" y="40"/>
                    </a:lnTo>
                    <a:lnTo>
                      <a:pt x="182" y="4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Rectangle 542"/>
              <p:cNvSpPr>
                <a:spLocks noChangeArrowheads="1"/>
              </p:cNvSpPr>
              <p:nvPr/>
            </p:nvSpPr>
            <p:spPr bwMode="auto">
              <a:xfrm>
                <a:off x="3045" y="552"/>
                <a:ext cx="134" cy="40"/>
              </a:xfrm>
              <a:prstGeom prst="rect">
                <a:avLst/>
              </a:pr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Freeform 543"/>
              <p:cNvSpPr>
                <a:spLocks/>
              </p:cNvSpPr>
              <p:nvPr/>
            </p:nvSpPr>
            <p:spPr bwMode="auto">
              <a:xfrm>
                <a:off x="3015" y="1079"/>
                <a:ext cx="197" cy="40"/>
              </a:xfrm>
              <a:custGeom>
                <a:avLst/>
                <a:gdLst>
                  <a:gd name="T0" fmla="*/ 197 w 197"/>
                  <a:gd name="T1" fmla="*/ 40 h 40"/>
                  <a:gd name="T2" fmla="*/ 194 w 197"/>
                  <a:gd name="T3" fmla="*/ 0 h 40"/>
                  <a:gd name="T4" fmla="*/ 4 w 197"/>
                  <a:gd name="T5" fmla="*/ 0 h 40"/>
                  <a:gd name="T6" fmla="*/ 0 w 197"/>
                  <a:gd name="T7" fmla="*/ 40 h 40"/>
                  <a:gd name="T8" fmla="*/ 197 w 19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40">
                    <a:moveTo>
                      <a:pt x="197" y="40"/>
                    </a:moveTo>
                    <a:lnTo>
                      <a:pt x="194" y="0"/>
                    </a:lnTo>
                    <a:lnTo>
                      <a:pt x="4" y="0"/>
                    </a:lnTo>
                    <a:lnTo>
                      <a:pt x="0" y="40"/>
                    </a:lnTo>
                    <a:lnTo>
                      <a:pt x="197" y="4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6" name="Freeform 544"/>
              <p:cNvSpPr>
                <a:spLocks/>
              </p:cNvSpPr>
              <p:nvPr/>
            </p:nvSpPr>
            <p:spPr bwMode="auto">
              <a:xfrm>
                <a:off x="3030" y="816"/>
                <a:ext cx="167" cy="39"/>
              </a:xfrm>
              <a:custGeom>
                <a:avLst/>
                <a:gdLst>
                  <a:gd name="T0" fmla="*/ 167 w 167"/>
                  <a:gd name="T1" fmla="*/ 39 h 39"/>
                  <a:gd name="T2" fmla="*/ 164 w 167"/>
                  <a:gd name="T3" fmla="*/ 0 h 39"/>
                  <a:gd name="T4" fmla="*/ 4 w 167"/>
                  <a:gd name="T5" fmla="*/ 0 h 39"/>
                  <a:gd name="T6" fmla="*/ 0 w 167"/>
                  <a:gd name="T7" fmla="*/ 39 h 39"/>
                  <a:gd name="T8" fmla="*/ 167 w 167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39">
                    <a:moveTo>
                      <a:pt x="167" y="39"/>
                    </a:moveTo>
                    <a:lnTo>
                      <a:pt x="164" y="0"/>
                    </a:lnTo>
                    <a:lnTo>
                      <a:pt x="4" y="0"/>
                    </a:lnTo>
                    <a:lnTo>
                      <a:pt x="0" y="39"/>
                    </a:lnTo>
                    <a:lnTo>
                      <a:pt x="167" y="39"/>
                    </a:lnTo>
                    <a:close/>
                  </a:path>
                </a:pathLst>
              </a:custGeom>
              <a:solidFill>
                <a:srgbClr val="FF9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7" name="Rectangle 545"/>
              <p:cNvSpPr>
                <a:spLocks noChangeArrowheads="1"/>
              </p:cNvSpPr>
              <p:nvPr/>
            </p:nvSpPr>
            <p:spPr bwMode="auto">
              <a:xfrm>
                <a:off x="3038" y="686"/>
                <a:ext cx="148" cy="36"/>
              </a:xfrm>
              <a:prstGeom prst="rect">
                <a:avLst/>
              </a:prstGeom>
              <a:solidFill>
                <a:srgbClr val="FF9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8" name="Rectangle 546"/>
              <p:cNvSpPr>
                <a:spLocks noChangeArrowheads="1"/>
              </p:cNvSpPr>
              <p:nvPr/>
            </p:nvSpPr>
            <p:spPr bwMode="auto">
              <a:xfrm>
                <a:off x="3004" y="1346"/>
                <a:ext cx="223" cy="36"/>
              </a:xfrm>
              <a:prstGeom prst="rect">
                <a:avLst/>
              </a:pr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Freeform 547"/>
              <p:cNvSpPr>
                <a:spLocks/>
              </p:cNvSpPr>
              <p:nvPr/>
            </p:nvSpPr>
            <p:spPr bwMode="auto">
              <a:xfrm>
                <a:off x="2974" y="1873"/>
                <a:ext cx="287" cy="36"/>
              </a:xfrm>
              <a:custGeom>
                <a:avLst/>
                <a:gdLst>
                  <a:gd name="T0" fmla="*/ 287 w 287"/>
                  <a:gd name="T1" fmla="*/ 36 h 36"/>
                  <a:gd name="T2" fmla="*/ 283 w 287"/>
                  <a:gd name="T3" fmla="*/ 0 h 36"/>
                  <a:gd name="T4" fmla="*/ 4 w 287"/>
                  <a:gd name="T5" fmla="*/ 0 h 36"/>
                  <a:gd name="T6" fmla="*/ 0 w 287"/>
                  <a:gd name="T7" fmla="*/ 36 h 36"/>
                  <a:gd name="T8" fmla="*/ 287 w 28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36">
                    <a:moveTo>
                      <a:pt x="287" y="36"/>
                    </a:moveTo>
                    <a:lnTo>
                      <a:pt x="283" y="0"/>
                    </a:lnTo>
                    <a:lnTo>
                      <a:pt x="4" y="0"/>
                    </a:lnTo>
                    <a:lnTo>
                      <a:pt x="0" y="36"/>
                    </a:lnTo>
                    <a:lnTo>
                      <a:pt x="287" y="36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Freeform 548"/>
              <p:cNvSpPr>
                <a:spLocks/>
              </p:cNvSpPr>
              <p:nvPr/>
            </p:nvSpPr>
            <p:spPr bwMode="auto">
              <a:xfrm>
                <a:off x="2982" y="1739"/>
                <a:ext cx="271" cy="40"/>
              </a:xfrm>
              <a:custGeom>
                <a:avLst/>
                <a:gdLst>
                  <a:gd name="T0" fmla="*/ 271 w 271"/>
                  <a:gd name="T1" fmla="*/ 40 h 40"/>
                  <a:gd name="T2" fmla="*/ 267 w 271"/>
                  <a:gd name="T3" fmla="*/ 0 h 40"/>
                  <a:gd name="T4" fmla="*/ 4 w 271"/>
                  <a:gd name="T5" fmla="*/ 0 h 40"/>
                  <a:gd name="T6" fmla="*/ 0 w 271"/>
                  <a:gd name="T7" fmla="*/ 40 h 40"/>
                  <a:gd name="T8" fmla="*/ 271 w 271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40">
                    <a:moveTo>
                      <a:pt x="271" y="40"/>
                    </a:moveTo>
                    <a:lnTo>
                      <a:pt x="267" y="0"/>
                    </a:lnTo>
                    <a:lnTo>
                      <a:pt x="4" y="0"/>
                    </a:lnTo>
                    <a:lnTo>
                      <a:pt x="0" y="40"/>
                    </a:lnTo>
                    <a:lnTo>
                      <a:pt x="271" y="4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Freeform 549"/>
              <p:cNvSpPr>
                <a:spLocks/>
              </p:cNvSpPr>
              <p:nvPr/>
            </p:nvSpPr>
            <p:spPr bwMode="auto">
              <a:xfrm>
                <a:off x="3008" y="1212"/>
                <a:ext cx="212" cy="40"/>
              </a:xfrm>
              <a:custGeom>
                <a:avLst/>
                <a:gdLst>
                  <a:gd name="T0" fmla="*/ 212 w 212"/>
                  <a:gd name="T1" fmla="*/ 40 h 40"/>
                  <a:gd name="T2" fmla="*/ 208 w 212"/>
                  <a:gd name="T3" fmla="*/ 0 h 40"/>
                  <a:gd name="T4" fmla="*/ 4 w 212"/>
                  <a:gd name="T5" fmla="*/ 0 h 40"/>
                  <a:gd name="T6" fmla="*/ 0 w 212"/>
                  <a:gd name="T7" fmla="*/ 40 h 40"/>
                  <a:gd name="T8" fmla="*/ 212 w 21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40">
                    <a:moveTo>
                      <a:pt x="212" y="40"/>
                    </a:moveTo>
                    <a:lnTo>
                      <a:pt x="208" y="0"/>
                    </a:lnTo>
                    <a:lnTo>
                      <a:pt x="4" y="0"/>
                    </a:lnTo>
                    <a:lnTo>
                      <a:pt x="0" y="40"/>
                    </a:lnTo>
                    <a:lnTo>
                      <a:pt x="212" y="40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Freeform 550"/>
              <p:cNvSpPr>
                <a:spLocks/>
              </p:cNvSpPr>
              <p:nvPr/>
            </p:nvSpPr>
            <p:spPr bwMode="auto">
              <a:xfrm>
                <a:off x="2989" y="1609"/>
                <a:ext cx="257" cy="36"/>
              </a:xfrm>
              <a:custGeom>
                <a:avLst/>
                <a:gdLst>
                  <a:gd name="T0" fmla="*/ 257 w 257"/>
                  <a:gd name="T1" fmla="*/ 36 h 36"/>
                  <a:gd name="T2" fmla="*/ 253 w 257"/>
                  <a:gd name="T3" fmla="*/ 0 h 36"/>
                  <a:gd name="T4" fmla="*/ 0 w 257"/>
                  <a:gd name="T5" fmla="*/ 0 h 36"/>
                  <a:gd name="T6" fmla="*/ 0 w 257"/>
                  <a:gd name="T7" fmla="*/ 36 h 36"/>
                  <a:gd name="T8" fmla="*/ 257 w 25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">
                    <a:moveTo>
                      <a:pt x="257" y="36"/>
                    </a:moveTo>
                    <a:lnTo>
                      <a:pt x="253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257" y="36"/>
                    </a:lnTo>
                    <a:close/>
                  </a:path>
                </a:pathLst>
              </a:cu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Rectangle 551"/>
              <p:cNvSpPr>
                <a:spLocks noChangeArrowheads="1"/>
              </p:cNvSpPr>
              <p:nvPr/>
            </p:nvSpPr>
            <p:spPr bwMode="auto">
              <a:xfrm>
                <a:off x="2997" y="1476"/>
                <a:ext cx="238" cy="39"/>
              </a:xfrm>
              <a:prstGeom prst="rect">
                <a:avLst/>
              </a:prstGeom>
              <a:solidFill>
                <a:srgbClr val="DB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3454400" y="1170882"/>
              <a:ext cx="2251075" cy="2043113"/>
              <a:chOff x="2176" y="786"/>
              <a:chExt cx="1418" cy="1287"/>
            </a:xfrm>
          </p:grpSpPr>
          <p:grpSp>
            <p:nvGrpSpPr>
              <p:cNvPr id="23" name="Group 205"/>
              <p:cNvGrpSpPr>
                <a:grpSpLocks/>
              </p:cNvGrpSpPr>
              <p:nvPr/>
            </p:nvGrpSpPr>
            <p:grpSpPr bwMode="auto">
              <a:xfrm>
                <a:off x="2176" y="786"/>
                <a:ext cx="1418" cy="1287"/>
                <a:chOff x="2176" y="786"/>
                <a:chExt cx="1418" cy="1287"/>
              </a:xfrm>
            </p:grpSpPr>
            <p:sp>
              <p:nvSpPr>
                <p:cNvPr id="991" name="Freeform 5"/>
                <p:cNvSpPr>
                  <a:spLocks/>
                </p:cNvSpPr>
                <p:nvPr/>
              </p:nvSpPr>
              <p:spPr bwMode="auto">
                <a:xfrm>
                  <a:off x="2652" y="991"/>
                  <a:ext cx="73" cy="292"/>
                </a:xfrm>
                <a:custGeom>
                  <a:avLst/>
                  <a:gdLst>
                    <a:gd name="T0" fmla="*/ 73 w 73"/>
                    <a:gd name="T1" fmla="*/ 292 h 292"/>
                    <a:gd name="T2" fmla="*/ 0 w 73"/>
                    <a:gd name="T3" fmla="*/ 292 h 292"/>
                    <a:gd name="T4" fmla="*/ 11 w 73"/>
                    <a:gd name="T5" fmla="*/ 0 h 292"/>
                    <a:gd name="T6" fmla="*/ 56 w 73"/>
                    <a:gd name="T7" fmla="*/ 0 h 292"/>
                    <a:gd name="T8" fmla="*/ 73 w 73"/>
                    <a:gd name="T9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292">
                      <a:moveTo>
                        <a:pt x="73" y="292"/>
                      </a:moveTo>
                      <a:lnTo>
                        <a:pt x="0" y="292"/>
                      </a:lnTo>
                      <a:lnTo>
                        <a:pt x="11" y="0"/>
                      </a:lnTo>
                      <a:lnTo>
                        <a:pt x="56" y="0"/>
                      </a:lnTo>
                      <a:lnTo>
                        <a:pt x="73" y="292"/>
                      </a:lnTo>
                      <a:close/>
                    </a:path>
                  </a:pathLst>
                </a:custGeom>
                <a:solidFill>
                  <a:srgbClr val="FF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2" name="Freeform 6"/>
                <p:cNvSpPr>
                  <a:spLocks/>
                </p:cNvSpPr>
                <p:nvPr/>
              </p:nvSpPr>
              <p:spPr bwMode="auto">
                <a:xfrm>
                  <a:off x="2662" y="1026"/>
                  <a:ext cx="48" cy="29"/>
                </a:xfrm>
                <a:custGeom>
                  <a:avLst/>
                  <a:gdLst>
                    <a:gd name="T0" fmla="*/ 0 w 48"/>
                    <a:gd name="T1" fmla="*/ 29 h 29"/>
                    <a:gd name="T2" fmla="*/ 48 w 48"/>
                    <a:gd name="T3" fmla="*/ 29 h 29"/>
                    <a:gd name="T4" fmla="*/ 48 w 48"/>
                    <a:gd name="T5" fmla="*/ 0 h 29"/>
                    <a:gd name="T6" fmla="*/ 1 w 48"/>
                    <a:gd name="T7" fmla="*/ 0 h 29"/>
                    <a:gd name="T8" fmla="*/ 0 w 48"/>
                    <a:gd name="T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29">
                      <a:moveTo>
                        <a:pt x="0" y="29"/>
                      </a:moveTo>
                      <a:lnTo>
                        <a:pt x="48" y="29"/>
                      </a:lnTo>
                      <a:lnTo>
                        <a:pt x="48" y="0"/>
                      </a:lnTo>
                      <a:lnTo>
                        <a:pt x="1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3" name="Freeform 7"/>
                <p:cNvSpPr>
                  <a:spLocks/>
                </p:cNvSpPr>
                <p:nvPr/>
              </p:nvSpPr>
              <p:spPr bwMode="auto">
                <a:xfrm>
                  <a:off x="2660" y="1099"/>
                  <a:ext cx="55" cy="28"/>
                </a:xfrm>
                <a:custGeom>
                  <a:avLst/>
                  <a:gdLst>
                    <a:gd name="T0" fmla="*/ 55 w 55"/>
                    <a:gd name="T1" fmla="*/ 28 h 28"/>
                    <a:gd name="T2" fmla="*/ 53 w 55"/>
                    <a:gd name="T3" fmla="*/ 0 h 28"/>
                    <a:gd name="T4" fmla="*/ 0 w 55"/>
                    <a:gd name="T5" fmla="*/ 0 h 28"/>
                    <a:gd name="T6" fmla="*/ 0 w 55"/>
                    <a:gd name="T7" fmla="*/ 28 h 28"/>
                    <a:gd name="T8" fmla="*/ 55 w 55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8">
                      <a:moveTo>
                        <a:pt x="55" y="28"/>
                      </a:move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4" name="Freeform 8"/>
                <p:cNvSpPr>
                  <a:spLocks/>
                </p:cNvSpPr>
                <p:nvPr/>
              </p:nvSpPr>
              <p:spPr bwMode="auto">
                <a:xfrm>
                  <a:off x="2656" y="1170"/>
                  <a:ext cx="63" cy="28"/>
                </a:xfrm>
                <a:custGeom>
                  <a:avLst/>
                  <a:gdLst>
                    <a:gd name="T0" fmla="*/ 63 w 63"/>
                    <a:gd name="T1" fmla="*/ 28 h 28"/>
                    <a:gd name="T2" fmla="*/ 61 w 63"/>
                    <a:gd name="T3" fmla="*/ 0 h 28"/>
                    <a:gd name="T4" fmla="*/ 2 w 63"/>
                    <a:gd name="T5" fmla="*/ 0 h 28"/>
                    <a:gd name="T6" fmla="*/ 0 w 63"/>
                    <a:gd name="T7" fmla="*/ 28 h 28"/>
                    <a:gd name="T8" fmla="*/ 63 w 63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28">
                      <a:moveTo>
                        <a:pt x="63" y="28"/>
                      </a:moveTo>
                      <a:lnTo>
                        <a:pt x="61" y="0"/>
                      </a:lnTo>
                      <a:lnTo>
                        <a:pt x="2" y="0"/>
                      </a:lnTo>
                      <a:lnTo>
                        <a:pt x="0" y="28"/>
                      </a:lnTo>
                      <a:lnTo>
                        <a:pt x="63" y="2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5" name="Freeform 9"/>
                <p:cNvSpPr>
                  <a:spLocks/>
                </p:cNvSpPr>
                <p:nvPr/>
              </p:nvSpPr>
              <p:spPr bwMode="auto">
                <a:xfrm>
                  <a:off x="2654" y="1243"/>
                  <a:ext cx="69" cy="28"/>
                </a:xfrm>
                <a:custGeom>
                  <a:avLst/>
                  <a:gdLst>
                    <a:gd name="T0" fmla="*/ 69 w 69"/>
                    <a:gd name="T1" fmla="*/ 28 h 28"/>
                    <a:gd name="T2" fmla="*/ 67 w 69"/>
                    <a:gd name="T3" fmla="*/ 0 h 28"/>
                    <a:gd name="T4" fmla="*/ 0 w 69"/>
                    <a:gd name="T5" fmla="*/ 0 h 28"/>
                    <a:gd name="T6" fmla="*/ 0 w 69"/>
                    <a:gd name="T7" fmla="*/ 28 h 28"/>
                    <a:gd name="T8" fmla="*/ 69 w 69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28">
                      <a:moveTo>
                        <a:pt x="69" y="28"/>
                      </a:move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69" y="2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6" name="Rectangle 10"/>
                <p:cNvSpPr>
                  <a:spLocks noChangeArrowheads="1"/>
                </p:cNvSpPr>
                <p:nvPr/>
              </p:nvSpPr>
              <p:spPr bwMode="auto">
                <a:xfrm>
                  <a:off x="2827" y="1569"/>
                  <a:ext cx="683" cy="504"/>
                </a:xfrm>
                <a:prstGeom prst="rect">
                  <a:avLst/>
                </a:prstGeom>
                <a:solidFill>
                  <a:srgbClr val="4C67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7" name="Rectangle 11"/>
                <p:cNvSpPr>
                  <a:spLocks noChangeArrowheads="1"/>
                </p:cNvSpPr>
                <p:nvPr/>
              </p:nvSpPr>
              <p:spPr bwMode="auto">
                <a:xfrm>
                  <a:off x="2827" y="1569"/>
                  <a:ext cx="683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8" name="Rectangle 12"/>
                <p:cNvSpPr>
                  <a:spLocks noChangeArrowheads="1"/>
                </p:cNvSpPr>
                <p:nvPr/>
              </p:nvSpPr>
              <p:spPr bwMode="auto">
                <a:xfrm>
                  <a:off x="2176" y="1277"/>
                  <a:ext cx="651" cy="796"/>
                </a:xfrm>
                <a:prstGeom prst="rect">
                  <a:avLst/>
                </a:prstGeom>
                <a:solidFill>
                  <a:srgbClr val="617D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9" name="Rectangle 13"/>
                <p:cNvSpPr>
                  <a:spLocks noChangeArrowheads="1"/>
                </p:cNvSpPr>
                <p:nvPr/>
              </p:nvSpPr>
              <p:spPr bwMode="auto">
                <a:xfrm>
                  <a:off x="2827" y="1666"/>
                  <a:ext cx="443" cy="104"/>
                </a:xfrm>
                <a:prstGeom prst="rect">
                  <a:avLst/>
                </a:prstGeom>
                <a:solidFill>
                  <a:srgbClr val="3F7B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0" name="Rectangle 14"/>
                <p:cNvSpPr>
                  <a:spLocks noChangeArrowheads="1"/>
                </p:cNvSpPr>
                <p:nvPr/>
              </p:nvSpPr>
              <p:spPr bwMode="auto">
                <a:xfrm>
                  <a:off x="2827" y="1666"/>
                  <a:ext cx="443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1" name="Freeform 15"/>
                <p:cNvSpPr>
                  <a:spLocks/>
                </p:cNvSpPr>
                <p:nvPr/>
              </p:nvSpPr>
              <p:spPr bwMode="auto">
                <a:xfrm>
                  <a:off x="2322" y="786"/>
                  <a:ext cx="121" cy="491"/>
                </a:xfrm>
                <a:custGeom>
                  <a:avLst/>
                  <a:gdLst>
                    <a:gd name="T0" fmla="*/ 121 w 121"/>
                    <a:gd name="T1" fmla="*/ 491 h 491"/>
                    <a:gd name="T2" fmla="*/ 0 w 121"/>
                    <a:gd name="T3" fmla="*/ 491 h 491"/>
                    <a:gd name="T4" fmla="*/ 19 w 121"/>
                    <a:gd name="T5" fmla="*/ 0 h 491"/>
                    <a:gd name="T6" fmla="*/ 92 w 121"/>
                    <a:gd name="T7" fmla="*/ 0 h 491"/>
                    <a:gd name="T8" fmla="*/ 121 w 121"/>
                    <a:gd name="T9" fmla="*/ 491 h 4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91">
                      <a:moveTo>
                        <a:pt x="121" y="491"/>
                      </a:moveTo>
                      <a:lnTo>
                        <a:pt x="0" y="491"/>
                      </a:lnTo>
                      <a:lnTo>
                        <a:pt x="19" y="0"/>
                      </a:lnTo>
                      <a:lnTo>
                        <a:pt x="92" y="0"/>
                      </a:lnTo>
                      <a:lnTo>
                        <a:pt x="121" y="491"/>
                      </a:lnTo>
                      <a:close/>
                    </a:path>
                  </a:pathLst>
                </a:custGeom>
                <a:solidFill>
                  <a:srgbClr val="FF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2" name="Freeform 16"/>
                <p:cNvSpPr>
                  <a:spLocks/>
                </p:cNvSpPr>
                <p:nvPr/>
              </p:nvSpPr>
              <p:spPr bwMode="auto">
                <a:xfrm>
                  <a:off x="2337" y="845"/>
                  <a:ext cx="83" cy="48"/>
                </a:xfrm>
                <a:custGeom>
                  <a:avLst/>
                  <a:gdLst>
                    <a:gd name="T0" fmla="*/ 0 w 83"/>
                    <a:gd name="T1" fmla="*/ 48 h 48"/>
                    <a:gd name="T2" fmla="*/ 83 w 83"/>
                    <a:gd name="T3" fmla="*/ 48 h 48"/>
                    <a:gd name="T4" fmla="*/ 79 w 83"/>
                    <a:gd name="T5" fmla="*/ 0 h 48"/>
                    <a:gd name="T6" fmla="*/ 2 w 83"/>
                    <a:gd name="T7" fmla="*/ 0 h 48"/>
                    <a:gd name="T8" fmla="*/ 0 w 83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8">
                      <a:moveTo>
                        <a:pt x="0" y="48"/>
                      </a:moveTo>
                      <a:lnTo>
                        <a:pt x="83" y="48"/>
                      </a:lnTo>
                      <a:lnTo>
                        <a:pt x="79" y="0"/>
                      </a:lnTo>
                      <a:lnTo>
                        <a:pt x="2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3" name="Freeform 17"/>
                <p:cNvSpPr>
                  <a:spLocks/>
                </p:cNvSpPr>
                <p:nvPr/>
              </p:nvSpPr>
              <p:spPr bwMode="auto">
                <a:xfrm>
                  <a:off x="2332" y="966"/>
                  <a:ext cx="95" cy="48"/>
                </a:xfrm>
                <a:custGeom>
                  <a:avLst/>
                  <a:gdLst>
                    <a:gd name="T0" fmla="*/ 95 w 95"/>
                    <a:gd name="T1" fmla="*/ 48 h 48"/>
                    <a:gd name="T2" fmla="*/ 92 w 95"/>
                    <a:gd name="T3" fmla="*/ 0 h 48"/>
                    <a:gd name="T4" fmla="*/ 1 w 95"/>
                    <a:gd name="T5" fmla="*/ 0 h 48"/>
                    <a:gd name="T6" fmla="*/ 0 w 95"/>
                    <a:gd name="T7" fmla="*/ 48 h 48"/>
                    <a:gd name="T8" fmla="*/ 95 w 95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48">
                      <a:moveTo>
                        <a:pt x="95" y="48"/>
                      </a:moveTo>
                      <a:lnTo>
                        <a:pt x="92" y="0"/>
                      </a:lnTo>
                      <a:lnTo>
                        <a:pt x="1" y="0"/>
                      </a:lnTo>
                      <a:lnTo>
                        <a:pt x="0" y="48"/>
                      </a:lnTo>
                      <a:lnTo>
                        <a:pt x="95" y="4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4" name="Freeform 18"/>
                <p:cNvSpPr>
                  <a:spLocks/>
                </p:cNvSpPr>
                <p:nvPr/>
              </p:nvSpPr>
              <p:spPr bwMode="auto">
                <a:xfrm>
                  <a:off x="2328" y="1089"/>
                  <a:ext cx="105" cy="48"/>
                </a:xfrm>
                <a:custGeom>
                  <a:avLst/>
                  <a:gdLst>
                    <a:gd name="T0" fmla="*/ 105 w 105"/>
                    <a:gd name="T1" fmla="*/ 48 h 48"/>
                    <a:gd name="T2" fmla="*/ 103 w 105"/>
                    <a:gd name="T3" fmla="*/ 0 h 48"/>
                    <a:gd name="T4" fmla="*/ 2 w 105"/>
                    <a:gd name="T5" fmla="*/ 0 h 48"/>
                    <a:gd name="T6" fmla="*/ 0 w 105"/>
                    <a:gd name="T7" fmla="*/ 48 h 48"/>
                    <a:gd name="T8" fmla="*/ 105 w 105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48">
                      <a:moveTo>
                        <a:pt x="105" y="48"/>
                      </a:moveTo>
                      <a:lnTo>
                        <a:pt x="103" y="0"/>
                      </a:lnTo>
                      <a:lnTo>
                        <a:pt x="2" y="0"/>
                      </a:lnTo>
                      <a:lnTo>
                        <a:pt x="0" y="48"/>
                      </a:lnTo>
                      <a:lnTo>
                        <a:pt x="105" y="4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5" name="Freeform 19"/>
                <p:cNvSpPr>
                  <a:spLocks/>
                </p:cNvSpPr>
                <p:nvPr/>
              </p:nvSpPr>
              <p:spPr bwMode="auto">
                <a:xfrm>
                  <a:off x="2324" y="1210"/>
                  <a:ext cx="117" cy="48"/>
                </a:xfrm>
                <a:custGeom>
                  <a:avLst/>
                  <a:gdLst>
                    <a:gd name="T0" fmla="*/ 117 w 117"/>
                    <a:gd name="T1" fmla="*/ 48 h 48"/>
                    <a:gd name="T2" fmla="*/ 115 w 117"/>
                    <a:gd name="T3" fmla="*/ 0 h 48"/>
                    <a:gd name="T4" fmla="*/ 2 w 117"/>
                    <a:gd name="T5" fmla="*/ 0 h 48"/>
                    <a:gd name="T6" fmla="*/ 0 w 117"/>
                    <a:gd name="T7" fmla="*/ 48 h 48"/>
                    <a:gd name="T8" fmla="*/ 117 w 11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8">
                      <a:moveTo>
                        <a:pt x="117" y="48"/>
                      </a:moveTo>
                      <a:lnTo>
                        <a:pt x="115" y="0"/>
                      </a:lnTo>
                      <a:lnTo>
                        <a:pt x="2" y="0"/>
                      </a:lnTo>
                      <a:lnTo>
                        <a:pt x="0" y="48"/>
                      </a:lnTo>
                      <a:lnTo>
                        <a:pt x="117" y="48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6" name="Rectangle 20"/>
                <p:cNvSpPr>
                  <a:spLocks noChangeArrowheads="1"/>
                </p:cNvSpPr>
                <p:nvPr/>
              </p:nvSpPr>
              <p:spPr bwMode="auto">
                <a:xfrm>
                  <a:off x="3270" y="1465"/>
                  <a:ext cx="324" cy="608"/>
                </a:xfrm>
                <a:prstGeom prst="rect">
                  <a:avLst/>
                </a:prstGeom>
                <a:solidFill>
                  <a:srgbClr val="617D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7" name="Freeform 21"/>
                <p:cNvSpPr>
                  <a:spLocks/>
                </p:cNvSpPr>
                <p:nvPr/>
              </p:nvSpPr>
              <p:spPr bwMode="auto">
                <a:xfrm>
                  <a:off x="3387" y="1101"/>
                  <a:ext cx="90" cy="364"/>
                </a:xfrm>
                <a:custGeom>
                  <a:avLst/>
                  <a:gdLst>
                    <a:gd name="T0" fmla="*/ 90 w 90"/>
                    <a:gd name="T1" fmla="*/ 364 h 364"/>
                    <a:gd name="T2" fmla="*/ 0 w 90"/>
                    <a:gd name="T3" fmla="*/ 364 h 364"/>
                    <a:gd name="T4" fmla="*/ 13 w 90"/>
                    <a:gd name="T5" fmla="*/ 0 h 364"/>
                    <a:gd name="T6" fmla="*/ 69 w 90"/>
                    <a:gd name="T7" fmla="*/ 0 h 364"/>
                    <a:gd name="T8" fmla="*/ 90 w 90"/>
                    <a:gd name="T9" fmla="*/ 36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364">
                      <a:moveTo>
                        <a:pt x="90" y="364"/>
                      </a:moveTo>
                      <a:lnTo>
                        <a:pt x="0" y="364"/>
                      </a:lnTo>
                      <a:lnTo>
                        <a:pt x="13" y="0"/>
                      </a:lnTo>
                      <a:lnTo>
                        <a:pt x="69" y="0"/>
                      </a:lnTo>
                      <a:lnTo>
                        <a:pt x="90" y="364"/>
                      </a:lnTo>
                      <a:close/>
                    </a:path>
                  </a:pathLst>
                </a:custGeom>
                <a:solidFill>
                  <a:srgbClr val="FF6F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8" name="Freeform 22"/>
                <p:cNvSpPr>
                  <a:spLocks/>
                </p:cNvSpPr>
                <p:nvPr/>
              </p:nvSpPr>
              <p:spPr bwMode="auto">
                <a:xfrm>
                  <a:off x="3398" y="1145"/>
                  <a:ext cx="62" cy="34"/>
                </a:xfrm>
                <a:custGeom>
                  <a:avLst/>
                  <a:gdLst>
                    <a:gd name="T0" fmla="*/ 0 w 62"/>
                    <a:gd name="T1" fmla="*/ 34 h 34"/>
                    <a:gd name="T2" fmla="*/ 62 w 62"/>
                    <a:gd name="T3" fmla="*/ 34 h 34"/>
                    <a:gd name="T4" fmla="*/ 60 w 62"/>
                    <a:gd name="T5" fmla="*/ 0 h 34"/>
                    <a:gd name="T6" fmla="*/ 2 w 62"/>
                    <a:gd name="T7" fmla="*/ 0 h 34"/>
                    <a:gd name="T8" fmla="*/ 0 w 62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34">
                      <a:moveTo>
                        <a:pt x="0" y="34"/>
                      </a:moveTo>
                      <a:lnTo>
                        <a:pt x="62" y="34"/>
                      </a:lnTo>
                      <a:lnTo>
                        <a:pt x="60" y="0"/>
                      </a:lnTo>
                      <a:lnTo>
                        <a:pt x="2" y="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9" name="Freeform 23"/>
                <p:cNvSpPr>
                  <a:spLocks/>
                </p:cNvSpPr>
                <p:nvPr/>
              </p:nvSpPr>
              <p:spPr bwMode="auto">
                <a:xfrm>
                  <a:off x="3395" y="1235"/>
                  <a:ext cx="71" cy="34"/>
                </a:xfrm>
                <a:custGeom>
                  <a:avLst/>
                  <a:gdLst>
                    <a:gd name="T0" fmla="*/ 71 w 71"/>
                    <a:gd name="T1" fmla="*/ 34 h 34"/>
                    <a:gd name="T2" fmla="*/ 69 w 71"/>
                    <a:gd name="T3" fmla="*/ 0 h 34"/>
                    <a:gd name="T4" fmla="*/ 1 w 71"/>
                    <a:gd name="T5" fmla="*/ 0 h 34"/>
                    <a:gd name="T6" fmla="*/ 0 w 71"/>
                    <a:gd name="T7" fmla="*/ 34 h 34"/>
                    <a:gd name="T8" fmla="*/ 71 w 71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34">
                      <a:moveTo>
                        <a:pt x="71" y="34"/>
                      </a:moveTo>
                      <a:lnTo>
                        <a:pt x="69" y="0"/>
                      </a:lnTo>
                      <a:lnTo>
                        <a:pt x="1" y="0"/>
                      </a:lnTo>
                      <a:lnTo>
                        <a:pt x="0" y="34"/>
                      </a:lnTo>
                      <a:lnTo>
                        <a:pt x="71" y="34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0" name="Freeform 24"/>
                <p:cNvSpPr>
                  <a:spLocks/>
                </p:cNvSpPr>
                <p:nvPr/>
              </p:nvSpPr>
              <p:spPr bwMode="auto">
                <a:xfrm>
                  <a:off x="3391" y="1325"/>
                  <a:ext cx="80" cy="35"/>
                </a:xfrm>
                <a:custGeom>
                  <a:avLst/>
                  <a:gdLst>
                    <a:gd name="T0" fmla="*/ 80 w 80"/>
                    <a:gd name="T1" fmla="*/ 35 h 35"/>
                    <a:gd name="T2" fmla="*/ 76 w 80"/>
                    <a:gd name="T3" fmla="*/ 0 h 35"/>
                    <a:gd name="T4" fmla="*/ 2 w 80"/>
                    <a:gd name="T5" fmla="*/ 0 h 35"/>
                    <a:gd name="T6" fmla="*/ 0 w 80"/>
                    <a:gd name="T7" fmla="*/ 35 h 35"/>
                    <a:gd name="T8" fmla="*/ 80 w 80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35">
                      <a:moveTo>
                        <a:pt x="80" y="35"/>
                      </a:moveTo>
                      <a:lnTo>
                        <a:pt x="76" y="0"/>
                      </a:lnTo>
                      <a:lnTo>
                        <a:pt x="2" y="0"/>
                      </a:lnTo>
                      <a:lnTo>
                        <a:pt x="0" y="35"/>
                      </a:lnTo>
                      <a:lnTo>
                        <a:pt x="80" y="35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1" name="Freeform 25"/>
                <p:cNvSpPr>
                  <a:spLocks/>
                </p:cNvSpPr>
                <p:nvPr/>
              </p:nvSpPr>
              <p:spPr bwMode="auto">
                <a:xfrm>
                  <a:off x="3389" y="1415"/>
                  <a:ext cx="86" cy="35"/>
                </a:xfrm>
                <a:custGeom>
                  <a:avLst/>
                  <a:gdLst>
                    <a:gd name="T0" fmla="*/ 86 w 86"/>
                    <a:gd name="T1" fmla="*/ 35 h 35"/>
                    <a:gd name="T2" fmla="*/ 84 w 86"/>
                    <a:gd name="T3" fmla="*/ 0 h 35"/>
                    <a:gd name="T4" fmla="*/ 0 w 86"/>
                    <a:gd name="T5" fmla="*/ 0 h 35"/>
                    <a:gd name="T6" fmla="*/ 0 w 86"/>
                    <a:gd name="T7" fmla="*/ 35 h 35"/>
                    <a:gd name="T8" fmla="*/ 86 w 86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35">
                      <a:moveTo>
                        <a:pt x="86" y="35"/>
                      </a:moveTo>
                      <a:lnTo>
                        <a:pt x="84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86" y="35"/>
                      </a:lnTo>
                      <a:close/>
                    </a:path>
                  </a:pathLst>
                </a:cu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2" name="Rectangle 26"/>
                <p:cNvSpPr>
                  <a:spLocks noChangeArrowheads="1"/>
                </p:cNvSpPr>
                <p:nvPr/>
              </p:nvSpPr>
              <p:spPr bwMode="auto">
                <a:xfrm>
                  <a:off x="2963" y="1973"/>
                  <a:ext cx="140" cy="100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3" name="Rectangle 27"/>
                <p:cNvSpPr>
                  <a:spLocks noChangeArrowheads="1"/>
                </p:cNvSpPr>
                <p:nvPr/>
              </p:nvSpPr>
              <p:spPr bwMode="auto">
                <a:xfrm>
                  <a:off x="2963" y="1973"/>
                  <a:ext cx="14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4" name="Rectangle 28"/>
                <p:cNvSpPr>
                  <a:spLocks noChangeArrowheads="1"/>
                </p:cNvSpPr>
                <p:nvPr/>
              </p:nvSpPr>
              <p:spPr bwMode="auto">
                <a:xfrm>
                  <a:off x="2176" y="1973"/>
                  <a:ext cx="651" cy="50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5" name="Rectangle 29"/>
                <p:cNvSpPr>
                  <a:spLocks noChangeArrowheads="1"/>
                </p:cNvSpPr>
                <p:nvPr/>
              </p:nvSpPr>
              <p:spPr bwMode="auto">
                <a:xfrm>
                  <a:off x="3270" y="1973"/>
                  <a:ext cx="324" cy="50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6" name="Freeform 30"/>
                <p:cNvSpPr>
                  <a:spLocks noEditPoints="1"/>
                </p:cNvSpPr>
                <p:nvPr/>
              </p:nvSpPr>
              <p:spPr bwMode="auto">
                <a:xfrm>
                  <a:off x="2827" y="1569"/>
                  <a:ext cx="424" cy="504"/>
                </a:xfrm>
                <a:custGeom>
                  <a:avLst/>
                  <a:gdLst>
                    <a:gd name="T0" fmla="*/ 276 w 424"/>
                    <a:gd name="T1" fmla="*/ 504 h 504"/>
                    <a:gd name="T2" fmla="*/ 276 w 424"/>
                    <a:gd name="T3" fmla="*/ 404 h 504"/>
                    <a:gd name="T4" fmla="*/ 366 w 424"/>
                    <a:gd name="T5" fmla="*/ 504 h 504"/>
                    <a:gd name="T6" fmla="*/ 276 w 424"/>
                    <a:gd name="T7" fmla="*/ 504 h 504"/>
                    <a:gd name="T8" fmla="*/ 168 w 424"/>
                    <a:gd name="T9" fmla="*/ 201 h 504"/>
                    <a:gd name="T10" fmla="*/ 0 w 424"/>
                    <a:gd name="T11" fmla="*/ 201 h 504"/>
                    <a:gd name="T12" fmla="*/ 0 w 424"/>
                    <a:gd name="T13" fmla="*/ 504 h 504"/>
                    <a:gd name="T14" fmla="*/ 136 w 424"/>
                    <a:gd name="T15" fmla="*/ 504 h 504"/>
                    <a:gd name="T16" fmla="*/ 136 w 424"/>
                    <a:gd name="T17" fmla="*/ 404 h 504"/>
                    <a:gd name="T18" fmla="*/ 276 w 424"/>
                    <a:gd name="T19" fmla="*/ 404 h 504"/>
                    <a:gd name="T20" fmla="*/ 276 w 424"/>
                    <a:gd name="T21" fmla="*/ 504 h 504"/>
                    <a:gd name="T22" fmla="*/ 424 w 424"/>
                    <a:gd name="T23" fmla="*/ 504 h 504"/>
                    <a:gd name="T24" fmla="*/ 168 w 424"/>
                    <a:gd name="T25" fmla="*/ 201 h 504"/>
                    <a:gd name="T26" fmla="*/ 0 w 424"/>
                    <a:gd name="T27" fmla="*/ 0 h 504"/>
                    <a:gd name="T28" fmla="*/ 0 w 424"/>
                    <a:gd name="T29" fmla="*/ 0 h 504"/>
                    <a:gd name="T30" fmla="*/ 0 w 424"/>
                    <a:gd name="T31" fmla="*/ 97 h 504"/>
                    <a:gd name="T32" fmla="*/ 82 w 424"/>
                    <a:gd name="T33" fmla="*/ 97 h 504"/>
                    <a:gd name="T34" fmla="*/ 0 w 424"/>
                    <a:gd name="T35" fmla="*/ 0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4" h="504">
                      <a:moveTo>
                        <a:pt x="276" y="504"/>
                      </a:moveTo>
                      <a:lnTo>
                        <a:pt x="276" y="404"/>
                      </a:lnTo>
                      <a:lnTo>
                        <a:pt x="366" y="504"/>
                      </a:lnTo>
                      <a:lnTo>
                        <a:pt x="276" y="504"/>
                      </a:lnTo>
                      <a:close/>
                      <a:moveTo>
                        <a:pt x="168" y="201"/>
                      </a:moveTo>
                      <a:lnTo>
                        <a:pt x="0" y="201"/>
                      </a:lnTo>
                      <a:lnTo>
                        <a:pt x="0" y="504"/>
                      </a:lnTo>
                      <a:lnTo>
                        <a:pt x="136" y="504"/>
                      </a:lnTo>
                      <a:lnTo>
                        <a:pt x="136" y="404"/>
                      </a:lnTo>
                      <a:lnTo>
                        <a:pt x="276" y="404"/>
                      </a:lnTo>
                      <a:lnTo>
                        <a:pt x="276" y="504"/>
                      </a:lnTo>
                      <a:lnTo>
                        <a:pt x="424" y="504"/>
                      </a:lnTo>
                      <a:lnTo>
                        <a:pt x="168" y="201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82" y="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52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7" name="Freeform 31"/>
                <p:cNvSpPr>
                  <a:spLocks noEditPoints="1"/>
                </p:cNvSpPr>
                <p:nvPr/>
              </p:nvSpPr>
              <p:spPr bwMode="auto">
                <a:xfrm>
                  <a:off x="2827" y="1569"/>
                  <a:ext cx="424" cy="504"/>
                </a:xfrm>
                <a:custGeom>
                  <a:avLst/>
                  <a:gdLst>
                    <a:gd name="T0" fmla="*/ 276 w 424"/>
                    <a:gd name="T1" fmla="*/ 504 h 504"/>
                    <a:gd name="T2" fmla="*/ 276 w 424"/>
                    <a:gd name="T3" fmla="*/ 404 h 504"/>
                    <a:gd name="T4" fmla="*/ 366 w 424"/>
                    <a:gd name="T5" fmla="*/ 504 h 504"/>
                    <a:gd name="T6" fmla="*/ 276 w 424"/>
                    <a:gd name="T7" fmla="*/ 504 h 504"/>
                    <a:gd name="T8" fmla="*/ 168 w 424"/>
                    <a:gd name="T9" fmla="*/ 201 h 504"/>
                    <a:gd name="T10" fmla="*/ 0 w 424"/>
                    <a:gd name="T11" fmla="*/ 201 h 504"/>
                    <a:gd name="T12" fmla="*/ 0 w 424"/>
                    <a:gd name="T13" fmla="*/ 504 h 504"/>
                    <a:gd name="T14" fmla="*/ 136 w 424"/>
                    <a:gd name="T15" fmla="*/ 504 h 504"/>
                    <a:gd name="T16" fmla="*/ 136 w 424"/>
                    <a:gd name="T17" fmla="*/ 404 h 504"/>
                    <a:gd name="T18" fmla="*/ 276 w 424"/>
                    <a:gd name="T19" fmla="*/ 404 h 504"/>
                    <a:gd name="T20" fmla="*/ 276 w 424"/>
                    <a:gd name="T21" fmla="*/ 504 h 504"/>
                    <a:gd name="T22" fmla="*/ 424 w 424"/>
                    <a:gd name="T23" fmla="*/ 504 h 504"/>
                    <a:gd name="T24" fmla="*/ 168 w 424"/>
                    <a:gd name="T25" fmla="*/ 201 h 504"/>
                    <a:gd name="T26" fmla="*/ 0 w 424"/>
                    <a:gd name="T27" fmla="*/ 0 h 504"/>
                    <a:gd name="T28" fmla="*/ 0 w 424"/>
                    <a:gd name="T29" fmla="*/ 0 h 504"/>
                    <a:gd name="T30" fmla="*/ 0 w 424"/>
                    <a:gd name="T31" fmla="*/ 97 h 504"/>
                    <a:gd name="T32" fmla="*/ 82 w 424"/>
                    <a:gd name="T33" fmla="*/ 97 h 504"/>
                    <a:gd name="T34" fmla="*/ 0 w 424"/>
                    <a:gd name="T35" fmla="*/ 0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4" h="504">
                      <a:moveTo>
                        <a:pt x="276" y="504"/>
                      </a:moveTo>
                      <a:lnTo>
                        <a:pt x="276" y="404"/>
                      </a:lnTo>
                      <a:lnTo>
                        <a:pt x="366" y="504"/>
                      </a:lnTo>
                      <a:lnTo>
                        <a:pt x="276" y="504"/>
                      </a:lnTo>
                      <a:moveTo>
                        <a:pt x="168" y="201"/>
                      </a:moveTo>
                      <a:lnTo>
                        <a:pt x="0" y="201"/>
                      </a:lnTo>
                      <a:lnTo>
                        <a:pt x="0" y="504"/>
                      </a:lnTo>
                      <a:lnTo>
                        <a:pt x="136" y="504"/>
                      </a:lnTo>
                      <a:lnTo>
                        <a:pt x="136" y="404"/>
                      </a:lnTo>
                      <a:lnTo>
                        <a:pt x="276" y="404"/>
                      </a:lnTo>
                      <a:lnTo>
                        <a:pt x="276" y="504"/>
                      </a:lnTo>
                      <a:lnTo>
                        <a:pt x="424" y="504"/>
                      </a:lnTo>
                      <a:lnTo>
                        <a:pt x="168" y="201"/>
                      </a:lnTo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97"/>
                      </a:lnTo>
                      <a:lnTo>
                        <a:pt x="82" y="9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8" name="Freeform 32"/>
                <p:cNvSpPr>
                  <a:spLocks/>
                </p:cNvSpPr>
                <p:nvPr/>
              </p:nvSpPr>
              <p:spPr bwMode="auto">
                <a:xfrm>
                  <a:off x="2827" y="1666"/>
                  <a:ext cx="168" cy="104"/>
                </a:xfrm>
                <a:custGeom>
                  <a:avLst/>
                  <a:gdLst>
                    <a:gd name="T0" fmla="*/ 82 w 168"/>
                    <a:gd name="T1" fmla="*/ 0 h 104"/>
                    <a:gd name="T2" fmla="*/ 0 w 168"/>
                    <a:gd name="T3" fmla="*/ 0 h 104"/>
                    <a:gd name="T4" fmla="*/ 0 w 168"/>
                    <a:gd name="T5" fmla="*/ 104 h 104"/>
                    <a:gd name="T6" fmla="*/ 168 w 168"/>
                    <a:gd name="T7" fmla="*/ 104 h 104"/>
                    <a:gd name="T8" fmla="*/ 82 w 168"/>
                    <a:gd name="T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04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104"/>
                      </a:lnTo>
                      <a:lnTo>
                        <a:pt x="168" y="104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3062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9" name="Freeform 33"/>
                <p:cNvSpPr>
                  <a:spLocks/>
                </p:cNvSpPr>
                <p:nvPr/>
              </p:nvSpPr>
              <p:spPr bwMode="auto">
                <a:xfrm>
                  <a:off x="2827" y="1666"/>
                  <a:ext cx="168" cy="104"/>
                </a:xfrm>
                <a:custGeom>
                  <a:avLst/>
                  <a:gdLst>
                    <a:gd name="T0" fmla="*/ 82 w 168"/>
                    <a:gd name="T1" fmla="*/ 0 h 104"/>
                    <a:gd name="T2" fmla="*/ 0 w 168"/>
                    <a:gd name="T3" fmla="*/ 0 h 104"/>
                    <a:gd name="T4" fmla="*/ 0 w 168"/>
                    <a:gd name="T5" fmla="*/ 104 h 104"/>
                    <a:gd name="T6" fmla="*/ 168 w 168"/>
                    <a:gd name="T7" fmla="*/ 104 h 104"/>
                    <a:gd name="T8" fmla="*/ 82 w 168"/>
                    <a:gd name="T9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8" h="104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104"/>
                      </a:lnTo>
                      <a:lnTo>
                        <a:pt x="168" y="104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0" name="Rectangle 34"/>
                <p:cNvSpPr>
                  <a:spLocks noChangeArrowheads="1"/>
                </p:cNvSpPr>
                <p:nvPr/>
              </p:nvSpPr>
              <p:spPr bwMode="auto">
                <a:xfrm>
                  <a:off x="2963" y="1973"/>
                  <a:ext cx="140" cy="100"/>
                </a:xfrm>
                <a:prstGeom prst="rect">
                  <a:avLst/>
                </a:prstGeom>
                <a:solidFill>
                  <a:srgbClr val="3045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1" name="Rectangle 35"/>
                <p:cNvSpPr>
                  <a:spLocks noChangeArrowheads="1"/>
                </p:cNvSpPr>
                <p:nvPr/>
              </p:nvSpPr>
              <p:spPr bwMode="auto">
                <a:xfrm>
                  <a:off x="2963" y="1973"/>
                  <a:ext cx="140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2" name="Freeform 36"/>
                <p:cNvSpPr>
                  <a:spLocks/>
                </p:cNvSpPr>
                <p:nvPr/>
              </p:nvSpPr>
              <p:spPr bwMode="auto">
                <a:xfrm>
                  <a:off x="3103" y="1973"/>
                  <a:ext cx="90" cy="100"/>
                </a:xfrm>
                <a:custGeom>
                  <a:avLst/>
                  <a:gdLst>
                    <a:gd name="T0" fmla="*/ 0 w 90"/>
                    <a:gd name="T1" fmla="*/ 0 h 100"/>
                    <a:gd name="T2" fmla="*/ 0 w 90"/>
                    <a:gd name="T3" fmla="*/ 100 h 100"/>
                    <a:gd name="T4" fmla="*/ 90 w 90"/>
                    <a:gd name="T5" fmla="*/ 100 h 100"/>
                    <a:gd name="T6" fmla="*/ 0 w 90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00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9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147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3" name="Freeform 37"/>
                <p:cNvSpPr>
                  <a:spLocks/>
                </p:cNvSpPr>
                <p:nvPr/>
              </p:nvSpPr>
              <p:spPr bwMode="auto">
                <a:xfrm>
                  <a:off x="3103" y="1973"/>
                  <a:ext cx="90" cy="100"/>
                </a:xfrm>
                <a:custGeom>
                  <a:avLst/>
                  <a:gdLst>
                    <a:gd name="T0" fmla="*/ 0 w 90"/>
                    <a:gd name="T1" fmla="*/ 0 h 100"/>
                    <a:gd name="T2" fmla="*/ 0 w 90"/>
                    <a:gd name="T3" fmla="*/ 100 h 100"/>
                    <a:gd name="T4" fmla="*/ 90 w 90"/>
                    <a:gd name="T5" fmla="*/ 100 h 100"/>
                    <a:gd name="T6" fmla="*/ 0 w 90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00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90" y="1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4" name="Rectangle 38"/>
                <p:cNvSpPr>
                  <a:spLocks noChangeArrowheads="1"/>
                </p:cNvSpPr>
                <p:nvPr/>
              </p:nvSpPr>
              <p:spPr bwMode="auto">
                <a:xfrm>
                  <a:off x="2834" y="1620"/>
                  <a:ext cx="79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5" name="Freeform 39"/>
                <p:cNvSpPr>
                  <a:spLocks noEditPoints="1"/>
                </p:cNvSpPr>
                <p:nvPr/>
              </p:nvSpPr>
              <p:spPr bwMode="auto">
                <a:xfrm>
                  <a:off x="2830" y="1617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0 w 87"/>
                    <a:gd name="T3" fmla="*/ 24 h 24"/>
                    <a:gd name="T4" fmla="*/ 0 w 87"/>
                    <a:gd name="T5" fmla="*/ 0 h 24"/>
                    <a:gd name="T6" fmla="*/ 87 w 87"/>
                    <a:gd name="T7" fmla="*/ 0 h 24"/>
                    <a:gd name="T8" fmla="*/ 87 w 87"/>
                    <a:gd name="T9" fmla="*/ 24 h 24"/>
                    <a:gd name="T10" fmla="*/ 8 w 87"/>
                    <a:gd name="T11" fmla="*/ 17 h 24"/>
                    <a:gd name="T12" fmla="*/ 79 w 87"/>
                    <a:gd name="T13" fmla="*/ 17 h 24"/>
                    <a:gd name="T14" fmla="*/ 79 w 87"/>
                    <a:gd name="T15" fmla="*/ 7 h 24"/>
                    <a:gd name="T16" fmla="*/ 8 w 87"/>
                    <a:gd name="T17" fmla="*/ 7 h 24"/>
                    <a:gd name="T18" fmla="*/ 8 w 87"/>
                    <a:gd name="T1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7" h="24">
                      <a:moveTo>
                        <a:pt x="87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87" y="0"/>
                      </a:lnTo>
                      <a:lnTo>
                        <a:pt x="87" y="24"/>
                      </a:lnTo>
                      <a:close/>
                      <a:moveTo>
                        <a:pt x="8" y="17"/>
                      </a:moveTo>
                      <a:lnTo>
                        <a:pt x="79" y="17"/>
                      </a:lnTo>
                      <a:lnTo>
                        <a:pt x="79" y="7"/>
                      </a:lnTo>
                      <a:lnTo>
                        <a:pt x="8" y="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6" name="Rectangle 40"/>
                <p:cNvSpPr>
                  <a:spLocks noChangeArrowheads="1"/>
                </p:cNvSpPr>
                <p:nvPr/>
              </p:nvSpPr>
              <p:spPr bwMode="auto">
                <a:xfrm>
                  <a:off x="2946" y="1620"/>
                  <a:ext cx="78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7" name="Freeform 41"/>
                <p:cNvSpPr>
                  <a:spLocks noEditPoints="1"/>
                </p:cNvSpPr>
                <p:nvPr/>
              </p:nvSpPr>
              <p:spPr bwMode="auto">
                <a:xfrm>
                  <a:off x="2942" y="1617"/>
                  <a:ext cx="86" cy="24"/>
                </a:xfrm>
                <a:custGeom>
                  <a:avLst/>
                  <a:gdLst>
                    <a:gd name="T0" fmla="*/ 86 w 86"/>
                    <a:gd name="T1" fmla="*/ 24 h 24"/>
                    <a:gd name="T2" fmla="*/ 0 w 86"/>
                    <a:gd name="T3" fmla="*/ 24 h 24"/>
                    <a:gd name="T4" fmla="*/ 0 w 86"/>
                    <a:gd name="T5" fmla="*/ 0 h 24"/>
                    <a:gd name="T6" fmla="*/ 86 w 86"/>
                    <a:gd name="T7" fmla="*/ 0 h 24"/>
                    <a:gd name="T8" fmla="*/ 86 w 86"/>
                    <a:gd name="T9" fmla="*/ 24 h 24"/>
                    <a:gd name="T10" fmla="*/ 7 w 86"/>
                    <a:gd name="T11" fmla="*/ 17 h 24"/>
                    <a:gd name="T12" fmla="*/ 78 w 86"/>
                    <a:gd name="T13" fmla="*/ 17 h 24"/>
                    <a:gd name="T14" fmla="*/ 78 w 86"/>
                    <a:gd name="T15" fmla="*/ 7 h 24"/>
                    <a:gd name="T16" fmla="*/ 7 w 86"/>
                    <a:gd name="T17" fmla="*/ 7 h 24"/>
                    <a:gd name="T18" fmla="*/ 7 w 86"/>
                    <a:gd name="T1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24">
                      <a:moveTo>
                        <a:pt x="86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6" y="24"/>
                      </a:lnTo>
                      <a:close/>
                      <a:moveTo>
                        <a:pt x="7" y="17"/>
                      </a:moveTo>
                      <a:lnTo>
                        <a:pt x="78" y="17"/>
                      </a:lnTo>
                      <a:lnTo>
                        <a:pt x="78" y="7"/>
                      </a:lnTo>
                      <a:lnTo>
                        <a:pt x="7" y="7"/>
                      </a:ln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8" name="Rectangle 42"/>
                <p:cNvSpPr>
                  <a:spLocks noChangeArrowheads="1"/>
                </p:cNvSpPr>
                <p:nvPr/>
              </p:nvSpPr>
              <p:spPr bwMode="auto">
                <a:xfrm>
                  <a:off x="3057" y="1620"/>
                  <a:ext cx="77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9" name="Freeform 43"/>
                <p:cNvSpPr>
                  <a:spLocks noEditPoints="1"/>
                </p:cNvSpPr>
                <p:nvPr/>
              </p:nvSpPr>
              <p:spPr bwMode="auto">
                <a:xfrm>
                  <a:off x="3053" y="1617"/>
                  <a:ext cx="84" cy="24"/>
                </a:xfrm>
                <a:custGeom>
                  <a:avLst/>
                  <a:gdLst>
                    <a:gd name="T0" fmla="*/ 84 w 84"/>
                    <a:gd name="T1" fmla="*/ 24 h 24"/>
                    <a:gd name="T2" fmla="*/ 0 w 84"/>
                    <a:gd name="T3" fmla="*/ 24 h 24"/>
                    <a:gd name="T4" fmla="*/ 0 w 84"/>
                    <a:gd name="T5" fmla="*/ 0 h 24"/>
                    <a:gd name="T6" fmla="*/ 84 w 84"/>
                    <a:gd name="T7" fmla="*/ 0 h 24"/>
                    <a:gd name="T8" fmla="*/ 84 w 84"/>
                    <a:gd name="T9" fmla="*/ 24 h 24"/>
                    <a:gd name="T10" fmla="*/ 8 w 84"/>
                    <a:gd name="T11" fmla="*/ 17 h 24"/>
                    <a:gd name="T12" fmla="*/ 77 w 84"/>
                    <a:gd name="T13" fmla="*/ 17 h 24"/>
                    <a:gd name="T14" fmla="*/ 77 w 84"/>
                    <a:gd name="T15" fmla="*/ 7 h 24"/>
                    <a:gd name="T16" fmla="*/ 8 w 84"/>
                    <a:gd name="T17" fmla="*/ 7 h 24"/>
                    <a:gd name="T18" fmla="*/ 8 w 84"/>
                    <a:gd name="T1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24">
                      <a:moveTo>
                        <a:pt x="84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4"/>
                      </a:lnTo>
                      <a:close/>
                      <a:moveTo>
                        <a:pt x="8" y="17"/>
                      </a:moveTo>
                      <a:lnTo>
                        <a:pt x="77" y="17"/>
                      </a:lnTo>
                      <a:lnTo>
                        <a:pt x="77" y="7"/>
                      </a:lnTo>
                      <a:lnTo>
                        <a:pt x="8" y="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0" name="Rectangle 44"/>
                <p:cNvSpPr>
                  <a:spLocks noChangeArrowheads="1"/>
                </p:cNvSpPr>
                <p:nvPr/>
              </p:nvSpPr>
              <p:spPr bwMode="auto">
                <a:xfrm>
                  <a:off x="3168" y="1620"/>
                  <a:ext cx="77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1" name="Freeform 45"/>
                <p:cNvSpPr>
                  <a:spLocks noEditPoints="1"/>
                </p:cNvSpPr>
                <p:nvPr/>
              </p:nvSpPr>
              <p:spPr bwMode="auto">
                <a:xfrm>
                  <a:off x="3164" y="1617"/>
                  <a:ext cx="85" cy="24"/>
                </a:xfrm>
                <a:custGeom>
                  <a:avLst/>
                  <a:gdLst>
                    <a:gd name="T0" fmla="*/ 85 w 85"/>
                    <a:gd name="T1" fmla="*/ 24 h 24"/>
                    <a:gd name="T2" fmla="*/ 0 w 85"/>
                    <a:gd name="T3" fmla="*/ 24 h 24"/>
                    <a:gd name="T4" fmla="*/ 0 w 85"/>
                    <a:gd name="T5" fmla="*/ 0 h 24"/>
                    <a:gd name="T6" fmla="*/ 85 w 85"/>
                    <a:gd name="T7" fmla="*/ 0 h 24"/>
                    <a:gd name="T8" fmla="*/ 85 w 85"/>
                    <a:gd name="T9" fmla="*/ 24 h 24"/>
                    <a:gd name="T10" fmla="*/ 8 w 85"/>
                    <a:gd name="T11" fmla="*/ 17 h 24"/>
                    <a:gd name="T12" fmla="*/ 77 w 85"/>
                    <a:gd name="T13" fmla="*/ 17 h 24"/>
                    <a:gd name="T14" fmla="*/ 77 w 85"/>
                    <a:gd name="T15" fmla="*/ 7 h 24"/>
                    <a:gd name="T16" fmla="*/ 8 w 85"/>
                    <a:gd name="T17" fmla="*/ 7 h 24"/>
                    <a:gd name="T18" fmla="*/ 8 w 85"/>
                    <a:gd name="T1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5" h="24">
                      <a:moveTo>
                        <a:pt x="85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5" y="24"/>
                      </a:lnTo>
                      <a:close/>
                      <a:moveTo>
                        <a:pt x="8" y="17"/>
                      </a:moveTo>
                      <a:lnTo>
                        <a:pt x="77" y="17"/>
                      </a:lnTo>
                      <a:lnTo>
                        <a:pt x="77" y="7"/>
                      </a:lnTo>
                      <a:lnTo>
                        <a:pt x="8" y="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2" name="Rectangle 46"/>
                <p:cNvSpPr>
                  <a:spLocks noChangeArrowheads="1"/>
                </p:cNvSpPr>
                <p:nvPr/>
              </p:nvSpPr>
              <p:spPr bwMode="auto">
                <a:xfrm>
                  <a:off x="3193" y="1785"/>
                  <a:ext cx="40" cy="3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3" name="Rectangle 47"/>
                <p:cNvSpPr>
                  <a:spLocks noChangeArrowheads="1"/>
                </p:cNvSpPr>
                <p:nvPr/>
              </p:nvSpPr>
              <p:spPr bwMode="auto">
                <a:xfrm>
                  <a:off x="3389" y="2040"/>
                  <a:ext cx="105" cy="33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4" name="Rectangle 48"/>
                <p:cNvSpPr>
                  <a:spLocks noChangeArrowheads="1"/>
                </p:cNvSpPr>
                <p:nvPr/>
              </p:nvSpPr>
              <p:spPr bwMode="auto">
                <a:xfrm>
                  <a:off x="2410" y="1358"/>
                  <a:ext cx="37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5" name="Rectangle 49"/>
                <p:cNvSpPr>
                  <a:spLocks noChangeArrowheads="1"/>
                </p:cNvSpPr>
                <p:nvPr/>
              </p:nvSpPr>
              <p:spPr bwMode="auto">
                <a:xfrm>
                  <a:off x="2546" y="1358"/>
                  <a:ext cx="39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6" name="Rectangle 50"/>
                <p:cNvSpPr>
                  <a:spLocks noChangeArrowheads="1"/>
                </p:cNvSpPr>
                <p:nvPr/>
              </p:nvSpPr>
              <p:spPr bwMode="auto">
                <a:xfrm>
                  <a:off x="2685" y="1358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7" name="Rectangle 51"/>
                <p:cNvSpPr>
                  <a:spLocks noChangeArrowheads="1"/>
                </p:cNvSpPr>
                <p:nvPr/>
              </p:nvSpPr>
              <p:spPr bwMode="auto">
                <a:xfrm>
                  <a:off x="2272" y="1513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8" name="Rectangle 52"/>
                <p:cNvSpPr>
                  <a:spLocks noChangeArrowheads="1"/>
                </p:cNvSpPr>
                <p:nvPr/>
              </p:nvSpPr>
              <p:spPr bwMode="auto">
                <a:xfrm>
                  <a:off x="2410" y="1513"/>
                  <a:ext cx="37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9" name="Rectangle 53"/>
                <p:cNvSpPr>
                  <a:spLocks noChangeArrowheads="1"/>
                </p:cNvSpPr>
                <p:nvPr/>
              </p:nvSpPr>
              <p:spPr bwMode="auto">
                <a:xfrm>
                  <a:off x="2546" y="1513"/>
                  <a:ext cx="39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0" name="Rectangle 54"/>
                <p:cNvSpPr>
                  <a:spLocks noChangeArrowheads="1"/>
                </p:cNvSpPr>
                <p:nvPr/>
              </p:nvSpPr>
              <p:spPr bwMode="auto">
                <a:xfrm>
                  <a:off x="2685" y="1513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1" name="Rectangle 55"/>
                <p:cNvSpPr>
                  <a:spLocks noChangeArrowheads="1"/>
                </p:cNvSpPr>
                <p:nvPr/>
              </p:nvSpPr>
              <p:spPr bwMode="auto">
                <a:xfrm>
                  <a:off x="2272" y="1663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2" name="Rectangle 56"/>
                <p:cNvSpPr>
                  <a:spLocks noChangeArrowheads="1"/>
                </p:cNvSpPr>
                <p:nvPr/>
              </p:nvSpPr>
              <p:spPr bwMode="auto">
                <a:xfrm>
                  <a:off x="2410" y="1663"/>
                  <a:ext cx="37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3" name="Rectangle 57"/>
                <p:cNvSpPr>
                  <a:spLocks noChangeArrowheads="1"/>
                </p:cNvSpPr>
                <p:nvPr/>
              </p:nvSpPr>
              <p:spPr bwMode="auto">
                <a:xfrm>
                  <a:off x="2546" y="1663"/>
                  <a:ext cx="39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4" name="Rectangle 58"/>
                <p:cNvSpPr>
                  <a:spLocks noChangeArrowheads="1"/>
                </p:cNvSpPr>
                <p:nvPr/>
              </p:nvSpPr>
              <p:spPr bwMode="auto">
                <a:xfrm>
                  <a:off x="2685" y="1663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5" name="Rectangle 59"/>
                <p:cNvSpPr>
                  <a:spLocks noChangeArrowheads="1"/>
                </p:cNvSpPr>
                <p:nvPr/>
              </p:nvSpPr>
              <p:spPr bwMode="auto">
                <a:xfrm>
                  <a:off x="2272" y="1820"/>
                  <a:ext cx="36" cy="10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6" name="Rectangle 60"/>
                <p:cNvSpPr>
                  <a:spLocks noChangeArrowheads="1"/>
                </p:cNvSpPr>
                <p:nvPr/>
              </p:nvSpPr>
              <p:spPr bwMode="auto">
                <a:xfrm>
                  <a:off x="2410" y="1820"/>
                  <a:ext cx="37" cy="10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7" name="Rectangle 61"/>
                <p:cNvSpPr>
                  <a:spLocks noChangeArrowheads="1"/>
                </p:cNvSpPr>
                <p:nvPr/>
              </p:nvSpPr>
              <p:spPr bwMode="auto">
                <a:xfrm>
                  <a:off x="2546" y="1820"/>
                  <a:ext cx="39" cy="10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8" name="Rectangle 62"/>
                <p:cNvSpPr>
                  <a:spLocks noChangeArrowheads="1"/>
                </p:cNvSpPr>
                <p:nvPr/>
              </p:nvSpPr>
              <p:spPr bwMode="auto">
                <a:xfrm>
                  <a:off x="2685" y="1820"/>
                  <a:ext cx="36" cy="109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9" name="Rectangle 63"/>
                <p:cNvSpPr>
                  <a:spLocks noChangeArrowheads="1"/>
                </p:cNvSpPr>
                <p:nvPr/>
              </p:nvSpPr>
              <p:spPr bwMode="auto">
                <a:xfrm>
                  <a:off x="2272" y="1358"/>
                  <a:ext cx="36" cy="111"/>
                </a:xfrm>
                <a:prstGeom prst="rect">
                  <a:avLst/>
                </a:prstGeom>
                <a:solidFill>
                  <a:srgbClr val="3E57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0" name="Rectangle 64"/>
                <p:cNvSpPr>
                  <a:spLocks noChangeArrowheads="1"/>
                </p:cNvSpPr>
                <p:nvPr/>
              </p:nvSpPr>
              <p:spPr bwMode="auto">
                <a:xfrm>
                  <a:off x="2293" y="1388"/>
                  <a:ext cx="12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1" name="Rectangle 65"/>
                <p:cNvSpPr>
                  <a:spLocks noChangeArrowheads="1"/>
                </p:cNvSpPr>
                <p:nvPr/>
              </p:nvSpPr>
              <p:spPr bwMode="auto">
                <a:xfrm>
                  <a:off x="2293" y="1407"/>
                  <a:ext cx="12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2" name="Rectangle 66"/>
                <p:cNvSpPr>
                  <a:spLocks noChangeArrowheads="1"/>
                </p:cNvSpPr>
                <p:nvPr/>
              </p:nvSpPr>
              <p:spPr bwMode="auto">
                <a:xfrm>
                  <a:off x="2293" y="1429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3" name="Rectangle 67"/>
                <p:cNvSpPr>
                  <a:spLocks noChangeArrowheads="1"/>
                </p:cNvSpPr>
                <p:nvPr/>
              </p:nvSpPr>
              <p:spPr bwMode="auto">
                <a:xfrm>
                  <a:off x="2276" y="1361"/>
                  <a:ext cx="13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4" name="Rectangle 68"/>
                <p:cNvSpPr>
                  <a:spLocks noChangeArrowheads="1"/>
                </p:cNvSpPr>
                <p:nvPr/>
              </p:nvSpPr>
              <p:spPr bwMode="auto">
                <a:xfrm>
                  <a:off x="2293" y="1361"/>
                  <a:ext cx="12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5" name="Rectangle 69"/>
                <p:cNvSpPr>
                  <a:spLocks noChangeArrowheads="1"/>
                </p:cNvSpPr>
                <p:nvPr/>
              </p:nvSpPr>
              <p:spPr bwMode="auto">
                <a:xfrm>
                  <a:off x="2276" y="1388"/>
                  <a:ext cx="13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6" name="Rectangle 70"/>
                <p:cNvSpPr>
                  <a:spLocks noChangeArrowheads="1"/>
                </p:cNvSpPr>
                <p:nvPr/>
              </p:nvSpPr>
              <p:spPr bwMode="auto">
                <a:xfrm>
                  <a:off x="2276" y="1450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7" name="Rectangle 71"/>
                <p:cNvSpPr>
                  <a:spLocks noChangeArrowheads="1"/>
                </p:cNvSpPr>
                <p:nvPr/>
              </p:nvSpPr>
              <p:spPr bwMode="auto">
                <a:xfrm>
                  <a:off x="2293" y="1450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8" name="Rectangle 72"/>
                <p:cNvSpPr>
                  <a:spLocks noChangeArrowheads="1"/>
                </p:cNvSpPr>
                <p:nvPr/>
              </p:nvSpPr>
              <p:spPr bwMode="auto">
                <a:xfrm>
                  <a:off x="2276" y="1407"/>
                  <a:ext cx="13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9" name="Rectangle 73"/>
                <p:cNvSpPr>
                  <a:spLocks noChangeArrowheads="1"/>
                </p:cNvSpPr>
                <p:nvPr/>
              </p:nvSpPr>
              <p:spPr bwMode="auto">
                <a:xfrm>
                  <a:off x="2276" y="1429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0" name="Rectangle 74"/>
                <p:cNvSpPr>
                  <a:spLocks noChangeArrowheads="1"/>
                </p:cNvSpPr>
                <p:nvPr/>
              </p:nvSpPr>
              <p:spPr bwMode="auto">
                <a:xfrm>
                  <a:off x="2429" y="1388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1" name="Rectangle 75"/>
                <p:cNvSpPr>
                  <a:spLocks noChangeArrowheads="1"/>
                </p:cNvSpPr>
                <p:nvPr/>
              </p:nvSpPr>
              <p:spPr bwMode="auto">
                <a:xfrm>
                  <a:off x="2429" y="1407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2" name="Rectangle 76"/>
                <p:cNvSpPr>
                  <a:spLocks noChangeArrowheads="1"/>
                </p:cNvSpPr>
                <p:nvPr/>
              </p:nvSpPr>
              <p:spPr bwMode="auto">
                <a:xfrm>
                  <a:off x="2429" y="142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3" name="Rectangle 77"/>
                <p:cNvSpPr>
                  <a:spLocks noChangeArrowheads="1"/>
                </p:cNvSpPr>
                <p:nvPr/>
              </p:nvSpPr>
              <p:spPr bwMode="auto">
                <a:xfrm>
                  <a:off x="2414" y="1361"/>
                  <a:ext cx="12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4" name="Rectangle 78"/>
                <p:cNvSpPr>
                  <a:spLocks noChangeArrowheads="1"/>
                </p:cNvSpPr>
                <p:nvPr/>
              </p:nvSpPr>
              <p:spPr bwMode="auto">
                <a:xfrm>
                  <a:off x="2429" y="1361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5" name="Rectangle 79"/>
                <p:cNvSpPr>
                  <a:spLocks noChangeArrowheads="1"/>
                </p:cNvSpPr>
                <p:nvPr/>
              </p:nvSpPr>
              <p:spPr bwMode="auto">
                <a:xfrm>
                  <a:off x="2414" y="1388"/>
                  <a:ext cx="12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6" name="Rectangle 80"/>
                <p:cNvSpPr>
                  <a:spLocks noChangeArrowheads="1"/>
                </p:cNvSpPr>
                <p:nvPr/>
              </p:nvSpPr>
              <p:spPr bwMode="auto">
                <a:xfrm>
                  <a:off x="2414" y="1450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7" name="Rectangle 81"/>
                <p:cNvSpPr>
                  <a:spLocks noChangeArrowheads="1"/>
                </p:cNvSpPr>
                <p:nvPr/>
              </p:nvSpPr>
              <p:spPr bwMode="auto">
                <a:xfrm>
                  <a:off x="2429" y="145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8" name="Rectangle 82"/>
                <p:cNvSpPr>
                  <a:spLocks noChangeArrowheads="1"/>
                </p:cNvSpPr>
                <p:nvPr/>
              </p:nvSpPr>
              <p:spPr bwMode="auto">
                <a:xfrm>
                  <a:off x="2414" y="1407"/>
                  <a:ext cx="12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9" name="Rectangle 83"/>
                <p:cNvSpPr>
                  <a:spLocks noChangeArrowheads="1"/>
                </p:cNvSpPr>
                <p:nvPr/>
              </p:nvSpPr>
              <p:spPr bwMode="auto">
                <a:xfrm>
                  <a:off x="2414" y="1429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0" name="Rectangle 84"/>
                <p:cNvSpPr>
                  <a:spLocks noChangeArrowheads="1"/>
                </p:cNvSpPr>
                <p:nvPr/>
              </p:nvSpPr>
              <p:spPr bwMode="auto">
                <a:xfrm>
                  <a:off x="2568" y="1388"/>
                  <a:ext cx="13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1" name="Rectangle 85"/>
                <p:cNvSpPr>
                  <a:spLocks noChangeArrowheads="1"/>
                </p:cNvSpPr>
                <p:nvPr/>
              </p:nvSpPr>
              <p:spPr bwMode="auto">
                <a:xfrm>
                  <a:off x="2568" y="1407"/>
                  <a:ext cx="13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2" name="Rectangle 86"/>
                <p:cNvSpPr>
                  <a:spLocks noChangeArrowheads="1"/>
                </p:cNvSpPr>
                <p:nvPr/>
              </p:nvSpPr>
              <p:spPr bwMode="auto">
                <a:xfrm>
                  <a:off x="2568" y="1429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3" name="Rectangle 87"/>
                <p:cNvSpPr>
                  <a:spLocks noChangeArrowheads="1"/>
                </p:cNvSpPr>
                <p:nvPr/>
              </p:nvSpPr>
              <p:spPr bwMode="auto">
                <a:xfrm>
                  <a:off x="2550" y="1361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4" name="Rectangle 88"/>
                <p:cNvSpPr>
                  <a:spLocks noChangeArrowheads="1"/>
                </p:cNvSpPr>
                <p:nvPr/>
              </p:nvSpPr>
              <p:spPr bwMode="auto">
                <a:xfrm>
                  <a:off x="2568" y="1361"/>
                  <a:ext cx="13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5" name="Rectangle 89"/>
                <p:cNvSpPr>
                  <a:spLocks noChangeArrowheads="1"/>
                </p:cNvSpPr>
                <p:nvPr/>
              </p:nvSpPr>
              <p:spPr bwMode="auto">
                <a:xfrm>
                  <a:off x="2550" y="1388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6" name="Rectangle 90"/>
                <p:cNvSpPr>
                  <a:spLocks noChangeArrowheads="1"/>
                </p:cNvSpPr>
                <p:nvPr/>
              </p:nvSpPr>
              <p:spPr bwMode="auto">
                <a:xfrm>
                  <a:off x="2550" y="145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7" name="Rectangle 91"/>
                <p:cNvSpPr>
                  <a:spLocks noChangeArrowheads="1"/>
                </p:cNvSpPr>
                <p:nvPr/>
              </p:nvSpPr>
              <p:spPr bwMode="auto">
                <a:xfrm>
                  <a:off x="2568" y="1450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8" name="Rectangle 92"/>
                <p:cNvSpPr>
                  <a:spLocks noChangeArrowheads="1"/>
                </p:cNvSpPr>
                <p:nvPr/>
              </p:nvSpPr>
              <p:spPr bwMode="auto">
                <a:xfrm>
                  <a:off x="2550" y="1407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9" name="Rectangle 93"/>
                <p:cNvSpPr>
                  <a:spLocks noChangeArrowheads="1"/>
                </p:cNvSpPr>
                <p:nvPr/>
              </p:nvSpPr>
              <p:spPr bwMode="auto">
                <a:xfrm>
                  <a:off x="2550" y="142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0" name="Rectangle 94"/>
                <p:cNvSpPr>
                  <a:spLocks noChangeArrowheads="1"/>
                </p:cNvSpPr>
                <p:nvPr/>
              </p:nvSpPr>
              <p:spPr bwMode="auto">
                <a:xfrm>
                  <a:off x="2706" y="1388"/>
                  <a:ext cx="11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1" name="Rectangle 95"/>
                <p:cNvSpPr>
                  <a:spLocks noChangeArrowheads="1"/>
                </p:cNvSpPr>
                <p:nvPr/>
              </p:nvSpPr>
              <p:spPr bwMode="auto">
                <a:xfrm>
                  <a:off x="2706" y="1407"/>
                  <a:ext cx="11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2" name="Rectangle 96"/>
                <p:cNvSpPr>
                  <a:spLocks noChangeArrowheads="1"/>
                </p:cNvSpPr>
                <p:nvPr/>
              </p:nvSpPr>
              <p:spPr bwMode="auto">
                <a:xfrm>
                  <a:off x="2706" y="1429"/>
                  <a:ext cx="11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3" name="Rectangle 97"/>
                <p:cNvSpPr>
                  <a:spLocks noChangeArrowheads="1"/>
                </p:cNvSpPr>
                <p:nvPr/>
              </p:nvSpPr>
              <p:spPr bwMode="auto">
                <a:xfrm>
                  <a:off x="2688" y="1361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4" name="Rectangle 98"/>
                <p:cNvSpPr>
                  <a:spLocks noChangeArrowheads="1"/>
                </p:cNvSpPr>
                <p:nvPr/>
              </p:nvSpPr>
              <p:spPr bwMode="auto">
                <a:xfrm>
                  <a:off x="2706" y="1361"/>
                  <a:ext cx="11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5" name="Rectangle 99"/>
                <p:cNvSpPr>
                  <a:spLocks noChangeArrowheads="1"/>
                </p:cNvSpPr>
                <p:nvPr/>
              </p:nvSpPr>
              <p:spPr bwMode="auto">
                <a:xfrm>
                  <a:off x="2688" y="1388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688" y="145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7" name="Rectangle 101"/>
                <p:cNvSpPr>
                  <a:spLocks noChangeArrowheads="1"/>
                </p:cNvSpPr>
                <p:nvPr/>
              </p:nvSpPr>
              <p:spPr bwMode="auto">
                <a:xfrm>
                  <a:off x="2706" y="1450"/>
                  <a:ext cx="11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688" y="1407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9" name="Rectangle 103"/>
                <p:cNvSpPr>
                  <a:spLocks noChangeArrowheads="1"/>
                </p:cNvSpPr>
                <p:nvPr/>
              </p:nvSpPr>
              <p:spPr bwMode="auto">
                <a:xfrm>
                  <a:off x="2688" y="142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93" y="1849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1" name="Rectangle 105"/>
                <p:cNvSpPr>
                  <a:spLocks noChangeArrowheads="1"/>
                </p:cNvSpPr>
                <p:nvPr/>
              </p:nvSpPr>
              <p:spPr bwMode="auto">
                <a:xfrm>
                  <a:off x="2293" y="1868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2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93" y="1889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3" name="Rectangle 107"/>
                <p:cNvSpPr>
                  <a:spLocks noChangeArrowheads="1"/>
                </p:cNvSpPr>
                <p:nvPr/>
              </p:nvSpPr>
              <p:spPr bwMode="auto">
                <a:xfrm>
                  <a:off x="2276" y="1824"/>
                  <a:ext cx="13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293" y="1824"/>
                  <a:ext cx="12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276" y="1849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76" y="1910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7" name="Rectangle 111"/>
                <p:cNvSpPr>
                  <a:spLocks noChangeArrowheads="1"/>
                </p:cNvSpPr>
                <p:nvPr/>
              </p:nvSpPr>
              <p:spPr bwMode="auto">
                <a:xfrm>
                  <a:off x="2293" y="1910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76" y="1868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9" name="Rectangle 113"/>
                <p:cNvSpPr>
                  <a:spLocks noChangeArrowheads="1"/>
                </p:cNvSpPr>
                <p:nvPr/>
              </p:nvSpPr>
              <p:spPr bwMode="auto">
                <a:xfrm>
                  <a:off x="2276" y="1889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0" name="Rectangle 114"/>
                <p:cNvSpPr>
                  <a:spLocks noChangeArrowheads="1"/>
                </p:cNvSpPr>
                <p:nvPr/>
              </p:nvSpPr>
              <p:spPr bwMode="auto">
                <a:xfrm>
                  <a:off x="2429" y="1849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429" y="1868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2" name="Rectangle 116"/>
                <p:cNvSpPr>
                  <a:spLocks noChangeArrowheads="1"/>
                </p:cNvSpPr>
                <p:nvPr/>
              </p:nvSpPr>
              <p:spPr bwMode="auto">
                <a:xfrm>
                  <a:off x="2429" y="188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3" name="Rectangle 117"/>
                <p:cNvSpPr>
                  <a:spLocks noChangeArrowheads="1"/>
                </p:cNvSpPr>
                <p:nvPr/>
              </p:nvSpPr>
              <p:spPr bwMode="auto">
                <a:xfrm>
                  <a:off x="2414" y="1824"/>
                  <a:ext cx="12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4" name="Rectangle 118"/>
                <p:cNvSpPr>
                  <a:spLocks noChangeArrowheads="1"/>
                </p:cNvSpPr>
                <p:nvPr/>
              </p:nvSpPr>
              <p:spPr bwMode="auto">
                <a:xfrm>
                  <a:off x="2429" y="1824"/>
                  <a:ext cx="14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5" name="Rectangle 119"/>
                <p:cNvSpPr>
                  <a:spLocks noChangeArrowheads="1"/>
                </p:cNvSpPr>
                <p:nvPr/>
              </p:nvSpPr>
              <p:spPr bwMode="auto">
                <a:xfrm>
                  <a:off x="2414" y="1849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14" y="1910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429" y="191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8" name="Rectangle 122"/>
                <p:cNvSpPr>
                  <a:spLocks noChangeArrowheads="1"/>
                </p:cNvSpPr>
                <p:nvPr/>
              </p:nvSpPr>
              <p:spPr bwMode="auto">
                <a:xfrm>
                  <a:off x="2414" y="1868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9" name="Rectangle 123"/>
                <p:cNvSpPr>
                  <a:spLocks noChangeArrowheads="1"/>
                </p:cNvSpPr>
                <p:nvPr/>
              </p:nvSpPr>
              <p:spPr bwMode="auto">
                <a:xfrm>
                  <a:off x="2414" y="1889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0" name="Rectangle 124"/>
                <p:cNvSpPr>
                  <a:spLocks noChangeArrowheads="1"/>
                </p:cNvSpPr>
                <p:nvPr/>
              </p:nvSpPr>
              <p:spPr bwMode="auto">
                <a:xfrm>
                  <a:off x="2568" y="1849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1" name="Rectangle 125"/>
                <p:cNvSpPr>
                  <a:spLocks noChangeArrowheads="1"/>
                </p:cNvSpPr>
                <p:nvPr/>
              </p:nvSpPr>
              <p:spPr bwMode="auto">
                <a:xfrm>
                  <a:off x="2568" y="1868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568" y="1889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3" name="Rectangle 127"/>
                <p:cNvSpPr>
                  <a:spLocks noChangeArrowheads="1"/>
                </p:cNvSpPr>
                <p:nvPr/>
              </p:nvSpPr>
              <p:spPr bwMode="auto">
                <a:xfrm>
                  <a:off x="2550" y="1824"/>
                  <a:ext cx="14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4" name="Rectangle 128"/>
                <p:cNvSpPr>
                  <a:spLocks noChangeArrowheads="1"/>
                </p:cNvSpPr>
                <p:nvPr/>
              </p:nvSpPr>
              <p:spPr bwMode="auto">
                <a:xfrm>
                  <a:off x="2568" y="1824"/>
                  <a:ext cx="13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5" name="Rectangle 129"/>
                <p:cNvSpPr>
                  <a:spLocks noChangeArrowheads="1"/>
                </p:cNvSpPr>
                <p:nvPr/>
              </p:nvSpPr>
              <p:spPr bwMode="auto">
                <a:xfrm>
                  <a:off x="2550" y="1849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6" name="Rectangle 130"/>
                <p:cNvSpPr>
                  <a:spLocks noChangeArrowheads="1"/>
                </p:cNvSpPr>
                <p:nvPr/>
              </p:nvSpPr>
              <p:spPr bwMode="auto">
                <a:xfrm>
                  <a:off x="2550" y="191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7" name="Rectangle 131"/>
                <p:cNvSpPr>
                  <a:spLocks noChangeArrowheads="1"/>
                </p:cNvSpPr>
                <p:nvPr/>
              </p:nvSpPr>
              <p:spPr bwMode="auto">
                <a:xfrm>
                  <a:off x="2568" y="1910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50" y="1868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9" name="Rectangle 133"/>
                <p:cNvSpPr>
                  <a:spLocks noChangeArrowheads="1"/>
                </p:cNvSpPr>
                <p:nvPr/>
              </p:nvSpPr>
              <p:spPr bwMode="auto">
                <a:xfrm>
                  <a:off x="2550" y="188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0" name="Rectangle 134"/>
                <p:cNvSpPr>
                  <a:spLocks noChangeArrowheads="1"/>
                </p:cNvSpPr>
                <p:nvPr/>
              </p:nvSpPr>
              <p:spPr bwMode="auto">
                <a:xfrm>
                  <a:off x="2706" y="1849"/>
                  <a:ext cx="11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1" name="Rectangle 135"/>
                <p:cNvSpPr>
                  <a:spLocks noChangeArrowheads="1"/>
                </p:cNvSpPr>
                <p:nvPr/>
              </p:nvSpPr>
              <p:spPr bwMode="auto">
                <a:xfrm>
                  <a:off x="2706" y="1868"/>
                  <a:ext cx="11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2" name="Rectangle 136"/>
                <p:cNvSpPr>
                  <a:spLocks noChangeArrowheads="1"/>
                </p:cNvSpPr>
                <p:nvPr/>
              </p:nvSpPr>
              <p:spPr bwMode="auto">
                <a:xfrm>
                  <a:off x="2706" y="1889"/>
                  <a:ext cx="11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3" name="Rectangle 137"/>
                <p:cNvSpPr>
                  <a:spLocks noChangeArrowheads="1"/>
                </p:cNvSpPr>
                <p:nvPr/>
              </p:nvSpPr>
              <p:spPr bwMode="auto">
                <a:xfrm>
                  <a:off x="2688" y="1824"/>
                  <a:ext cx="14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4" name="Rectangle 138"/>
                <p:cNvSpPr>
                  <a:spLocks noChangeArrowheads="1"/>
                </p:cNvSpPr>
                <p:nvPr/>
              </p:nvSpPr>
              <p:spPr bwMode="auto">
                <a:xfrm>
                  <a:off x="2706" y="1824"/>
                  <a:ext cx="11" cy="19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5" name="Rectangle 139"/>
                <p:cNvSpPr>
                  <a:spLocks noChangeArrowheads="1"/>
                </p:cNvSpPr>
                <p:nvPr/>
              </p:nvSpPr>
              <p:spPr bwMode="auto">
                <a:xfrm>
                  <a:off x="2688" y="1849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6" name="Rectangle 140"/>
                <p:cNvSpPr>
                  <a:spLocks noChangeArrowheads="1"/>
                </p:cNvSpPr>
                <p:nvPr/>
              </p:nvSpPr>
              <p:spPr bwMode="auto">
                <a:xfrm>
                  <a:off x="2688" y="1910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7" name="Rectangle 141"/>
                <p:cNvSpPr>
                  <a:spLocks noChangeArrowheads="1"/>
                </p:cNvSpPr>
                <p:nvPr/>
              </p:nvSpPr>
              <p:spPr bwMode="auto">
                <a:xfrm>
                  <a:off x="2706" y="1910"/>
                  <a:ext cx="11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8" name="Rectangle 142"/>
                <p:cNvSpPr>
                  <a:spLocks noChangeArrowheads="1"/>
                </p:cNvSpPr>
                <p:nvPr/>
              </p:nvSpPr>
              <p:spPr bwMode="auto">
                <a:xfrm>
                  <a:off x="2688" y="1868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9" name="Rectangle 143"/>
                <p:cNvSpPr>
                  <a:spLocks noChangeArrowheads="1"/>
                </p:cNvSpPr>
                <p:nvPr/>
              </p:nvSpPr>
              <p:spPr bwMode="auto">
                <a:xfrm>
                  <a:off x="2688" y="1889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0" name="Rectangle 144"/>
                <p:cNvSpPr>
                  <a:spLocks noChangeArrowheads="1"/>
                </p:cNvSpPr>
                <p:nvPr/>
              </p:nvSpPr>
              <p:spPr bwMode="auto">
                <a:xfrm>
                  <a:off x="2293" y="1693"/>
                  <a:ext cx="12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1" name="Rectangle 145"/>
                <p:cNvSpPr>
                  <a:spLocks noChangeArrowheads="1"/>
                </p:cNvSpPr>
                <p:nvPr/>
              </p:nvSpPr>
              <p:spPr bwMode="auto">
                <a:xfrm>
                  <a:off x="2293" y="1712"/>
                  <a:ext cx="12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2" name="Rectangle 146"/>
                <p:cNvSpPr>
                  <a:spLocks noChangeArrowheads="1"/>
                </p:cNvSpPr>
                <p:nvPr/>
              </p:nvSpPr>
              <p:spPr bwMode="auto">
                <a:xfrm>
                  <a:off x="2293" y="1734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3" name="Rectangle 147"/>
                <p:cNvSpPr>
                  <a:spLocks noChangeArrowheads="1"/>
                </p:cNvSpPr>
                <p:nvPr/>
              </p:nvSpPr>
              <p:spPr bwMode="auto">
                <a:xfrm>
                  <a:off x="2276" y="1666"/>
                  <a:ext cx="13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4" name="Rectangle 148"/>
                <p:cNvSpPr>
                  <a:spLocks noChangeArrowheads="1"/>
                </p:cNvSpPr>
                <p:nvPr/>
              </p:nvSpPr>
              <p:spPr bwMode="auto">
                <a:xfrm>
                  <a:off x="2293" y="1666"/>
                  <a:ext cx="12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5" name="Rectangle 149"/>
                <p:cNvSpPr>
                  <a:spLocks noChangeArrowheads="1"/>
                </p:cNvSpPr>
                <p:nvPr/>
              </p:nvSpPr>
              <p:spPr bwMode="auto">
                <a:xfrm>
                  <a:off x="2276" y="1693"/>
                  <a:ext cx="13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6" name="Rectangle 150"/>
                <p:cNvSpPr>
                  <a:spLocks noChangeArrowheads="1"/>
                </p:cNvSpPr>
                <p:nvPr/>
              </p:nvSpPr>
              <p:spPr bwMode="auto">
                <a:xfrm>
                  <a:off x="2276" y="1755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7" name="Rectangle 151"/>
                <p:cNvSpPr>
                  <a:spLocks noChangeArrowheads="1"/>
                </p:cNvSpPr>
                <p:nvPr/>
              </p:nvSpPr>
              <p:spPr bwMode="auto">
                <a:xfrm>
                  <a:off x="2293" y="1755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8" name="Rectangle 152"/>
                <p:cNvSpPr>
                  <a:spLocks noChangeArrowheads="1"/>
                </p:cNvSpPr>
                <p:nvPr/>
              </p:nvSpPr>
              <p:spPr bwMode="auto">
                <a:xfrm>
                  <a:off x="2276" y="1712"/>
                  <a:ext cx="13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9" name="Rectangle 153"/>
                <p:cNvSpPr>
                  <a:spLocks noChangeArrowheads="1"/>
                </p:cNvSpPr>
                <p:nvPr/>
              </p:nvSpPr>
              <p:spPr bwMode="auto">
                <a:xfrm>
                  <a:off x="2276" y="1734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0" name="Rectangle 154"/>
                <p:cNvSpPr>
                  <a:spLocks noChangeArrowheads="1"/>
                </p:cNvSpPr>
                <p:nvPr/>
              </p:nvSpPr>
              <p:spPr bwMode="auto">
                <a:xfrm>
                  <a:off x="2429" y="1693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1" name="Rectangle 155"/>
                <p:cNvSpPr>
                  <a:spLocks noChangeArrowheads="1"/>
                </p:cNvSpPr>
                <p:nvPr/>
              </p:nvSpPr>
              <p:spPr bwMode="auto">
                <a:xfrm>
                  <a:off x="2429" y="1712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2" name="Rectangle 156"/>
                <p:cNvSpPr>
                  <a:spLocks noChangeArrowheads="1"/>
                </p:cNvSpPr>
                <p:nvPr/>
              </p:nvSpPr>
              <p:spPr bwMode="auto">
                <a:xfrm>
                  <a:off x="2429" y="1734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3" name="Rectangle 157"/>
                <p:cNvSpPr>
                  <a:spLocks noChangeArrowheads="1"/>
                </p:cNvSpPr>
                <p:nvPr/>
              </p:nvSpPr>
              <p:spPr bwMode="auto">
                <a:xfrm>
                  <a:off x="2414" y="1666"/>
                  <a:ext cx="12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4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29" y="1666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5" name="Rectangle 159"/>
                <p:cNvSpPr>
                  <a:spLocks noChangeArrowheads="1"/>
                </p:cNvSpPr>
                <p:nvPr/>
              </p:nvSpPr>
              <p:spPr bwMode="auto">
                <a:xfrm>
                  <a:off x="2414" y="1693"/>
                  <a:ext cx="12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6" name="Rectangle 160"/>
                <p:cNvSpPr>
                  <a:spLocks noChangeArrowheads="1"/>
                </p:cNvSpPr>
                <p:nvPr/>
              </p:nvSpPr>
              <p:spPr bwMode="auto">
                <a:xfrm>
                  <a:off x="2414" y="1755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7" name="Rectangle 161"/>
                <p:cNvSpPr>
                  <a:spLocks noChangeArrowheads="1"/>
                </p:cNvSpPr>
                <p:nvPr/>
              </p:nvSpPr>
              <p:spPr bwMode="auto">
                <a:xfrm>
                  <a:off x="2429" y="1755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8" name="Rectangle 162"/>
                <p:cNvSpPr>
                  <a:spLocks noChangeArrowheads="1"/>
                </p:cNvSpPr>
                <p:nvPr/>
              </p:nvSpPr>
              <p:spPr bwMode="auto">
                <a:xfrm>
                  <a:off x="2414" y="1712"/>
                  <a:ext cx="12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414" y="1734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0" name="Rectangle 164"/>
                <p:cNvSpPr>
                  <a:spLocks noChangeArrowheads="1"/>
                </p:cNvSpPr>
                <p:nvPr/>
              </p:nvSpPr>
              <p:spPr bwMode="auto">
                <a:xfrm>
                  <a:off x="2568" y="1693"/>
                  <a:ext cx="13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1" name="Rectangle 165"/>
                <p:cNvSpPr>
                  <a:spLocks noChangeArrowheads="1"/>
                </p:cNvSpPr>
                <p:nvPr/>
              </p:nvSpPr>
              <p:spPr bwMode="auto">
                <a:xfrm>
                  <a:off x="2568" y="1712"/>
                  <a:ext cx="13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2" name="Rectangle 166"/>
                <p:cNvSpPr>
                  <a:spLocks noChangeArrowheads="1"/>
                </p:cNvSpPr>
                <p:nvPr/>
              </p:nvSpPr>
              <p:spPr bwMode="auto">
                <a:xfrm>
                  <a:off x="2568" y="1734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3" name="Rectangle 167"/>
                <p:cNvSpPr>
                  <a:spLocks noChangeArrowheads="1"/>
                </p:cNvSpPr>
                <p:nvPr/>
              </p:nvSpPr>
              <p:spPr bwMode="auto">
                <a:xfrm>
                  <a:off x="2550" y="1666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4" name="Rectangle 168"/>
                <p:cNvSpPr>
                  <a:spLocks noChangeArrowheads="1"/>
                </p:cNvSpPr>
                <p:nvPr/>
              </p:nvSpPr>
              <p:spPr bwMode="auto">
                <a:xfrm>
                  <a:off x="2568" y="1666"/>
                  <a:ext cx="13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5" name="Rectangle 169"/>
                <p:cNvSpPr>
                  <a:spLocks noChangeArrowheads="1"/>
                </p:cNvSpPr>
                <p:nvPr/>
              </p:nvSpPr>
              <p:spPr bwMode="auto">
                <a:xfrm>
                  <a:off x="2550" y="1693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6" name="Rectangle 170"/>
                <p:cNvSpPr>
                  <a:spLocks noChangeArrowheads="1"/>
                </p:cNvSpPr>
                <p:nvPr/>
              </p:nvSpPr>
              <p:spPr bwMode="auto">
                <a:xfrm>
                  <a:off x="2550" y="1755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7" name="Rectangle 171"/>
                <p:cNvSpPr>
                  <a:spLocks noChangeArrowheads="1"/>
                </p:cNvSpPr>
                <p:nvPr/>
              </p:nvSpPr>
              <p:spPr bwMode="auto">
                <a:xfrm>
                  <a:off x="2568" y="1755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8" name="Rectangle 172"/>
                <p:cNvSpPr>
                  <a:spLocks noChangeArrowheads="1"/>
                </p:cNvSpPr>
                <p:nvPr/>
              </p:nvSpPr>
              <p:spPr bwMode="auto">
                <a:xfrm>
                  <a:off x="2550" y="1712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9" name="Rectangle 173"/>
                <p:cNvSpPr>
                  <a:spLocks noChangeArrowheads="1"/>
                </p:cNvSpPr>
                <p:nvPr/>
              </p:nvSpPr>
              <p:spPr bwMode="auto">
                <a:xfrm>
                  <a:off x="2550" y="1734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0" name="Rectangle 174"/>
                <p:cNvSpPr>
                  <a:spLocks noChangeArrowheads="1"/>
                </p:cNvSpPr>
                <p:nvPr/>
              </p:nvSpPr>
              <p:spPr bwMode="auto">
                <a:xfrm>
                  <a:off x="2706" y="1693"/>
                  <a:ext cx="11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1" name="Rectangle 175"/>
                <p:cNvSpPr>
                  <a:spLocks noChangeArrowheads="1"/>
                </p:cNvSpPr>
                <p:nvPr/>
              </p:nvSpPr>
              <p:spPr bwMode="auto">
                <a:xfrm>
                  <a:off x="2706" y="1712"/>
                  <a:ext cx="11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2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06" y="1734"/>
                  <a:ext cx="11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3" name="Rectangle 177"/>
                <p:cNvSpPr>
                  <a:spLocks noChangeArrowheads="1"/>
                </p:cNvSpPr>
                <p:nvPr/>
              </p:nvSpPr>
              <p:spPr bwMode="auto">
                <a:xfrm>
                  <a:off x="2688" y="1666"/>
                  <a:ext cx="14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4" name="Rectangle 178"/>
                <p:cNvSpPr>
                  <a:spLocks noChangeArrowheads="1"/>
                </p:cNvSpPr>
                <p:nvPr/>
              </p:nvSpPr>
              <p:spPr bwMode="auto">
                <a:xfrm>
                  <a:off x="2706" y="1666"/>
                  <a:ext cx="11" cy="22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5" name="Rectangle 179"/>
                <p:cNvSpPr>
                  <a:spLocks noChangeArrowheads="1"/>
                </p:cNvSpPr>
                <p:nvPr/>
              </p:nvSpPr>
              <p:spPr bwMode="auto">
                <a:xfrm>
                  <a:off x="2688" y="1693"/>
                  <a:ext cx="14" cy="16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6" name="Rectangle 180"/>
                <p:cNvSpPr>
                  <a:spLocks noChangeArrowheads="1"/>
                </p:cNvSpPr>
                <p:nvPr/>
              </p:nvSpPr>
              <p:spPr bwMode="auto">
                <a:xfrm>
                  <a:off x="2688" y="1755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7" name="Rectangle 181"/>
                <p:cNvSpPr>
                  <a:spLocks noChangeArrowheads="1"/>
                </p:cNvSpPr>
                <p:nvPr/>
              </p:nvSpPr>
              <p:spPr bwMode="auto">
                <a:xfrm>
                  <a:off x="2706" y="1755"/>
                  <a:ext cx="11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88" y="1712"/>
                  <a:ext cx="14" cy="18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9" name="Rectangle 183"/>
                <p:cNvSpPr>
                  <a:spLocks noChangeArrowheads="1"/>
                </p:cNvSpPr>
                <p:nvPr/>
              </p:nvSpPr>
              <p:spPr bwMode="auto">
                <a:xfrm>
                  <a:off x="2688" y="1734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0" name="Rectangle 184"/>
                <p:cNvSpPr>
                  <a:spLocks noChangeArrowheads="1"/>
                </p:cNvSpPr>
                <p:nvPr/>
              </p:nvSpPr>
              <p:spPr bwMode="auto">
                <a:xfrm>
                  <a:off x="2293" y="1544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2293" y="1563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2" name="Rectangle 186"/>
                <p:cNvSpPr>
                  <a:spLocks noChangeArrowheads="1"/>
                </p:cNvSpPr>
                <p:nvPr/>
              </p:nvSpPr>
              <p:spPr bwMode="auto">
                <a:xfrm>
                  <a:off x="2293" y="1584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3" name="Rectangle 187"/>
                <p:cNvSpPr>
                  <a:spLocks noChangeArrowheads="1"/>
                </p:cNvSpPr>
                <p:nvPr/>
              </p:nvSpPr>
              <p:spPr bwMode="auto">
                <a:xfrm>
                  <a:off x="2276" y="1517"/>
                  <a:ext cx="13" cy="21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2293" y="1517"/>
                  <a:ext cx="12" cy="21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5" name="Rectangle 189"/>
                <p:cNvSpPr>
                  <a:spLocks noChangeArrowheads="1"/>
                </p:cNvSpPr>
                <p:nvPr/>
              </p:nvSpPr>
              <p:spPr bwMode="auto">
                <a:xfrm>
                  <a:off x="2276" y="1544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6" name="Rectangle 190"/>
                <p:cNvSpPr>
                  <a:spLocks noChangeArrowheads="1"/>
                </p:cNvSpPr>
                <p:nvPr/>
              </p:nvSpPr>
              <p:spPr bwMode="auto">
                <a:xfrm>
                  <a:off x="2276" y="1605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7" name="Rectangle 191"/>
                <p:cNvSpPr>
                  <a:spLocks noChangeArrowheads="1"/>
                </p:cNvSpPr>
                <p:nvPr/>
              </p:nvSpPr>
              <p:spPr bwMode="auto">
                <a:xfrm>
                  <a:off x="2293" y="1605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8" name="Rectangle 192"/>
                <p:cNvSpPr>
                  <a:spLocks noChangeArrowheads="1"/>
                </p:cNvSpPr>
                <p:nvPr/>
              </p:nvSpPr>
              <p:spPr bwMode="auto">
                <a:xfrm>
                  <a:off x="2276" y="1563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9" name="Rectangle 193"/>
                <p:cNvSpPr>
                  <a:spLocks noChangeArrowheads="1"/>
                </p:cNvSpPr>
                <p:nvPr/>
              </p:nvSpPr>
              <p:spPr bwMode="auto">
                <a:xfrm>
                  <a:off x="2276" y="1584"/>
                  <a:ext cx="13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0" name="Rectangle 194"/>
                <p:cNvSpPr>
                  <a:spLocks noChangeArrowheads="1"/>
                </p:cNvSpPr>
                <p:nvPr/>
              </p:nvSpPr>
              <p:spPr bwMode="auto">
                <a:xfrm>
                  <a:off x="2429" y="1544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1" name="Rectangle 195"/>
                <p:cNvSpPr>
                  <a:spLocks noChangeArrowheads="1"/>
                </p:cNvSpPr>
                <p:nvPr/>
              </p:nvSpPr>
              <p:spPr bwMode="auto">
                <a:xfrm>
                  <a:off x="2429" y="1563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2" name="Rectangle 196"/>
                <p:cNvSpPr>
                  <a:spLocks noChangeArrowheads="1"/>
                </p:cNvSpPr>
                <p:nvPr/>
              </p:nvSpPr>
              <p:spPr bwMode="auto">
                <a:xfrm>
                  <a:off x="2429" y="1584"/>
                  <a:ext cx="14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3" name="Rectangle 197"/>
                <p:cNvSpPr>
                  <a:spLocks noChangeArrowheads="1"/>
                </p:cNvSpPr>
                <p:nvPr/>
              </p:nvSpPr>
              <p:spPr bwMode="auto">
                <a:xfrm>
                  <a:off x="2414" y="1517"/>
                  <a:ext cx="12" cy="21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4" name="Rectangle 198"/>
                <p:cNvSpPr>
                  <a:spLocks noChangeArrowheads="1"/>
                </p:cNvSpPr>
                <p:nvPr/>
              </p:nvSpPr>
              <p:spPr bwMode="auto">
                <a:xfrm>
                  <a:off x="2429" y="1517"/>
                  <a:ext cx="14" cy="21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5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14" y="1544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14" y="1605"/>
                  <a:ext cx="12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7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29" y="1605"/>
                  <a:ext cx="14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14" y="1563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9" name="Rectangle 203"/>
                <p:cNvSpPr>
                  <a:spLocks noChangeArrowheads="1"/>
                </p:cNvSpPr>
                <p:nvPr/>
              </p:nvSpPr>
              <p:spPr bwMode="auto">
                <a:xfrm>
                  <a:off x="2414" y="1584"/>
                  <a:ext cx="12" cy="17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0" name="Rectangle 204"/>
                <p:cNvSpPr>
                  <a:spLocks noChangeArrowheads="1"/>
                </p:cNvSpPr>
                <p:nvPr/>
              </p:nvSpPr>
              <p:spPr bwMode="auto">
                <a:xfrm>
                  <a:off x="2568" y="1544"/>
                  <a:ext cx="13" cy="15"/>
                </a:xfrm>
                <a:prstGeom prst="rect">
                  <a:avLst/>
                </a:prstGeom>
                <a:solidFill>
                  <a:srgbClr val="FDBE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31" name="Rectangle 206"/>
              <p:cNvSpPr>
                <a:spLocks noChangeArrowheads="1"/>
              </p:cNvSpPr>
              <p:nvPr/>
            </p:nvSpPr>
            <p:spPr bwMode="auto">
              <a:xfrm>
                <a:off x="2568" y="1563"/>
                <a:ext cx="13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Rectangle 207"/>
              <p:cNvSpPr>
                <a:spLocks noChangeArrowheads="1"/>
              </p:cNvSpPr>
              <p:nvPr/>
            </p:nvSpPr>
            <p:spPr bwMode="auto">
              <a:xfrm>
                <a:off x="2568" y="1584"/>
                <a:ext cx="13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Rectangle 208"/>
              <p:cNvSpPr>
                <a:spLocks noChangeArrowheads="1"/>
              </p:cNvSpPr>
              <p:nvPr/>
            </p:nvSpPr>
            <p:spPr bwMode="auto">
              <a:xfrm>
                <a:off x="2550" y="1517"/>
                <a:ext cx="14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Rectangle 209"/>
              <p:cNvSpPr>
                <a:spLocks noChangeArrowheads="1"/>
              </p:cNvSpPr>
              <p:nvPr/>
            </p:nvSpPr>
            <p:spPr bwMode="auto">
              <a:xfrm>
                <a:off x="2568" y="1517"/>
                <a:ext cx="13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Rectangle 210"/>
              <p:cNvSpPr>
                <a:spLocks noChangeArrowheads="1"/>
              </p:cNvSpPr>
              <p:nvPr/>
            </p:nvSpPr>
            <p:spPr bwMode="auto">
              <a:xfrm>
                <a:off x="2550" y="1544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Rectangle 211"/>
              <p:cNvSpPr>
                <a:spLocks noChangeArrowheads="1"/>
              </p:cNvSpPr>
              <p:nvPr/>
            </p:nvSpPr>
            <p:spPr bwMode="auto">
              <a:xfrm>
                <a:off x="2550" y="1605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7" name="Rectangle 212"/>
              <p:cNvSpPr>
                <a:spLocks noChangeArrowheads="1"/>
              </p:cNvSpPr>
              <p:nvPr/>
            </p:nvSpPr>
            <p:spPr bwMode="auto">
              <a:xfrm>
                <a:off x="2568" y="1605"/>
                <a:ext cx="13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8" name="Rectangle 213"/>
              <p:cNvSpPr>
                <a:spLocks noChangeArrowheads="1"/>
              </p:cNvSpPr>
              <p:nvPr/>
            </p:nvSpPr>
            <p:spPr bwMode="auto">
              <a:xfrm>
                <a:off x="2550" y="1563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Rectangle 214"/>
              <p:cNvSpPr>
                <a:spLocks noChangeArrowheads="1"/>
              </p:cNvSpPr>
              <p:nvPr/>
            </p:nvSpPr>
            <p:spPr bwMode="auto">
              <a:xfrm>
                <a:off x="2550" y="1584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Rectangle 215"/>
              <p:cNvSpPr>
                <a:spLocks noChangeArrowheads="1"/>
              </p:cNvSpPr>
              <p:nvPr/>
            </p:nvSpPr>
            <p:spPr bwMode="auto">
              <a:xfrm>
                <a:off x="2706" y="1544"/>
                <a:ext cx="11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Rectangle 216"/>
              <p:cNvSpPr>
                <a:spLocks noChangeArrowheads="1"/>
              </p:cNvSpPr>
              <p:nvPr/>
            </p:nvSpPr>
            <p:spPr bwMode="auto">
              <a:xfrm>
                <a:off x="2706" y="1563"/>
                <a:ext cx="11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Rectangle 217"/>
              <p:cNvSpPr>
                <a:spLocks noChangeArrowheads="1"/>
              </p:cNvSpPr>
              <p:nvPr/>
            </p:nvSpPr>
            <p:spPr bwMode="auto">
              <a:xfrm>
                <a:off x="2706" y="1584"/>
                <a:ext cx="11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Rectangle 218"/>
              <p:cNvSpPr>
                <a:spLocks noChangeArrowheads="1"/>
              </p:cNvSpPr>
              <p:nvPr/>
            </p:nvSpPr>
            <p:spPr bwMode="auto">
              <a:xfrm>
                <a:off x="2688" y="1517"/>
                <a:ext cx="14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4" name="Rectangle 219"/>
              <p:cNvSpPr>
                <a:spLocks noChangeArrowheads="1"/>
              </p:cNvSpPr>
              <p:nvPr/>
            </p:nvSpPr>
            <p:spPr bwMode="auto">
              <a:xfrm>
                <a:off x="2706" y="1517"/>
                <a:ext cx="11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5" name="Rectangle 220"/>
              <p:cNvSpPr>
                <a:spLocks noChangeArrowheads="1"/>
              </p:cNvSpPr>
              <p:nvPr/>
            </p:nvSpPr>
            <p:spPr bwMode="auto">
              <a:xfrm>
                <a:off x="2688" y="1544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Rectangle 221"/>
              <p:cNvSpPr>
                <a:spLocks noChangeArrowheads="1"/>
              </p:cNvSpPr>
              <p:nvPr/>
            </p:nvSpPr>
            <p:spPr bwMode="auto">
              <a:xfrm>
                <a:off x="2688" y="1605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Rectangle 222"/>
              <p:cNvSpPr>
                <a:spLocks noChangeArrowheads="1"/>
              </p:cNvSpPr>
              <p:nvPr/>
            </p:nvSpPr>
            <p:spPr bwMode="auto">
              <a:xfrm>
                <a:off x="2706" y="1605"/>
                <a:ext cx="11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Rectangle 223"/>
              <p:cNvSpPr>
                <a:spLocks noChangeArrowheads="1"/>
              </p:cNvSpPr>
              <p:nvPr/>
            </p:nvSpPr>
            <p:spPr bwMode="auto">
              <a:xfrm>
                <a:off x="2688" y="1563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Rectangle 224"/>
              <p:cNvSpPr>
                <a:spLocks noChangeArrowheads="1"/>
              </p:cNvSpPr>
              <p:nvPr/>
            </p:nvSpPr>
            <p:spPr bwMode="auto">
              <a:xfrm>
                <a:off x="2688" y="1584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Rectangle 225"/>
              <p:cNvSpPr>
                <a:spLocks noChangeArrowheads="1"/>
              </p:cNvSpPr>
              <p:nvPr/>
            </p:nvSpPr>
            <p:spPr bwMode="auto">
              <a:xfrm>
                <a:off x="3320" y="1524"/>
                <a:ext cx="36" cy="112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1" name="Rectangle 226"/>
              <p:cNvSpPr>
                <a:spLocks noChangeArrowheads="1"/>
              </p:cNvSpPr>
              <p:nvPr/>
            </p:nvSpPr>
            <p:spPr bwMode="auto">
              <a:xfrm>
                <a:off x="3341" y="1553"/>
                <a:ext cx="11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2" name="Rectangle 227"/>
              <p:cNvSpPr>
                <a:spLocks noChangeArrowheads="1"/>
              </p:cNvSpPr>
              <p:nvPr/>
            </p:nvSpPr>
            <p:spPr bwMode="auto">
              <a:xfrm>
                <a:off x="3341" y="1574"/>
                <a:ext cx="11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3" name="Rectangle 228"/>
              <p:cNvSpPr>
                <a:spLocks noChangeArrowheads="1"/>
              </p:cNvSpPr>
              <p:nvPr/>
            </p:nvSpPr>
            <p:spPr bwMode="auto">
              <a:xfrm>
                <a:off x="3341" y="1595"/>
                <a:ext cx="11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4" name="Rectangle 229"/>
              <p:cNvSpPr>
                <a:spLocks noChangeArrowheads="1"/>
              </p:cNvSpPr>
              <p:nvPr/>
            </p:nvSpPr>
            <p:spPr bwMode="auto">
              <a:xfrm>
                <a:off x="3324" y="1528"/>
                <a:ext cx="13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5" name="Rectangle 230"/>
              <p:cNvSpPr>
                <a:spLocks noChangeArrowheads="1"/>
              </p:cNvSpPr>
              <p:nvPr/>
            </p:nvSpPr>
            <p:spPr bwMode="auto">
              <a:xfrm>
                <a:off x="3341" y="1528"/>
                <a:ext cx="11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6" name="Rectangle 231"/>
              <p:cNvSpPr>
                <a:spLocks noChangeArrowheads="1"/>
              </p:cNvSpPr>
              <p:nvPr/>
            </p:nvSpPr>
            <p:spPr bwMode="auto">
              <a:xfrm>
                <a:off x="3324" y="1553"/>
                <a:ext cx="13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7" name="Rectangle 232"/>
              <p:cNvSpPr>
                <a:spLocks noChangeArrowheads="1"/>
              </p:cNvSpPr>
              <p:nvPr/>
            </p:nvSpPr>
            <p:spPr bwMode="auto">
              <a:xfrm>
                <a:off x="3324" y="1615"/>
                <a:ext cx="13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8" name="Rectangle 233"/>
              <p:cNvSpPr>
                <a:spLocks noChangeArrowheads="1"/>
              </p:cNvSpPr>
              <p:nvPr/>
            </p:nvSpPr>
            <p:spPr bwMode="auto">
              <a:xfrm>
                <a:off x="3341" y="1615"/>
                <a:ext cx="11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59" name="Rectangle 234"/>
              <p:cNvSpPr>
                <a:spLocks noChangeArrowheads="1"/>
              </p:cNvSpPr>
              <p:nvPr/>
            </p:nvSpPr>
            <p:spPr bwMode="auto">
              <a:xfrm>
                <a:off x="3324" y="1574"/>
                <a:ext cx="13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0" name="Rectangle 235"/>
              <p:cNvSpPr>
                <a:spLocks noChangeArrowheads="1"/>
              </p:cNvSpPr>
              <p:nvPr/>
            </p:nvSpPr>
            <p:spPr bwMode="auto">
              <a:xfrm>
                <a:off x="3324" y="1595"/>
                <a:ext cx="13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1" name="Rectangle 236"/>
              <p:cNvSpPr>
                <a:spLocks noChangeArrowheads="1"/>
              </p:cNvSpPr>
              <p:nvPr/>
            </p:nvSpPr>
            <p:spPr bwMode="auto">
              <a:xfrm>
                <a:off x="3421" y="1526"/>
                <a:ext cx="39" cy="112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2" name="Rectangle 237"/>
              <p:cNvSpPr>
                <a:spLocks noChangeArrowheads="1"/>
              </p:cNvSpPr>
              <p:nvPr/>
            </p:nvSpPr>
            <p:spPr bwMode="auto">
              <a:xfrm>
                <a:off x="3443" y="1555"/>
                <a:ext cx="13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Rectangle 238"/>
              <p:cNvSpPr>
                <a:spLocks noChangeArrowheads="1"/>
              </p:cNvSpPr>
              <p:nvPr/>
            </p:nvSpPr>
            <p:spPr bwMode="auto">
              <a:xfrm>
                <a:off x="3443" y="1576"/>
                <a:ext cx="13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Rectangle 239"/>
              <p:cNvSpPr>
                <a:spLocks noChangeArrowheads="1"/>
              </p:cNvSpPr>
              <p:nvPr/>
            </p:nvSpPr>
            <p:spPr bwMode="auto">
              <a:xfrm>
                <a:off x="3443" y="1597"/>
                <a:ext cx="13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5" name="Rectangle 240"/>
              <p:cNvSpPr>
                <a:spLocks noChangeArrowheads="1"/>
              </p:cNvSpPr>
              <p:nvPr/>
            </p:nvSpPr>
            <p:spPr bwMode="auto">
              <a:xfrm>
                <a:off x="3425" y="1530"/>
                <a:ext cx="14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6" name="Rectangle 241"/>
              <p:cNvSpPr>
                <a:spLocks noChangeArrowheads="1"/>
              </p:cNvSpPr>
              <p:nvPr/>
            </p:nvSpPr>
            <p:spPr bwMode="auto">
              <a:xfrm>
                <a:off x="3443" y="1530"/>
                <a:ext cx="13" cy="21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Rectangle 242"/>
              <p:cNvSpPr>
                <a:spLocks noChangeArrowheads="1"/>
              </p:cNvSpPr>
              <p:nvPr/>
            </p:nvSpPr>
            <p:spPr bwMode="auto">
              <a:xfrm>
                <a:off x="3425" y="1555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Rectangle 243"/>
              <p:cNvSpPr>
                <a:spLocks noChangeArrowheads="1"/>
              </p:cNvSpPr>
              <p:nvPr/>
            </p:nvSpPr>
            <p:spPr bwMode="auto">
              <a:xfrm>
                <a:off x="3425" y="1618"/>
                <a:ext cx="14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Rectangle 244"/>
              <p:cNvSpPr>
                <a:spLocks noChangeArrowheads="1"/>
              </p:cNvSpPr>
              <p:nvPr/>
            </p:nvSpPr>
            <p:spPr bwMode="auto">
              <a:xfrm>
                <a:off x="3443" y="1618"/>
                <a:ext cx="13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Rectangle 245"/>
              <p:cNvSpPr>
                <a:spLocks noChangeArrowheads="1"/>
              </p:cNvSpPr>
              <p:nvPr/>
            </p:nvSpPr>
            <p:spPr bwMode="auto">
              <a:xfrm>
                <a:off x="3425" y="1576"/>
                <a:ext cx="14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1" name="Rectangle 246"/>
              <p:cNvSpPr>
                <a:spLocks noChangeArrowheads="1"/>
              </p:cNvSpPr>
              <p:nvPr/>
            </p:nvSpPr>
            <p:spPr bwMode="auto">
              <a:xfrm>
                <a:off x="3425" y="1597"/>
                <a:ext cx="14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2" name="Rectangle 247"/>
              <p:cNvSpPr>
                <a:spLocks noChangeArrowheads="1"/>
              </p:cNvSpPr>
              <p:nvPr/>
            </p:nvSpPr>
            <p:spPr bwMode="auto">
              <a:xfrm>
                <a:off x="3517" y="1530"/>
                <a:ext cx="37" cy="110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3" name="Rectangle 248"/>
              <p:cNvSpPr>
                <a:spLocks noChangeArrowheads="1"/>
              </p:cNvSpPr>
              <p:nvPr/>
            </p:nvSpPr>
            <p:spPr bwMode="auto">
              <a:xfrm>
                <a:off x="3538" y="1559"/>
                <a:ext cx="12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Rectangle 249"/>
              <p:cNvSpPr>
                <a:spLocks noChangeArrowheads="1"/>
              </p:cNvSpPr>
              <p:nvPr/>
            </p:nvSpPr>
            <p:spPr bwMode="auto">
              <a:xfrm>
                <a:off x="3538" y="1578"/>
                <a:ext cx="12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5" name="Rectangle 250"/>
              <p:cNvSpPr>
                <a:spLocks noChangeArrowheads="1"/>
              </p:cNvSpPr>
              <p:nvPr/>
            </p:nvSpPr>
            <p:spPr bwMode="auto">
              <a:xfrm>
                <a:off x="3538" y="1599"/>
                <a:ext cx="12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6" name="Rectangle 251"/>
              <p:cNvSpPr>
                <a:spLocks noChangeArrowheads="1"/>
              </p:cNvSpPr>
              <p:nvPr/>
            </p:nvSpPr>
            <p:spPr bwMode="auto">
              <a:xfrm>
                <a:off x="3521" y="1534"/>
                <a:ext cx="14" cy="19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Rectangle 252"/>
              <p:cNvSpPr>
                <a:spLocks noChangeArrowheads="1"/>
              </p:cNvSpPr>
              <p:nvPr/>
            </p:nvSpPr>
            <p:spPr bwMode="auto">
              <a:xfrm>
                <a:off x="3538" y="1534"/>
                <a:ext cx="12" cy="19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8" name="Rectangle 253"/>
              <p:cNvSpPr>
                <a:spLocks noChangeArrowheads="1"/>
              </p:cNvSpPr>
              <p:nvPr/>
            </p:nvSpPr>
            <p:spPr bwMode="auto">
              <a:xfrm>
                <a:off x="3521" y="1559"/>
                <a:ext cx="14" cy="15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79" name="Rectangle 254"/>
              <p:cNvSpPr>
                <a:spLocks noChangeArrowheads="1"/>
              </p:cNvSpPr>
              <p:nvPr/>
            </p:nvSpPr>
            <p:spPr bwMode="auto">
              <a:xfrm>
                <a:off x="3521" y="1620"/>
                <a:ext cx="14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0" name="Rectangle 255"/>
              <p:cNvSpPr>
                <a:spLocks noChangeArrowheads="1"/>
              </p:cNvSpPr>
              <p:nvPr/>
            </p:nvSpPr>
            <p:spPr bwMode="auto">
              <a:xfrm>
                <a:off x="3538" y="1620"/>
                <a:ext cx="12" cy="16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1" name="Rectangle 256"/>
              <p:cNvSpPr>
                <a:spLocks noChangeArrowheads="1"/>
              </p:cNvSpPr>
              <p:nvPr/>
            </p:nvSpPr>
            <p:spPr bwMode="auto">
              <a:xfrm>
                <a:off x="3521" y="1578"/>
                <a:ext cx="14" cy="17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2" name="Rectangle 257"/>
              <p:cNvSpPr>
                <a:spLocks noChangeArrowheads="1"/>
              </p:cNvSpPr>
              <p:nvPr/>
            </p:nvSpPr>
            <p:spPr bwMode="auto">
              <a:xfrm>
                <a:off x="3521" y="1599"/>
                <a:ext cx="14" cy="18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3" name="Rectangle 258"/>
              <p:cNvSpPr>
                <a:spLocks noChangeArrowheads="1"/>
              </p:cNvSpPr>
              <p:nvPr/>
            </p:nvSpPr>
            <p:spPr bwMode="auto">
              <a:xfrm>
                <a:off x="2875" y="1820"/>
                <a:ext cx="13" cy="48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4" name="Rectangle 259"/>
              <p:cNvSpPr>
                <a:spLocks noChangeArrowheads="1"/>
              </p:cNvSpPr>
              <p:nvPr/>
            </p:nvSpPr>
            <p:spPr bwMode="auto">
              <a:xfrm>
                <a:off x="2875" y="1973"/>
                <a:ext cx="13" cy="50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5" name="Rectangle 260"/>
              <p:cNvSpPr>
                <a:spLocks noChangeArrowheads="1"/>
              </p:cNvSpPr>
              <p:nvPr/>
            </p:nvSpPr>
            <p:spPr bwMode="auto">
              <a:xfrm>
                <a:off x="2875" y="1893"/>
                <a:ext cx="13" cy="50"/>
              </a:xfrm>
              <a:prstGeom prst="rect">
                <a:avLst/>
              </a:prstGeom>
              <a:solidFill>
                <a:srgbClr val="3E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6" name="Rectangle 261"/>
              <p:cNvSpPr>
                <a:spLocks noChangeArrowheads="1"/>
              </p:cNvSpPr>
              <p:nvPr/>
            </p:nvSpPr>
            <p:spPr bwMode="auto">
              <a:xfrm>
                <a:off x="3412" y="1803"/>
                <a:ext cx="46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7" name="Rectangle 262"/>
              <p:cNvSpPr>
                <a:spLocks noChangeArrowheads="1"/>
              </p:cNvSpPr>
              <p:nvPr/>
            </p:nvSpPr>
            <p:spPr bwMode="auto">
              <a:xfrm>
                <a:off x="3343" y="1803"/>
                <a:ext cx="44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Rectangle 263"/>
              <p:cNvSpPr>
                <a:spLocks noChangeArrowheads="1"/>
              </p:cNvSpPr>
              <p:nvPr/>
            </p:nvSpPr>
            <p:spPr bwMode="auto">
              <a:xfrm>
                <a:off x="3483" y="1803"/>
                <a:ext cx="44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Rectangle 264"/>
              <p:cNvSpPr>
                <a:spLocks noChangeArrowheads="1"/>
              </p:cNvSpPr>
              <p:nvPr/>
            </p:nvSpPr>
            <p:spPr bwMode="auto">
              <a:xfrm>
                <a:off x="3287" y="1803"/>
                <a:ext cx="31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Rectangle 265"/>
              <p:cNvSpPr>
                <a:spLocks noChangeArrowheads="1"/>
              </p:cNvSpPr>
              <p:nvPr/>
            </p:nvSpPr>
            <p:spPr bwMode="auto">
              <a:xfrm>
                <a:off x="3552" y="1803"/>
                <a:ext cx="29" cy="120"/>
              </a:xfrm>
              <a:prstGeom prst="rect">
                <a:avLst/>
              </a:prstGeom>
              <a:solidFill>
                <a:srgbClr val="FDBE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03" name="Retângulo 602"/>
          <p:cNvSpPr/>
          <p:nvPr/>
        </p:nvSpPr>
        <p:spPr>
          <a:xfrm>
            <a:off x="0" y="4543525"/>
            <a:ext cx="9144000" cy="159185"/>
          </a:xfrm>
          <a:prstGeom prst="rect">
            <a:avLst/>
          </a:prstGeom>
          <a:solidFill>
            <a:srgbClr val="EBA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31" name="Grupo 1211"/>
          <p:cNvGrpSpPr/>
          <p:nvPr/>
        </p:nvGrpSpPr>
        <p:grpSpPr>
          <a:xfrm>
            <a:off x="0" y="4368800"/>
            <a:ext cx="9144000" cy="2489200"/>
            <a:chOff x="0" y="3276600"/>
            <a:chExt cx="9144000" cy="1866900"/>
          </a:xfrm>
        </p:grpSpPr>
        <p:sp>
          <p:nvSpPr>
            <p:cNvPr id="35" name="Retângulo 34"/>
            <p:cNvSpPr/>
            <p:nvPr/>
          </p:nvSpPr>
          <p:spPr>
            <a:xfrm>
              <a:off x="0" y="3276600"/>
              <a:ext cx="3054788" cy="1866899"/>
            </a:xfrm>
            <a:prstGeom prst="rect">
              <a:avLst/>
            </a:prstGeom>
            <a:solidFill>
              <a:srgbClr val="CB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00025" y="3414759"/>
              <a:ext cx="2552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 smtClean="0">
                  <a:solidFill>
                    <a:srgbClr val="D6D6D6"/>
                  </a:solidFill>
                  <a:latin typeface="Century Gothic" panose="020B0502020202020204" pitchFamily="34" charset="0"/>
                </a:rPr>
                <a:t>DESENVOLVIMENTO</a:t>
              </a:r>
              <a:endParaRPr lang="pt-BR" sz="1800" b="1" dirty="0">
                <a:solidFill>
                  <a:srgbClr val="D6D6D6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63800" y="3795886"/>
              <a:ext cx="311426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rgbClr val="ECCD00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8 núcleos </a:t>
              </a:r>
              <a:r>
                <a:rPr lang="pt-BR" sz="120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de</a:t>
              </a:r>
              <a:br>
                <a:rPr lang="pt-BR" sz="120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</a:br>
              <a:r>
                <a:rPr lang="pt-BR" sz="120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Ações </a:t>
              </a: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Estratégicas</a:t>
              </a:r>
            </a:p>
            <a:p>
              <a:pPr marL="228600" indent="-228600">
                <a:buClr>
                  <a:srgbClr val="ECCD00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Edital SESI de Inovação</a:t>
              </a:r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3052785" y="3277008"/>
              <a:ext cx="3036426" cy="1866491"/>
            </a:xfrm>
            <a:prstGeom prst="rect">
              <a:avLst/>
            </a:prstGeom>
            <a:solidFill>
              <a:srgbClr val="E9F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275856" y="3414759"/>
              <a:ext cx="2552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 smtClean="0">
                  <a:solidFill>
                    <a:srgbClr val="001D4A"/>
                  </a:solidFill>
                  <a:latin typeface="Century Gothic" panose="020B0502020202020204" pitchFamily="34" charset="0"/>
                </a:rPr>
                <a:t>APLICAÇÃO</a:t>
              </a:r>
              <a:endParaRPr lang="pt-BR" sz="1800" b="1" dirty="0">
                <a:solidFill>
                  <a:srgbClr val="001D4A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3287611" y="3795886"/>
              <a:ext cx="26410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rgbClr val="132048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srgbClr val="036993"/>
                  </a:solidFill>
                  <a:latin typeface="Century Gothic" panose="020B0502020202020204" pitchFamily="34" charset="0"/>
                </a:rPr>
                <a:t>Incorporação pelas Empresas</a:t>
              </a:r>
            </a:p>
            <a:p>
              <a:pPr marL="228600" indent="-228600">
                <a:buClr>
                  <a:srgbClr val="132048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srgbClr val="036993"/>
                  </a:solidFill>
                  <a:latin typeface="Century Gothic" panose="020B0502020202020204" pitchFamily="34" charset="0"/>
                </a:rPr>
                <a:t>Incorporação pelos Trabalhadores</a:t>
              </a:r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6089212" y="3291840"/>
              <a:ext cx="3054788" cy="1851659"/>
            </a:xfrm>
            <a:prstGeom prst="rect">
              <a:avLst/>
            </a:prstGeom>
            <a:solidFill>
              <a:srgbClr val="001D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314331" y="3414759"/>
              <a:ext cx="2552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 smtClean="0">
                  <a:solidFill>
                    <a:srgbClr val="EAF8BF"/>
                  </a:solidFill>
                  <a:latin typeface="Century Gothic" panose="020B0502020202020204" pitchFamily="34" charset="0"/>
                </a:rPr>
                <a:t>DISSEMINAÇÃO</a:t>
              </a:r>
              <a:endParaRPr lang="pt-BR" sz="1800" b="1" dirty="0">
                <a:solidFill>
                  <a:srgbClr val="EAF8B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369325" y="3795886"/>
              <a:ext cx="259379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rgbClr val="EAF8BF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Escalabilidade</a:t>
              </a:r>
            </a:p>
            <a:p>
              <a:pPr marL="228600" indent="-228600">
                <a:buClr>
                  <a:srgbClr val="EAF8BF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Comunicação de Resultados</a:t>
              </a:r>
            </a:p>
            <a:p>
              <a:pPr marL="228600" indent="-228600">
                <a:buClr>
                  <a:srgbClr val="EAF8BF"/>
                </a:buClr>
                <a:buFont typeface="+mj-lt"/>
                <a:buAutoNum type="arabicPeriod"/>
              </a:pPr>
              <a:r>
                <a:rPr lang="pt-BR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Plataforma nacional como uma das estratégias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963"/>
            <a:stretch/>
          </p:blipFill>
          <p:spPr>
            <a:xfrm>
              <a:off x="0" y="4781550"/>
              <a:ext cx="9144000" cy="361950"/>
            </a:xfrm>
            <a:prstGeom prst="rect">
              <a:avLst/>
            </a:prstGeom>
          </p:spPr>
        </p:pic>
      </p:grpSp>
      <p:sp>
        <p:nvSpPr>
          <p:cNvPr id="1213" name="Retângulo 1212"/>
          <p:cNvSpPr/>
          <p:nvPr/>
        </p:nvSpPr>
        <p:spPr>
          <a:xfrm>
            <a:off x="0" y="3557962"/>
            <a:ext cx="9144000" cy="3300039"/>
          </a:xfrm>
          <a:prstGeom prst="rect">
            <a:avLst/>
          </a:prstGeom>
          <a:solidFill>
            <a:srgbClr val="132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14" name="Retângulo 1213"/>
          <p:cNvSpPr/>
          <p:nvPr/>
        </p:nvSpPr>
        <p:spPr>
          <a:xfrm>
            <a:off x="0" y="0"/>
            <a:ext cx="9144000" cy="3563961"/>
          </a:xfrm>
          <a:prstGeom prst="rect">
            <a:avLst/>
          </a:prstGeom>
          <a:solidFill>
            <a:srgbClr val="036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15" name="CaixaDeTexto 1214"/>
          <p:cNvSpPr txBox="1"/>
          <p:nvPr/>
        </p:nvSpPr>
        <p:spPr>
          <a:xfrm>
            <a:off x="665018" y="9271"/>
            <a:ext cx="734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EM CENTROS DE REFERÊNCIA EM </a:t>
            </a:r>
            <a:r>
              <a:rPr lang="pt-BR" sz="2400" b="1" dirty="0" smtClean="0">
                <a:solidFill>
                  <a:srgbClr val="EBA521"/>
                </a:solidFill>
                <a:latin typeface="Century Gothic" panose="020B0502020202020204" pitchFamily="34" charset="0"/>
              </a:rPr>
              <a:t>SST DO SESI</a:t>
            </a:r>
            <a:endParaRPr lang="pt-BR" sz="2400" b="1" dirty="0">
              <a:solidFill>
                <a:srgbClr val="EBA52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6" name="Retângulo 1215"/>
          <p:cNvSpPr/>
          <p:nvPr/>
        </p:nvSpPr>
        <p:spPr>
          <a:xfrm>
            <a:off x="0" y="1052736"/>
            <a:ext cx="9144000" cy="1573415"/>
          </a:xfrm>
          <a:prstGeom prst="rect">
            <a:avLst/>
          </a:prstGeom>
          <a:solidFill>
            <a:srgbClr val="22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17" name="Retângulo 1216"/>
          <p:cNvSpPr/>
          <p:nvPr/>
        </p:nvSpPr>
        <p:spPr>
          <a:xfrm>
            <a:off x="0" y="2685861"/>
            <a:ext cx="9144000" cy="1175247"/>
          </a:xfrm>
          <a:prstGeom prst="rect">
            <a:avLst/>
          </a:prstGeom>
          <a:solidFill>
            <a:srgbClr val="223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736" name="Grupo 1217"/>
          <p:cNvGrpSpPr/>
          <p:nvPr/>
        </p:nvGrpSpPr>
        <p:grpSpPr>
          <a:xfrm>
            <a:off x="-1" y="1022281"/>
            <a:ext cx="962769" cy="1573415"/>
            <a:chOff x="-1" y="840885"/>
            <a:chExt cx="962769" cy="881435"/>
          </a:xfrm>
        </p:grpSpPr>
        <p:sp>
          <p:nvSpPr>
            <p:cNvPr id="1219" name="Retângulo 1218"/>
            <p:cNvSpPr/>
            <p:nvPr/>
          </p:nvSpPr>
          <p:spPr>
            <a:xfrm>
              <a:off x="-1" y="840885"/>
              <a:ext cx="962769" cy="881435"/>
            </a:xfrm>
            <a:prstGeom prst="rect">
              <a:avLst/>
            </a:prstGeom>
            <a:solidFill>
              <a:srgbClr val="E9F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prstClr val="white"/>
                </a:solidFill>
              </a:endParaRPr>
            </a:p>
          </p:txBody>
        </p:sp>
        <p:sp>
          <p:nvSpPr>
            <p:cNvPr id="1220" name="CaixaDeTexto 1219"/>
            <p:cNvSpPr txBox="1"/>
            <p:nvPr/>
          </p:nvSpPr>
          <p:spPr>
            <a:xfrm>
              <a:off x="104699" y="984090"/>
              <a:ext cx="723868" cy="142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srgbClr val="223C5C"/>
                  </a:solidFill>
                  <a:latin typeface="Century Gothic" panose="020B0502020202020204" pitchFamily="34" charset="0"/>
                </a:rPr>
                <a:t>Desafios</a:t>
              </a:r>
              <a:endParaRPr lang="pt-BR" sz="1050" b="1" dirty="0">
                <a:solidFill>
                  <a:srgbClr val="223C5C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737" name="Group 4"/>
            <p:cNvGrpSpPr>
              <a:grpSpLocks noChangeAspect="1"/>
            </p:cNvGrpSpPr>
            <p:nvPr/>
          </p:nvGrpSpPr>
          <p:grpSpPr bwMode="auto">
            <a:xfrm>
              <a:off x="349787" y="1240807"/>
              <a:ext cx="240699" cy="317793"/>
              <a:chOff x="426" y="-1621"/>
              <a:chExt cx="4908" cy="6480"/>
            </a:xfrm>
            <a:solidFill>
              <a:srgbClr val="223C5C"/>
            </a:solidFill>
          </p:grpSpPr>
          <p:sp>
            <p:nvSpPr>
              <p:cNvPr id="1222" name="Freeform 5"/>
              <p:cNvSpPr>
                <a:spLocks/>
              </p:cNvSpPr>
              <p:nvPr/>
            </p:nvSpPr>
            <p:spPr bwMode="auto">
              <a:xfrm>
                <a:off x="426" y="-413"/>
                <a:ext cx="4908" cy="5272"/>
              </a:xfrm>
              <a:custGeom>
                <a:avLst/>
                <a:gdLst>
                  <a:gd name="T0" fmla="*/ 606 w 2074"/>
                  <a:gd name="T1" fmla="*/ 2229 h 2229"/>
                  <a:gd name="T2" fmla="*/ 1967 w 2074"/>
                  <a:gd name="T3" fmla="*/ 2229 h 2229"/>
                  <a:gd name="T4" fmla="*/ 1967 w 2074"/>
                  <a:gd name="T5" fmla="*/ 1315 h 2229"/>
                  <a:gd name="T6" fmla="*/ 2074 w 2074"/>
                  <a:gd name="T7" fmla="*/ 631 h 2229"/>
                  <a:gd name="T8" fmla="*/ 1258 w 2074"/>
                  <a:gd name="T9" fmla="*/ 635 h 2229"/>
                  <a:gd name="T10" fmla="*/ 561 w 2074"/>
                  <a:gd name="T11" fmla="*/ 507 h 2229"/>
                  <a:gd name="T12" fmla="*/ 577 w 2074"/>
                  <a:gd name="T13" fmla="*/ 384 h 2229"/>
                  <a:gd name="T14" fmla="*/ 1051 w 2074"/>
                  <a:gd name="T15" fmla="*/ 0 h 2229"/>
                  <a:gd name="T16" fmla="*/ 260 w 2074"/>
                  <a:gd name="T17" fmla="*/ 0 h 2229"/>
                  <a:gd name="T18" fmla="*/ 0 w 2074"/>
                  <a:gd name="T19" fmla="*/ 639 h 2229"/>
                  <a:gd name="T20" fmla="*/ 606 w 2074"/>
                  <a:gd name="T21" fmla="*/ 1361 h 2229"/>
                  <a:gd name="T22" fmla="*/ 606 w 2074"/>
                  <a:gd name="T23" fmla="*/ 2229 h 2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4" h="2229">
                    <a:moveTo>
                      <a:pt x="606" y="2229"/>
                    </a:moveTo>
                    <a:cubicBezTo>
                      <a:pt x="1967" y="2229"/>
                      <a:pt x="1967" y="2229"/>
                      <a:pt x="1967" y="2229"/>
                    </a:cubicBezTo>
                    <a:cubicBezTo>
                      <a:pt x="1967" y="1315"/>
                      <a:pt x="1967" y="1315"/>
                      <a:pt x="1967" y="1315"/>
                    </a:cubicBezTo>
                    <a:cubicBezTo>
                      <a:pt x="2074" y="631"/>
                      <a:pt x="2074" y="631"/>
                      <a:pt x="2074" y="631"/>
                    </a:cubicBezTo>
                    <a:cubicBezTo>
                      <a:pt x="1728" y="478"/>
                      <a:pt x="1258" y="635"/>
                      <a:pt x="1258" y="635"/>
                    </a:cubicBezTo>
                    <a:cubicBezTo>
                      <a:pt x="928" y="396"/>
                      <a:pt x="561" y="507"/>
                      <a:pt x="561" y="507"/>
                    </a:cubicBezTo>
                    <a:cubicBezTo>
                      <a:pt x="577" y="384"/>
                      <a:pt x="577" y="384"/>
                      <a:pt x="577" y="384"/>
                    </a:cubicBezTo>
                    <a:cubicBezTo>
                      <a:pt x="1039" y="379"/>
                      <a:pt x="1051" y="0"/>
                      <a:pt x="1051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606" y="1361"/>
                      <a:pt x="606" y="1361"/>
                      <a:pt x="606" y="1361"/>
                    </a:cubicBezTo>
                    <a:lnTo>
                      <a:pt x="606" y="2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Freeform 6"/>
              <p:cNvSpPr>
                <a:spLocks/>
              </p:cNvSpPr>
              <p:nvPr/>
            </p:nvSpPr>
            <p:spPr bwMode="auto">
              <a:xfrm>
                <a:off x="1373" y="-1621"/>
                <a:ext cx="771" cy="1014"/>
              </a:xfrm>
              <a:custGeom>
                <a:avLst/>
                <a:gdLst>
                  <a:gd name="T0" fmla="*/ 326 w 326"/>
                  <a:gd name="T1" fmla="*/ 163 h 429"/>
                  <a:gd name="T2" fmla="*/ 163 w 326"/>
                  <a:gd name="T3" fmla="*/ 0 h 429"/>
                  <a:gd name="T4" fmla="*/ 0 w 326"/>
                  <a:gd name="T5" fmla="*/ 163 h 429"/>
                  <a:gd name="T6" fmla="*/ 0 w 326"/>
                  <a:gd name="T7" fmla="*/ 429 h 429"/>
                  <a:gd name="T8" fmla="*/ 326 w 326"/>
                  <a:gd name="T9" fmla="*/ 429 h 429"/>
                  <a:gd name="T10" fmla="*/ 326 w 326"/>
                  <a:gd name="T11" fmla="*/ 16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6" h="429">
                    <a:moveTo>
                      <a:pt x="326" y="163"/>
                    </a:moveTo>
                    <a:cubicBezTo>
                      <a:pt x="326" y="73"/>
                      <a:pt x="253" y="0"/>
                      <a:pt x="163" y="0"/>
                    </a:cubicBezTo>
                    <a:cubicBezTo>
                      <a:pt x="73" y="0"/>
                      <a:pt x="0" y="73"/>
                      <a:pt x="0" y="163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326" y="429"/>
                      <a:pt x="326" y="429"/>
                      <a:pt x="326" y="429"/>
                    </a:cubicBezTo>
                    <a:lnTo>
                      <a:pt x="326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Freeform 7"/>
              <p:cNvSpPr>
                <a:spLocks/>
              </p:cNvSpPr>
              <p:nvPr/>
            </p:nvSpPr>
            <p:spPr bwMode="auto">
              <a:xfrm>
                <a:off x="2388" y="-1621"/>
                <a:ext cx="771" cy="2261"/>
              </a:xfrm>
              <a:custGeom>
                <a:avLst/>
                <a:gdLst>
                  <a:gd name="T0" fmla="*/ 308 w 326"/>
                  <a:gd name="T1" fmla="*/ 429 h 956"/>
                  <a:gd name="T2" fmla="*/ 305 w 326"/>
                  <a:gd name="T3" fmla="*/ 514 h 956"/>
                  <a:gd name="T4" fmla="*/ 228 w 326"/>
                  <a:gd name="T5" fmla="*/ 746 h 956"/>
                  <a:gd name="T6" fmla="*/ 39 w 326"/>
                  <a:gd name="T7" fmla="*/ 915 h 956"/>
                  <a:gd name="T8" fmla="*/ 235 w 326"/>
                  <a:gd name="T9" fmla="*/ 956 h 956"/>
                  <a:gd name="T10" fmla="*/ 326 w 326"/>
                  <a:gd name="T11" fmla="*/ 810 h 956"/>
                  <a:gd name="T12" fmla="*/ 326 w 326"/>
                  <a:gd name="T13" fmla="*/ 163 h 956"/>
                  <a:gd name="T14" fmla="*/ 163 w 326"/>
                  <a:gd name="T15" fmla="*/ 0 h 956"/>
                  <a:gd name="T16" fmla="*/ 0 w 326"/>
                  <a:gd name="T17" fmla="*/ 163 h 956"/>
                  <a:gd name="T18" fmla="*/ 0 w 326"/>
                  <a:gd name="T19" fmla="*/ 429 h 956"/>
                  <a:gd name="T20" fmla="*/ 222 w 326"/>
                  <a:gd name="T21" fmla="*/ 429 h 956"/>
                  <a:gd name="T22" fmla="*/ 308 w 326"/>
                  <a:gd name="T23" fmla="*/ 429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6" h="956">
                    <a:moveTo>
                      <a:pt x="308" y="429"/>
                    </a:moveTo>
                    <a:cubicBezTo>
                      <a:pt x="305" y="514"/>
                      <a:pt x="305" y="514"/>
                      <a:pt x="305" y="514"/>
                    </a:cubicBezTo>
                    <a:cubicBezTo>
                      <a:pt x="304" y="526"/>
                      <a:pt x="299" y="634"/>
                      <a:pt x="228" y="746"/>
                    </a:cubicBezTo>
                    <a:cubicBezTo>
                      <a:pt x="191" y="804"/>
                      <a:pt x="132" y="869"/>
                      <a:pt x="39" y="915"/>
                    </a:cubicBezTo>
                    <a:cubicBezTo>
                      <a:pt x="98" y="921"/>
                      <a:pt x="165" y="933"/>
                      <a:pt x="235" y="956"/>
                    </a:cubicBezTo>
                    <a:cubicBezTo>
                      <a:pt x="289" y="929"/>
                      <a:pt x="326" y="874"/>
                      <a:pt x="326" y="810"/>
                    </a:cubicBezTo>
                    <a:cubicBezTo>
                      <a:pt x="326" y="163"/>
                      <a:pt x="326" y="163"/>
                      <a:pt x="326" y="163"/>
                    </a:cubicBezTo>
                    <a:cubicBezTo>
                      <a:pt x="326" y="73"/>
                      <a:pt x="253" y="0"/>
                      <a:pt x="163" y="0"/>
                    </a:cubicBezTo>
                    <a:cubicBezTo>
                      <a:pt x="73" y="0"/>
                      <a:pt x="0" y="73"/>
                      <a:pt x="0" y="163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222" y="429"/>
                      <a:pt x="222" y="429"/>
                      <a:pt x="222" y="429"/>
                    </a:cubicBezTo>
                    <a:cubicBezTo>
                      <a:pt x="308" y="429"/>
                      <a:pt x="308" y="429"/>
                      <a:pt x="308" y="4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5" name="Freeform 8"/>
              <p:cNvSpPr>
                <a:spLocks/>
              </p:cNvSpPr>
              <p:nvPr/>
            </p:nvSpPr>
            <p:spPr bwMode="auto">
              <a:xfrm>
                <a:off x="3403" y="-1621"/>
                <a:ext cx="769" cy="2301"/>
              </a:xfrm>
              <a:custGeom>
                <a:avLst/>
                <a:gdLst>
                  <a:gd name="T0" fmla="*/ 162 w 325"/>
                  <a:gd name="T1" fmla="*/ 973 h 973"/>
                  <a:gd name="T2" fmla="*/ 325 w 325"/>
                  <a:gd name="T3" fmla="*/ 810 h 973"/>
                  <a:gd name="T4" fmla="*/ 325 w 325"/>
                  <a:gd name="T5" fmla="*/ 163 h 973"/>
                  <a:gd name="T6" fmla="*/ 162 w 325"/>
                  <a:gd name="T7" fmla="*/ 0 h 973"/>
                  <a:gd name="T8" fmla="*/ 0 w 325"/>
                  <a:gd name="T9" fmla="*/ 163 h 973"/>
                  <a:gd name="T10" fmla="*/ 0 w 325"/>
                  <a:gd name="T11" fmla="*/ 810 h 973"/>
                  <a:gd name="T12" fmla="*/ 162 w 325"/>
                  <a:gd name="T13" fmla="*/ 973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5" h="973">
                    <a:moveTo>
                      <a:pt x="162" y="973"/>
                    </a:moveTo>
                    <a:cubicBezTo>
                      <a:pt x="252" y="973"/>
                      <a:pt x="325" y="900"/>
                      <a:pt x="325" y="810"/>
                    </a:cubicBezTo>
                    <a:cubicBezTo>
                      <a:pt x="325" y="163"/>
                      <a:pt x="325" y="163"/>
                      <a:pt x="325" y="163"/>
                    </a:cubicBezTo>
                    <a:cubicBezTo>
                      <a:pt x="325" y="73"/>
                      <a:pt x="252" y="0"/>
                      <a:pt x="162" y="0"/>
                    </a:cubicBezTo>
                    <a:cubicBezTo>
                      <a:pt x="72" y="0"/>
                      <a:pt x="0" y="73"/>
                      <a:pt x="0" y="163"/>
                    </a:cubicBezTo>
                    <a:cubicBezTo>
                      <a:pt x="0" y="810"/>
                      <a:pt x="0" y="810"/>
                      <a:pt x="0" y="810"/>
                    </a:cubicBezTo>
                    <a:cubicBezTo>
                      <a:pt x="0" y="900"/>
                      <a:pt x="72" y="973"/>
                      <a:pt x="162" y="9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6" name="Freeform 9"/>
              <p:cNvSpPr>
                <a:spLocks/>
              </p:cNvSpPr>
              <p:nvPr/>
            </p:nvSpPr>
            <p:spPr bwMode="auto">
              <a:xfrm>
                <a:off x="4416" y="-1231"/>
                <a:ext cx="771" cy="1911"/>
              </a:xfrm>
              <a:custGeom>
                <a:avLst/>
                <a:gdLst>
                  <a:gd name="T0" fmla="*/ 163 w 326"/>
                  <a:gd name="T1" fmla="*/ 808 h 808"/>
                  <a:gd name="T2" fmla="*/ 326 w 326"/>
                  <a:gd name="T3" fmla="*/ 645 h 808"/>
                  <a:gd name="T4" fmla="*/ 326 w 326"/>
                  <a:gd name="T5" fmla="*/ 163 h 808"/>
                  <a:gd name="T6" fmla="*/ 163 w 326"/>
                  <a:gd name="T7" fmla="*/ 0 h 808"/>
                  <a:gd name="T8" fmla="*/ 0 w 326"/>
                  <a:gd name="T9" fmla="*/ 163 h 808"/>
                  <a:gd name="T10" fmla="*/ 0 w 326"/>
                  <a:gd name="T11" fmla="*/ 645 h 808"/>
                  <a:gd name="T12" fmla="*/ 163 w 326"/>
                  <a:gd name="T13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808">
                    <a:moveTo>
                      <a:pt x="163" y="808"/>
                    </a:moveTo>
                    <a:cubicBezTo>
                      <a:pt x="253" y="808"/>
                      <a:pt x="326" y="735"/>
                      <a:pt x="326" y="645"/>
                    </a:cubicBezTo>
                    <a:cubicBezTo>
                      <a:pt x="326" y="163"/>
                      <a:pt x="326" y="163"/>
                      <a:pt x="326" y="163"/>
                    </a:cubicBezTo>
                    <a:cubicBezTo>
                      <a:pt x="326" y="73"/>
                      <a:pt x="253" y="0"/>
                      <a:pt x="163" y="0"/>
                    </a:cubicBezTo>
                    <a:cubicBezTo>
                      <a:pt x="73" y="0"/>
                      <a:pt x="0" y="73"/>
                      <a:pt x="0" y="163"/>
                    </a:cubicBezTo>
                    <a:cubicBezTo>
                      <a:pt x="0" y="645"/>
                      <a:pt x="0" y="645"/>
                      <a:pt x="0" y="645"/>
                    </a:cubicBezTo>
                    <a:cubicBezTo>
                      <a:pt x="0" y="735"/>
                      <a:pt x="73" y="808"/>
                      <a:pt x="163" y="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6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38" name="Grupo 1226"/>
          <p:cNvGrpSpPr/>
          <p:nvPr/>
        </p:nvGrpSpPr>
        <p:grpSpPr>
          <a:xfrm>
            <a:off x="-1" y="2489877"/>
            <a:ext cx="962769" cy="1386831"/>
            <a:chOff x="-1" y="1801644"/>
            <a:chExt cx="962769" cy="881435"/>
          </a:xfrm>
        </p:grpSpPr>
        <p:sp>
          <p:nvSpPr>
            <p:cNvPr id="1228" name="Retângulo 1227"/>
            <p:cNvSpPr/>
            <p:nvPr/>
          </p:nvSpPr>
          <p:spPr>
            <a:xfrm>
              <a:off x="-1" y="1801644"/>
              <a:ext cx="962769" cy="881435"/>
            </a:xfrm>
            <a:prstGeom prst="rect">
              <a:avLst/>
            </a:prstGeom>
            <a:solidFill>
              <a:srgbClr val="E9F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>
                <a:solidFill>
                  <a:prstClr val="white"/>
                </a:solidFill>
              </a:endParaRPr>
            </a:p>
          </p:txBody>
        </p:sp>
        <p:sp>
          <p:nvSpPr>
            <p:cNvPr id="1229" name="CaixaDeTexto 1228"/>
            <p:cNvSpPr txBox="1"/>
            <p:nvPr/>
          </p:nvSpPr>
          <p:spPr>
            <a:xfrm>
              <a:off x="24705" y="1872591"/>
              <a:ext cx="883856" cy="36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srgbClr val="223C5C"/>
                  </a:solidFill>
                  <a:latin typeface="Century Gothic" panose="020B0502020202020204" pitchFamily="34" charset="0"/>
                </a:rPr>
                <a:t>Centros de Referência</a:t>
              </a:r>
              <a:endParaRPr lang="pt-BR" sz="1050" b="1" dirty="0">
                <a:solidFill>
                  <a:srgbClr val="223C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0" name="Freeform 13"/>
            <p:cNvSpPr>
              <a:spLocks noEditPoints="1"/>
            </p:cNvSpPr>
            <p:nvPr/>
          </p:nvSpPr>
          <p:spPr bwMode="auto">
            <a:xfrm>
              <a:off x="348631" y="2354574"/>
              <a:ext cx="270377" cy="296389"/>
            </a:xfrm>
            <a:custGeom>
              <a:avLst/>
              <a:gdLst>
                <a:gd name="T0" fmla="*/ 2364 w 2364"/>
                <a:gd name="T1" fmla="*/ 2516 h 2592"/>
                <a:gd name="T2" fmla="*/ 2202 w 2364"/>
                <a:gd name="T3" fmla="*/ 218 h 2592"/>
                <a:gd name="T4" fmla="*/ 2202 w 2364"/>
                <a:gd name="T5" fmla="*/ 216 h 2592"/>
                <a:gd name="T6" fmla="*/ 162 w 2364"/>
                <a:gd name="T7" fmla="*/ 216 h 2592"/>
                <a:gd name="T8" fmla="*/ 110 w 2364"/>
                <a:gd name="T9" fmla="*/ 2441 h 2592"/>
                <a:gd name="T10" fmla="*/ 1364 w 2364"/>
                <a:gd name="T11" fmla="*/ 2319 h 2592"/>
                <a:gd name="T12" fmla="*/ 1364 w 2364"/>
                <a:gd name="T13" fmla="*/ 2162 h 2592"/>
                <a:gd name="T14" fmla="*/ 1000 w 2364"/>
                <a:gd name="T15" fmla="*/ 2067 h 2592"/>
                <a:gd name="T16" fmla="*/ 1364 w 2364"/>
                <a:gd name="T17" fmla="*/ 2067 h 2592"/>
                <a:gd name="T18" fmla="*/ 1000 w 2364"/>
                <a:gd name="T19" fmla="*/ 1655 h 2592"/>
                <a:gd name="T20" fmla="*/ 1534 w 2364"/>
                <a:gd name="T21" fmla="*/ 379 h 2592"/>
                <a:gd name="T22" fmla="*/ 1534 w 2364"/>
                <a:gd name="T23" fmla="*/ 532 h 2592"/>
                <a:gd name="T24" fmla="*/ 1898 w 2364"/>
                <a:gd name="T25" fmla="*/ 634 h 2592"/>
                <a:gd name="T26" fmla="*/ 1534 w 2364"/>
                <a:gd name="T27" fmla="*/ 634 h 2592"/>
                <a:gd name="T28" fmla="*/ 1898 w 2364"/>
                <a:gd name="T29" fmla="*/ 1042 h 2592"/>
                <a:gd name="T30" fmla="*/ 1534 w 2364"/>
                <a:gd name="T31" fmla="*/ 1144 h 2592"/>
                <a:gd name="T32" fmla="*/ 1534 w 2364"/>
                <a:gd name="T33" fmla="*/ 1297 h 2592"/>
                <a:gd name="T34" fmla="*/ 1898 w 2364"/>
                <a:gd name="T35" fmla="*/ 1400 h 2592"/>
                <a:gd name="T36" fmla="*/ 1534 w 2364"/>
                <a:gd name="T37" fmla="*/ 1400 h 2592"/>
                <a:gd name="T38" fmla="*/ 1898 w 2364"/>
                <a:gd name="T39" fmla="*/ 1808 h 2592"/>
                <a:gd name="T40" fmla="*/ 1534 w 2364"/>
                <a:gd name="T41" fmla="*/ 1910 h 2592"/>
                <a:gd name="T42" fmla="*/ 1534 w 2364"/>
                <a:gd name="T43" fmla="*/ 2063 h 2592"/>
                <a:gd name="T44" fmla="*/ 1898 w 2364"/>
                <a:gd name="T45" fmla="*/ 2162 h 2592"/>
                <a:gd name="T46" fmla="*/ 1534 w 2364"/>
                <a:gd name="T47" fmla="*/ 2162 h 2592"/>
                <a:gd name="T48" fmla="*/ 1000 w 2364"/>
                <a:gd name="T49" fmla="*/ 1400 h 2592"/>
                <a:gd name="T50" fmla="*/ 1364 w 2364"/>
                <a:gd name="T51" fmla="*/ 1297 h 2592"/>
                <a:gd name="T52" fmla="*/ 1364 w 2364"/>
                <a:gd name="T53" fmla="*/ 1144 h 2592"/>
                <a:gd name="T54" fmla="*/ 1364 w 2364"/>
                <a:gd name="T55" fmla="*/ 379 h 2592"/>
                <a:gd name="T56" fmla="*/ 1000 w 2364"/>
                <a:gd name="T57" fmla="*/ 379 h 2592"/>
                <a:gd name="T58" fmla="*/ 1364 w 2364"/>
                <a:gd name="T59" fmla="*/ 787 h 2592"/>
                <a:gd name="T60" fmla="*/ 1000 w 2364"/>
                <a:gd name="T61" fmla="*/ 889 h 2592"/>
                <a:gd name="T62" fmla="*/ 1000 w 2364"/>
                <a:gd name="T63" fmla="*/ 1042 h 2592"/>
                <a:gd name="T64" fmla="*/ 829 w 2364"/>
                <a:gd name="T65" fmla="*/ 379 h 2592"/>
                <a:gd name="T66" fmla="*/ 466 w 2364"/>
                <a:gd name="T67" fmla="*/ 379 h 2592"/>
                <a:gd name="T68" fmla="*/ 829 w 2364"/>
                <a:gd name="T69" fmla="*/ 787 h 2592"/>
                <a:gd name="T70" fmla="*/ 466 w 2364"/>
                <a:gd name="T71" fmla="*/ 889 h 2592"/>
                <a:gd name="T72" fmla="*/ 466 w 2364"/>
                <a:gd name="T73" fmla="*/ 1042 h 2592"/>
                <a:gd name="T74" fmla="*/ 829 w 2364"/>
                <a:gd name="T75" fmla="*/ 1144 h 2592"/>
                <a:gd name="T76" fmla="*/ 466 w 2364"/>
                <a:gd name="T77" fmla="*/ 1144 h 2592"/>
                <a:gd name="T78" fmla="*/ 829 w 2364"/>
                <a:gd name="T79" fmla="*/ 1553 h 2592"/>
                <a:gd name="T80" fmla="*/ 466 w 2364"/>
                <a:gd name="T81" fmla="*/ 1655 h 2592"/>
                <a:gd name="T82" fmla="*/ 466 w 2364"/>
                <a:gd name="T83" fmla="*/ 1808 h 2592"/>
                <a:gd name="T84" fmla="*/ 829 w 2364"/>
                <a:gd name="T85" fmla="*/ 1910 h 2592"/>
                <a:gd name="T86" fmla="*/ 466 w 2364"/>
                <a:gd name="T87" fmla="*/ 1910 h 2592"/>
                <a:gd name="T88" fmla="*/ 829 w 2364"/>
                <a:gd name="T89" fmla="*/ 2315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64" h="2592">
                  <a:moveTo>
                    <a:pt x="110" y="2592"/>
                  </a:moveTo>
                  <a:cubicBezTo>
                    <a:pt x="2254" y="2592"/>
                    <a:pt x="2254" y="2592"/>
                    <a:pt x="2254" y="2592"/>
                  </a:cubicBezTo>
                  <a:cubicBezTo>
                    <a:pt x="2314" y="2592"/>
                    <a:pt x="2364" y="2558"/>
                    <a:pt x="2364" y="2516"/>
                  </a:cubicBezTo>
                  <a:cubicBezTo>
                    <a:pt x="2364" y="2474"/>
                    <a:pt x="2315" y="2441"/>
                    <a:pt x="2254" y="2441"/>
                  </a:cubicBezTo>
                  <a:cubicBezTo>
                    <a:pt x="2202" y="2441"/>
                    <a:pt x="2202" y="2441"/>
                    <a:pt x="2202" y="2441"/>
                  </a:cubicBezTo>
                  <a:cubicBezTo>
                    <a:pt x="2202" y="218"/>
                    <a:pt x="2202" y="218"/>
                    <a:pt x="2202" y="218"/>
                  </a:cubicBezTo>
                  <a:cubicBezTo>
                    <a:pt x="2202" y="218"/>
                    <a:pt x="2202" y="218"/>
                    <a:pt x="2202" y="218"/>
                  </a:cubicBezTo>
                  <a:cubicBezTo>
                    <a:pt x="2202" y="218"/>
                    <a:pt x="2202" y="218"/>
                    <a:pt x="2202" y="218"/>
                  </a:cubicBezTo>
                  <a:cubicBezTo>
                    <a:pt x="2202" y="216"/>
                    <a:pt x="2202" y="216"/>
                    <a:pt x="2202" y="216"/>
                  </a:cubicBezTo>
                  <a:cubicBezTo>
                    <a:pt x="2202" y="216"/>
                    <a:pt x="2202" y="216"/>
                    <a:pt x="2202" y="216"/>
                  </a:cubicBezTo>
                  <a:cubicBezTo>
                    <a:pt x="2195" y="127"/>
                    <a:pt x="1741" y="0"/>
                    <a:pt x="1182" y="0"/>
                  </a:cubicBezTo>
                  <a:cubicBezTo>
                    <a:pt x="623" y="0"/>
                    <a:pt x="169" y="127"/>
                    <a:pt x="162" y="216"/>
                  </a:cubicBezTo>
                  <a:cubicBezTo>
                    <a:pt x="162" y="216"/>
                    <a:pt x="162" y="216"/>
                    <a:pt x="162" y="216"/>
                  </a:cubicBezTo>
                  <a:cubicBezTo>
                    <a:pt x="162" y="2441"/>
                    <a:pt x="162" y="2441"/>
                    <a:pt x="162" y="2441"/>
                  </a:cubicBezTo>
                  <a:cubicBezTo>
                    <a:pt x="110" y="2441"/>
                    <a:pt x="110" y="2441"/>
                    <a:pt x="110" y="2441"/>
                  </a:cubicBezTo>
                  <a:cubicBezTo>
                    <a:pt x="49" y="2441"/>
                    <a:pt x="0" y="2475"/>
                    <a:pt x="0" y="2516"/>
                  </a:cubicBezTo>
                  <a:cubicBezTo>
                    <a:pt x="0" y="2558"/>
                    <a:pt x="49" y="2592"/>
                    <a:pt x="110" y="2592"/>
                  </a:cubicBezTo>
                  <a:close/>
                  <a:moveTo>
                    <a:pt x="1364" y="2319"/>
                  </a:moveTo>
                  <a:cubicBezTo>
                    <a:pt x="1000" y="2319"/>
                    <a:pt x="1000" y="2319"/>
                    <a:pt x="1000" y="2319"/>
                  </a:cubicBezTo>
                  <a:cubicBezTo>
                    <a:pt x="1000" y="2162"/>
                    <a:pt x="1000" y="2162"/>
                    <a:pt x="1000" y="2162"/>
                  </a:cubicBezTo>
                  <a:cubicBezTo>
                    <a:pt x="1364" y="2162"/>
                    <a:pt x="1364" y="2162"/>
                    <a:pt x="1364" y="2162"/>
                  </a:cubicBezTo>
                  <a:cubicBezTo>
                    <a:pt x="1364" y="2319"/>
                    <a:pt x="1364" y="2319"/>
                    <a:pt x="1364" y="2319"/>
                  </a:cubicBezTo>
                  <a:close/>
                  <a:moveTo>
                    <a:pt x="1364" y="2067"/>
                  </a:moveTo>
                  <a:cubicBezTo>
                    <a:pt x="1000" y="2067"/>
                    <a:pt x="1000" y="2067"/>
                    <a:pt x="1000" y="2067"/>
                  </a:cubicBezTo>
                  <a:cubicBezTo>
                    <a:pt x="1000" y="1910"/>
                    <a:pt x="1000" y="1910"/>
                    <a:pt x="1000" y="1910"/>
                  </a:cubicBezTo>
                  <a:cubicBezTo>
                    <a:pt x="1364" y="1910"/>
                    <a:pt x="1364" y="1910"/>
                    <a:pt x="1364" y="1910"/>
                  </a:cubicBezTo>
                  <a:cubicBezTo>
                    <a:pt x="1364" y="2067"/>
                    <a:pt x="1364" y="2067"/>
                    <a:pt x="1364" y="2067"/>
                  </a:cubicBezTo>
                  <a:close/>
                  <a:moveTo>
                    <a:pt x="1364" y="1808"/>
                  </a:moveTo>
                  <a:cubicBezTo>
                    <a:pt x="1000" y="1808"/>
                    <a:pt x="1000" y="1808"/>
                    <a:pt x="1000" y="1808"/>
                  </a:cubicBezTo>
                  <a:cubicBezTo>
                    <a:pt x="1000" y="1655"/>
                    <a:pt x="1000" y="1655"/>
                    <a:pt x="1000" y="1655"/>
                  </a:cubicBezTo>
                  <a:cubicBezTo>
                    <a:pt x="1364" y="1655"/>
                    <a:pt x="1364" y="1655"/>
                    <a:pt x="1364" y="1655"/>
                  </a:cubicBezTo>
                  <a:cubicBezTo>
                    <a:pt x="1364" y="1808"/>
                    <a:pt x="1364" y="1808"/>
                    <a:pt x="1364" y="1808"/>
                  </a:cubicBezTo>
                  <a:close/>
                  <a:moveTo>
                    <a:pt x="1534" y="379"/>
                  </a:moveTo>
                  <a:cubicBezTo>
                    <a:pt x="1898" y="379"/>
                    <a:pt x="1898" y="379"/>
                    <a:pt x="1898" y="379"/>
                  </a:cubicBezTo>
                  <a:cubicBezTo>
                    <a:pt x="1898" y="532"/>
                    <a:pt x="1898" y="532"/>
                    <a:pt x="1898" y="532"/>
                  </a:cubicBezTo>
                  <a:cubicBezTo>
                    <a:pt x="1534" y="532"/>
                    <a:pt x="1534" y="532"/>
                    <a:pt x="1534" y="532"/>
                  </a:cubicBezTo>
                  <a:lnTo>
                    <a:pt x="1534" y="379"/>
                  </a:lnTo>
                  <a:close/>
                  <a:moveTo>
                    <a:pt x="1534" y="634"/>
                  </a:moveTo>
                  <a:cubicBezTo>
                    <a:pt x="1898" y="634"/>
                    <a:pt x="1898" y="634"/>
                    <a:pt x="1898" y="634"/>
                  </a:cubicBezTo>
                  <a:cubicBezTo>
                    <a:pt x="1898" y="787"/>
                    <a:pt x="1898" y="787"/>
                    <a:pt x="1898" y="787"/>
                  </a:cubicBezTo>
                  <a:cubicBezTo>
                    <a:pt x="1534" y="787"/>
                    <a:pt x="1534" y="787"/>
                    <a:pt x="1534" y="787"/>
                  </a:cubicBezTo>
                  <a:lnTo>
                    <a:pt x="1534" y="634"/>
                  </a:lnTo>
                  <a:close/>
                  <a:moveTo>
                    <a:pt x="1534" y="889"/>
                  </a:moveTo>
                  <a:cubicBezTo>
                    <a:pt x="1898" y="889"/>
                    <a:pt x="1898" y="889"/>
                    <a:pt x="1898" y="889"/>
                  </a:cubicBezTo>
                  <a:cubicBezTo>
                    <a:pt x="1898" y="1042"/>
                    <a:pt x="1898" y="1042"/>
                    <a:pt x="1898" y="1042"/>
                  </a:cubicBezTo>
                  <a:cubicBezTo>
                    <a:pt x="1534" y="1042"/>
                    <a:pt x="1534" y="1042"/>
                    <a:pt x="1534" y="1042"/>
                  </a:cubicBezTo>
                  <a:lnTo>
                    <a:pt x="1534" y="889"/>
                  </a:lnTo>
                  <a:close/>
                  <a:moveTo>
                    <a:pt x="1534" y="1144"/>
                  </a:moveTo>
                  <a:cubicBezTo>
                    <a:pt x="1898" y="1144"/>
                    <a:pt x="1898" y="1144"/>
                    <a:pt x="1898" y="1144"/>
                  </a:cubicBezTo>
                  <a:cubicBezTo>
                    <a:pt x="1898" y="1297"/>
                    <a:pt x="1898" y="1297"/>
                    <a:pt x="1898" y="1297"/>
                  </a:cubicBezTo>
                  <a:cubicBezTo>
                    <a:pt x="1534" y="1297"/>
                    <a:pt x="1534" y="1297"/>
                    <a:pt x="1534" y="1297"/>
                  </a:cubicBezTo>
                  <a:lnTo>
                    <a:pt x="1534" y="1144"/>
                  </a:lnTo>
                  <a:close/>
                  <a:moveTo>
                    <a:pt x="1534" y="1400"/>
                  </a:moveTo>
                  <a:cubicBezTo>
                    <a:pt x="1898" y="1400"/>
                    <a:pt x="1898" y="1400"/>
                    <a:pt x="1898" y="1400"/>
                  </a:cubicBezTo>
                  <a:cubicBezTo>
                    <a:pt x="1898" y="1553"/>
                    <a:pt x="1898" y="1553"/>
                    <a:pt x="1898" y="1553"/>
                  </a:cubicBezTo>
                  <a:cubicBezTo>
                    <a:pt x="1534" y="1553"/>
                    <a:pt x="1534" y="1553"/>
                    <a:pt x="1534" y="1553"/>
                  </a:cubicBezTo>
                  <a:lnTo>
                    <a:pt x="1534" y="1400"/>
                  </a:lnTo>
                  <a:close/>
                  <a:moveTo>
                    <a:pt x="1534" y="1655"/>
                  </a:moveTo>
                  <a:cubicBezTo>
                    <a:pt x="1898" y="1655"/>
                    <a:pt x="1898" y="1655"/>
                    <a:pt x="1898" y="1655"/>
                  </a:cubicBezTo>
                  <a:cubicBezTo>
                    <a:pt x="1898" y="1808"/>
                    <a:pt x="1898" y="1808"/>
                    <a:pt x="1898" y="1808"/>
                  </a:cubicBezTo>
                  <a:cubicBezTo>
                    <a:pt x="1534" y="1808"/>
                    <a:pt x="1534" y="1808"/>
                    <a:pt x="1534" y="1808"/>
                  </a:cubicBezTo>
                  <a:lnTo>
                    <a:pt x="1534" y="1655"/>
                  </a:lnTo>
                  <a:close/>
                  <a:moveTo>
                    <a:pt x="1534" y="1910"/>
                  </a:moveTo>
                  <a:cubicBezTo>
                    <a:pt x="1898" y="1910"/>
                    <a:pt x="1898" y="1910"/>
                    <a:pt x="1898" y="1910"/>
                  </a:cubicBezTo>
                  <a:cubicBezTo>
                    <a:pt x="1898" y="2063"/>
                    <a:pt x="1898" y="2063"/>
                    <a:pt x="1898" y="2063"/>
                  </a:cubicBezTo>
                  <a:cubicBezTo>
                    <a:pt x="1534" y="2063"/>
                    <a:pt x="1534" y="2063"/>
                    <a:pt x="1534" y="2063"/>
                  </a:cubicBezTo>
                  <a:lnTo>
                    <a:pt x="1534" y="1910"/>
                  </a:lnTo>
                  <a:close/>
                  <a:moveTo>
                    <a:pt x="1534" y="2162"/>
                  </a:moveTo>
                  <a:cubicBezTo>
                    <a:pt x="1898" y="2162"/>
                    <a:pt x="1898" y="2162"/>
                    <a:pt x="1898" y="2162"/>
                  </a:cubicBezTo>
                  <a:cubicBezTo>
                    <a:pt x="1898" y="2315"/>
                    <a:pt x="1898" y="2315"/>
                    <a:pt x="1898" y="2315"/>
                  </a:cubicBezTo>
                  <a:cubicBezTo>
                    <a:pt x="1534" y="2315"/>
                    <a:pt x="1534" y="2315"/>
                    <a:pt x="1534" y="2315"/>
                  </a:cubicBezTo>
                  <a:lnTo>
                    <a:pt x="1534" y="2162"/>
                  </a:lnTo>
                  <a:close/>
                  <a:moveTo>
                    <a:pt x="1364" y="1553"/>
                  </a:moveTo>
                  <a:cubicBezTo>
                    <a:pt x="1000" y="1553"/>
                    <a:pt x="1000" y="1553"/>
                    <a:pt x="1000" y="1553"/>
                  </a:cubicBezTo>
                  <a:cubicBezTo>
                    <a:pt x="1000" y="1400"/>
                    <a:pt x="1000" y="1400"/>
                    <a:pt x="1000" y="1400"/>
                  </a:cubicBezTo>
                  <a:cubicBezTo>
                    <a:pt x="1364" y="1400"/>
                    <a:pt x="1364" y="1400"/>
                    <a:pt x="1364" y="1400"/>
                  </a:cubicBezTo>
                  <a:cubicBezTo>
                    <a:pt x="1364" y="1553"/>
                    <a:pt x="1364" y="1553"/>
                    <a:pt x="1364" y="1553"/>
                  </a:cubicBezTo>
                  <a:close/>
                  <a:moveTo>
                    <a:pt x="1364" y="1297"/>
                  </a:moveTo>
                  <a:cubicBezTo>
                    <a:pt x="1000" y="1297"/>
                    <a:pt x="1000" y="1297"/>
                    <a:pt x="1000" y="1297"/>
                  </a:cubicBezTo>
                  <a:cubicBezTo>
                    <a:pt x="1000" y="1144"/>
                    <a:pt x="1000" y="1144"/>
                    <a:pt x="1000" y="1144"/>
                  </a:cubicBezTo>
                  <a:cubicBezTo>
                    <a:pt x="1364" y="1144"/>
                    <a:pt x="1364" y="1144"/>
                    <a:pt x="1364" y="1144"/>
                  </a:cubicBezTo>
                  <a:cubicBezTo>
                    <a:pt x="1364" y="1297"/>
                    <a:pt x="1364" y="1297"/>
                    <a:pt x="1364" y="1297"/>
                  </a:cubicBezTo>
                  <a:close/>
                  <a:moveTo>
                    <a:pt x="1000" y="379"/>
                  </a:moveTo>
                  <a:cubicBezTo>
                    <a:pt x="1364" y="379"/>
                    <a:pt x="1364" y="379"/>
                    <a:pt x="1364" y="379"/>
                  </a:cubicBezTo>
                  <a:cubicBezTo>
                    <a:pt x="1364" y="532"/>
                    <a:pt x="1364" y="532"/>
                    <a:pt x="1364" y="532"/>
                  </a:cubicBezTo>
                  <a:cubicBezTo>
                    <a:pt x="1000" y="532"/>
                    <a:pt x="1000" y="532"/>
                    <a:pt x="1000" y="532"/>
                  </a:cubicBezTo>
                  <a:lnTo>
                    <a:pt x="1000" y="379"/>
                  </a:lnTo>
                  <a:close/>
                  <a:moveTo>
                    <a:pt x="1000" y="634"/>
                  </a:moveTo>
                  <a:cubicBezTo>
                    <a:pt x="1364" y="634"/>
                    <a:pt x="1364" y="634"/>
                    <a:pt x="1364" y="634"/>
                  </a:cubicBezTo>
                  <a:cubicBezTo>
                    <a:pt x="1364" y="787"/>
                    <a:pt x="1364" y="787"/>
                    <a:pt x="1364" y="787"/>
                  </a:cubicBezTo>
                  <a:cubicBezTo>
                    <a:pt x="1000" y="787"/>
                    <a:pt x="1000" y="787"/>
                    <a:pt x="1000" y="787"/>
                  </a:cubicBezTo>
                  <a:lnTo>
                    <a:pt x="1000" y="634"/>
                  </a:lnTo>
                  <a:close/>
                  <a:moveTo>
                    <a:pt x="1000" y="889"/>
                  </a:moveTo>
                  <a:cubicBezTo>
                    <a:pt x="1364" y="889"/>
                    <a:pt x="1364" y="889"/>
                    <a:pt x="1364" y="889"/>
                  </a:cubicBezTo>
                  <a:cubicBezTo>
                    <a:pt x="1364" y="1042"/>
                    <a:pt x="1364" y="1042"/>
                    <a:pt x="1364" y="1042"/>
                  </a:cubicBezTo>
                  <a:cubicBezTo>
                    <a:pt x="1000" y="1042"/>
                    <a:pt x="1000" y="1042"/>
                    <a:pt x="1000" y="1042"/>
                  </a:cubicBezTo>
                  <a:lnTo>
                    <a:pt x="1000" y="889"/>
                  </a:lnTo>
                  <a:close/>
                  <a:moveTo>
                    <a:pt x="466" y="379"/>
                  </a:moveTo>
                  <a:cubicBezTo>
                    <a:pt x="829" y="379"/>
                    <a:pt x="829" y="379"/>
                    <a:pt x="829" y="379"/>
                  </a:cubicBezTo>
                  <a:cubicBezTo>
                    <a:pt x="829" y="532"/>
                    <a:pt x="829" y="532"/>
                    <a:pt x="829" y="532"/>
                  </a:cubicBezTo>
                  <a:cubicBezTo>
                    <a:pt x="466" y="532"/>
                    <a:pt x="466" y="532"/>
                    <a:pt x="466" y="532"/>
                  </a:cubicBezTo>
                  <a:lnTo>
                    <a:pt x="466" y="379"/>
                  </a:lnTo>
                  <a:close/>
                  <a:moveTo>
                    <a:pt x="466" y="634"/>
                  </a:moveTo>
                  <a:cubicBezTo>
                    <a:pt x="829" y="634"/>
                    <a:pt x="829" y="634"/>
                    <a:pt x="829" y="634"/>
                  </a:cubicBezTo>
                  <a:cubicBezTo>
                    <a:pt x="829" y="787"/>
                    <a:pt x="829" y="787"/>
                    <a:pt x="829" y="787"/>
                  </a:cubicBezTo>
                  <a:cubicBezTo>
                    <a:pt x="466" y="787"/>
                    <a:pt x="466" y="787"/>
                    <a:pt x="466" y="787"/>
                  </a:cubicBezTo>
                  <a:lnTo>
                    <a:pt x="466" y="634"/>
                  </a:lnTo>
                  <a:close/>
                  <a:moveTo>
                    <a:pt x="466" y="889"/>
                  </a:moveTo>
                  <a:cubicBezTo>
                    <a:pt x="829" y="889"/>
                    <a:pt x="829" y="889"/>
                    <a:pt x="829" y="889"/>
                  </a:cubicBezTo>
                  <a:cubicBezTo>
                    <a:pt x="829" y="1042"/>
                    <a:pt x="829" y="1042"/>
                    <a:pt x="829" y="1042"/>
                  </a:cubicBezTo>
                  <a:cubicBezTo>
                    <a:pt x="466" y="1042"/>
                    <a:pt x="466" y="1042"/>
                    <a:pt x="466" y="1042"/>
                  </a:cubicBezTo>
                  <a:lnTo>
                    <a:pt x="466" y="889"/>
                  </a:lnTo>
                  <a:close/>
                  <a:moveTo>
                    <a:pt x="466" y="1144"/>
                  </a:moveTo>
                  <a:cubicBezTo>
                    <a:pt x="829" y="1144"/>
                    <a:pt x="829" y="1144"/>
                    <a:pt x="829" y="1144"/>
                  </a:cubicBezTo>
                  <a:cubicBezTo>
                    <a:pt x="829" y="1297"/>
                    <a:pt x="829" y="1297"/>
                    <a:pt x="829" y="1297"/>
                  </a:cubicBezTo>
                  <a:cubicBezTo>
                    <a:pt x="466" y="1297"/>
                    <a:pt x="466" y="1297"/>
                    <a:pt x="466" y="1297"/>
                  </a:cubicBezTo>
                  <a:lnTo>
                    <a:pt x="466" y="1144"/>
                  </a:lnTo>
                  <a:close/>
                  <a:moveTo>
                    <a:pt x="466" y="1400"/>
                  </a:moveTo>
                  <a:cubicBezTo>
                    <a:pt x="829" y="1400"/>
                    <a:pt x="829" y="1400"/>
                    <a:pt x="829" y="1400"/>
                  </a:cubicBezTo>
                  <a:cubicBezTo>
                    <a:pt x="829" y="1553"/>
                    <a:pt x="829" y="1553"/>
                    <a:pt x="829" y="1553"/>
                  </a:cubicBezTo>
                  <a:cubicBezTo>
                    <a:pt x="466" y="1553"/>
                    <a:pt x="466" y="1553"/>
                    <a:pt x="466" y="1553"/>
                  </a:cubicBezTo>
                  <a:lnTo>
                    <a:pt x="466" y="1400"/>
                  </a:lnTo>
                  <a:close/>
                  <a:moveTo>
                    <a:pt x="466" y="1655"/>
                  </a:moveTo>
                  <a:cubicBezTo>
                    <a:pt x="829" y="1655"/>
                    <a:pt x="829" y="1655"/>
                    <a:pt x="829" y="1655"/>
                  </a:cubicBezTo>
                  <a:cubicBezTo>
                    <a:pt x="829" y="1808"/>
                    <a:pt x="829" y="1808"/>
                    <a:pt x="829" y="1808"/>
                  </a:cubicBezTo>
                  <a:cubicBezTo>
                    <a:pt x="466" y="1808"/>
                    <a:pt x="466" y="1808"/>
                    <a:pt x="466" y="1808"/>
                  </a:cubicBezTo>
                  <a:lnTo>
                    <a:pt x="466" y="1655"/>
                  </a:lnTo>
                  <a:close/>
                  <a:moveTo>
                    <a:pt x="466" y="1910"/>
                  </a:moveTo>
                  <a:cubicBezTo>
                    <a:pt x="829" y="1910"/>
                    <a:pt x="829" y="1910"/>
                    <a:pt x="829" y="1910"/>
                  </a:cubicBezTo>
                  <a:cubicBezTo>
                    <a:pt x="829" y="2063"/>
                    <a:pt x="829" y="2063"/>
                    <a:pt x="829" y="2063"/>
                  </a:cubicBezTo>
                  <a:cubicBezTo>
                    <a:pt x="466" y="2063"/>
                    <a:pt x="466" y="2063"/>
                    <a:pt x="466" y="2063"/>
                  </a:cubicBezTo>
                  <a:lnTo>
                    <a:pt x="466" y="1910"/>
                  </a:lnTo>
                  <a:close/>
                  <a:moveTo>
                    <a:pt x="466" y="2162"/>
                  </a:moveTo>
                  <a:cubicBezTo>
                    <a:pt x="829" y="2162"/>
                    <a:pt x="829" y="2162"/>
                    <a:pt x="829" y="2162"/>
                  </a:cubicBezTo>
                  <a:cubicBezTo>
                    <a:pt x="829" y="2315"/>
                    <a:pt x="829" y="2315"/>
                    <a:pt x="829" y="2315"/>
                  </a:cubicBezTo>
                  <a:cubicBezTo>
                    <a:pt x="466" y="2315"/>
                    <a:pt x="466" y="2315"/>
                    <a:pt x="466" y="2315"/>
                  </a:cubicBezTo>
                  <a:lnTo>
                    <a:pt x="466" y="2162"/>
                  </a:lnTo>
                  <a:close/>
                </a:path>
              </a:pathLst>
            </a:custGeom>
            <a:solidFill>
              <a:srgbClr val="223C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739" name="Grupo 1230"/>
          <p:cNvGrpSpPr/>
          <p:nvPr/>
        </p:nvGrpSpPr>
        <p:grpSpPr>
          <a:xfrm>
            <a:off x="1873250" y="1410363"/>
            <a:ext cx="6155898" cy="2446867"/>
            <a:chOff x="1873250" y="833321"/>
            <a:chExt cx="6155898" cy="1835150"/>
          </a:xfrm>
        </p:grpSpPr>
        <p:sp>
          <p:nvSpPr>
            <p:cNvPr id="1232" name="Forma livre 1231"/>
            <p:cNvSpPr/>
            <p:nvPr/>
          </p:nvSpPr>
          <p:spPr>
            <a:xfrm>
              <a:off x="1873250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3" name="Forma livre 1232"/>
            <p:cNvSpPr/>
            <p:nvPr/>
          </p:nvSpPr>
          <p:spPr>
            <a:xfrm>
              <a:off x="2899233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4" name="Forma livre 1233"/>
            <p:cNvSpPr/>
            <p:nvPr/>
          </p:nvSpPr>
          <p:spPr>
            <a:xfrm>
              <a:off x="3925216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5" name="Forma livre 1234"/>
            <p:cNvSpPr/>
            <p:nvPr/>
          </p:nvSpPr>
          <p:spPr>
            <a:xfrm>
              <a:off x="4951199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6" name="Forma livre 1235"/>
            <p:cNvSpPr/>
            <p:nvPr/>
          </p:nvSpPr>
          <p:spPr>
            <a:xfrm>
              <a:off x="5977182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7" name="Forma livre 1236"/>
            <p:cNvSpPr/>
            <p:nvPr/>
          </p:nvSpPr>
          <p:spPr>
            <a:xfrm>
              <a:off x="7003165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38" name="Forma livre 1237"/>
            <p:cNvSpPr/>
            <p:nvPr/>
          </p:nvSpPr>
          <p:spPr>
            <a:xfrm>
              <a:off x="8029148" y="833321"/>
              <a:ext cx="0" cy="1835150"/>
            </a:xfrm>
            <a:custGeom>
              <a:avLst/>
              <a:gdLst>
                <a:gd name="connsiteX0" fmla="*/ 0 w 0"/>
                <a:gd name="connsiteY0" fmla="*/ 0 h 1835150"/>
                <a:gd name="connsiteX1" fmla="*/ 0 w 0"/>
                <a:gd name="connsiteY1" fmla="*/ 1835150 h 1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35150">
                  <a:moveTo>
                    <a:pt x="0" y="0"/>
                  </a:moveTo>
                  <a:lnTo>
                    <a:pt x="0" y="1835150"/>
                  </a:lnTo>
                </a:path>
              </a:pathLst>
            </a:custGeom>
            <a:noFill/>
            <a:ln>
              <a:solidFill>
                <a:srgbClr val="0369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740" name="Grupo 1270"/>
          <p:cNvGrpSpPr/>
          <p:nvPr/>
        </p:nvGrpSpPr>
        <p:grpSpPr>
          <a:xfrm>
            <a:off x="899592" y="1340768"/>
            <a:ext cx="8244408" cy="2383815"/>
            <a:chOff x="899592" y="1092458"/>
            <a:chExt cx="8244408" cy="1515094"/>
          </a:xfrm>
        </p:grpSpPr>
        <p:sp>
          <p:nvSpPr>
            <p:cNvPr id="1255" name="Forma livre 1254"/>
            <p:cNvSpPr/>
            <p:nvPr/>
          </p:nvSpPr>
          <p:spPr>
            <a:xfrm>
              <a:off x="899592" y="1092458"/>
              <a:ext cx="1043239" cy="640899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Carência de estudos e programas em Higiene Ocupacional</a:t>
              </a:r>
            </a:p>
          </p:txBody>
        </p:sp>
        <p:sp>
          <p:nvSpPr>
            <p:cNvPr id="1256" name="Forma livre 1255"/>
            <p:cNvSpPr/>
            <p:nvPr/>
          </p:nvSpPr>
          <p:spPr>
            <a:xfrm>
              <a:off x="1835696" y="1138225"/>
              <a:ext cx="1143951" cy="464413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1419125"/>
                <a:satOff val="5687"/>
                <a:lumOff val="1233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Afastamento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por problemas </a:t>
              </a:r>
              <a:r>
                <a:rPr lang="pt-BR" sz="1000" spc="-75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O</a:t>
              </a:r>
              <a:r>
                <a:rPr lang="pt-BR" sz="1000" spc="-75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steomusculares</a:t>
              </a:r>
              <a:endParaRPr lang="pt-BR" sz="1000" spc="-75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7" name="Forma livre 1256"/>
            <p:cNvSpPr/>
            <p:nvPr/>
          </p:nvSpPr>
          <p:spPr>
            <a:xfrm>
              <a:off x="2843808" y="1183991"/>
              <a:ext cx="1034165" cy="464413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2838251"/>
                <a:satOff val="11375"/>
                <a:lumOff val="2465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Afastamento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por Fatores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Psico</a:t>
              </a: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</a:t>
              </a:r>
              <a:r>
                <a:rPr 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sociais</a:t>
              </a:r>
              <a:endParaRPr 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8" name="Forma livre 1257"/>
            <p:cNvSpPr/>
            <p:nvPr/>
          </p:nvSpPr>
          <p:spPr>
            <a:xfrm>
              <a:off x="3851920" y="1092458"/>
              <a:ext cx="1127156" cy="640899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Baixa </a:t>
              </a:r>
              <a:r>
                <a:rPr 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produtividade por </a:t>
              </a: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incapacidade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do trabalho</a:t>
              </a:r>
            </a:p>
          </p:txBody>
        </p:sp>
        <p:sp>
          <p:nvSpPr>
            <p:cNvPr id="1259" name="Forma livre 1258"/>
            <p:cNvSpPr/>
            <p:nvPr/>
          </p:nvSpPr>
          <p:spPr>
            <a:xfrm>
              <a:off x="5004048" y="1229758"/>
              <a:ext cx="965220" cy="336491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Transição Demográfica</a:t>
              </a:r>
            </a:p>
          </p:txBody>
        </p:sp>
        <p:sp>
          <p:nvSpPr>
            <p:cNvPr id="1260" name="Forma livre 1259"/>
            <p:cNvSpPr/>
            <p:nvPr/>
          </p:nvSpPr>
          <p:spPr>
            <a:xfrm>
              <a:off x="6012160" y="1138225"/>
              <a:ext cx="1005026" cy="640899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Falta de Tecnologias para  Segurança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 Saúde</a:t>
              </a:r>
            </a:p>
          </p:txBody>
        </p:sp>
        <p:sp>
          <p:nvSpPr>
            <p:cNvPr id="1261" name="Forma livre 1260"/>
            <p:cNvSpPr/>
            <p:nvPr/>
          </p:nvSpPr>
          <p:spPr>
            <a:xfrm>
              <a:off x="7020272" y="1138225"/>
              <a:ext cx="1034165" cy="640899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Falta de Mensuração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 Impacto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 avaliação   </a:t>
              </a:r>
            </a:p>
          </p:txBody>
        </p:sp>
        <p:sp>
          <p:nvSpPr>
            <p:cNvPr id="1262" name="Forma livre 1261"/>
            <p:cNvSpPr/>
            <p:nvPr/>
          </p:nvSpPr>
          <p:spPr>
            <a:xfrm>
              <a:off x="7981336" y="1092458"/>
              <a:ext cx="1162664" cy="715487"/>
            </a:xfrm>
            <a:custGeom>
              <a:avLst/>
              <a:gdLst>
                <a:gd name="connsiteX0" fmla="*/ 0 w 1056587"/>
                <a:gd name="connsiteY0" fmla="*/ 176101 h 2167321"/>
                <a:gd name="connsiteX1" fmla="*/ 176101 w 1056587"/>
                <a:gd name="connsiteY1" fmla="*/ 0 h 2167321"/>
                <a:gd name="connsiteX2" fmla="*/ 880486 w 1056587"/>
                <a:gd name="connsiteY2" fmla="*/ 0 h 2167321"/>
                <a:gd name="connsiteX3" fmla="*/ 1056587 w 1056587"/>
                <a:gd name="connsiteY3" fmla="*/ 176101 h 2167321"/>
                <a:gd name="connsiteX4" fmla="*/ 1056587 w 1056587"/>
                <a:gd name="connsiteY4" fmla="*/ 1991220 h 2167321"/>
                <a:gd name="connsiteX5" fmla="*/ 880486 w 1056587"/>
                <a:gd name="connsiteY5" fmla="*/ 2167321 h 2167321"/>
                <a:gd name="connsiteX6" fmla="*/ 176101 w 1056587"/>
                <a:gd name="connsiteY6" fmla="*/ 2167321 h 2167321"/>
                <a:gd name="connsiteX7" fmla="*/ 0 w 1056587"/>
                <a:gd name="connsiteY7" fmla="*/ 1991220 h 2167321"/>
                <a:gd name="connsiteX8" fmla="*/ 0 w 1056587"/>
                <a:gd name="connsiteY8" fmla="*/ 176101 h 216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587" h="2167321">
                  <a:moveTo>
                    <a:pt x="0" y="176101"/>
                  </a:moveTo>
                  <a:cubicBezTo>
                    <a:pt x="0" y="78843"/>
                    <a:pt x="78843" y="0"/>
                    <a:pt x="176101" y="0"/>
                  </a:cubicBezTo>
                  <a:lnTo>
                    <a:pt x="880486" y="0"/>
                  </a:lnTo>
                  <a:cubicBezTo>
                    <a:pt x="977744" y="0"/>
                    <a:pt x="1056587" y="78843"/>
                    <a:pt x="1056587" y="176101"/>
                  </a:cubicBezTo>
                  <a:lnTo>
                    <a:pt x="1056587" y="1991220"/>
                  </a:lnTo>
                  <a:cubicBezTo>
                    <a:pt x="1056587" y="2088478"/>
                    <a:pt x="977744" y="2167321"/>
                    <a:pt x="880486" y="2167321"/>
                  </a:cubicBezTo>
                  <a:lnTo>
                    <a:pt x="176101" y="2167321"/>
                  </a:lnTo>
                  <a:cubicBezTo>
                    <a:pt x="78843" y="2167321"/>
                    <a:pt x="0" y="2088478"/>
                    <a:pt x="0" y="1991220"/>
                  </a:cubicBezTo>
                  <a:lnTo>
                    <a:pt x="0" y="176101"/>
                  </a:lnTo>
                  <a:close/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7095626"/>
                <a:satOff val="28436"/>
                <a:lumOff val="6163"/>
                <a:alphaOff val="0"/>
              </a:schemeClr>
            </a:effectRef>
            <a:fontRef idx="minor">
              <a:schemeClr val="lt1"/>
            </a:fontRef>
          </p:style>
          <p:txBody>
            <a:bodyPr lIns="67361" tIns="67361" rIns="67361" bIns="67361" spcCol="1270" anchor="t" anchorCtr="0"/>
            <a:lstStyle/>
            <a:p>
              <a:pPr algn="ctr" defTabSz="36925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Ausência e limitação de sistemas de informação </a:t>
              </a:r>
              <a:b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 gestão </a:t>
              </a:r>
            </a:p>
          </p:txBody>
        </p:sp>
        <p:sp>
          <p:nvSpPr>
            <p:cNvPr id="1263" name="CaixaDeTexto 38"/>
            <p:cNvSpPr txBox="1">
              <a:spLocks noChangeArrowheads="1"/>
            </p:cNvSpPr>
            <p:nvPr/>
          </p:nvSpPr>
          <p:spPr bwMode="auto">
            <a:xfrm>
              <a:off x="4932040" y="2007788"/>
              <a:ext cx="1070050" cy="5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Longevidade e  Produtividade (PR)</a:t>
              </a:r>
            </a:p>
          </p:txBody>
        </p:sp>
        <p:sp>
          <p:nvSpPr>
            <p:cNvPr id="1264" name="CaixaDeTexto 38"/>
            <p:cNvSpPr txBox="1">
              <a:spLocks noChangeArrowheads="1"/>
            </p:cNvSpPr>
            <p:nvPr/>
          </p:nvSpPr>
          <p:spPr bwMode="auto">
            <a:xfrm>
              <a:off x="3923928" y="1962022"/>
              <a:ext cx="1043497" cy="645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Gestão do Absenteísmo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 Reabilitação (BA)</a:t>
              </a:r>
            </a:p>
          </p:txBody>
        </p:sp>
        <p:sp>
          <p:nvSpPr>
            <p:cNvPr id="1265" name="CaixaDeTexto 38"/>
            <p:cNvSpPr txBox="1">
              <a:spLocks noChangeArrowheads="1"/>
            </p:cNvSpPr>
            <p:nvPr/>
          </p:nvSpPr>
          <p:spPr bwMode="auto">
            <a:xfrm>
              <a:off x="2987824" y="1962022"/>
              <a:ext cx="978382" cy="5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Gestão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de Fatores Psicossociais (RS)</a:t>
              </a:r>
            </a:p>
          </p:txBody>
        </p:sp>
        <p:sp>
          <p:nvSpPr>
            <p:cNvPr id="1266" name="CaixaDeTexto 38"/>
            <p:cNvSpPr txBox="1">
              <a:spLocks noChangeArrowheads="1"/>
            </p:cNvSpPr>
            <p:nvPr/>
          </p:nvSpPr>
          <p:spPr bwMode="auto">
            <a:xfrm>
              <a:off x="1907704" y="2053555"/>
              <a:ext cx="881269" cy="35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Ergonomia (MG)</a:t>
              </a:r>
            </a:p>
          </p:txBody>
        </p:sp>
        <p:sp>
          <p:nvSpPr>
            <p:cNvPr id="1267" name="CaixaDeTexto 38"/>
            <p:cNvSpPr txBox="1">
              <a:spLocks noChangeArrowheads="1"/>
            </p:cNvSpPr>
            <p:nvPr/>
          </p:nvSpPr>
          <p:spPr bwMode="auto">
            <a:xfrm>
              <a:off x="971600" y="2007788"/>
              <a:ext cx="1039367" cy="44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>
                <a:defRPr/>
              </a:pP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Higiene Ocupacional    (RJ)</a:t>
              </a:r>
            </a:p>
          </p:txBody>
        </p:sp>
        <p:sp>
          <p:nvSpPr>
            <p:cNvPr id="1268" name="CaixaDeTexto 38"/>
            <p:cNvSpPr txBox="1">
              <a:spLocks noChangeArrowheads="1"/>
            </p:cNvSpPr>
            <p:nvPr/>
          </p:nvSpPr>
          <p:spPr bwMode="auto">
            <a:xfrm>
              <a:off x="7020272" y="2053555"/>
              <a:ext cx="1055427" cy="44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Métricas para </a:t>
              </a: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/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 </a:t>
              </a: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Saúde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(CE)</a:t>
              </a:r>
            </a:p>
          </p:txBody>
        </p:sp>
        <p:sp>
          <p:nvSpPr>
            <p:cNvPr id="1269" name="CaixaDeTexto 38"/>
            <p:cNvSpPr txBox="1">
              <a:spLocks noChangeArrowheads="1"/>
            </p:cNvSpPr>
            <p:nvPr/>
          </p:nvSpPr>
          <p:spPr bwMode="auto">
            <a:xfrm>
              <a:off x="6012160" y="2007788"/>
              <a:ext cx="975522" cy="5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pt-BR" altLang="pt-BR" sz="10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Tecnologias para Seg.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 Saúde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(SC)</a:t>
              </a:r>
            </a:p>
          </p:txBody>
        </p:sp>
        <p:sp>
          <p:nvSpPr>
            <p:cNvPr id="1270" name="CaixaDeTexto 38"/>
            <p:cNvSpPr txBox="1">
              <a:spLocks noChangeArrowheads="1"/>
            </p:cNvSpPr>
            <p:nvPr/>
          </p:nvSpPr>
          <p:spPr bwMode="auto">
            <a:xfrm>
              <a:off x="8032307" y="2007788"/>
              <a:ext cx="1111693" cy="54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Intelig.</a:t>
              </a:r>
              <a:b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</a:t>
              </a: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 </a:t>
              </a:r>
              <a:r>
                <a:rPr lang="pt-BR" altLang="pt-BR" sz="10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Gestão</a:t>
              </a: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/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em SST </a:t>
              </a:r>
              <a:b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</a:br>
              <a:r>
                <a:rPr lang="pt-BR" altLang="pt-BR" sz="1000" dirty="0">
                  <a:solidFill>
                    <a:prstClr val="white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(MS)</a:t>
              </a:r>
            </a:p>
          </p:txBody>
        </p:sp>
      </p:grpSp>
      <p:sp>
        <p:nvSpPr>
          <p:cNvPr id="1360" name="Freeform 104"/>
          <p:cNvSpPr>
            <a:spLocks noEditPoints="1"/>
          </p:cNvSpPr>
          <p:nvPr/>
        </p:nvSpPr>
        <p:spPr bwMode="auto">
          <a:xfrm>
            <a:off x="29288" y="4340887"/>
            <a:ext cx="1626574" cy="2562381"/>
          </a:xfrm>
          <a:custGeom>
            <a:avLst/>
            <a:gdLst>
              <a:gd name="T0" fmla="*/ 2129 w 2129"/>
              <a:gd name="T1" fmla="*/ 846 h 2516"/>
              <a:gd name="T2" fmla="*/ 1786 w 2129"/>
              <a:gd name="T3" fmla="*/ 503 h 2516"/>
              <a:gd name="T4" fmla="*/ 1443 w 2129"/>
              <a:gd name="T5" fmla="*/ 846 h 2516"/>
              <a:gd name="T6" fmla="*/ 1713 w 2129"/>
              <a:gd name="T7" fmla="*/ 1180 h 2516"/>
              <a:gd name="T8" fmla="*/ 1711 w 2129"/>
              <a:gd name="T9" fmla="*/ 1197 h 2516"/>
              <a:gd name="T10" fmla="*/ 1711 w 2129"/>
              <a:gd name="T11" fmla="*/ 1867 h 2516"/>
              <a:gd name="T12" fmla="*/ 1218 w 2129"/>
              <a:gd name="T13" fmla="*/ 2361 h 2516"/>
              <a:gd name="T14" fmla="*/ 724 w 2129"/>
              <a:gd name="T15" fmla="*/ 1867 h 2516"/>
              <a:gd name="T16" fmla="*/ 724 w 2129"/>
              <a:gd name="T17" fmla="*/ 1769 h 2516"/>
              <a:gd name="T18" fmla="*/ 1296 w 2129"/>
              <a:gd name="T19" fmla="*/ 1302 h 2516"/>
              <a:gd name="T20" fmla="*/ 1296 w 2129"/>
              <a:gd name="T21" fmla="*/ 472 h 2516"/>
              <a:gd name="T22" fmla="*/ 1060 w 2129"/>
              <a:gd name="T23" fmla="*/ 115 h 2516"/>
              <a:gd name="T24" fmla="*/ 907 w 2129"/>
              <a:gd name="T25" fmla="*/ 0 h 2516"/>
              <a:gd name="T26" fmla="*/ 745 w 2129"/>
              <a:gd name="T27" fmla="*/ 161 h 2516"/>
              <a:gd name="T28" fmla="*/ 907 w 2129"/>
              <a:gd name="T29" fmla="*/ 323 h 2516"/>
              <a:gd name="T30" fmla="*/ 1024 w 2129"/>
              <a:gd name="T31" fmla="*/ 272 h 2516"/>
              <a:gd name="T32" fmla="*/ 1140 w 2129"/>
              <a:gd name="T33" fmla="*/ 472 h 2516"/>
              <a:gd name="T34" fmla="*/ 1140 w 2129"/>
              <a:gd name="T35" fmla="*/ 1302 h 2516"/>
              <a:gd name="T36" fmla="*/ 648 w 2129"/>
              <a:gd name="T37" fmla="*/ 1620 h 2516"/>
              <a:gd name="T38" fmla="*/ 156 w 2129"/>
              <a:gd name="T39" fmla="*/ 1302 h 2516"/>
              <a:gd name="T40" fmla="*/ 156 w 2129"/>
              <a:gd name="T41" fmla="*/ 472 h 2516"/>
              <a:gd name="T42" fmla="*/ 272 w 2129"/>
              <a:gd name="T43" fmla="*/ 272 h 2516"/>
              <a:gd name="T44" fmla="*/ 389 w 2129"/>
              <a:gd name="T45" fmla="*/ 323 h 2516"/>
              <a:gd name="T46" fmla="*/ 550 w 2129"/>
              <a:gd name="T47" fmla="*/ 161 h 2516"/>
              <a:gd name="T48" fmla="*/ 389 w 2129"/>
              <a:gd name="T49" fmla="*/ 0 h 2516"/>
              <a:gd name="T50" fmla="*/ 235 w 2129"/>
              <a:gd name="T51" fmla="*/ 116 h 2516"/>
              <a:gd name="T52" fmla="*/ 0 w 2129"/>
              <a:gd name="T53" fmla="*/ 472 h 2516"/>
              <a:gd name="T54" fmla="*/ 0 w 2129"/>
              <a:gd name="T55" fmla="*/ 1302 h 2516"/>
              <a:gd name="T56" fmla="*/ 569 w 2129"/>
              <a:gd name="T57" fmla="*/ 1769 h 2516"/>
              <a:gd name="T58" fmla="*/ 569 w 2129"/>
              <a:gd name="T59" fmla="*/ 1867 h 2516"/>
              <a:gd name="T60" fmla="*/ 1218 w 2129"/>
              <a:gd name="T61" fmla="*/ 2516 h 2516"/>
              <a:gd name="T62" fmla="*/ 1867 w 2129"/>
              <a:gd name="T63" fmla="*/ 1867 h 2516"/>
              <a:gd name="T64" fmla="*/ 1867 w 2129"/>
              <a:gd name="T65" fmla="*/ 1197 h 2516"/>
              <a:gd name="T66" fmla="*/ 1864 w 2129"/>
              <a:gd name="T67" fmla="*/ 1179 h 2516"/>
              <a:gd name="T68" fmla="*/ 2129 w 2129"/>
              <a:gd name="T69" fmla="*/ 846 h 2516"/>
              <a:gd name="T70" fmla="*/ 1786 w 2129"/>
              <a:gd name="T71" fmla="*/ 1033 h 2516"/>
              <a:gd name="T72" fmla="*/ 1599 w 2129"/>
              <a:gd name="T73" fmla="*/ 846 h 2516"/>
              <a:gd name="T74" fmla="*/ 1786 w 2129"/>
              <a:gd name="T75" fmla="*/ 658 h 2516"/>
              <a:gd name="T76" fmla="*/ 1974 w 2129"/>
              <a:gd name="T77" fmla="*/ 846 h 2516"/>
              <a:gd name="T78" fmla="*/ 1786 w 2129"/>
              <a:gd name="T79" fmla="*/ 1033 h 2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29" h="2516">
                <a:moveTo>
                  <a:pt x="2129" y="846"/>
                </a:moveTo>
                <a:cubicBezTo>
                  <a:pt x="2129" y="656"/>
                  <a:pt x="1975" y="503"/>
                  <a:pt x="1786" y="503"/>
                </a:cubicBezTo>
                <a:cubicBezTo>
                  <a:pt x="1597" y="503"/>
                  <a:pt x="1443" y="656"/>
                  <a:pt x="1443" y="846"/>
                </a:cubicBezTo>
                <a:cubicBezTo>
                  <a:pt x="1443" y="1009"/>
                  <a:pt x="1559" y="1147"/>
                  <a:pt x="1713" y="1180"/>
                </a:cubicBezTo>
                <a:cubicBezTo>
                  <a:pt x="1712" y="1186"/>
                  <a:pt x="1711" y="1192"/>
                  <a:pt x="1711" y="1197"/>
                </a:cubicBezTo>
                <a:cubicBezTo>
                  <a:pt x="1711" y="1867"/>
                  <a:pt x="1711" y="1867"/>
                  <a:pt x="1711" y="1867"/>
                </a:cubicBezTo>
                <a:cubicBezTo>
                  <a:pt x="1711" y="2140"/>
                  <a:pt x="1490" y="2361"/>
                  <a:pt x="1218" y="2361"/>
                </a:cubicBezTo>
                <a:cubicBezTo>
                  <a:pt x="946" y="2361"/>
                  <a:pt x="724" y="2140"/>
                  <a:pt x="724" y="1867"/>
                </a:cubicBezTo>
                <a:cubicBezTo>
                  <a:pt x="724" y="1769"/>
                  <a:pt x="724" y="1769"/>
                  <a:pt x="724" y="1769"/>
                </a:cubicBezTo>
                <a:cubicBezTo>
                  <a:pt x="1002" y="1731"/>
                  <a:pt x="1296" y="1500"/>
                  <a:pt x="1296" y="1302"/>
                </a:cubicBezTo>
                <a:cubicBezTo>
                  <a:pt x="1296" y="472"/>
                  <a:pt x="1296" y="472"/>
                  <a:pt x="1296" y="472"/>
                </a:cubicBezTo>
                <a:cubicBezTo>
                  <a:pt x="1296" y="312"/>
                  <a:pt x="1199" y="175"/>
                  <a:pt x="1060" y="115"/>
                </a:cubicBezTo>
                <a:cubicBezTo>
                  <a:pt x="1040" y="49"/>
                  <a:pt x="979" y="0"/>
                  <a:pt x="907" y="0"/>
                </a:cubicBezTo>
                <a:cubicBezTo>
                  <a:pt x="817" y="0"/>
                  <a:pt x="745" y="72"/>
                  <a:pt x="745" y="161"/>
                </a:cubicBezTo>
                <a:cubicBezTo>
                  <a:pt x="745" y="251"/>
                  <a:pt x="817" y="323"/>
                  <a:pt x="907" y="323"/>
                </a:cubicBezTo>
                <a:cubicBezTo>
                  <a:pt x="953" y="323"/>
                  <a:pt x="994" y="303"/>
                  <a:pt x="1024" y="272"/>
                </a:cubicBezTo>
                <a:cubicBezTo>
                  <a:pt x="1093" y="312"/>
                  <a:pt x="1140" y="386"/>
                  <a:pt x="1140" y="472"/>
                </a:cubicBezTo>
                <a:cubicBezTo>
                  <a:pt x="1140" y="1302"/>
                  <a:pt x="1140" y="1302"/>
                  <a:pt x="1140" y="1302"/>
                </a:cubicBezTo>
                <a:cubicBezTo>
                  <a:pt x="1140" y="1412"/>
                  <a:pt x="880" y="1620"/>
                  <a:pt x="648" y="1620"/>
                </a:cubicBezTo>
                <a:cubicBezTo>
                  <a:pt x="416" y="1620"/>
                  <a:pt x="156" y="1412"/>
                  <a:pt x="156" y="1302"/>
                </a:cubicBezTo>
                <a:cubicBezTo>
                  <a:pt x="156" y="472"/>
                  <a:pt x="156" y="472"/>
                  <a:pt x="156" y="472"/>
                </a:cubicBezTo>
                <a:cubicBezTo>
                  <a:pt x="156" y="387"/>
                  <a:pt x="203" y="312"/>
                  <a:pt x="272" y="272"/>
                </a:cubicBezTo>
                <a:cubicBezTo>
                  <a:pt x="301" y="303"/>
                  <a:pt x="343" y="323"/>
                  <a:pt x="389" y="323"/>
                </a:cubicBezTo>
                <a:cubicBezTo>
                  <a:pt x="478" y="323"/>
                  <a:pt x="550" y="251"/>
                  <a:pt x="550" y="161"/>
                </a:cubicBezTo>
                <a:cubicBezTo>
                  <a:pt x="550" y="72"/>
                  <a:pt x="478" y="0"/>
                  <a:pt x="389" y="0"/>
                </a:cubicBezTo>
                <a:cubicBezTo>
                  <a:pt x="316" y="0"/>
                  <a:pt x="255" y="49"/>
                  <a:pt x="235" y="116"/>
                </a:cubicBezTo>
                <a:cubicBezTo>
                  <a:pt x="97" y="175"/>
                  <a:pt x="0" y="313"/>
                  <a:pt x="0" y="472"/>
                </a:cubicBezTo>
                <a:cubicBezTo>
                  <a:pt x="0" y="1302"/>
                  <a:pt x="0" y="1302"/>
                  <a:pt x="0" y="1302"/>
                </a:cubicBezTo>
                <a:cubicBezTo>
                  <a:pt x="0" y="1499"/>
                  <a:pt x="292" y="1730"/>
                  <a:pt x="569" y="1769"/>
                </a:cubicBezTo>
                <a:cubicBezTo>
                  <a:pt x="569" y="1867"/>
                  <a:pt x="569" y="1867"/>
                  <a:pt x="569" y="1867"/>
                </a:cubicBezTo>
                <a:cubicBezTo>
                  <a:pt x="569" y="2225"/>
                  <a:pt x="860" y="2516"/>
                  <a:pt x="1218" y="2516"/>
                </a:cubicBezTo>
                <a:cubicBezTo>
                  <a:pt x="1575" y="2516"/>
                  <a:pt x="1867" y="2225"/>
                  <a:pt x="1867" y="1867"/>
                </a:cubicBezTo>
                <a:cubicBezTo>
                  <a:pt x="1867" y="1197"/>
                  <a:pt x="1867" y="1197"/>
                  <a:pt x="1867" y="1197"/>
                </a:cubicBezTo>
                <a:cubicBezTo>
                  <a:pt x="1867" y="1191"/>
                  <a:pt x="1866" y="1185"/>
                  <a:pt x="1864" y="1179"/>
                </a:cubicBezTo>
                <a:cubicBezTo>
                  <a:pt x="2016" y="1144"/>
                  <a:pt x="2129" y="1008"/>
                  <a:pt x="2129" y="846"/>
                </a:cubicBezTo>
                <a:close/>
                <a:moveTo>
                  <a:pt x="1786" y="1033"/>
                </a:moveTo>
                <a:cubicBezTo>
                  <a:pt x="1683" y="1033"/>
                  <a:pt x="1599" y="949"/>
                  <a:pt x="1599" y="846"/>
                </a:cubicBezTo>
                <a:cubicBezTo>
                  <a:pt x="1599" y="742"/>
                  <a:pt x="1683" y="658"/>
                  <a:pt x="1786" y="658"/>
                </a:cubicBezTo>
                <a:cubicBezTo>
                  <a:pt x="1890" y="658"/>
                  <a:pt x="1974" y="742"/>
                  <a:pt x="1974" y="846"/>
                </a:cubicBezTo>
                <a:cubicBezTo>
                  <a:pt x="1974" y="949"/>
                  <a:pt x="1890" y="1033"/>
                  <a:pt x="1786" y="1033"/>
                </a:cubicBezTo>
                <a:close/>
              </a:path>
            </a:pathLst>
          </a:custGeom>
          <a:solidFill>
            <a:srgbClr val="0D1631">
              <a:alpha val="5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grpSp>
        <p:nvGrpSpPr>
          <p:cNvPr id="741" name="Grupo 1332"/>
          <p:cNvGrpSpPr/>
          <p:nvPr/>
        </p:nvGrpSpPr>
        <p:grpSpPr>
          <a:xfrm>
            <a:off x="1509415" y="4591044"/>
            <a:ext cx="1994236" cy="325392"/>
            <a:chOff x="912495" y="3605489"/>
            <a:chExt cx="1994236" cy="244044"/>
          </a:xfrm>
        </p:grpSpPr>
        <p:sp>
          <p:nvSpPr>
            <p:cNvPr id="1334" name="Retângulo 1333"/>
            <p:cNvSpPr/>
            <p:nvPr/>
          </p:nvSpPr>
          <p:spPr>
            <a:xfrm>
              <a:off x="912495" y="3605489"/>
              <a:ext cx="1994236" cy="244044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335" name="CaixaDeTexto 1334"/>
            <p:cNvSpPr txBox="1"/>
            <p:nvPr/>
          </p:nvSpPr>
          <p:spPr>
            <a:xfrm>
              <a:off x="1464488" y="3607145"/>
              <a:ext cx="976610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132048"/>
                  </a:solidFill>
                  <a:latin typeface="Century Gothic" panose="020B0502020202020204" pitchFamily="34" charset="0"/>
                </a:rPr>
                <a:t>Segmentação</a:t>
              </a:r>
            </a:p>
          </p:txBody>
        </p:sp>
        <p:grpSp>
          <p:nvGrpSpPr>
            <p:cNvPr id="742" name="Group 16"/>
            <p:cNvGrpSpPr>
              <a:grpSpLocks noChangeAspect="1"/>
            </p:cNvGrpSpPr>
            <p:nvPr/>
          </p:nvGrpSpPr>
          <p:grpSpPr bwMode="auto">
            <a:xfrm>
              <a:off x="1019402" y="3633272"/>
              <a:ext cx="326233" cy="191093"/>
              <a:chOff x="-525" y="-372"/>
              <a:chExt cx="6810" cy="3989"/>
            </a:xfrm>
            <a:solidFill>
              <a:srgbClr val="132048"/>
            </a:solidFill>
          </p:grpSpPr>
          <p:sp>
            <p:nvSpPr>
              <p:cNvPr id="1337" name="Freeform 17"/>
              <p:cNvSpPr>
                <a:spLocks/>
              </p:cNvSpPr>
              <p:nvPr/>
            </p:nvSpPr>
            <p:spPr bwMode="auto">
              <a:xfrm>
                <a:off x="1284" y="-372"/>
                <a:ext cx="3192" cy="2759"/>
              </a:xfrm>
              <a:custGeom>
                <a:avLst/>
                <a:gdLst>
                  <a:gd name="T0" fmla="*/ 1596 w 3192"/>
                  <a:gd name="T1" fmla="*/ 2759 h 2759"/>
                  <a:gd name="T2" fmla="*/ 3192 w 3192"/>
                  <a:gd name="T3" fmla="*/ 0 h 2759"/>
                  <a:gd name="T4" fmla="*/ 0 w 3192"/>
                  <a:gd name="T5" fmla="*/ 0 h 2759"/>
                  <a:gd name="T6" fmla="*/ 1596 w 3192"/>
                  <a:gd name="T7" fmla="*/ 2759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2" h="2759">
                    <a:moveTo>
                      <a:pt x="1596" y="2759"/>
                    </a:moveTo>
                    <a:lnTo>
                      <a:pt x="3192" y="0"/>
                    </a:lnTo>
                    <a:lnTo>
                      <a:pt x="0" y="0"/>
                    </a:lnTo>
                    <a:lnTo>
                      <a:pt x="1596" y="27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8" name="Freeform 18"/>
              <p:cNvSpPr>
                <a:spLocks/>
              </p:cNvSpPr>
              <p:nvPr/>
            </p:nvSpPr>
            <p:spPr bwMode="auto">
              <a:xfrm>
                <a:off x="-525" y="858"/>
                <a:ext cx="3190" cy="2759"/>
              </a:xfrm>
              <a:custGeom>
                <a:avLst/>
                <a:gdLst>
                  <a:gd name="T0" fmla="*/ 1596 w 3190"/>
                  <a:gd name="T1" fmla="*/ 0 h 2759"/>
                  <a:gd name="T2" fmla="*/ 0 w 3190"/>
                  <a:gd name="T3" fmla="*/ 2759 h 2759"/>
                  <a:gd name="T4" fmla="*/ 3190 w 3190"/>
                  <a:gd name="T5" fmla="*/ 2759 h 2759"/>
                  <a:gd name="T6" fmla="*/ 1596 w 3190"/>
                  <a:gd name="T7" fmla="*/ 0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0" h="2759">
                    <a:moveTo>
                      <a:pt x="1596" y="0"/>
                    </a:moveTo>
                    <a:lnTo>
                      <a:pt x="0" y="2759"/>
                    </a:lnTo>
                    <a:lnTo>
                      <a:pt x="3190" y="2759"/>
                    </a:lnTo>
                    <a:lnTo>
                      <a:pt x="15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9" name="Freeform 19"/>
              <p:cNvSpPr>
                <a:spLocks/>
              </p:cNvSpPr>
              <p:nvPr/>
            </p:nvSpPr>
            <p:spPr bwMode="auto">
              <a:xfrm>
                <a:off x="3095" y="858"/>
                <a:ext cx="3190" cy="2759"/>
              </a:xfrm>
              <a:custGeom>
                <a:avLst/>
                <a:gdLst>
                  <a:gd name="T0" fmla="*/ 1594 w 3190"/>
                  <a:gd name="T1" fmla="*/ 0 h 2759"/>
                  <a:gd name="T2" fmla="*/ 0 w 3190"/>
                  <a:gd name="T3" fmla="*/ 2759 h 2759"/>
                  <a:gd name="T4" fmla="*/ 3190 w 3190"/>
                  <a:gd name="T5" fmla="*/ 2759 h 2759"/>
                  <a:gd name="T6" fmla="*/ 1594 w 3190"/>
                  <a:gd name="T7" fmla="*/ 0 h 2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0" h="2759">
                    <a:moveTo>
                      <a:pt x="1594" y="0"/>
                    </a:moveTo>
                    <a:lnTo>
                      <a:pt x="0" y="2759"/>
                    </a:lnTo>
                    <a:lnTo>
                      <a:pt x="3190" y="2759"/>
                    </a:lnTo>
                    <a:lnTo>
                      <a:pt x="1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340" name="Retângulo Arredondado 2"/>
          <p:cNvSpPr/>
          <p:nvPr/>
        </p:nvSpPr>
        <p:spPr>
          <a:xfrm>
            <a:off x="2025284" y="4997640"/>
            <a:ext cx="1356172" cy="624640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defTabSz="308063" hangingPunct="0"/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Aplicação por </a:t>
            </a:r>
            <a:b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porte da empresa</a:t>
            </a:r>
            <a:endParaRPr lang="pt-BR" sz="900" dirty="0">
              <a:solidFill>
                <a:prstClr val="white"/>
              </a:solidFill>
              <a:latin typeface="Century Gothic" panose="020B0502020202020204" pitchFamily="34" charset="0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1341" name="Retângulo Arredondado 29"/>
          <p:cNvSpPr>
            <a:spLocks/>
          </p:cNvSpPr>
          <p:nvPr/>
        </p:nvSpPr>
        <p:spPr>
          <a:xfrm>
            <a:off x="2026662" y="5523845"/>
            <a:ext cx="1353416" cy="640839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defTabSz="308063" hangingPunct="0"/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Aplicação por </a:t>
            </a:r>
            <a:b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setor de atividade</a:t>
            </a:r>
            <a:endParaRPr lang="pt-BR" sz="900" dirty="0">
              <a:solidFill>
                <a:prstClr val="white"/>
              </a:solidFill>
              <a:latin typeface="Century Gothic" panose="020B0502020202020204" pitchFamily="34" charset="0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1342" name="Retângulo Arredondado 31"/>
          <p:cNvSpPr/>
          <p:nvPr/>
        </p:nvSpPr>
        <p:spPr>
          <a:xfrm>
            <a:off x="2026662" y="6200342"/>
            <a:ext cx="1842908" cy="366324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defTabSz="308063" hangingPunct="0"/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Modalidade: </a:t>
            </a:r>
            <a:b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pt-BR" sz="900" dirty="0">
                <a:solidFill>
                  <a:prstClr val="white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Consultoria ou Capacitação </a:t>
            </a:r>
            <a:endParaRPr lang="pt-BR" sz="900" dirty="0">
              <a:solidFill>
                <a:prstClr val="white"/>
              </a:solidFill>
              <a:latin typeface="Century Gothic" panose="020B0502020202020204" pitchFamily="34" charset="0"/>
              <a:cs typeface="Segoe UI" panose="020B0502040204020203" pitchFamily="34" charset="0"/>
              <a:sym typeface="Helvetica Light"/>
            </a:endParaRPr>
          </a:p>
        </p:txBody>
      </p:sp>
      <p:grpSp>
        <p:nvGrpSpPr>
          <p:cNvPr id="743" name="Grupo 1342"/>
          <p:cNvGrpSpPr/>
          <p:nvPr/>
        </p:nvGrpSpPr>
        <p:grpSpPr>
          <a:xfrm>
            <a:off x="1509415" y="5054754"/>
            <a:ext cx="481310" cy="482637"/>
            <a:chOff x="1509415" y="3566614"/>
            <a:chExt cx="481310" cy="361978"/>
          </a:xfrm>
        </p:grpSpPr>
        <p:sp>
          <p:nvSpPr>
            <p:cNvPr id="1344" name="Retângulo 1343"/>
            <p:cNvSpPr/>
            <p:nvPr/>
          </p:nvSpPr>
          <p:spPr>
            <a:xfrm>
              <a:off x="1509415" y="3566614"/>
              <a:ext cx="481310" cy="361978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345" name="Freeform 86"/>
            <p:cNvSpPr>
              <a:spLocks noEditPoints="1"/>
            </p:cNvSpPr>
            <p:nvPr/>
          </p:nvSpPr>
          <p:spPr bwMode="auto">
            <a:xfrm>
              <a:off x="1609048" y="3608205"/>
              <a:ext cx="273308" cy="273633"/>
            </a:xfrm>
            <a:custGeom>
              <a:avLst/>
              <a:gdLst>
                <a:gd name="T0" fmla="*/ 2668 w 2844"/>
                <a:gd name="T1" fmla="*/ 1784 h 2848"/>
                <a:gd name="T2" fmla="*/ 2492 w 2844"/>
                <a:gd name="T3" fmla="*/ 692 h 2848"/>
                <a:gd name="T4" fmla="*/ 2376 w 2844"/>
                <a:gd name="T5" fmla="*/ 660 h 2848"/>
                <a:gd name="T6" fmla="*/ 2336 w 2844"/>
                <a:gd name="T7" fmla="*/ 40 h 2848"/>
                <a:gd name="T8" fmla="*/ 2052 w 2844"/>
                <a:gd name="T9" fmla="*/ 0 h 2848"/>
                <a:gd name="T10" fmla="*/ 2012 w 2844"/>
                <a:gd name="T11" fmla="*/ 620 h 2848"/>
                <a:gd name="T12" fmla="*/ 1892 w 2844"/>
                <a:gd name="T13" fmla="*/ 660 h 2848"/>
                <a:gd name="T14" fmla="*/ 1808 w 2844"/>
                <a:gd name="T15" fmla="*/ 1064 h 2848"/>
                <a:gd name="T16" fmla="*/ 1232 w 2844"/>
                <a:gd name="T17" fmla="*/ 1096 h 2848"/>
                <a:gd name="T18" fmla="*/ 1192 w 2844"/>
                <a:gd name="T19" fmla="*/ 1224 h 2848"/>
                <a:gd name="T20" fmla="*/ 760 w 2844"/>
                <a:gd name="T21" fmla="*/ 992 h 2848"/>
                <a:gd name="T22" fmla="*/ 700 w 2844"/>
                <a:gd name="T23" fmla="*/ 1232 h 2848"/>
                <a:gd name="T24" fmla="*/ 260 w 2844"/>
                <a:gd name="T25" fmla="*/ 992 h 2848"/>
                <a:gd name="T26" fmla="*/ 200 w 2844"/>
                <a:gd name="T27" fmla="*/ 1748 h 2848"/>
                <a:gd name="T28" fmla="*/ 40 w 2844"/>
                <a:gd name="T29" fmla="*/ 1788 h 2848"/>
                <a:gd name="T30" fmla="*/ 0 w 2844"/>
                <a:gd name="T31" fmla="*/ 2808 h 2848"/>
                <a:gd name="T32" fmla="*/ 2804 w 2844"/>
                <a:gd name="T33" fmla="*/ 2848 h 2848"/>
                <a:gd name="T34" fmla="*/ 2844 w 2844"/>
                <a:gd name="T35" fmla="*/ 1824 h 2848"/>
                <a:gd name="T36" fmla="*/ 1004 w 2844"/>
                <a:gd name="T37" fmla="*/ 2192 h 2848"/>
                <a:gd name="T38" fmla="*/ 520 w 2844"/>
                <a:gd name="T39" fmla="*/ 2244 h 2848"/>
                <a:gd name="T40" fmla="*/ 468 w 2844"/>
                <a:gd name="T41" fmla="*/ 1932 h 2848"/>
                <a:gd name="T42" fmla="*/ 952 w 2844"/>
                <a:gd name="T43" fmla="*/ 1880 h 2848"/>
                <a:gd name="T44" fmla="*/ 1004 w 2844"/>
                <a:gd name="T45" fmla="*/ 2192 h 2848"/>
                <a:gd name="T46" fmla="*/ 1636 w 2844"/>
                <a:gd name="T47" fmla="*/ 2244 h 2848"/>
                <a:gd name="T48" fmla="*/ 1156 w 2844"/>
                <a:gd name="T49" fmla="*/ 2192 h 2848"/>
                <a:gd name="T50" fmla="*/ 1208 w 2844"/>
                <a:gd name="T51" fmla="*/ 1880 h 2848"/>
                <a:gd name="T52" fmla="*/ 1692 w 2844"/>
                <a:gd name="T53" fmla="*/ 1932 h 2848"/>
                <a:gd name="T54" fmla="*/ 1688 w 2844"/>
                <a:gd name="T55" fmla="*/ 2192 h 2848"/>
                <a:gd name="T56" fmla="*/ 2324 w 2844"/>
                <a:gd name="T57" fmla="*/ 2244 h 2848"/>
                <a:gd name="T58" fmla="*/ 1844 w 2844"/>
                <a:gd name="T59" fmla="*/ 2192 h 2848"/>
                <a:gd name="T60" fmla="*/ 1896 w 2844"/>
                <a:gd name="T61" fmla="*/ 1880 h 2848"/>
                <a:gd name="T62" fmla="*/ 2380 w 2844"/>
                <a:gd name="T63" fmla="*/ 1932 h 2848"/>
                <a:gd name="T64" fmla="*/ 2376 w 2844"/>
                <a:gd name="T65" fmla="*/ 2192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44" h="2848">
                  <a:moveTo>
                    <a:pt x="2804" y="1784"/>
                  </a:moveTo>
                  <a:cubicBezTo>
                    <a:pt x="2668" y="1784"/>
                    <a:pt x="2668" y="1784"/>
                    <a:pt x="2668" y="1784"/>
                  </a:cubicBezTo>
                  <a:cubicBezTo>
                    <a:pt x="2648" y="1784"/>
                    <a:pt x="2632" y="1768"/>
                    <a:pt x="2632" y="1752"/>
                  </a:cubicBezTo>
                  <a:cubicBezTo>
                    <a:pt x="2492" y="692"/>
                    <a:pt x="2492" y="692"/>
                    <a:pt x="2492" y="692"/>
                  </a:cubicBezTo>
                  <a:cubicBezTo>
                    <a:pt x="2488" y="672"/>
                    <a:pt x="2472" y="660"/>
                    <a:pt x="2456" y="660"/>
                  </a:cubicBezTo>
                  <a:cubicBezTo>
                    <a:pt x="2376" y="660"/>
                    <a:pt x="2376" y="660"/>
                    <a:pt x="2376" y="660"/>
                  </a:cubicBezTo>
                  <a:cubicBezTo>
                    <a:pt x="2356" y="660"/>
                    <a:pt x="2336" y="644"/>
                    <a:pt x="2336" y="620"/>
                  </a:cubicBezTo>
                  <a:cubicBezTo>
                    <a:pt x="2336" y="40"/>
                    <a:pt x="2336" y="40"/>
                    <a:pt x="2336" y="40"/>
                  </a:cubicBezTo>
                  <a:cubicBezTo>
                    <a:pt x="2336" y="20"/>
                    <a:pt x="2320" y="0"/>
                    <a:pt x="2296" y="0"/>
                  </a:cubicBezTo>
                  <a:cubicBezTo>
                    <a:pt x="2052" y="0"/>
                    <a:pt x="2052" y="0"/>
                    <a:pt x="2052" y="0"/>
                  </a:cubicBezTo>
                  <a:cubicBezTo>
                    <a:pt x="2032" y="0"/>
                    <a:pt x="2012" y="16"/>
                    <a:pt x="2012" y="40"/>
                  </a:cubicBezTo>
                  <a:cubicBezTo>
                    <a:pt x="2012" y="620"/>
                    <a:pt x="2012" y="620"/>
                    <a:pt x="2012" y="620"/>
                  </a:cubicBezTo>
                  <a:cubicBezTo>
                    <a:pt x="2012" y="640"/>
                    <a:pt x="1996" y="660"/>
                    <a:pt x="1972" y="660"/>
                  </a:cubicBezTo>
                  <a:cubicBezTo>
                    <a:pt x="1892" y="660"/>
                    <a:pt x="1892" y="660"/>
                    <a:pt x="1892" y="660"/>
                  </a:cubicBezTo>
                  <a:cubicBezTo>
                    <a:pt x="1872" y="660"/>
                    <a:pt x="1856" y="676"/>
                    <a:pt x="1856" y="692"/>
                  </a:cubicBezTo>
                  <a:cubicBezTo>
                    <a:pt x="1808" y="1064"/>
                    <a:pt x="1808" y="1064"/>
                    <a:pt x="1808" y="1064"/>
                  </a:cubicBezTo>
                  <a:cubicBezTo>
                    <a:pt x="1804" y="1084"/>
                    <a:pt x="1788" y="1096"/>
                    <a:pt x="1772" y="1096"/>
                  </a:cubicBezTo>
                  <a:cubicBezTo>
                    <a:pt x="1232" y="1096"/>
                    <a:pt x="1232" y="1096"/>
                    <a:pt x="1232" y="1096"/>
                  </a:cubicBezTo>
                  <a:cubicBezTo>
                    <a:pt x="1212" y="1096"/>
                    <a:pt x="1192" y="1112"/>
                    <a:pt x="1192" y="1136"/>
                  </a:cubicBezTo>
                  <a:cubicBezTo>
                    <a:pt x="1192" y="1224"/>
                    <a:pt x="1192" y="1224"/>
                    <a:pt x="1192" y="1224"/>
                  </a:cubicBezTo>
                  <a:cubicBezTo>
                    <a:pt x="1192" y="1256"/>
                    <a:pt x="1156" y="1272"/>
                    <a:pt x="1132" y="1256"/>
                  </a:cubicBezTo>
                  <a:cubicBezTo>
                    <a:pt x="760" y="992"/>
                    <a:pt x="760" y="992"/>
                    <a:pt x="760" y="992"/>
                  </a:cubicBezTo>
                  <a:cubicBezTo>
                    <a:pt x="736" y="976"/>
                    <a:pt x="700" y="992"/>
                    <a:pt x="700" y="1024"/>
                  </a:cubicBezTo>
                  <a:cubicBezTo>
                    <a:pt x="700" y="1232"/>
                    <a:pt x="700" y="1232"/>
                    <a:pt x="700" y="1232"/>
                  </a:cubicBezTo>
                  <a:cubicBezTo>
                    <a:pt x="700" y="1264"/>
                    <a:pt x="664" y="1280"/>
                    <a:pt x="640" y="1264"/>
                  </a:cubicBezTo>
                  <a:cubicBezTo>
                    <a:pt x="260" y="992"/>
                    <a:pt x="260" y="992"/>
                    <a:pt x="260" y="992"/>
                  </a:cubicBezTo>
                  <a:cubicBezTo>
                    <a:pt x="236" y="976"/>
                    <a:pt x="200" y="992"/>
                    <a:pt x="200" y="1024"/>
                  </a:cubicBezTo>
                  <a:cubicBezTo>
                    <a:pt x="200" y="1748"/>
                    <a:pt x="200" y="1748"/>
                    <a:pt x="200" y="1748"/>
                  </a:cubicBezTo>
                  <a:cubicBezTo>
                    <a:pt x="200" y="1768"/>
                    <a:pt x="184" y="1788"/>
                    <a:pt x="160" y="1788"/>
                  </a:cubicBezTo>
                  <a:cubicBezTo>
                    <a:pt x="40" y="1788"/>
                    <a:pt x="40" y="1788"/>
                    <a:pt x="40" y="1788"/>
                  </a:cubicBezTo>
                  <a:cubicBezTo>
                    <a:pt x="20" y="1788"/>
                    <a:pt x="0" y="1804"/>
                    <a:pt x="0" y="1828"/>
                  </a:cubicBezTo>
                  <a:cubicBezTo>
                    <a:pt x="0" y="2808"/>
                    <a:pt x="0" y="2808"/>
                    <a:pt x="0" y="2808"/>
                  </a:cubicBezTo>
                  <a:cubicBezTo>
                    <a:pt x="0" y="2828"/>
                    <a:pt x="16" y="2848"/>
                    <a:pt x="40" y="2848"/>
                  </a:cubicBezTo>
                  <a:cubicBezTo>
                    <a:pt x="2804" y="2848"/>
                    <a:pt x="2804" y="2848"/>
                    <a:pt x="2804" y="2848"/>
                  </a:cubicBezTo>
                  <a:cubicBezTo>
                    <a:pt x="2824" y="2848"/>
                    <a:pt x="2844" y="2832"/>
                    <a:pt x="2844" y="2808"/>
                  </a:cubicBezTo>
                  <a:cubicBezTo>
                    <a:pt x="2844" y="1824"/>
                    <a:pt x="2844" y="1824"/>
                    <a:pt x="2844" y="1824"/>
                  </a:cubicBezTo>
                  <a:cubicBezTo>
                    <a:pt x="2844" y="1800"/>
                    <a:pt x="2828" y="1784"/>
                    <a:pt x="2804" y="1784"/>
                  </a:cubicBezTo>
                  <a:close/>
                  <a:moveTo>
                    <a:pt x="1004" y="2192"/>
                  </a:moveTo>
                  <a:cubicBezTo>
                    <a:pt x="1004" y="2220"/>
                    <a:pt x="980" y="2244"/>
                    <a:pt x="952" y="2244"/>
                  </a:cubicBezTo>
                  <a:cubicBezTo>
                    <a:pt x="520" y="2244"/>
                    <a:pt x="520" y="2244"/>
                    <a:pt x="520" y="2244"/>
                  </a:cubicBezTo>
                  <a:cubicBezTo>
                    <a:pt x="492" y="2244"/>
                    <a:pt x="468" y="2220"/>
                    <a:pt x="468" y="2192"/>
                  </a:cubicBezTo>
                  <a:cubicBezTo>
                    <a:pt x="468" y="1932"/>
                    <a:pt x="468" y="1932"/>
                    <a:pt x="468" y="1932"/>
                  </a:cubicBezTo>
                  <a:cubicBezTo>
                    <a:pt x="468" y="1904"/>
                    <a:pt x="492" y="1880"/>
                    <a:pt x="520" y="1880"/>
                  </a:cubicBezTo>
                  <a:cubicBezTo>
                    <a:pt x="952" y="1880"/>
                    <a:pt x="952" y="1880"/>
                    <a:pt x="952" y="1880"/>
                  </a:cubicBezTo>
                  <a:cubicBezTo>
                    <a:pt x="980" y="1880"/>
                    <a:pt x="1004" y="1904"/>
                    <a:pt x="1004" y="1932"/>
                  </a:cubicBezTo>
                  <a:lnTo>
                    <a:pt x="1004" y="2192"/>
                  </a:lnTo>
                  <a:close/>
                  <a:moveTo>
                    <a:pt x="1688" y="2192"/>
                  </a:moveTo>
                  <a:cubicBezTo>
                    <a:pt x="1688" y="2220"/>
                    <a:pt x="1664" y="2244"/>
                    <a:pt x="1636" y="2244"/>
                  </a:cubicBezTo>
                  <a:cubicBezTo>
                    <a:pt x="1208" y="2244"/>
                    <a:pt x="1208" y="2244"/>
                    <a:pt x="1208" y="2244"/>
                  </a:cubicBezTo>
                  <a:cubicBezTo>
                    <a:pt x="1180" y="2244"/>
                    <a:pt x="1156" y="2220"/>
                    <a:pt x="1156" y="2192"/>
                  </a:cubicBezTo>
                  <a:cubicBezTo>
                    <a:pt x="1156" y="1932"/>
                    <a:pt x="1156" y="1932"/>
                    <a:pt x="1156" y="1932"/>
                  </a:cubicBezTo>
                  <a:cubicBezTo>
                    <a:pt x="1156" y="1904"/>
                    <a:pt x="1180" y="1880"/>
                    <a:pt x="1208" y="1880"/>
                  </a:cubicBezTo>
                  <a:cubicBezTo>
                    <a:pt x="1640" y="1880"/>
                    <a:pt x="1640" y="1880"/>
                    <a:pt x="1640" y="1880"/>
                  </a:cubicBezTo>
                  <a:cubicBezTo>
                    <a:pt x="1668" y="1880"/>
                    <a:pt x="1692" y="1904"/>
                    <a:pt x="1692" y="1932"/>
                  </a:cubicBezTo>
                  <a:cubicBezTo>
                    <a:pt x="1692" y="2192"/>
                    <a:pt x="1692" y="2192"/>
                    <a:pt x="1692" y="2192"/>
                  </a:cubicBezTo>
                  <a:lnTo>
                    <a:pt x="1688" y="2192"/>
                  </a:lnTo>
                  <a:close/>
                  <a:moveTo>
                    <a:pt x="2376" y="2192"/>
                  </a:moveTo>
                  <a:cubicBezTo>
                    <a:pt x="2376" y="2220"/>
                    <a:pt x="2352" y="2244"/>
                    <a:pt x="2324" y="2244"/>
                  </a:cubicBezTo>
                  <a:cubicBezTo>
                    <a:pt x="1896" y="2244"/>
                    <a:pt x="1896" y="2244"/>
                    <a:pt x="1896" y="2244"/>
                  </a:cubicBezTo>
                  <a:cubicBezTo>
                    <a:pt x="1868" y="2244"/>
                    <a:pt x="1844" y="2220"/>
                    <a:pt x="1844" y="2192"/>
                  </a:cubicBezTo>
                  <a:cubicBezTo>
                    <a:pt x="1844" y="1932"/>
                    <a:pt x="1844" y="1932"/>
                    <a:pt x="1844" y="1932"/>
                  </a:cubicBezTo>
                  <a:cubicBezTo>
                    <a:pt x="1844" y="1904"/>
                    <a:pt x="1868" y="1880"/>
                    <a:pt x="1896" y="1880"/>
                  </a:cubicBezTo>
                  <a:cubicBezTo>
                    <a:pt x="2328" y="1880"/>
                    <a:pt x="2328" y="1880"/>
                    <a:pt x="2328" y="1880"/>
                  </a:cubicBezTo>
                  <a:cubicBezTo>
                    <a:pt x="2356" y="1880"/>
                    <a:pt x="2380" y="1904"/>
                    <a:pt x="2380" y="1932"/>
                  </a:cubicBezTo>
                  <a:cubicBezTo>
                    <a:pt x="2380" y="2192"/>
                    <a:pt x="2380" y="2192"/>
                    <a:pt x="2380" y="2192"/>
                  </a:cubicBezTo>
                  <a:lnTo>
                    <a:pt x="2376" y="2192"/>
                  </a:lnTo>
                  <a:close/>
                </a:path>
              </a:pathLst>
            </a:custGeom>
            <a:solidFill>
              <a:srgbClr val="1320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744" name="Grupo 1345"/>
          <p:cNvGrpSpPr/>
          <p:nvPr/>
        </p:nvGrpSpPr>
        <p:grpSpPr>
          <a:xfrm>
            <a:off x="1509415" y="5602946"/>
            <a:ext cx="481310" cy="482637"/>
            <a:chOff x="1509415" y="3977758"/>
            <a:chExt cx="481310" cy="361978"/>
          </a:xfrm>
        </p:grpSpPr>
        <p:sp>
          <p:nvSpPr>
            <p:cNvPr id="1347" name="Retângulo 1346"/>
            <p:cNvSpPr/>
            <p:nvPr/>
          </p:nvSpPr>
          <p:spPr>
            <a:xfrm>
              <a:off x="1509415" y="3977758"/>
              <a:ext cx="481310" cy="361978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348" name="Freeform 90"/>
            <p:cNvSpPr>
              <a:spLocks noEditPoints="1"/>
            </p:cNvSpPr>
            <p:nvPr/>
          </p:nvSpPr>
          <p:spPr bwMode="auto">
            <a:xfrm>
              <a:off x="1617885" y="4034000"/>
              <a:ext cx="255634" cy="255724"/>
            </a:xfrm>
            <a:custGeom>
              <a:avLst/>
              <a:gdLst>
                <a:gd name="T0" fmla="*/ 1148 w 2420"/>
                <a:gd name="T1" fmla="*/ 0 h 2420"/>
                <a:gd name="T2" fmla="*/ 0 w 2420"/>
                <a:gd name="T3" fmla="*/ 1210 h 2420"/>
                <a:gd name="T4" fmla="*/ 1152 w 2420"/>
                <a:gd name="T5" fmla="*/ 2420 h 2420"/>
                <a:gd name="T6" fmla="*/ 1152 w 2420"/>
                <a:gd name="T7" fmla="*/ 0 h 2420"/>
                <a:gd name="T8" fmla="*/ 1148 w 2420"/>
                <a:gd name="T9" fmla="*/ 0 h 2420"/>
                <a:gd name="T10" fmla="*/ 1268 w 2420"/>
                <a:gd name="T11" fmla="*/ 0 h 2420"/>
                <a:gd name="T12" fmla="*/ 1268 w 2420"/>
                <a:gd name="T13" fmla="*/ 1152 h 2420"/>
                <a:gd name="T14" fmla="*/ 2420 w 2420"/>
                <a:gd name="T15" fmla="*/ 1152 h 2420"/>
                <a:gd name="T16" fmla="*/ 1268 w 2420"/>
                <a:gd name="T17" fmla="*/ 0 h 2420"/>
                <a:gd name="T18" fmla="*/ 1311 w 2420"/>
                <a:gd name="T19" fmla="*/ 1268 h 2420"/>
                <a:gd name="T20" fmla="*/ 1870 w 2420"/>
                <a:gd name="T21" fmla="*/ 2223 h 2420"/>
                <a:gd name="T22" fmla="*/ 2420 w 2420"/>
                <a:gd name="T23" fmla="*/ 1268 h 2420"/>
                <a:gd name="T24" fmla="*/ 1311 w 2420"/>
                <a:gd name="T25" fmla="*/ 1268 h 2420"/>
                <a:gd name="T26" fmla="*/ 1268 w 2420"/>
                <a:gd name="T27" fmla="*/ 1421 h 2420"/>
                <a:gd name="T28" fmla="*/ 1268 w 2420"/>
                <a:gd name="T29" fmla="*/ 2420 h 2420"/>
                <a:gd name="T30" fmla="*/ 1771 w 2420"/>
                <a:gd name="T31" fmla="*/ 2282 h 2420"/>
                <a:gd name="T32" fmla="*/ 1268 w 2420"/>
                <a:gd name="T33" fmla="*/ 1421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20" h="2420">
                  <a:moveTo>
                    <a:pt x="1148" y="0"/>
                  </a:moveTo>
                  <a:cubicBezTo>
                    <a:pt x="509" y="33"/>
                    <a:pt x="0" y="563"/>
                    <a:pt x="0" y="1210"/>
                  </a:cubicBezTo>
                  <a:cubicBezTo>
                    <a:pt x="0" y="1859"/>
                    <a:pt x="511" y="2389"/>
                    <a:pt x="1152" y="2420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148" y="0"/>
                  </a:lnTo>
                  <a:close/>
                  <a:moveTo>
                    <a:pt x="1268" y="0"/>
                  </a:moveTo>
                  <a:cubicBezTo>
                    <a:pt x="1268" y="1152"/>
                    <a:pt x="1268" y="1152"/>
                    <a:pt x="1268" y="1152"/>
                  </a:cubicBezTo>
                  <a:cubicBezTo>
                    <a:pt x="2420" y="1152"/>
                    <a:pt x="2420" y="1152"/>
                    <a:pt x="2420" y="1152"/>
                  </a:cubicBezTo>
                  <a:cubicBezTo>
                    <a:pt x="2390" y="530"/>
                    <a:pt x="1890" y="30"/>
                    <a:pt x="1268" y="0"/>
                  </a:cubicBezTo>
                  <a:close/>
                  <a:moveTo>
                    <a:pt x="1311" y="1268"/>
                  </a:moveTo>
                  <a:cubicBezTo>
                    <a:pt x="1870" y="2223"/>
                    <a:pt x="1870" y="2223"/>
                    <a:pt x="1870" y="2223"/>
                  </a:cubicBezTo>
                  <a:cubicBezTo>
                    <a:pt x="2186" y="2017"/>
                    <a:pt x="2401" y="1668"/>
                    <a:pt x="2420" y="1268"/>
                  </a:cubicBezTo>
                  <a:lnTo>
                    <a:pt x="1311" y="1268"/>
                  </a:lnTo>
                  <a:close/>
                  <a:moveTo>
                    <a:pt x="1268" y="1421"/>
                  </a:moveTo>
                  <a:cubicBezTo>
                    <a:pt x="1268" y="2420"/>
                    <a:pt x="1268" y="2420"/>
                    <a:pt x="1268" y="2420"/>
                  </a:cubicBezTo>
                  <a:cubicBezTo>
                    <a:pt x="1448" y="2411"/>
                    <a:pt x="1619" y="2361"/>
                    <a:pt x="1771" y="2282"/>
                  </a:cubicBezTo>
                  <a:lnTo>
                    <a:pt x="1268" y="1421"/>
                  </a:lnTo>
                  <a:close/>
                </a:path>
              </a:pathLst>
            </a:custGeom>
            <a:solidFill>
              <a:srgbClr val="1320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745" name="Grupo 1348"/>
          <p:cNvGrpSpPr/>
          <p:nvPr/>
        </p:nvGrpSpPr>
        <p:grpSpPr>
          <a:xfrm>
            <a:off x="1509415" y="6151139"/>
            <a:ext cx="481310" cy="482637"/>
            <a:chOff x="1509415" y="4388903"/>
            <a:chExt cx="481310" cy="361978"/>
          </a:xfrm>
        </p:grpSpPr>
        <p:sp>
          <p:nvSpPr>
            <p:cNvPr id="1350" name="Retângulo 1349"/>
            <p:cNvSpPr/>
            <p:nvPr/>
          </p:nvSpPr>
          <p:spPr>
            <a:xfrm>
              <a:off x="1509415" y="4388903"/>
              <a:ext cx="481310" cy="361978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746" name="Group 93"/>
            <p:cNvGrpSpPr>
              <a:grpSpLocks noChangeAspect="1"/>
            </p:cNvGrpSpPr>
            <p:nvPr/>
          </p:nvGrpSpPr>
          <p:grpSpPr bwMode="auto">
            <a:xfrm>
              <a:off x="1630870" y="4422561"/>
              <a:ext cx="235276" cy="294661"/>
              <a:chOff x="281" y="-1634"/>
              <a:chExt cx="5198" cy="6510"/>
            </a:xfrm>
            <a:solidFill>
              <a:srgbClr val="132048"/>
            </a:solidFill>
          </p:grpSpPr>
          <p:sp>
            <p:nvSpPr>
              <p:cNvPr id="1352" name="Freeform 94"/>
              <p:cNvSpPr>
                <a:spLocks/>
              </p:cNvSpPr>
              <p:nvPr/>
            </p:nvSpPr>
            <p:spPr bwMode="auto">
              <a:xfrm>
                <a:off x="281" y="1064"/>
                <a:ext cx="5160" cy="3157"/>
              </a:xfrm>
              <a:custGeom>
                <a:avLst/>
                <a:gdLst>
                  <a:gd name="T0" fmla="*/ 3157 w 5160"/>
                  <a:gd name="T1" fmla="*/ 2961 h 3157"/>
                  <a:gd name="T2" fmla="*/ 5160 w 5160"/>
                  <a:gd name="T3" fmla="*/ 956 h 3157"/>
                  <a:gd name="T4" fmla="*/ 5016 w 5160"/>
                  <a:gd name="T5" fmla="*/ 809 h 3157"/>
                  <a:gd name="T6" fmla="*/ 3011 w 5160"/>
                  <a:gd name="T7" fmla="*/ 2814 h 3157"/>
                  <a:gd name="T8" fmla="*/ 196 w 5160"/>
                  <a:gd name="T9" fmla="*/ 0 h 3157"/>
                  <a:gd name="T10" fmla="*/ 0 w 5160"/>
                  <a:gd name="T11" fmla="*/ 197 h 3157"/>
                  <a:gd name="T12" fmla="*/ 2814 w 5160"/>
                  <a:gd name="T13" fmla="*/ 3011 h 3157"/>
                  <a:gd name="T14" fmla="*/ 2814 w 5160"/>
                  <a:gd name="T15" fmla="*/ 3013 h 3157"/>
                  <a:gd name="T16" fmla="*/ 2958 w 5160"/>
                  <a:gd name="T17" fmla="*/ 3157 h 3157"/>
                  <a:gd name="T18" fmla="*/ 3148 w 5160"/>
                  <a:gd name="T19" fmla="*/ 2968 h 3157"/>
                  <a:gd name="T20" fmla="*/ 3157 w 5160"/>
                  <a:gd name="T21" fmla="*/ 2961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60" h="3157">
                    <a:moveTo>
                      <a:pt x="3157" y="2961"/>
                    </a:moveTo>
                    <a:lnTo>
                      <a:pt x="5160" y="956"/>
                    </a:lnTo>
                    <a:lnTo>
                      <a:pt x="5016" y="809"/>
                    </a:lnTo>
                    <a:lnTo>
                      <a:pt x="3011" y="2814"/>
                    </a:lnTo>
                    <a:lnTo>
                      <a:pt x="196" y="0"/>
                    </a:lnTo>
                    <a:lnTo>
                      <a:pt x="0" y="197"/>
                    </a:lnTo>
                    <a:lnTo>
                      <a:pt x="2814" y="3011"/>
                    </a:lnTo>
                    <a:lnTo>
                      <a:pt x="2814" y="3013"/>
                    </a:lnTo>
                    <a:lnTo>
                      <a:pt x="2958" y="3157"/>
                    </a:lnTo>
                    <a:lnTo>
                      <a:pt x="3148" y="2968"/>
                    </a:lnTo>
                    <a:lnTo>
                      <a:pt x="3157" y="29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53" name="Freeform 95"/>
              <p:cNvSpPr>
                <a:spLocks/>
              </p:cNvSpPr>
              <p:nvPr/>
            </p:nvSpPr>
            <p:spPr bwMode="auto">
              <a:xfrm>
                <a:off x="281" y="1719"/>
                <a:ext cx="5160" cy="3157"/>
              </a:xfrm>
              <a:custGeom>
                <a:avLst/>
                <a:gdLst>
                  <a:gd name="T0" fmla="*/ 5160 w 5160"/>
                  <a:gd name="T1" fmla="*/ 956 h 3157"/>
                  <a:gd name="T2" fmla="*/ 5016 w 5160"/>
                  <a:gd name="T3" fmla="*/ 809 h 3157"/>
                  <a:gd name="T4" fmla="*/ 3011 w 5160"/>
                  <a:gd name="T5" fmla="*/ 2814 h 3157"/>
                  <a:gd name="T6" fmla="*/ 196 w 5160"/>
                  <a:gd name="T7" fmla="*/ 0 h 3157"/>
                  <a:gd name="T8" fmla="*/ 0 w 5160"/>
                  <a:gd name="T9" fmla="*/ 197 h 3157"/>
                  <a:gd name="T10" fmla="*/ 2814 w 5160"/>
                  <a:gd name="T11" fmla="*/ 3011 h 3157"/>
                  <a:gd name="T12" fmla="*/ 2814 w 5160"/>
                  <a:gd name="T13" fmla="*/ 3011 h 3157"/>
                  <a:gd name="T14" fmla="*/ 2958 w 5160"/>
                  <a:gd name="T15" fmla="*/ 3157 h 3157"/>
                  <a:gd name="T16" fmla="*/ 2958 w 5160"/>
                  <a:gd name="T17" fmla="*/ 3155 h 3157"/>
                  <a:gd name="T18" fmla="*/ 2961 w 5160"/>
                  <a:gd name="T19" fmla="*/ 3157 h 3157"/>
                  <a:gd name="T20" fmla="*/ 3157 w 5160"/>
                  <a:gd name="T21" fmla="*/ 2961 h 3157"/>
                  <a:gd name="T22" fmla="*/ 3155 w 5160"/>
                  <a:gd name="T23" fmla="*/ 2959 h 3157"/>
                  <a:gd name="T24" fmla="*/ 5160 w 5160"/>
                  <a:gd name="T25" fmla="*/ 956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60" h="3157">
                    <a:moveTo>
                      <a:pt x="5160" y="956"/>
                    </a:moveTo>
                    <a:lnTo>
                      <a:pt x="5016" y="809"/>
                    </a:lnTo>
                    <a:lnTo>
                      <a:pt x="3011" y="2814"/>
                    </a:lnTo>
                    <a:lnTo>
                      <a:pt x="196" y="0"/>
                    </a:lnTo>
                    <a:lnTo>
                      <a:pt x="0" y="197"/>
                    </a:lnTo>
                    <a:lnTo>
                      <a:pt x="2814" y="3011"/>
                    </a:lnTo>
                    <a:lnTo>
                      <a:pt x="2814" y="3011"/>
                    </a:lnTo>
                    <a:lnTo>
                      <a:pt x="2958" y="3157"/>
                    </a:lnTo>
                    <a:lnTo>
                      <a:pt x="2958" y="3155"/>
                    </a:lnTo>
                    <a:lnTo>
                      <a:pt x="2961" y="3157"/>
                    </a:lnTo>
                    <a:lnTo>
                      <a:pt x="3157" y="2961"/>
                    </a:lnTo>
                    <a:lnTo>
                      <a:pt x="3155" y="2959"/>
                    </a:lnTo>
                    <a:lnTo>
                      <a:pt x="5160" y="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54" name="Freeform 96"/>
              <p:cNvSpPr>
                <a:spLocks/>
              </p:cNvSpPr>
              <p:nvPr/>
            </p:nvSpPr>
            <p:spPr bwMode="auto">
              <a:xfrm>
                <a:off x="281" y="-1634"/>
                <a:ext cx="5198" cy="5200"/>
              </a:xfrm>
              <a:custGeom>
                <a:avLst/>
                <a:gdLst>
                  <a:gd name="T0" fmla="*/ 5198 w 5198"/>
                  <a:gd name="T1" fmla="*/ 2961 h 5200"/>
                  <a:gd name="T2" fmla="*/ 2961 w 5198"/>
                  <a:gd name="T3" fmla="*/ 5200 h 5200"/>
                  <a:gd name="T4" fmla="*/ 0 w 5198"/>
                  <a:gd name="T5" fmla="*/ 2240 h 5200"/>
                  <a:gd name="T6" fmla="*/ 2239 w 5198"/>
                  <a:gd name="T7" fmla="*/ 0 h 5200"/>
                  <a:gd name="T8" fmla="*/ 5198 w 5198"/>
                  <a:gd name="T9" fmla="*/ 2961 h 5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8" h="5200">
                    <a:moveTo>
                      <a:pt x="5198" y="2961"/>
                    </a:moveTo>
                    <a:lnTo>
                      <a:pt x="2961" y="5200"/>
                    </a:lnTo>
                    <a:lnTo>
                      <a:pt x="0" y="2240"/>
                    </a:lnTo>
                    <a:lnTo>
                      <a:pt x="2239" y="0"/>
                    </a:lnTo>
                    <a:lnTo>
                      <a:pt x="5198" y="29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47" name="Grupo 1272"/>
          <p:cNvGrpSpPr/>
          <p:nvPr/>
        </p:nvGrpSpPr>
        <p:grpSpPr>
          <a:xfrm>
            <a:off x="5205095" y="4591044"/>
            <a:ext cx="1994236" cy="325392"/>
            <a:chOff x="912495" y="3966622"/>
            <a:chExt cx="1994236" cy="244044"/>
          </a:xfrm>
        </p:grpSpPr>
        <p:sp>
          <p:nvSpPr>
            <p:cNvPr id="1274" name="Retângulo 1273"/>
            <p:cNvSpPr/>
            <p:nvPr/>
          </p:nvSpPr>
          <p:spPr>
            <a:xfrm>
              <a:off x="912495" y="3966622"/>
              <a:ext cx="1994236" cy="244044"/>
            </a:xfrm>
            <a:prstGeom prst="rect">
              <a:avLst/>
            </a:prstGeom>
            <a:solidFill>
              <a:srgbClr val="036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75" name="CaixaDeTexto 1274"/>
            <p:cNvSpPr txBox="1"/>
            <p:nvPr/>
          </p:nvSpPr>
          <p:spPr>
            <a:xfrm>
              <a:off x="1099197" y="3968278"/>
              <a:ext cx="1769717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132048"/>
                  </a:solidFill>
                  <a:latin typeface="Century Gothic" panose="020B0502020202020204" pitchFamily="34" charset="0"/>
                </a:rPr>
                <a:t>Parceiros internacionais</a:t>
              </a:r>
            </a:p>
          </p:txBody>
        </p:sp>
        <p:grpSp>
          <p:nvGrpSpPr>
            <p:cNvPr id="748" name="Group 22"/>
            <p:cNvGrpSpPr>
              <a:grpSpLocks noChangeAspect="1"/>
            </p:cNvGrpSpPr>
            <p:nvPr/>
          </p:nvGrpSpPr>
          <p:grpSpPr bwMode="auto">
            <a:xfrm>
              <a:off x="1061380" y="3966622"/>
              <a:ext cx="230361" cy="223322"/>
              <a:chOff x="-534" y="-1983"/>
              <a:chExt cx="7036" cy="6821"/>
            </a:xfrm>
            <a:solidFill>
              <a:srgbClr val="132048"/>
            </a:solidFill>
          </p:grpSpPr>
          <p:sp>
            <p:nvSpPr>
              <p:cNvPr id="1277" name="Freeform 23"/>
              <p:cNvSpPr>
                <a:spLocks/>
              </p:cNvSpPr>
              <p:nvPr/>
            </p:nvSpPr>
            <p:spPr bwMode="auto">
              <a:xfrm>
                <a:off x="2019" y="-711"/>
                <a:ext cx="45" cy="14"/>
              </a:xfrm>
              <a:custGeom>
                <a:avLst/>
                <a:gdLst>
                  <a:gd name="T0" fmla="*/ 11 w 19"/>
                  <a:gd name="T1" fmla="*/ 0 h 6"/>
                  <a:gd name="T2" fmla="*/ 10 w 19"/>
                  <a:gd name="T3" fmla="*/ 5 h 6"/>
                  <a:gd name="T4" fmla="*/ 9 w 19"/>
                  <a:gd name="T5" fmla="*/ 6 h 6"/>
                  <a:gd name="T6" fmla="*/ 10 w 19"/>
                  <a:gd name="T7" fmla="*/ 6 h 6"/>
                  <a:gd name="T8" fmla="*/ 19 w 19"/>
                  <a:gd name="T9" fmla="*/ 1 h 6"/>
                  <a:gd name="T10" fmla="*/ 11 w 1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6">
                    <a:moveTo>
                      <a:pt x="11" y="0"/>
                    </a:moveTo>
                    <a:cubicBezTo>
                      <a:pt x="0" y="2"/>
                      <a:pt x="17" y="3"/>
                      <a:pt x="10" y="5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5" y="0"/>
                      <a:pt x="15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78" name="Freeform 24"/>
              <p:cNvSpPr>
                <a:spLocks/>
              </p:cNvSpPr>
              <p:nvPr/>
            </p:nvSpPr>
            <p:spPr bwMode="auto">
              <a:xfrm>
                <a:off x="2012" y="-637"/>
                <a:ext cx="12" cy="4"/>
              </a:xfrm>
              <a:custGeom>
                <a:avLst/>
                <a:gdLst>
                  <a:gd name="T0" fmla="*/ 4 w 5"/>
                  <a:gd name="T1" fmla="*/ 0 h 2"/>
                  <a:gd name="T2" fmla="*/ 4 w 5"/>
                  <a:gd name="T3" fmla="*/ 0 h 2"/>
                  <a:gd name="T4" fmla="*/ 4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0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79" name="Freeform 25"/>
              <p:cNvSpPr>
                <a:spLocks/>
              </p:cNvSpPr>
              <p:nvPr/>
            </p:nvSpPr>
            <p:spPr bwMode="auto">
              <a:xfrm>
                <a:off x="965" y="-382"/>
                <a:ext cx="87" cy="45"/>
              </a:xfrm>
              <a:custGeom>
                <a:avLst/>
                <a:gdLst>
                  <a:gd name="T0" fmla="*/ 22 w 37"/>
                  <a:gd name="T1" fmla="*/ 3 h 19"/>
                  <a:gd name="T2" fmla="*/ 2 w 37"/>
                  <a:gd name="T3" fmla="*/ 18 h 19"/>
                  <a:gd name="T4" fmla="*/ 0 w 37"/>
                  <a:gd name="T5" fmla="*/ 19 h 19"/>
                  <a:gd name="T6" fmla="*/ 32 w 37"/>
                  <a:gd name="T7" fmla="*/ 8 h 19"/>
                  <a:gd name="T8" fmla="*/ 31 w 37"/>
                  <a:gd name="T9" fmla="*/ 7 h 19"/>
                  <a:gd name="T10" fmla="*/ 37 w 37"/>
                  <a:gd name="T11" fmla="*/ 6 h 19"/>
                  <a:gd name="T12" fmla="*/ 22 w 37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9">
                    <a:moveTo>
                      <a:pt x="22" y="3"/>
                    </a:moveTo>
                    <a:cubicBezTo>
                      <a:pt x="3" y="10"/>
                      <a:pt x="11" y="3"/>
                      <a:pt x="2" y="18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8"/>
                      <a:pt x="31" y="7"/>
                      <a:pt x="31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27" y="3"/>
                      <a:pt x="31" y="0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0" name="Freeform 26"/>
              <p:cNvSpPr>
                <a:spLocks/>
              </p:cNvSpPr>
              <p:nvPr/>
            </p:nvSpPr>
            <p:spPr bwMode="auto">
              <a:xfrm>
                <a:off x="1152" y="-330"/>
                <a:ext cx="7" cy="10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2 w 3"/>
                  <a:gd name="T5" fmla="*/ 4 h 4"/>
                  <a:gd name="T6" fmla="*/ 3 w 3"/>
                  <a:gd name="T7" fmla="*/ 4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0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1" name="Freeform 27"/>
              <p:cNvSpPr>
                <a:spLocks/>
              </p:cNvSpPr>
              <p:nvPr/>
            </p:nvSpPr>
            <p:spPr bwMode="auto">
              <a:xfrm>
                <a:off x="2093" y="-732"/>
                <a:ext cx="12" cy="9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3 h 4"/>
                  <a:gd name="T4" fmla="*/ 5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4" y="3"/>
                      <a:pt x="5" y="4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2" name="Freeform 28"/>
              <p:cNvSpPr>
                <a:spLocks noEditPoints="1"/>
              </p:cNvSpPr>
              <p:nvPr/>
            </p:nvSpPr>
            <p:spPr bwMode="auto">
              <a:xfrm>
                <a:off x="478" y="-578"/>
                <a:ext cx="222" cy="123"/>
              </a:xfrm>
              <a:custGeom>
                <a:avLst/>
                <a:gdLst>
                  <a:gd name="T0" fmla="*/ 83 w 94"/>
                  <a:gd name="T1" fmla="*/ 6 h 52"/>
                  <a:gd name="T2" fmla="*/ 80 w 94"/>
                  <a:gd name="T3" fmla="*/ 0 h 52"/>
                  <a:gd name="T4" fmla="*/ 52 w 94"/>
                  <a:gd name="T5" fmla="*/ 1 h 52"/>
                  <a:gd name="T6" fmla="*/ 44 w 94"/>
                  <a:gd name="T7" fmla="*/ 1 h 52"/>
                  <a:gd name="T8" fmla="*/ 0 w 94"/>
                  <a:gd name="T9" fmla="*/ 52 h 52"/>
                  <a:gd name="T10" fmla="*/ 9 w 94"/>
                  <a:gd name="T11" fmla="*/ 46 h 52"/>
                  <a:gd name="T12" fmla="*/ 26 w 94"/>
                  <a:gd name="T13" fmla="*/ 37 h 52"/>
                  <a:gd name="T14" fmla="*/ 30 w 94"/>
                  <a:gd name="T15" fmla="*/ 38 h 52"/>
                  <a:gd name="T16" fmla="*/ 33 w 94"/>
                  <a:gd name="T17" fmla="*/ 40 h 52"/>
                  <a:gd name="T18" fmla="*/ 37 w 94"/>
                  <a:gd name="T19" fmla="*/ 34 h 52"/>
                  <a:gd name="T20" fmla="*/ 33 w 94"/>
                  <a:gd name="T21" fmla="*/ 31 h 52"/>
                  <a:gd name="T22" fmla="*/ 57 w 94"/>
                  <a:gd name="T23" fmla="*/ 32 h 52"/>
                  <a:gd name="T24" fmla="*/ 58 w 94"/>
                  <a:gd name="T25" fmla="*/ 32 h 52"/>
                  <a:gd name="T26" fmla="*/ 94 w 94"/>
                  <a:gd name="T27" fmla="*/ 2 h 52"/>
                  <a:gd name="T28" fmla="*/ 83 w 94"/>
                  <a:gd name="T29" fmla="*/ 6 h 52"/>
                  <a:gd name="T30" fmla="*/ 28 w 94"/>
                  <a:gd name="T31" fmla="*/ 32 h 52"/>
                  <a:gd name="T32" fmla="*/ 29 w 94"/>
                  <a:gd name="T33" fmla="*/ 32 h 52"/>
                  <a:gd name="T34" fmla="*/ 32 w 94"/>
                  <a:gd name="T35" fmla="*/ 34 h 52"/>
                  <a:gd name="T36" fmla="*/ 28 w 94"/>
                  <a:gd name="T3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52">
                    <a:moveTo>
                      <a:pt x="83" y="6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48" y="1"/>
                      <a:pt x="44" y="1"/>
                    </a:cubicBezTo>
                    <a:cubicBezTo>
                      <a:pt x="29" y="17"/>
                      <a:pt x="15" y="35"/>
                      <a:pt x="0" y="52"/>
                    </a:cubicBezTo>
                    <a:cubicBezTo>
                      <a:pt x="4" y="50"/>
                      <a:pt x="0" y="48"/>
                      <a:pt x="9" y="46"/>
                    </a:cubicBezTo>
                    <a:cubicBezTo>
                      <a:pt x="19" y="42"/>
                      <a:pt x="18" y="45"/>
                      <a:pt x="26" y="37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2" y="40"/>
                      <a:pt x="31" y="40"/>
                      <a:pt x="33" y="40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45" y="20"/>
                      <a:pt x="53" y="31"/>
                      <a:pt x="57" y="32"/>
                    </a:cubicBezTo>
                    <a:cubicBezTo>
                      <a:pt x="57" y="32"/>
                      <a:pt x="58" y="32"/>
                      <a:pt x="58" y="32"/>
                    </a:cubicBezTo>
                    <a:cubicBezTo>
                      <a:pt x="94" y="2"/>
                      <a:pt x="94" y="2"/>
                      <a:pt x="94" y="2"/>
                    </a:cubicBezTo>
                    <a:lnTo>
                      <a:pt x="83" y="6"/>
                    </a:lnTo>
                    <a:close/>
                    <a:moveTo>
                      <a:pt x="28" y="32"/>
                    </a:moveTo>
                    <a:cubicBezTo>
                      <a:pt x="29" y="32"/>
                      <a:pt x="29" y="32"/>
                      <a:pt x="29" y="32"/>
                    </a:cubicBezTo>
                    <a:cubicBezTo>
                      <a:pt x="34" y="35"/>
                      <a:pt x="32" y="32"/>
                      <a:pt x="32" y="34"/>
                    </a:cubicBezTo>
                    <a:cubicBezTo>
                      <a:pt x="23" y="37"/>
                      <a:pt x="28" y="34"/>
                      <a:pt x="2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3" name="Freeform 29"/>
              <p:cNvSpPr>
                <a:spLocks/>
              </p:cNvSpPr>
              <p:nvPr/>
            </p:nvSpPr>
            <p:spPr bwMode="auto">
              <a:xfrm>
                <a:off x="2062" y="-725"/>
                <a:ext cx="31" cy="17"/>
              </a:xfrm>
              <a:custGeom>
                <a:avLst/>
                <a:gdLst>
                  <a:gd name="T0" fmla="*/ 0 w 13"/>
                  <a:gd name="T1" fmla="*/ 1 h 7"/>
                  <a:gd name="T2" fmla="*/ 1 w 13"/>
                  <a:gd name="T3" fmla="*/ 7 h 7"/>
                  <a:gd name="T4" fmla="*/ 13 w 13"/>
                  <a:gd name="T5" fmla="*/ 0 h 7"/>
                  <a:gd name="T6" fmla="*/ 0 w 13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4" name="Freeform 30"/>
              <p:cNvSpPr>
                <a:spLocks/>
              </p:cNvSpPr>
              <p:nvPr/>
            </p:nvSpPr>
            <p:spPr bwMode="auto">
              <a:xfrm>
                <a:off x="3835" y="-91"/>
                <a:ext cx="83" cy="76"/>
              </a:xfrm>
              <a:custGeom>
                <a:avLst/>
                <a:gdLst>
                  <a:gd name="T0" fmla="*/ 22 w 35"/>
                  <a:gd name="T1" fmla="*/ 15 h 32"/>
                  <a:gd name="T2" fmla="*/ 18 w 35"/>
                  <a:gd name="T3" fmla="*/ 12 h 32"/>
                  <a:gd name="T4" fmla="*/ 7 w 35"/>
                  <a:gd name="T5" fmla="*/ 0 h 32"/>
                  <a:gd name="T6" fmla="*/ 6 w 35"/>
                  <a:gd name="T7" fmla="*/ 2 h 32"/>
                  <a:gd name="T8" fmla="*/ 0 w 35"/>
                  <a:gd name="T9" fmla="*/ 11 h 32"/>
                  <a:gd name="T10" fmla="*/ 5 w 35"/>
                  <a:gd name="T11" fmla="*/ 29 h 32"/>
                  <a:gd name="T12" fmla="*/ 14 w 35"/>
                  <a:gd name="T13" fmla="*/ 26 h 32"/>
                  <a:gd name="T14" fmla="*/ 16 w 35"/>
                  <a:gd name="T15" fmla="*/ 28 h 32"/>
                  <a:gd name="T16" fmla="*/ 33 w 35"/>
                  <a:gd name="T17" fmla="*/ 32 h 32"/>
                  <a:gd name="T18" fmla="*/ 22 w 35"/>
                  <a:gd name="T19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2">
                    <a:moveTo>
                      <a:pt x="22" y="15"/>
                    </a:moveTo>
                    <a:cubicBezTo>
                      <a:pt x="19" y="12"/>
                      <a:pt x="23" y="14"/>
                      <a:pt x="18" y="12"/>
                    </a:cubicBezTo>
                    <a:cubicBezTo>
                      <a:pt x="12" y="9"/>
                      <a:pt x="16" y="14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2" y="6"/>
                      <a:pt x="2" y="6"/>
                      <a:pt x="0" y="11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9" y="30"/>
                      <a:pt x="9" y="29"/>
                      <a:pt x="14" y="26"/>
                    </a:cubicBezTo>
                    <a:cubicBezTo>
                      <a:pt x="17" y="28"/>
                      <a:pt x="15" y="26"/>
                      <a:pt x="16" y="28"/>
                    </a:cubicBezTo>
                    <a:cubicBezTo>
                      <a:pt x="27" y="29"/>
                      <a:pt x="17" y="26"/>
                      <a:pt x="33" y="32"/>
                    </a:cubicBezTo>
                    <a:cubicBezTo>
                      <a:pt x="35" y="24"/>
                      <a:pt x="27" y="19"/>
                      <a:pt x="2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5" name="Freeform 31"/>
              <p:cNvSpPr>
                <a:spLocks/>
              </p:cNvSpPr>
              <p:nvPr/>
            </p:nvSpPr>
            <p:spPr bwMode="auto">
              <a:xfrm>
                <a:off x="3918" y="-240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4 h 4"/>
                  <a:gd name="T6" fmla="*/ 3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1"/>
                      <a:pt x="5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6" name="Freeform 32"/>
              <p:cNvSpPr>
                <a:spLocks/>
              </p:cNvSpPr>
              <p:nvPr/>
            </p:nvSpPr>
            <p:spPr bwMode="auto">
              <a:xfrm>
                <a:off x="1107" y="-325"/>
                <a:ext cx="28" cy="19"/>
              </a:xfrm>
              <a:custGeom>
                <a:avLst/>
                <a:gdLst>
                  <a:gd name="T0" fmla="*/ 6 w 12"/>
                  <a:gd name="T1" fmla="*/ 4 h 8"/>
                  <a:gd name="T2" fmla="*/ 2 w 12"/>
                  <a:gd name="T3" fmla="*/ 7 h 8"/>
                  <a:gd name="T4" fmla="*/ 1 w 12"/>
                  <a:gd name="T5" fmla="*/ 8 h 8"/>
                  <a:gd name="T6" fmla="*/ 0 w 12"/>
                  <a:gd name="T7" fmla="*/ 8 h 8"/>
                  <a:gd name="T8" fmla="*/ 12 w 12"/>
                  <a:gd name="T9" fmla="*/ 1 h 8"/>
                  <a:gd name="T10" fmla="*/ 6 w 12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6" y="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2"/>
                      <a:pt x="11" y="0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7" name="Freeform 33"/>
              <p:cNvSpPr>
                <a:spLocks/>
              </p:cNvSpPr>
              <p:nvPr/>
            </p:nvSpPr>
            <p:spPr bwMode="auto">
              <a:xfrm>
                <a:off x="3925" y="-219"/>
                <a:ext cx="26" cy="17"/>
              </a:xfrm>
              <a:custGeom>
                <a:avLst/>
                <a:gdLst>
                  <a:gd name="T0" fmla="*/ 7 w 11"/>
                  <a:gd name="T1" fmla="*/ 2 h 7"/>
                  <a:gd name="T2" fmla="*/ 0 w 11"/>
                  <a:gd name="T3" fmla="*/ 1 h 7"/>
                  <a:gd name="T4" fmla="*/ 11 w 11"/>
                  <a:gd name="T5" fmla="*/ 7 h 7"/>
                  <a:gd name="T6" fmla="*/ 7 w 1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5" y="0"/>
                      <a:pt x="2" y="0"/>
                      <a:pt x="0" y="1"/>
                    </a:cubicBezTo>
                    <a:cubicBezTo>
                      <a:pt x="4" y="5"/>
                      <a:pt x="6" y="5"/>
                      <a:pt x="11" y="7"/>
                    </a:cubicBezTo>
                    <a:cubicBezTo>
                      <a:pt x="10" y="5"/>
                      <a:pt x="11" y="4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8" name="Freeform 34"/>
              <p:cNvSpPr>
                <a:spLocks/>
              </p:cNvSpPr>
              <p:nvPr/>
            </p:nvSpPr>
            <p:spPr bwMode="auto">
              <a:xfrm>
                <a:off x="676" y="-708"/>
                <a:ext cx="145" cy="80"/>
              </a:xfrm>
              <a:custGeom>
                <a:avLst/>
                <a:gdLst>
                  <a:gd name="T0" fmla="*/ 61 w 61"/>
                  <a:gd name="T1" fmla="*/ 22 h 34"/>
                  <a:gd name="T2" fmla="*/ 44 w 61"/>
                  <a:gd name="T3" fmla="*/ 17 h 34"/>
                  <a:gd name="T4" fmla="*/ 53 w 61"/>
                  <a:gd name="T5" fmla="*/ 12 h 34"/>
                  <a:gd name="T6" fmla="*/ 41 w 61"/>
                  <a:gd name="T7" fmla="*/ 11 h 34"/>
                  <a:gd name="T8" fmla="*/ 21 w 61"/>
                  <a:gd name="T9" fmla="*/ 10 h 34"/>
                  <a:gd name="T10" fmla="*/ 26 w 61"/>
                  <a:gd name="T11" fmla="*/ 3 h 34"/>
                  <a:gd name="T12" fmla="*/ 19 w 61"/>
                  <a:gd name="T13" fmla="*/ 0 h 34"/>
                  <a:gd name="T14" fmla="*/ 0 w 61"/>
                  <a:gd name="T15" fmla="*/ 19 h 34"/>
                  <a:gd name="T16" fmla="*/ 11 w 61"/>
                  <a:gd name="T17" fmla="*/ 17 h 34"/>
                  <a:gd name="T18" fmla="*/ 2 w 61"/>
                  <a:gd name="T19" fmla="*/ 28 h 34"/>
                  <a:gd name="T20" fmla="*/ 12 w 61"/>
                  <a:gd name="T21" fmla="*/ 32 h 34"/>
                  <a:gd name="T22" fmla="*/ 24 w 61"/>
                  <a:gd name="T23" fmla="*/ 33 h 34"/>
                  <a:gd name="T24" fmla="*/ 46 w 61"/>
                  <a:gd name="T25" fmla="*/ 31 h 34"/>
                  <a:gd name="T26" fmla="*/ 43 w 61"/>
                  <a:gd name="T27" fmla="*/ 28 h 34"/>
                  <a:gd name="T28" fmla="*/ 37 w 61"/>
                  <a:gd name="T29" fmla="*/ 25 h 34"/>
                  <a:gd name="T30" fmla="*/ 56 w 61"/>
                  <a:gd name="T31" fmla="*/ 26 h 34"/>
                  <a:gd name="T32" fmla="*/ 60 w 61"/>
                  <a:gd name="T33" fmla="*/ 25 h 34"/>
                  <a:gd name="T34" fmla="*/ 61 w 61"/>
                  <a:gd name="T3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" h="34">
                    <a:moveTo>
                      <a:pt x="61" y="22"/>
                    </a:moveTo>
                    <a:cubicBezTo>
                      <a:pt x="56" y="22"/>
                      <a:pt x="47" y="21"/>
                      <a:pt x="44" y="17"/>
                    </a:cubicBezTo>
                    <a:cubicBezTo>
                      <a:pt x="48" y="15"/>
                      <a:pt x="50" y="15"/>
                      <a:pt x="53" y="12"/>
                    </a:cubicBezTo>
                    <a:cubicBezTo>
                      <a:pt x="47" y="12"/>
                      <a:pt x="44" y="13"/>
                      <a:pt x="41" y="11"/>
                    </a:cubicBezTo>
                    <a:cubicBezTo>
                      <a:pt x="28" y="5"/>
                      <a:pt x="35" y="15"/>
                      <a:pt x="21" y="1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6"/>
                      <a:pt x="7" y="12"/>
                      <a:pt x="0" y="19"/>
                    </a:cubicBezTo>
                    <a:cubicBezTo>
                      <a:pt x="4" y="18"/>
                      <a:pt x="9" y="17"/>
                      <a:pt x="11" y="17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8" y="30"/>
                      <a:pt x="7" y="31"/>
                      <a:pt x="12" y="32"/>
                    </a:cubicBezTo>
                    <a:cubicBezTo>
                      <a:pt x="16" y="32"/>
                      <a:pt x="19" y="32"/>
                      <a:pt x="24" y="33"/>
                    </a:cubicBezTo>
                    <a:cubicBezTo>
                      <a:pt x="35" y="34"/>
                      <a:pt x="34" y="33"/>
                      <a:pt x="46" y="31"/>
                    </a:cubicBezTo>
                    <a:cubicBezTo>
                      <a:pt x="45" y="27"/>
                      <a:pt x="47" y="30"/>
                      <a:pt x="43" y="28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44" y="25"/>
                      <a:pt x="48" y="25"/>
                      <a:pt x="56" y="26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4"/>
                      <a:pt x="61" y="23"/>
                      <a:pt x="6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89" name="Freeform 35"/>
              <p:cNvSpPr>
                <a:spLocks/>
              </p:cNvSpPr>
              <p:nvPr/>
            </p:nvSpPr>
            <p:spPr bwMode="auto">
              <a:xfrm>
                <a:off x="3790" y="8"/>
                <a:ext cx="45" cy="59"/>
              </a:xfrm>
              <a:custGeom>
                <a:avLst/>
                <a:gdLst>
                  <a:gd name="T0" fmla="*/ 5 w 19"/>
                  <a:gd name="T1" fmla="*/ 9 h 25"/>
                  <a:gd name="T2" fmla="*/ 0 w 19"/>
                  <a:gd name="T3" fmla="*/ 16 h 25"/>
                  <a:gd name="T4" fmla="*/ 17 w 19"/>
                  <a:gd name="T5" fmla="*/ 25 h 25"/>
                  <a:gd name="T6" fmla="*/ 18 w 19"/>
                  <a:gd name="T7" fmla="*/ 6 h 25"/>
                  <a:gd name="T8" fmla="*/ 4 w 19"/>
                  <a:gd name="T9" fmla="*/ 0 h 25"/>
                  <a:gd name="T10" fmla="*/ 5 w 19"/>
                  <a:gd name="T1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5">
                    <a:moveTo>
                      <a:pt x="5" y="9"/>
                    </a:moveTo>
                    <a:cubicBezTo>
                      <a:pt x="4" y="12"/>
                      <a:pt x="2" y="14"/>
                      <a:pt x="0" y="16"/>
                    </a:cubicBezTo>
                    <a:cubicBezTo>
                      <a:pt x="15" y="21"/>
                      <a:pt x="12" y="18"/>
                      <a:pt x="17" y="25"/>
                    </a:cubicBezTo>
                    <a:cubicBezTo>
                      <a:pt x="19" y="19"/>
                      <a:pt x="18" y="12"/>
                      <a:pt x="18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9"/>
                      <a:pt x="4" y="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0" name="Freeform 36"/>
              <p:cNvSpPr>
                <a:spLocks/>
              </p:cNvSpPr>
              <p:nvPr/>
            </p:nvSpPr>
            <p:spPr bwMode="auto">
              <a:xfrm>
                <a:off x="2064" y="-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1" name="Freeform 37"/>
              <p:cNvSpPr>
                <a:spLocks/>
              </p:cNvSpPr>
              <p:nvPr/>
            </p:nvSpPr>
            <p:spPr bwMode="auto">
              <a:xfrm>
                <a:off x="3587" y="-777"/>
                <a:ext cx="21" cy="21"/>
              </a:xfrm>
              <a:custGeom>
                <a:avLst/>
                <a:gdLst>
                  <a:gd name="T0" fmla="*/ 2 w 9"/>
                  <a:gd name="T1" fmla="*/ 0 h 9"/>
                  <a:gd name="T2" fmla="*/ 7 w 9"/>
                  <a:gd name="T3" fmla="*/ 9 h 9"/>
                  <a:gd name="T4" fmla="*/ 6 w 9"/>
                  <a:gd name="T5" fmla="*/ 2 h 9"/>
                  <a:gd name="T6" fmla="*/ 2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3" y="7"/>
                      <a:pt x="0" y="4"/>
                      <a:pt x="7" y="9"/>
                    </a:cubicBezTo>
                    <a:cubicBezTo>
                      <a:pt x="7" y="3"/>
                      <a:pt x="9" y="6"/>
                      <a:pt x="6" y="2"/>
                    </a:cubicBezTo>
                    <a:cubicBezTo>
                      <a:pt x="4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2" name="Freeform 38"/>
              <p:cNvSpPr>
                <a:spLocks/>
              </p:cNvSpPr>
              <p:nvPr/>
            </p:nvSpPr>
            <p:spPr bwMode="auto">
              <a:xfrm>
                <a:off x="3296" y="-1155"/>
                <a:ext cx="3" cy="33"/>
              </a:xfrm>
              <a:custGeom>
                <a:avLst/>
                <a:gdLst>
                  <a:gd name="T0" fmla="*/ 0 w 1"/>
                  <a:gd name="T1" fmla="*/ 10 h 14"/>
                  <a:gd name="T2" fmla="*/ 0 w 1"/>
                  <a:gd name="T3" fmla="*/ 10 h 14"/>
                  <a:gd name="T4" fmla="*/ 0 w 1"/>
                  <a:gd name="T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4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14"/>
                      <a:pt x="0" y="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3" name="Freeform 39"/>
              <p:cNvSpPr>
                <a:spLocks/>
              </p:cNvSpPr>
              <p:nvPr/>
            </p:nvSpPr>
            <p:spPr bwMode="auto">
              <a:xfrm>
                <a:off x="3651" y="-796"/>
                <a:ext cx="24" cy="14"/>
              </a:xfrm>
              <a:custGeom>
                <a:avLst/>
                <a:gdLst>
                  <a:gd name="T0" fmla="*/ 5 w 10"/>
                  <a:gd name="T1" fmla="*/ 5 h 6"/>
                  <a:gd name="T2" fmla="*/ 10 w 10"/>
                  <a:gd name="T3" fmla="*/ 6 h 6"/>
                  <a:gd name="T4" fmla="*/ 0 w 10"/>
                  <a:gd name="T5" fmla="*/ 1 h 6"/>
                  <a:gd name="T6" fmla="*/ 5 w 10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5" y="5"/>
                    </a:moveTo>
                    <a:cubicBezTo>
                      <a:pt x="7" y="6"/>
                      <a:pt x="8" y="6"/>
                      <a:pt x="10" y="6"/>
                    </a:cubicBezTo>
                    <a:cubicBezTo>
                      <a:pt x="7" y="1"/>
                      <a:pt x="4" y="0"/>
                      <a:pt x="0" y="1"/>
                    </a:cubicBezTo>
                    <a:cubicBezTo>
                      <a:pt x="2" y="3"/>
                      <a:pt x="1" y="3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4" name="Freeform 40"/>
              <p:cNvSpPr>
                <a:spLocks/>
              </p:cNvSpPr>
              <p:nvPr/>
            </p:nvSpPr>
            <p:spPr bwMode="auto">
              <a:xfrm>
                <a:off x="3358" y="-1084"/>
                <a:ext cx="14" cy="11"/>
              </a:xfrm>
              <a:custGeom>
                <a:avLst/>
                <a:gdLst>
                  <a:gd name="T0" fmla="*/ 6 w 6"/>
                  <a:gd name="T1" fmla="*/ 3 h 5"/>
                  <a:gd name="T2" fmla="*/ 2 w 6"/>
                  <a:gd name="T3" fmla="*/ 3 h 5"/>
                  <a:gd name="T4" fmla="*/ 4 w 6"/>
                  <a:gd name="T5" fmla="*/ 5 h 5"/>
                  <a:gd name="T6" fmla="*/ 6 w 6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3" y="1"/>
                      <a:pt x="3" y="0"/>
                      <a:pt x="2" y="3"/>
                    </a:cubicBezTo>
                    <a:cubicBezTo>
                      <a:pt x="2" y="4"/>
                      <a:pt x="0" y="5"/>
                      <a:pt x="4" y="5"/>
                    </a:cubicBezTo>
                    <a:cubicBezTo>
                      <a:pt x="6" y="4"/>
                      <a:pt x="5" y="5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5" name="Freeform 41"/>
              <p:cNvSpPr>
                <a:spLocks/>
              </p:cNvSpPr>
              <p:nvPr/>
            </p:nvSpPr>
            <p:spPr bwMode="auto">
              <a:xfrm>
                <a:off x="3972" y="3107"/>
                <a:ext cx="48" cy="14"/>
              </a:xfrm>
              <a:custGeom>
                <a:avLst/>
                <a:gdLst>
                  <a:gd name="T0" fmla="*/ 0 w 48"/>
                  <a:gd name="T1" fmla="*/ 0 h 14"/>
                  <a:gd name="T2" fmla="*/ 48 w 48"/>
                  <a:gd name="T3" fmla="*/ 14 h 14"/>
                  <a:gd name="T4" fmla="*/ 48 w 48"/>
                  <a:gd name="T5" fmla="*/ 7 h 14"/>
                  <a:gd name="T6" fmla="*/ 0 w 4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4">
                    <a:moveTo>
                      <a:pt x="0" y="0"/>
                    </a:moveTo>
                    <a:lnTo>
                      <a:pt x="48" y="14"/>
                    </a:lnTo>
                    <a:lnTo>
                      <a:pt x="4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6" name="Freeform 42"/>
              <p:cNvSpPr>
                <a:spLocks/>
              </p:cNvSpPr>
              <p:nvPr/>
            </p:nvSpPr>
            <p:spPr bwMode="auto">
              <a:xfrm>
                <a:off x="3537" y="-961"/>
                <a:ext cx="116" cy="85"/>
              </a:xfrm>
              <a:custGeom>
                <a:avLst/>
                <a:gdLst>
                  <a:gd name="T0" fmla="*/ 5 w 49"/>
                  <a:gd name="T1" fmla="*/ 18 h 36"/>
                  <a:gd name="T2" fmla="*/ 12 w 49"/>
                  <a:gd name="T3" fmla="*/ 22 h 36"/>
                  <a:gd name="T4" fmla="*/ 25 w 49"/>
                  <a:gd name="T5" fmla="*/ 26 h 36"/>
                  <a:gd name="T6" fmla="*/ 47 w 49"/>
                  <a:gd name="T7" fmla="*/ 36 h 36"/>
                  <a:gd name="T8" fmla="*/ 46 w 49"/>
                  <a:gd name="T9" fmla="*/ 32 h 36"/>
                  <a:gd name="T10" fmla="*/ 27 w 49"/>
                  <a:gd name="T11" fmla="*/ 23 h 36"/>
                  <a:gd name="T12" fmla="*/ 23 w 49"/>
                  <a:gd name="T13" fmla="*/ 20 h 36"/>
                  <a:gd name="T14" fmla="*/ 22 w 49"/>
                  <a:gd name="T15" fmla="*/ 19 h 36"/>
                  <a:gd name="T16" fmla="*/ 34 w 49"/>
                  <a:gd name="T17" fmla="*/ 21 h 36"/>
                  <a:gd name="T18" fmla="*/ 26 w 49"/>
                  <a:gd name="T19" fmla="*/ 14 h 36"/>
                  <a:gd name="T20" fmla="*/ 26 w 49"/>
                  <a:gd name="T21" fmla="*/ 11 h 36"/>
                  <a:gd name="T22" fmla="*/ 20 w 49"/>
                  <a:gd name="T23" fmla="*/ 0 h 36"/>
                  <a:gd name="T24" fmla="*/ 20 w 49"/>
                  <a:gd name="T25" fmla="*/ 15 h 36"/>
                  <a:gd name="T26" fmla="*/ 13 w 49"/>
                  <a:gd name="T27" fmla="*/ 15 h 36"/>
                  <a:gd name="T28" fmla="*/ 7 w 49"/>
                  <a:gd name="T29" fmla="*/ 15 h 36"/>
                  <a:gd name="T30" fmla="*/ 1 w 49"/>
                  <a:gd name="T31" fmla="*/ 15 h 36"/>
                  <a:gd name="T32" fmla="*/ 5 w 49"/>
                  <a:gd name="T3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6">
                    <a:moveTo>
                      <a:pt x="5" y="18"/>
                    </a:moveTo>
                    <a:cubicBezTo>
                      <a:pt x="9" y="16"/>
                      <a:pt x="10" y="19"/>
                      <a:pt x="12" y="22"/>
                    </a:cubicBezTo>
                    <a:cubicBezTo>
                      <a:pt x="17" y="26"/>
                      <a:pt x="19" y="24"/>
                      <a:pt x="25" y="2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2"/>
                      <a:pt x="49" y="35"/>
                      <a:pt x="46" y="32"/>
                    </a:cubicBezTo>
                    <a:cubicBezTo>
                      <a:pt x="45" y="31"/>
                      <a:pt x="34" y="28"/>
                      <a:pt x="27" y="2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19"/>
                      <a:pt x="22" y="1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0" y="12"/>
                      <a:pt x="32" y="16"/>
                      <a:pt x="26" y="14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0" y="5"/>
                      <a:pt x="26" y="4"/>
                      <a:pt x="20" y="0"/>
                    </a:cubicBezTo>
                    <a:cubicBezTo>
                      <a:pt x="21" y="12"/>
                      <a:pt x="23" y="9"/>
                      <a:pt x="20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1" y="15"/>
                      <a:pt x="7" y="15"/>
                    </a:cubicBezTo>
                    <a:cubicBezTo>
                      <a:pt x="4" y="15"/>
                      <a:pt x="3" y="15"/>
                      <a:pt x="1" y="15"/>
                    </a:cubicBezTo>
                    <a:cubicBezTo>
                      <a:pt x="2" y="19"/>
                      <a:pt x="0" y="16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7" name="Freeform 43"/>
              <p:cNvSpPr>
                <a:spLocks/>
              </p:cNvSpPr>
              <p:nvPr/>
            </p:nvSpPr>
            <p:spPr bwMode="auto">
              <a:xfrm>
                <a:off x="2026" y="-701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8" name="Freeform 44"/>
              <p:cNvSpPr>
                <a:spLocks/>
              </p:cNvSpPr>
              <p:nvPr/>
            </p:nvSpPr>
            <p:spPr bwMode="auto">
              <a:xfrm>
                <a:off x="3942" y="3057"/>
                <a:ext cx="7" cy="40"/>
              </a:xfrm>
              <a:custGeom>
                <a:avLst/>
                <a:gdLst>
                  <a:gd name="T0" fmla="*/ 0 w 7"/>
                  <a:gd name="T1" fmla="*/ 0 h 40"/>
                  <a:gd name="T2" fmla="*/ 7 w 7"/>
                  <a:gd name="T3" fmla="*/ 40 h 40"/>
                  <a:gd name="T4" fmla="*/ 2 w 7"/>
                  <a:gd name="T5" fmla="*/ 2 h 40"/>
                  <a:gd name="T6" fmla="*/ 0 w 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0">
                    <a:moveTo>
                      <a:pt x="0" y="0"/>
                    </a:moveTo>
                    <a:lnTo>
                      <a:pt x="7" y="4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99" name="Freeform 45"/>
              <p:cNvSpPr>
                <a:spLocks/>
              </p:cNvSpPr>
              <p:nvPr/>
            </p:nvSpPr>
            <p:spPr bwMode="auto">
              <a:xfrm>
                <a:off x="3166" y="-666"/>
                <a:ext cx="14" cy="17"/>
              </a:xfrm>
              <a:custGeom>
                <a:avLst/>
                <a:gdLst>
                  <a:gd name="T0" fmla="*/ 0 w 6"/>
                  <a:gd name="T1" fmla="*/ 4 h 7"/>
                  <a:gd name="T2" fmla="*/ 6 w 6"/>
                  <a:gd name="T3" fmla="*/ 5 h 7"/>
                  <a:gd name="T4" fmla="*/ 0 w 6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2" y="6"/>
                      <a:pt x="0" y="7"/>
                      <a:pt x="6" y="5"/>
                    </a:cubicBezTo>
                    <a:cubicBezTo>
                      <a:pt x="5" y="3"/>
                      <a:pt x="5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0" name="Freeform 46"/>
              <p:cNvSpPr>
                <a:spLocks/>
              </p:cNvSpPr>
              <p:nvPr/>
            </p:nvSpPr>
            <p:spPr bwMode="auto">
              <a:xfrm>
                <a:off x="3864" y="-1013"/>
                <a:ext cx="16" cy="18"/>
              </a:xfrm>
              <a:custGeom>
                <a:avLst/>
                <a:gdLst>
                  <a:gd name="T0" fmla="*/ 4 w 7"/>
                  <a:gd name="T1" fmla="*/ 7 h 8"/>
                  <a:gd name="T2" fmla="*/ 1 w 7"/>
                  <a:gd name="T3" fmla="*/ 0 h 8"/>
                  <a:gd name="T4" fmla="*/ 4 w 7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4" y="7"/>
                    </a:moveTo>
                    <a:cubicBezTo>
                      <a:pt x="5" y="1"/>
                      <a:pt x="7" y="5"/>
                      <a:pt x="1" y="0"/>
                    </a:cubicBezTo>
                    <a:cubicBezTo>
                      <a:pt x="1" y="8"/>
                      <a:pt x="0" y="4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1" name="Freeform 47"/>
              <p:cNvSpPr>
                <a:spLocks/>
              </p:cNvSpPr>
              <p:nvPr/>
            </p:nvSpPr>
            <p:spPr bwMode="auto">
              <a:xfrm>
                <a:off x="1766" y="-486"/>
                <a:ext cx="3" cy="12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0 w 1"/>
                  <a:gd name="T5" fmla="*/ 5 h 5"/>
                  <a:gd name="T6" fmla="*/ 0 w 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0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2" name="Freeform 48"/>
              <p:cNvSpPr>
                <a:spLocks noEditPoints="1"/>
              </p:cNvSpPr>
              <p:nvPr/>
            </p:nvSpPr>
            <p:spPr bwMode="auto">
              <a:xfrm>
                <a:off x="1431" y="-697"/>
                <a:ext cx="922" cy="530"/>
              </a:xfrm>
              <a:custGeom>
                <a:avLst/>
                <a:gdLst>
                  <a:gd name="T0" fmla="*/ 312 w 390"/>
                  <a:gd name="T1" fmla="*/ 16 h 224"/>
                  <a:gd name="T2" fmla="*/ 299 w 390"/>
                  <a:gd name="T3" fmla="*/ 17 h 224"/>
                  <a:gd name="T4" fmla="*/ 291 w 390"/>
                  <a:gd name="T5" fmla="*/ 19 h 224"/>
                  <a:gd name="T6" fmla="*/ 279 w 390"/>
                  <a:gd name="T7" fmla="*/ 22 h 224"/>
                  <a:gd name="T8" fmla="*/ 281 w 390"/>
                  <a:gd name="T9" fmla="*/ 26 h 224"/>
                  <a:gd name="T10" fmla="*/ 270 w 390"/>
                  <a:gd name="T11" fmla="*/ 34 h 224"/>
                  <a:gd name="T12" fmla="*/ 252 w 390"/>
                  <a:gd name="T13" fmla="*/ 36 h 224"/>
                  <a:gd name="T14" fmla="*/ 230 w 390"/>
                  <a:gd name="T15" fmla="*/ 50 h 224"/>
                  <a:gd name="T16" fmla="*/ 222 w 390"/>
                  <a:gd name="T17" fmla="*/ 39 h 224"/>
                  <a:gd name="T18" fmla="*/ 237 w 390"/>
                  <a:gd name="T19" fmla="*/ 31 h 224"/>
                  <a:gd name="T20" fmla="*/ 245 w 390"/>
                  <a:gd name="T21" fmla="*/ 27 h 224"/>
                  <a:gd name="T22" fmla="*/ 250 w 390"/>
                  <a:gd name="T23" fmla="*/ 25 h 224"/>
                  <a:gd name="T24" fmla="*/ 266 w 390"/>
                  <a:gd name="T25" fmla="*/ 11 h 224"/>
                  <a:gd name="T26" fmla="*/ 274 w 390"/>
                  <a:gd name="T27" fmla="*/ 11 h 224"/>
                  <a:gd name="T28" fmla="*/ 295 w 390"/>
                  <a:gd name="T29" fmla="*/ 10 h 224"/>
                  <a:gd name="T30" fmla="*/ 259 w 390"/>
                  <a:gd name="T31" fmla="*/ 0 h 224"/>
                  <a:gd name="T32" fmla="*/ 249 w 390"/>
                  <a:gd name="T33" fmla="*/ 7 h 224"/>
                  <a:gd name="T34" fmla="*/ 244 w 390"/>
                  <a:gd name="T35" fmla="*/ 9 h 224"/>
                  <a:gd name="T36" fmla="*/ 236 w 390"/>
                  <a:gd name="T37" fmla="*/ 14 h 224"/>
                  <a:gd name="T38" fmla="*/ 114 w 390"/>
                  <a:gd name="T39" fmla="*/ 91 h 224"/>
                  <a:gd name="T40" fmla="*/ 122 w 390"/>
                  <a:gd name="T41" fmla="*/ 93 h 224"/>
                  <a:gd name="T42" fmla="*/ 127 w 390"/>
                  <a:gd name="T43" fmla="*/ 85 h 224"/>
                  <a:gd name="T44" fmla="*/ 135 w 390"/>
                  <a:gd name="T45" fmla="*/ 87 h 224"/>
                  <a:gd name="T46" fmla="*/ 137 w 390"/>
                  <a:gd name="T47" fmla="*/ 79 h 224"/>
                  <a:gd name="T48" fmla="*/ 148 w 390"/>
                  <a:gd name="T49" fmla="*/ 72 h 224"/>
                  <a:gd name="T50" fmla="*/ 159 w 390"/>
                  <a:gd name="T51" fmla="*/ 67 h 224"/>
                  <a:gd name="T52" fmla="*/ 170 w 390"/>
                  <a:gd name="T53" fmla="*/ 79 h 224"/>
                  <a:gd name="T54" fmla="*/ 163 w 390"/>
                  <a:gd name="T55" fmla="*/ 80 h 224"/>
                  <a:gd name="T56" fmla="*/ 162 w 390"/>
                  <a:gd name="T57" fmla="*/ 84 h 224"/>
                  <a:gd name="T58" fmla="*/ 155 w 390"/>
                  <a:gd name="T59" fmla="*/ 84 h 224"/>
                  <a:gd name="T60" fmla="*/ 145 w 390"/>
                  <a:gd name="T61" fmla="*/ 90 h 224"/>
                  <a:gd name="T62" fmla="*/ 142 w 390"/>
                  <a:gd name="T63" fmla="*/ 94 h 224"/>
                  <a:gd name="T64" fmla="*/ 131 w 390"/>
                  <a:gd name="T65" fmla="*/ 100 h 224"/>
                  <a:gd name="T66" fmla="*/ 122 w 390"/>
                  <a:gd name="T67" fmla="*/ 103 h 224"/>
                  <a:gd name="T68" fmla="*/ 118 w 390"/>
                  <a:gd name="T69" fmla="*/ 107 h 224"/>
                  <a:gd name="T70" fmla="*/ 107 w 390"/>
                  <a:gd name="T71" fmla="*/ 117 h 224"/>
                  <a:gd name="T72" fmla="*/ 100 w 390"/>
                  <a:gd name="T73" fmla="*/ 115 h 224"/>
                  <a:gd name="T74" fmla="*/ 96 w 390"/>
                  <a:gd name="T75" fmla="*/ 122 h 224"/>
                  <a:gd name="T76" fmla="*/ 85 w 390"/>
                  <a:gd name="T77" fmla="*/ 138 h 224"/>
                  <a:gd name="T78" fmla="*/ 65 w 390"/>
                  <a:gd name="T79" fmla="*/ 143 h 224"/>
                  <a:gd name="T80" fmla="*/ 53 w 390"/>
                  <a:gd name="T81" fmla="*/ 148 h 224"/>
                  <a:gd name="T82" fmla="*/ 42 w 390"/>
                  <a:gd name="T83" fmla="*/ 154 h 224"/>
                  <a:gd name="T84" fmla="*/ 32 w 390"/>
                  <a:gd name="T85" fmla="*/ 161 h 224"/>
                  <a:gd name="T86" fmla="*/ 29 w 390"/>
                  <a:gd name="T87" fmla="*/ 167 h 224"/>
                  <a:gd name="T88" fmla="*/ 7 w 390"/>
                  <a:gd name="T89" fmla="*/ 182 h 224"/>
                  <a:gd name="T90" fmla="*/ 0 w 390"/>
                  <a:gd name="T91" fmla="*/ 191 h 224"/>
                  <a:gd name="T92" fmla="*/ 18 w 390"/>
                  <a:gd name="T93" fmla="*/ 207 h 224"/>
                  <a:gd name="T94" fmla="*/ 25 w 390"/>
                  <a:gd name="T95" fmla="*/ 212 h 224"/>
                  <a:gd name="T96" fmla="*/ 42 w 390"/>
                  <a:gd name="T97" fmla="*/ 213 h 224"/>
                  <a:gd name="T98" fmla="*/ 41 w 390"/>
                  <a:gd name="T99" fmla="*/ 224 h 224"/>
                  <a:gd name="T100" fmla="*/ 55 w 390"/>
                  <a:gd name="T101" fmla="*/ 208 h 224"/>
                  <a:gd name="T102" fmla="*/ 73 w 390"/>
                  <a:gd name="T103" fmla="*/ 195 h 224"/>
                  <a:gd name="T104" fmla="*/ 89 w 390"/>
                  <a:gd name="T105" fmla="*/ 183 h 224"/>
                  <a:gd name="T106" fmla="*/ 112 w 390"/>
                  <a:gd name="T107" fmla="*/ 168 h 224"/>
                  <a:gd name="T108" fmla="*/ 133 w 390"/>
                  <a:gd name="T109" fmla="*/ 151 h 224"/>
                  <a:gd name="T110" fmla="*/ 122 w 390"/>
                  <a:gd name="T111" fmla="*/ 135 h 224"/>
                  <a:gd name="T112" fmla="*/ 390 w 390"/>
                  <a:gd name="T113" fmla="*/ 33 h 224"/>
                  <a:gd name="T114" fmla="*/ 324 w 390"/>
                  <a:gd name="T115" fmla="*/ 12 h 224"/>
                  <a:gd name="T116" fmla="*/ 40 w 390"/>
                  <a:gd name="T117" fmla="*/ 203 h 224"/>
                  <a:gd name="T118" fmla="*/ 42 w 390"/>
                  <a:gd name="T119" fmla="*/ 20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0" h="224">
                    <a:moveTo>
                      <a:pt x="324" y="12"/>
                    </a:moveTo>
                    <a:cubicBezTo>
                      <a:pt x="319" y="18"/>
                      <a:pt x="317" y="20"/>
                      <a:pt x="312" y="16"/>
                    </a:cubicBezTo>
                    <a:cubicBezTo>
                      <a:pt x="305" y="17"/>
                      <a:pt x="305" y="17"/>
                      <a:pt x="305" y="17"/>
                    </a:cubicBezTo>
                    <a:cubicBezTo>
                      <a:pt x="296" y="20"/>
                      <a:pt x="308" y="16"/>
                      <a:pt x="299" y="17"/>
                    </a:cubicBezTo>
                    <a:cubicBezTo>
                      <a:pt x="295" y="17"/>
                      <a:pt x="295" y="17"/>
                      <a:pt x="294" y="17"/>
                    </a:cubicBezTo>
                    <a:cubicBezTo>
                      <a:pt x="294" y="17"/>
                      <a:pt x="293" y="18"/>
                      <a:pt x="291" y="19"/>
                    </a:cubicBezTo>
                    <a:cubicBezTo>
                      <a:pt x="286" y="21"/>
                      <a:pt x="286" y="21"/>
                      <a:pt x="286" y="21"/>
                    </a:cubicBezTo>
                    <a:cubicBezTo>
                      <a:pt x="282" y="21"/>
                      <a:pt x="283" y="21"/>
                      <a:pt x="279" y="22"/>
                    </a:cubicBezTo>
                    <a:cubicBezTo>
                      <a:pt x="275" y="24"/>
                      <a:pt x="279" y="23"/>
                      <a:pt x="274" y="24"/>
                    </a:cubicBezTo>
                    <a:cubicBezTo>
                      <a:pt x="281" y="26"/>
                      <a:pt x="281" y="26"/>
                      <a:pt x="281" y="26"/>
                    </a:cubicBezTo>
                    <a:cubicBezTo>
                      <a:pt x="278" y="36"/>
                      <a:pt x="278" y="36"/>
                      <a:pt x="278" y="3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68" y="41"/>
                      <a:pt x="268" y="41"/>
                      <a:pt x="268" y="41"/>
                    </a:cubicBezTo>
                    <a:cubicBezTo>
                      <a:pt x="252" y="36"/>
                      <a:pt x="252" y="36"/>
                      <a:pt x="252" y="36"/>
                    </a:cubicBezTo>
                    <a:cubicBezTo>
                      <a:pt x="246" y="53"/>
                      <a:pt x="246" y="53"/>
                      <a:pt x="246" y="53"/>
                    </a:cubicBezTo>
                    <a:cubicBezTo>
                      <a:pt x="230" y="50"/>
                      <a:pt x="230" y="50"/>
                      <a:pt x="230" y="50"/>
                    </a:cubicBezTo>
                    <a:cubicBezTo>
                      <a:pt x="229" y="43"/>
                      <a:pt x="230" y="47"/>
                      <a:pt x="230" y="41"/>
                    </a:cubicBezTo>
                    <a:cubicBezTo>
                      <a:pt x="222" y="39"/>
                      <a:pt x="222" y="39"/>
                      <a:pt x="222" y="39"/>
                    </a:cubicBezTo>
                    <a:cubicBezTo>
                      <a:pt x="223" y="33"/>
                      <a:pt x="223" y="33"/>
                      <a:pt x="223" y="33"/>
                    </a:cubicBezTo>
                    <a:cubicBezTo>
                      <a:pt x="234" y="35"/>
                      <a:pt x="230" y="35"/>
                      <a:pt x="237" y="31"/>
                    </a:cubicBezTo>
                    <a:cubicBezTo>
                      <a:pt x="244" y="27"/>
                      <a:pt x="244" y="27"/>
                      <a:pt x="244" y="27"/>
                    </a:cubicBezTo>
                    <a:cubicBezTo>
                      <a:pt x="244" y="27"/>
                      <a:pt x="245" y="27"/>
                      <a:pt x="245" y="27"/>
                    </a:cubicBezTo>
                    <a:cubicBezTo>
                      <a:pt x="247" y="26"/>
                      <a:pt x="247" y="26"/>
                      <a:pt x="247" y="26"/>
                    </a:cubicBezTo>
                    <a:cubicBezTo>
                      <a:pt x="249" y="25"/>
                      <a:pt x="250" y="25"/>
                      <a:pt x="250" y="25"/>
                    </a:cubicBezTo>
                    <a:cubicBezTo>
                      <a:pt x="261" y="21"/>
                      <a:pt x="242" y="23"/>
                      <a:pt x="264" y="20"/>
                    </a:cubicBezTo>
                    <a:cubicBezTo>
                      <a:pt x="266" y="11"/>
                      <a:pt x="266" y="11"/>
                      <a:pt x="266" y="11"/>
                    </a:cubicBezTo>
                    <a:cubicBezTo>
                      <a:pt x="272" y="13"/>
                      <a:pt x="271" y="13"/>
                      <a:pt x="273" y="12"/>
                    </a:cubicBezTo>
                    <a:cubicBezTo>
                      <a:pt x="273" y="12"/>
                      <a:pt x="274" y="12"/>
                      <a:pt x="274" y="11"/>
                    </a:cubicBezTo>
                    <a:cubicBezTo>
                      <a:pt x="278" y="9"/>
                      <a:pt x="278" y="9"/>
                      <a:pt x="278" y="9"/>
                    </a:cubicBezTo>
                    <a:cubicBezTo>
                      <a:pt x="283" y="8"/>
                      <a:pt x="290" y="11"/>
                      <a:pt x="295" y="10"/>
                    </a:cubicBezTo>
                    <a:cubicBezTo>
                      <a:pt x="302" y="8"/>
                      <a:pt x="296" y="6"/>
                      <a:pt x="303" y="6"/>
                    </a:cubicBezTo>
                    <a:cubicBezTo>
                      <a:pt x="259" y="0"/>
                      <a:pt x="259" y="0"/>
                      <a:pt x="259" y="0"/>
                    </a:cubicBezTo>
                    <a:cubicBezTo>
                      <a:pt x="250" y="6"/>
                      <a:pt x="250" y="6"/>
                      <a:pt x="250" y="6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7" y="9"/>
                      <a:pt x="248" y="8"/>
                      <a:pt x="245" y="9"/>
                    </a:cubicBezTo>
                    <a:cubicBezTo>
                      <a:pt x="244" y="9"/>
                      <a:pt x="244" y="9"/>
                      <a:pt x="244" y="9"/>
                    </a:cubicBezTo>
                    <a:cubicBezTo>
                      <a:pt x="245" y="15"/>
                      <a:pt x="245" y="15"/>
                      <a:pt x="245" y="15"/>
                    </a:cubicBezTo>
                    <a:cubicBezTo>
                      <a:pt x="238" y="14"/>
                      <a:pt x="237" y="14"/>
                      <a:pt x="236" y="14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7" y="86"/>
                      <a:pt x="117" y="87"/>
                      <a:pt x="114" y="91"/>
                    </a:cubicBezTo>
                    <a:cubicBezTo>
                      <a:pt x="114" y="91"/>
                      <a:pt x="114" y="91"/>
                      <a:pt x="114" y="91"/>
                    </a:cubicBezTo>
                    <a:cubicBezTo>
                      <a:pt x="122" y="93"/>
                      <a:pt x="122" y="93"/>
                      <a:pt x="122" y="93"/>
                    </a:cubicBezTo>
                    <a:cubicBezTo>
                      <a:pt x="124" y="91"/>
                      <a:pt x="126" y="88"/>
                      <a:pt x="127" y="85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46" y="81"/>
                      <a:pt x="146" y="81"/>
                      <a:pt x="146" y="81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57" y="74"/>
                      <a:pt x="157" y="74"/>
                      <a:pt x="157" y="74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73" y="70"/>
                      <a:pt x="173" y="70"/>
                      <a:pt x="173" y="70"/>
                    </a:cubicBezTo>
                    <a:cubicBezTo>
                      <a:pt x="170" y="79"/>
                      <a:pt x="170" y="79"/>
                      <a:pt x="170" y="79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63" y="80"/>
                      <a:pt x="163" y="80"/>
                      <a:pt x="163" y="80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62" y="84"/>
                      <a:pt x="162" y="84"/>
                      <a:pt x="162" y="84"/>
                    </a:cubicBezTo>
                    <a:cubicBezTo>
                      <a:pt x="161" y="84"/>
                      <a:pt x="160" y="84"/>
                      <a:pt x="160" y="83"/>
                    </a:cubicBezTo>
                    <a:cubicBezTo>
                      <a:pt x="156" y="83"/>
                      <a:pt x="156" y="83"/>
                      <a:pt x="155" y="84"/>
                    </a:cubicBezTo>
                    <a:cubicBezTo>
                      <a:pt x="154" y="84"/>
                      <a:pt x="154" y="85"/>
                      <a:pt x="152" y="86"/>
                    </a:cubicBezTo>
                    <a:cubicBezTo>
                      <a:pt x="149" y="89"/>
                      <a:pt x="152" y="88"/>
                      <a:pt x="145" y="90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33" y="102"/>
                      <a:pt x="133" y="102"/>
                      <a:pt x="133" y="102"/>
                    </a:cubicBezTo>
                    <a:cubicBezTo>
                      <a:pt x="130" y="100"/>
                      <a:pt x="131" y="98"/>
                      <a:pt x="131" y="100"/>
                    </a:cubicBezTo>
                    <a:cubicBezTo>
                      <a:pt x="128" y="101"/>
                      <a:pt x="125" y="101"/>
                      <a:pt x="123" y="103"/>
                    </a:cubicBezTo>
                    <a:cubicBezTo>
                      <a:pt x="123" y="103"/>
                      <a:pt x="122" y="103"/>
                      <a:pt x="122" y="103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115" y="108"/>
                      <a:pt x="114" y="108"/>
                      <a:pt x="112" y="110"/>
                    </a:cubicBezTo>
                    <a:cubicBezTo>
                      <a:pt x="107" y="117"/>
                      <a:pt x="107" y="117"/>
                      <a:pt x="107" y="117"/>
                    </a:cubicBezTo>
                    <a:cubicBezTo>
                      <a:pt x="101" y="115"/>
                      <a:pt x="101" y="115"/>
                      <a:pt x="101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7" y="122"/>
                      <a:pt x="99" y="119"/>
                      <a:pt x="97" y="121"/>
                    </a:cubicBezTo>
                    <a:cubicBezTo>
                      <a:pt x="97" y="122"/>
                      <a:pt x="96" y="122"/>
                      <a:pt x="96" y="122"/>
                    </a:cubicBezTo>
                    <a:cubicBezTo>
                      <a:pt x="92" y="125"/>
                      <a:pt x="92" y="123"/>
                      <a:pt x="89" y="123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75" y="136"/>
                      <a:pt x="75" y="136"/>
                      <a:pt x="75" y="136"/>
                    </a:cubicBezTo>
                    <a:cubicBezTo>
                      <a:pt x="65" y="143"/>
                      <a:pt x="65" y="143"/>
                      <a:pt x="65" y="143"/>
                    </a:cubicBezTo>
                    <a:cubicBezTo>
                      <a:pt x="62" y="150"/>
                      <a:pt x="62" y="150"/>
                      <a:pt x="62" y="150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29" y="166"/>
                      <a:pt x="29" y="166"/>
                      <a:pt x="29" y="166"/>
                    </a:cubicBezTo>
                    <a:cubicBezTo>
                      <a:pt x="29" y="166"/>
                      <a:pt x="29" y="167"/>
                      <a:pt x="29" y="167"/>
                    </a:cubicBezTo>
                    <a:cubicBezTo>
                      <a:pt x="24" y="172"/>
                      <a:pt x="19" y="168"/>
                      <a:pt x="16" y="180"/>
                    </a:cubicBezTo>
                    <a:cubicBezTo>
                      <a:pt x="7" y="182"/>
                      <a:pt x="7" y="182"/>
                      <a:pt x="7" y="182"/>
                    </a:cubicBezTo>
                    <a:cubicBezTo>
                      <a:pt x="5" y="188"/>
                      <a:pt x="5" y="188"/>
                      <a:pt x="5" y="188"/>
                    </a:cubicBezTo>
                    <a:cubicBezTo>
                      <a:pt x="3" y="191"/>
                      <a:pt x="2" y="191"/>
                      <a:pt x="0" y="191"/>
                    </a:cubicBezTo>
                    <a:cubicBezTo>
                      <a:pt x="1" y="192"/>
                      <a:pt x="0" y="192"/>
                      <a:pt x="0" y="195"/>
                    </a:cubicBezTo>
                    <a:cubicBezTo>
                      <a:pt x="18" y="207"/>
                      <a:pt x="18" y="207"/>
                      <a:pt x="18" y="207"/>
                    </a:cubicBezTo>
                    <a:cubicBezTo>
                      <a:pt x="20" y="208"/>
                      <a:pt x="22" y="209"/>
                      <a:pt x="25" y="210"/>
                    </a:cubicBezTo>
                    <a:cubicBezTo>
                      <a:pt x="25" y="212"/>
                      <a:pt x="25" y="212"/>
                      <a:pt x="25" y="212"/>
                    </a:cubicBezTo>
                    <a:cubicBezTo>
                      <a:pt x="35" y="219"/>
                      <a:pt x="35" y="219"/>
                      <a:pt x="35" y="219"/>
                    </a:cubicBezTo>
                    <a:cubicBezTo>
                      <a:pt x="36" y="216"/>
                      <a:pt x="38" y="215"/>
                      <a:pt x="42" y="213"/>
                    </a:cubicBezTo>
                    <a:cubicBezTo>
                      <a:pt x="41" y="215"/>
                      <a:pt x="40" y="216"/>
                      <a:pt x="40" y="218"/>
                    </a:cubicBezTo>
                    <a:cubicBezTo>
                      <a:pt x="40" y="223"/>
                      <a:pt x="39" y="219"/>
                      <a:pt x="41" y="224"/>
                    </a:cubicBezTo>
                    <a:cubicBezTo>
                      <a:pt x="42" y="220"/>
                      <a:pt x="44" y="215"/>
                      <a:pt x="45" y="214"/>
                    </a:cubicBezTo>
                    <a:cubicBezTo>
                      <a:pt x="48" y="210"/>
                      <a:pt x="52" y="213"/>
                      <a:pt x="55" y="208"/>
                    </a:cubicBezTo>
                    <a:cubicBezTo>
                      <a:pt x="56" y="207"/>
                      <a:pt x="50" y="205"/>
                      <a:pt x="58" y="206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81" y="191"/>
                      <a:pt x="81" y="191"/>
                      <a:pt x="86" y="192"/>
                    </a:cubicBezTo>
                    <a:cubicBezTo>
                      <a:pt x="89" y="183"/>
                      <a:pt x="89" y="183"/>
                      <a:pt x="89" y="183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6" y="165"/>
                      <a:pt x="117" y="167"/>
                      <a:pt x="123" y="162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4" y="150"/>
                      <a:pt x="136" y="150"/>
                      <a:pt x="137" y="149"/>
                    </a:cubicBezTo>
                    <a:cubicBezTo>
                      <a:pt x="122" y="135"/>
                      <a:pt x="122" y="135"/>
                      <a:pt x="122" y="135"/>
                    </a:cubicBezTo>
                    <a:cubicBezTo>
                      <a:pt x="385" y="35"/>
                      <a:pt x="385" y="35"/>
                      <a:pt x="385" y="35"/>
                    </a:cubicBezTo>
                    <a:cubicBezTo>
                      <a:pt x="390" y="33"/>
                      <a:pt x="390" y="33"/>
                      <a:pt x="390" y="33"/>
                    </a:cubicBezTo>
                    <a:cubicBezTo>
                      <a:pt x="325" y="10"/>
                      <a:pt x="325" y="10"/>
                      <a:pt x="325" y="10"/>
                    </a:cubicBezTo>
                    <a:lnTo>
                      <a:pt x="324" y="12"/>
                    </a:lnTo>
                    <a:close/>
                    <a:moveTo>
                      <a:pt x="38" y="207"/>
                    </a:moveTo>
                    <a:cubicBezTo>
                      <a:pt x="40" y="203"/>
                      <a:pt x="40" y="203"/>
                      <a:pt x="40" y="203"/>
                    </a:cubicBezTo>
                    <a:cubicBezTo>
                      <a:pt x="41" y="206"/>
                      <a:pt x="41" y="206"/>
                      <a:pt x="41" y="206"/>
                    </a:cubicBezTo>
                    <a:cubicBezTo>
                      <a:pt x="42" y="206"/>
                      <a:pt x="42" y="206"/>
                      <a:pt x="42" y="206"/>
                    </a:cubicBezTo>
                    <a:lnTo>
                      <a:pt x="38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3" name="Freeform 49"/>
              <p:cNvSpPr>
                <a:spLocks/>
              </p:cNvSpPr>
              <p:nvPr/>
            </p:nvSpPr>
            <p:spPr bwMode="auto">
              <a:xfrm>
                <a:off x="1466" y="-207"/>
                <a:ext cx="24" cy="31"/>
              </a:xfrm>
              <a:custGeom>
                <a:avLst/>
                <a:gdLst>
                  <a:gd name="T0" fmla="*/ 0 w 10"/>
                  <a:gd name="T1" fmla="*/ 6 h 13"/>
                  <a:gd name="T2" fmla="*/ 9 w 10"/>
                  <a:gd name="T3" fmla="*/ 13 h 13"/>
                  <a:gd name="T4" fmla="*/ 10 w 10"/>
                  <a:gd name="T5" fmla="*/ 5 h 13"/>
                  <a:gd name="T6" fmla="*/ 3 w 10"/>
                  <a:gd name="T7" fmla="*/ 0 h 13"/>
                  <a:gd name="T8" fmla="*/ 0 w 10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6"/>
                    </a:moveTo>
                    <a:cubicBezTo>
                      <a:pt x="7" y="8"/>
                      <a:pt x="7" y="7"/>
                      <a:pt x="9" y="1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4" name="Freeform 50"/>
              <p:cNvSpPr>
                <a:spLocks/>
              </p:cNvSpPr>
              <p:nvPr/>
            </p:nvSpPr>
            <p:spPr bwMode="auto">
              <a:xfrm>
                <a:off x="683" y="-316"/>
                <a:ext cx="8" cy="7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3 h 3"/>
                  <a:gd name="T4" fmla="*/ 3 w 3"/>
                  <a:gd name="T5" fmla="*/ 1 h 3"/>
                  <a:gd name="T6" fmla="*/ 0 w 3"/>
                  <a:gd name="T7" fmla="*/ 0 h 3"/>
                  <a:gd name="T8" fmla="*/ 0 w 3"/>
                  <a:gd name="T9" fmla="*/ 1 h 3"/>
                  <a:gd name="T10" fmla="*/ 1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2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5" name="Freeform 51"/>
              <p:cNvSpPr>
                <a:spLocks/>
              </p:cNvSpPr>
              <p:nvPr/>
            </p:nvSpPr>
            <p:spPr bwMode="auto">
              <a:xfrm>
                <a:off x="3916" y="3660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6" name="Freeform 52"/>
              <p:cNvSpPr>
                <a:spLocks/>
              </p:cNvSpPr>
              <p:nvPr/>
            </p:nvSpPr>
            <p:spPr bwMode="auto">
              <a:xfrm>
                <a:off x="2504" y="2111"/>
                <a:ext cx="43" cy="45"/>
              </a:xfrm>
              <a:custGeom>
                <a:avLst/>
                <a:gdLst>
                  <a:gd name="T0" fmla="*/ 17 w 18"/>
                  <a:gd name="T1" fmla="*/ 19 h 19"/>
                  <a:gd name="T2" fmla="*/ 5 w 18"/>
                  <a:gd name="T3" fmla="*/ 0 h 19"/>
                  <a:gd name="T4" fmla="*/ 17 w 1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17" y="19"/>
                    </a:moveTo>
                    <a:cubicBezTo>
                      <a:pt x="18" y="11"/>
                      <a:pt x="12" y="7"/>
                      <a:pt x="5" y="0"/>
                    </a:cubicBezTo>
                    <a:cubicBezTo>
                      <a:pt x="0" y="13"/>
                      <a:pt x="7" y="16"/>
                      <a:pt x="1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7" name="Freeform 53"/>
              <p:cNvSpPr>
                <a:spLocks/>
              </p:cNvSpPr>
              <p:nvPr/>
            </p:nvSpPr>
            <p:spPr bwMode="auto">
              <a:xfrm>
                <a:off x="5389" y="493"/>
                <a:ext cx="19" cy="12"/>
              </a:xfrm>
              <a:custGeom>
                <a:avLst/>
                <a:gdLst>
                  <a:gd name="T0" fmla="*/ 4 w 8"/>
                  <a:gd name="T1" fmla="*/ 2 h 5"/>
                  <a:gd name="T2" fmla="*/ 1 w 8"/>
                  <a:gd name="T3" fmla="*/ 2 h 5"/>
                  <a:gd name="T4" fmla="*/ 7 w 8"/>
                  <a:gd name="T5" fmla="*/ 5 h 5"/>
                  <a:gd name="T6" fmla="*/ 4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4" y="2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4" y="5"/>
                      <a:pt x="3" y="5"/>
                      <a:pt x="7" y="5"/>
                    </a:cubicBezTo>
                    <a:cubicBezTo>
                      <a:pt x="6" y="3"/>
                      <a:pt x="8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8" name="Freeform 54"/>
              <p:cNvSpPr>
                <a:spLocks/>
              </p:cNvSpPr>
              <p:nvPr/>
            </p:nvSpPr>
            <p:spPr bwMode="auto">
              <a:xfrm>
                <a:off x="2235" y="4708"/>
                <a:ext cx="52" cy="21"/>
              </a:xfrm>
              <a:custGeom>
                <a:avLst/>
                <a:gdLst>
                  <a:gd name="T0" fmla="*/ 22 w 22"/>
                  <a:gd name="T1" fmla="*/ 7 h 9"/>
                  <a:gd name="T2" fmla="*/ 9 w 22"/>
                  <a:gd name="T3" fmla="*/ 7 h 9"/>
                  <a:gd name="T4" fmla="*/ 6 w 22"/>
                  <a:gd name="T5" fmla="*/ 2 h 9"/>
                  <a:gd name="T6" fmla="*/ 0 w 22"/>
                  <a:gd name="T7" fmla="*/ 4 h 9"/>
                  <a:gd name="T8" fmla="*/ 1 w 22"/>
                  <a:gd name="T9" fmla="*/ 6 h 9"/>
                  <a:gd name="T10" fmla="*/ 15 w 22"/>
                  <a:gd name="T11" fmla="*/ 9 h 9"/>
                  <a:gd name="T12" fmla="*/ 22 w 22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22" y="7"/>
                    </a:moveTo>
                    <a:cubicBezTo>
                      <a:pt x="13" y="0"/>
                      <a:pt x="18" y="5"/>
                      <a:pt x="9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5" y="7"/>
                      <a:pt x="10" y="8"/>
                      <a:pt x="15" y="9"/>
                    </a:cubicBezTo>
                    <a:cubicBezTo>
                      <a:pt x="16" y="8"/>
                      <a:pt x="15" y="9"/>
                      <a:pt x="2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09" name="Freeform 55"/>
              <p:cNvSpPr>
                <a:spLocks/>
              </p:cNvSpPr>
              <p:nvPr/>
            </p:nvSpPr>
            <p:spPr bwMode="auto">
              <a:xfrm>
                <a:off x="4157" y="935"/>
                <a:ext cx="7" cy="5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0" name="Freeform 56"/>
              <p:cNvSpPr>
                <a:spLocks/>
              </p:cNvSpPr>
              <p:nvPr/>
            </p:nvSpPr>
            <p:spPr bwMode="auto">
              <a:xfrm>
                <a:off x="3393" y="3894"/>
                <a:ext cx="29" cy="21"/>
              </a:xfrm>
              <a:custGeom>
                <a:avLst/>
                <a:gdLst>
                  <a:gd name="T0" fmla="*/ 0 w 12"/>
                  <a:gd name="T1" fmla="*/ 6 h 9"/>
                  <a:gd name="T2" fmla="*/ 7 w 12"/>
                  <a:gd name="T3" fmla="*/ 7 h 9"/>
                  <a:gd name="T4" fmla="*/ 12 w 12"/>
                  <a:gd name="T5" fmla="*/ 0 h 9"/>
                  <a:gd name="T6" fmla="*/ 0 w 12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6"/>
                    </a:moveTo>
                    <a:cubicBezTo>
                      <a:pt x="4" y="5"/>
                      <a:pt x="2" y="9"/>
                      <a:pt x="7" y="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1" name="Freeform 57"/>
              <p:cNvSpPr>
                <a:spLocks/>
              </p:cNvSpPr>
              <p:nvPr/>
            </p:nvSpPr>
            <p:spPr bwMode="auto">
              <a:xfrm>
                <a:off x="2495" y="2087"/>
                <a:ext cx="23" cy="14"/>
              </a:xfrm>
              <a:custGeom>
                <a:avLst/>
                <a:gdLst>
                  <a:gd name="T0" fmla="*/ 7 w 10"/>
                  <a:gd name="T1" fmla="*/ 6 h 6"/>
                  <a:gd name="T2" fmla="*/ 0 w 10"/>
                  <a:gd name="T3" fmla="*/ 0 h 6"/>
                  <a:gd name="T4" fmla="*/ 1 w 10"/>
                  <a:gd name="T5" fmla="*/ 2 h 6"/>
                  <a:gd name="T6" fmla="*/ 3 w 10"/>
                  <a:gd name="T7" fmla="*/ 4 h 6"/>
                  <a:gd name="T8" fmla="*/ 7 w 1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6"/>
                    </a:moveTo>
                    <a:cubicBezTo>
                      <a:pt x="10" y="0"/>
                      <a:pt x="6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0" y="5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2" name="Freeform 58"/>
              <p:cNvSpPr>
                <a:spLocks noEditPoints="1"/>
              </p:cNvSpPr>
              <p:nvPr/>
            </p:nvSpPr>
            <p:spPr bwMode="auto">
              <a:xfrm>
                <a:off x="-534" y="-1983"/>
                <a:ext cx="7036" cy="6821"/>
              </a:xfrm>
              <a:custGeom>
                <a:avLst/>
                <a:gdLst>
                  <a:gd name="T0" fmla="*/ 907 w 2976"/>
                  <a:gd name="T1" fmla="*/ 540 h 2884"/>
                  <a:gd name="T2" fmla="*/ 739 w 2976"/>
                  <a:gd name="T3" fmla="*/ 571 h 2884"/>
                  <a:gd name="T4" fmla="*/ 519 w 2976"/>
                  <a:gd name="T5" fmla="*/ 705 h 2884"/>
                  <a:gd name="T6" fmla="*/ 796 w 2976"/>
                  <a:gd name="T7" fmla="*/ 726 h 2884"/>
                  <a:gd name="T8" fmla="*/ 493 w 2976"/>
                  <a:gd name="T9" fmla="*/ 706 h 2884"/>
                  <a:gd name="T10" fmla="*/ 1171 w 2976"/>
                  <a:gd name="T11" fmla="*/ 2734 h 2884"/>
                  <a:gd name="T12" fmla="*/ 1315 w 2976"/>
                  <a:gd name="T13" fmla="*/ 2432 h 2884"/>
                  <a:gd name="T14" fmla="*/ 1290 w 2976"/>
                  <a:gd name="T15" fmla="*/ 1974 h 2884"/>
                  <a:gd name="T16" fmla="*/ 1219 w 2976"/>
                  <a:gd name="T17" fmla="*/ 1683 h 2884"/>
                  <a:gd name="T18" fmla="*/ 963 w 2976"/>
                  <a:gd name="T19" fmla="*/ 1373 h 2884"/>
                  <a:gd name="T20" fmla="*/ 874 w 2976"/>
                  <a:gd name="T21" fmla="*/ 1174 h 2884"/>
                  <a:gd name="T22" fmla="*/ 911 w 2976"/>
                  <a:gd name="T23" fmla="*/ 883 h 2884"/>
                  <a:gd name="T24" fmla="*/ 866 w 2976"/>
                  <a:gd name="T25" fmla="*/ 810 h 2884"/>
                  <a:gd name="T26" fmla="*/ 944 w 2976"/>
                  <a:gd name="T27" fmla="*/ 629 h 2884"/>
                  <a:gd name="T28" fmla="*/ 1077 w 2976"/>
                  <a:gd name="T29" fmla="*/ 516 h 2884"/>
                  <a:gd name="T30" fmla="*/ 1273 w 2976"/>
                  <a:gd name="T31" fmla="*/ 483 h 2884"/>
                  <a:gd name="T32" fmla="*/ 1318 w 2976"/>
                  <a:gd name="T33" fmla="*/ 603 h 2884"/>
                  <a:gd name="T34" fmla="*/ 1530 w 2976"/>
                  <a:gd name="T35" fmla="*/ 670 h 2884"/>
                  <a:gd name="T36" fmla="*/ 1639 w 2976"/>
                  <a:gd name="T37" fmla="*/ 728 h 2884"/>
                  <a:gd name="T38" fmla="*/ 1569 w 2976"/>
                  <a:gd name="T39" fmla="*/ 752 h 2884"/>
                  <a:gd name="T40" fmla="*/ 1614 w 2976"/>
                  <a:gd name="T41" fmla="*/ 1074 h 2884"/>
                  <a:gd name="T42" fmla="*/ 1852 w 2976"/>
                  <a:gd name="T43" fmla="*/ 992 h 2884"/>
                  <a:gd name="T44" fmla="*/ 1957 w 2976"/>
                  <a:gd name="T45" fmla="*/ 1178 h 2884"/>
                  <a:gd name="T46" fmla="*/ 1816 w 2976"/>
                  <a:gd name="T47" fmla="*/ 1261 h 2884"/>
                  <a:gd name="T48" fmla="*/ 1578 w 2976"/>
                  <a:gd name="T49" fmla="*/ 1352 h 2884"/>
                  <a:gd name="T50" fmla="*/ 1328 w 2976"/>
                  <a:gd name="T51" fmla="*/ 1440 h 2884"/>
                  <a:gd name="T52" fmla="*/ 1348 w 2976"/>
                  <a:gd name="T53" fmla="*/ 1694 h 2884"/>
                  <a:gd name="T54" fmla="*/ 1643 w 2976"/>
                  <a:gd name="T55" fmla="*/ 1845 h 2884"/>
                  <a:gd name="T56" fmla="*/ 1792 w 2976"/>
                  <a:gd name="T57" fmla="*/ 2086 h 2884"/>
                  <a:gd name="T58" fmla="*/ 1973 w 2976"/>
                  <a:gd name="T59" fmla="*/ 2318 h 2884"/>
                  <a:gd name="T60" fmla="*/ 1709 w 2976"/>
                  <a:gd name="T61" fmla="*/ 2472 h 2884"/>
                  <a:gd name="T62" fmla="*/ 1407 w 2976"/>
                  <a:gd name="T63" fmla="*/ 2647 h 2884"/>
                  <a:gd name="T64" fmla="*/ 1235 w 2976"/>
                  <a:gd name="T65" fmla="*/ 2846 h 2884"/>
                  <a:gd name="T66" fmla="*/ 888 w 2976"/>
                  <a:gd name="T67" fmla="*/ 846 h 2884"/>
                  <a:gd name="T68" fmla="*/ 1275 w 2976"/>
                  <a:gd name="T69" fmla="*/ 401 h 2884"/>
                  <a:gd name="T70" fmla="*/ 1421 w 2976"/>
                  <a:gd name="T71" fmla="*/ 527 h 2884"/>
                  <a:gd name="T72" fmla="*/ 1448 w 2976"/>
                  <a:gd name="T73" fmla="*/ 458 h 2884"/>
                  <a:gd name="T74" fmla="*/ 1608 w 2976"/>
                  <a:gd name="T75" fmla="*/ 808 h 2884"/>
                  <a:gd name="T76" fmla="*/ 1993 w 2976"/>
                  <a:gd name="T77" fmla="*/ 1228 h 2884"/>
                  <a:gd name="T78" fmla="*/ 1683 w 2976"/>
                  <a:gd name="T79" fmla="*/ 376 h 2884"/>
                  <a:gd name="T80" fmla="*/ 1951 w 2976"/>
                  <a:gd name="T81" fmla="*/ 455 h 2884"/>
                  <a:gd name="T82" fmla="*/ 1815 w 2976"/>
                  <a:gd name="T83" fmla="*/ 540 h 2884"/>
                  <a:gd name="T84" fmla="*/ 1629 w 2976"/>
                  <a:gd name="T85" fmla="*/ 405 h 2884"/>
                  <a:gd name="T86" fmla="*/ 1731 w 2976"/>
                  <a:gd name="T87" fmla="*/ 561 h 2884"/>
                  <a:gd name="T88" fmla="*/ 1775 w 2976"/>
                  <a:gd name="T89" fmla="*/ 579 h 2884"/>
                  <a:gd name="T90" fmla="*/ 1533 w 2976"/>
                  <a:gd name="T91" fmla="*/ 407 h 2884"/>
                  <a:gd name="T92" fmla="*/ 1475 w 2976"/>
                  <a:gd name="T93" fmla="*/ 589 h 2884"/>
                  <a:gd name="T94" fmla="*/ 1549 w 2976"/>
                  <a:gd name="T95" fmla="*/ 540 h 2884"/>
                  <a:gd name="T96" fmla="*/ 1569 w 2976"/>
                  <a:gd name="T97" fmla="*/ 532 h 2884"/>
                  <a:gd name="T98" fmla="*/ 1933 w 2976"/>
                  <a:gd name="T99" fmla="*/ 931 h 2884"/>
                  <a:gd name="T100" fmla="*/ 1815 w 2976"/>
                  <a:gd name="T101" fmla="*/ 894 h 2884"/>
                  <a:gd name="T102" fmla="*/ 1806 w 2976"/>
                  <a:gd name="T103" fmla="*/ 720 h 2884"/>
                  <a:gd name="T104" fmla="*/ 1686 w 2976"/>
                  <a:gd name="T105" fmla="*/ 587 h 2884"/>
                  <a:gd name="T106" fmla="*/ 1884 w 2976"/>
                  <a:gd name="T107" fmla="*/ 715 h 2884"/>
                  <a:gd name="T108" fmla="*/ 1770 w 2976"/>
                  <a:gd name="T109" fmla="*/ 708 h 2884"/>
                  <a:gd name="T110" fmla="*/ 2335 w 2976"/>
                  <a:gd name="T111" fmla="*/ 966 h 2884"/>
                  <a:gd name="T112" fmla="*/ 2345 w 2976"/>
                  <a:gd name="T113" fmla="*/ 997 h 2884"/>
                  <a:gd name="T114" fmla="*/ 2214 w 2976"/>
                  <a:gd name="T115" fmla="*/ 1100 h 2884"/>
                  <a:gd name="T116" fmla="*/ 2116 w 2976"/>
                  <a:gd name="T117" fmla="*/ 900 h 2884"/>
                  <a:gd name="T118" fmla="*/ 2105 w 2976"/>
                  <a:gd name="T119" fmla="*/ 780 h 2884"/>
                  <a:gd name="T120" fmla="*/ 1981 w 2976"/>
                  <a:gd name="T121" fmla="*/ 534 h 2884"/>
                  <a:gd name="T122" fmla="*/ 2538 w 2976"/>
                  <a:gd name="T123" fmla="*/ 1017 h 2884"/>
                  <a:gd name="T124" fmla="*/ 2615 w 2976"/>
                  <a:gd name="T125" fmla="*/ 1235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76" h="2884">
                    <a:moveTo>
                      <a:pt x="2679" y="988"/>
                    </a:moveTo>
                    <a:cubicBezTo>
                      <a:pt x="2381" y="310"/>
                      <a:pt x="1587" y="0"/>
                      <a:pt x="905" y="296"/>
                    </a:cubicBezTo>
                    <a:cubicBezTo>
                      <a:pt x="775" y="352"/>
                      <a:pt x="659" y="426"/>
                      <a:pt x="558" y="514"/>
                    </a:cubicBezTo>
                    <a:cubicBezTo>
                      <a:pt x="565" y="514"/>
                      <a:pt x="573" y="512"/>
                      <a:pt x="576" y="509"/>
                    </a:cubicBezTo>
                    <a:cubicBezTo>
                      <a:pt x="582" y="504"/>
                      <a:pt x="594" y="494"/>
                      <a:pt x="601" y="492"/>
                    </a:cubicBezTo>
                    <a:cubicBezTo>
                      <a:pt x="608" y="490"/>
                      <a:pt x="607" y="489"/>
                      <a:pt x="613" y="486"/>
                    </a:cubicBezTo>
                    <a:cubicBezTo>
                      <a:pt x="625" y="479"/>
                      <a:pt x="636" y="483"/>
                      <a:pt x="648" y="478"/>
                    </a:cubicBezTo>
                    <a:cubicBezTo>
                      <a:pt x="651" y="477"/>
                      <a:pt x="649" y="478"/>
                      <a:pt x="652" y="477"/>
                    </a:cubicBezTo>
                    <a:cubicBezTo>
                      <a:pt x="656" y="476"/>
                      <a:pt x="655" y="478"/>
                      <a:pt x="658" y="474"/>
                    </a:cubicBezTo>
                    <a:cubicBezTo>
                      <a:pt x="667" y="477"/>
                      <a:pt x="661" y="475"/>
                      <a:pt x="671" y="474"/>
                    </a:cubicBezTo>
                    <a:cubicBezTo>
                      <a:pt x="678" y="474"/>
                      <a:pt x="680" y="474"/>
                      <a:pt x="685" y="472"/>
                    </a:cubicBezTo>
                    <a:cubicBezTo>
                      <a:pt x="693" y="470"/>
                      <a:pt x="703" y="463"/>
                      <a:pt x="712" y="466"/>
                    </a:cubicBezTo>
                    <a:cubicBezTo>
                      <a:pt x="718" y="469"/>
                      <a:pt x="718" y="469"/>
                      <a:pt x="718" y="469"/>
                    </a:cubicBezTo>
                    <a:cubicBezTo>
                      <a:pt x="714" y="476"/>
                      <a:pt x="714" y="476"/>
                      <a:pt x="714" y="476"/>
                    </a:cubicBezTo>
                    <a:cubicBezTo>
                      <a:pt x="729" y="471"/>
                      <a:pt x="729" y="471"/>
                      <a:pt x="729" y="471"/>
                    </a:cubicBezTo>
                    <a:cubicBezTo>
                      <a:pt x="732" y="477"/>
                      <a:pt x="728" y="475"/>
                      <a:pt x="733" y="477"/>
                    </a:cubicBezTo>
                    <a:cubicBezTo>
                      <a:pt x="733" y="477"/>
                      <a:pt x="741" y="477"/>
                      <a:pt x="743" y="477"/>
                    </a:cubicBezTo>
                    <a:cubicBezTo>
                      <a:pt x="757" y="477"/>
                      <a:pt x="757" y="477"/>
                      <a:pt x="757" y="477"/>
                    </a:cubicBezTo>
                    <a:cubicBezTo>
                      <a:pt x="759" y="480"/>
                      <a:pt x="759" y="480"/>
                      <a:pt x="759" y="480"/>
                    </a:cubicBezTo>
                    <a:cubicBezTo>
                      <a:pt x="768" y="483"/>
                      <a:pt x="768" y="483"/>
                      <a:pt x="768" y="483"/>
                    </a:cubicBezTo>
                    <a:cubicBezTo>
                      <a:pt x="783" y="486"/>
                      <a:pt x="783" y="486"/>
                      <a:pt x="783" y="486"/>
                    </a:cubicBezTo>
                    <a:cubicBezTo>
                      <a:pt x="787" y="486"/>
                      <a:pt x="787" y="486"/>
                      <a:pt x="787" y="485"/>
                    </a:cubicBezTo>
                    <a:cubicBezTo>
                      <a:pt x="796" y="486"/>
                      <a:pt x="795" y="484"/>
                      <a:pt x="800" y="483"/>
                    </a:cubicBezTo>
                    <a:cubicBezTo>
                      <a:pt x="805" y="483"/>
                      <a:pt x="809" y="486"/>
                      <a:pt x="811" y="488"/>
                    </a:cubicBezTo>
                    <a:cubicBezTo>
                      <a:pt x="816" y="491"/>
                      <a:pt x="829" y="492"/>
                      <a:pt x="836" y="492"/>
                    </a:cubicBezTo>
                    <a:cubicBezTo>
                      <a:pt x="847" y="493"/>
                      <a:pt x="847" y="493"/>
                      <a:pt x="847" y="493"/>
                    </a:cubicBezTo>
                    <a:cubicBezTo>
                      <a:pt x="854" y="492"/>
                      <a:pt x="850" y="493"/>
                      <a:pt x="851" y="494"/>
                    </a:cubicBezTo>
                    <a:cubicBezTo>
                      <a:pt x="878" y="502"/>
                      <a:pt x="878" y="502"/>
                      <a:pt x="878" y="502"/>
                    </a:cubicBezTo>
                    <a:cubicBezTo>
                      <a:pt x="886" y="495"/>
                      <a:pt x="881" y="498"/>
                      <a:pt x="891" y="500"/>
                    </a:cubicBezTo>
                    <a:cubicBezTo>
                      <a:pt x="897" y="501"/>
                      <a:pt x="901" y="498"/>
                      <a:pt x="905" y="506"/>
                    </a:cubicBezTo>
                    <a:cubicBezTo>
                      <a:pt x="909" y="506"/>
                      <a:pt x="909" y="506"/>
                      <a:pt x="909" y="506"/>
                    </a:cubicBezTo>
                    <a:cubicBezTo>
                      <a:pt x="911" y="508"/>
                      <a:pt x="908" y="506"/>
                      <a:pt x="912" y="509"/>
                    </a:cubicBezTo>
                    <a:cubicBezTo>
                      <a:pt x="919" y="513"/>
                      <a:pt x="922" y="512"/>
                      <a:pt x="926" y="512"/>
                    </a:cubicBezTo>
                    <a:cubicBezTo>
                      <a:pt x="928" y="512"/>
                      <a:pt x="934" y="512"/>
                      <a:pt x="936" y="513"/>
                    </a:cubicBezTo>
                    <a:cubicBezTo>
                      <a:pt x="943" y="515"/>
                      <a:pt x="936" y="514"/>
                      <a:pt x="944" y="519"/>
                    </a:cubicBezTo>
                    <a:cubicBezTo>
                      <a:pt x="946" y="520"/>
                      <a:pt x="946" y="520"/>
                      <a:pt x="946" y="520"/>
                    </a:cubicBezTo>
                    <a:cubicBezTo>
                      <a:pt x="947" y="523"/>
                      <a:pt x="945" y="520"/>
                      <a:pt x="949" y="524"/>
                    </a:cubicBezTo>
                    <a:cubicBezTo>
                      <a:pt x="990" y="530"/>
                      <a:pt x="990" y="530"/>
                      <a:pt x="990" y="530"/>
                    </a:cubicBezTo>
                    <a:cubicBezTo>
                      <a:pt x="990" y="531"/>
                      <a:pt x="989" y="532"/>
                      <a:pt x="987" y="535"/>
                    </a:cubicBezTo>
                    <a:cubicBezTo>
                      <a:pt x="985" y="533"/>
                      <a:pt x="985" y="533"/>
                      <a:pt x="985" y="533"/>
                    </a:cubicBezTo>
                    <a:cubicBezTo>
                      <a:pt x="984" y="533"/>
                      <a:pt x="984" y="533"/>
                      <a:pt x="984" y="533"/>
                    </a:cubicBezTo>
                    <a:cubicBezTo>
                      <a:pt x="982" y="532"/>
                      <a:pt x="978" y="530"/>
                      <a:pt x="975" y="533"/>
                    </a:cubicBezTo>
                    <a:cubicBezTo>
                      <a:pt x="977" y="539"/>
                      <a:pt x="977" y="538"/>
                      <a:pt x="978" y="540"/>
                    </a:cubicBezTo>
                    <a:cubicBezTo>
                      <a:pt x="981" y="547"/>
                      <a:pt x="975" y="546"/>
                      <a:pt x="974" y="546"/>
                    </a:cubicBezTo>
                    <a:cubicBezTo>
                      <a:pt x="972" y="536"/>
                      <a:pt x="973" y="539"/>
                      <a:pt x="963" y="533"/>
                    </a:cubicBezTo>
                    <a:cubicBezTo>
                      <a:pt x="960" y="531"/>
                      <a:pt x="958" y="530"/>
                      <a:pt x="956" y="529"/>
                    </a:cubicBezTo>
                    <a:cubicBezTo>
                      <a:pt x="952" y="525"/>
                      <a:pt x="956" y="526"/>
                      <a:pt x="948" y="524"/>
                    </a:cubicBezTo>
                    <a:cubicBezTo>
                      <a:pt x="950" y="527"/>
                      <a:pt x="948" y="531"/>
                      <a:pt x="945" y="531"/>
                    </a:cubicBezTo>
                    <a:cubicBezTo>
                      <a:pt x="940" y="533"/>
                      <a:pt x="939" y="527"/>
                      <a:pt x="935" y="538"/>
                    </a:cubicBezTo>
                    <a:cubicBezTo>
                      <a:pt x="926" y="535"/>
                      <a:pt x="926" y="535"/>
                      <a:pt x="926" y="535"/>
                    </a:cubicBezTo>
                    <a:cubicBezTo>
                      <a:pt x="924" y="544"/>
                      <a:pt x="924" y="544"/>
                      <a:pt x="924" y="544"/>
                    </a:cubicBezTo>
                    <a:cubicBezTo>
                      <a:pt x="907" y="540"/>
                      <a:pt x="907" y="540"/>
                      <a:pt x="907" y="540"/>
                    </a:cubicBezTo>
                    <a:cubicBezTo>
                      <a:pt x="902" y="557"/>
                      <a:pt x="902" y="557"/>
                      <a:pt x="902" y="557"/>
                    </a:cubicBezTo>
                    <a:cubicBezTo>
                      <a:pt x="887" y="553"/>
                      <a:pt x="887" y="553"/>
                      <a:pt x="887" y="553"/>
                    </a:cubicBezTo>
                    <a:cubicBezTo>
                      <a:pt x="884" y="557"/>
                      <a:pt x="884" y="556"/>
                      <a:pt x="882" y="560"/>
                    </a:cubicBezTo>
                    <a:cubicBezTo>
                      <a:pt x="878" y="559"/>
                      <a:pt x="879" y="559"/>
                      <a:pt x="876" y="559"/>
                    </a:cubicBezTo>
                    <a:cubicBezTo>
                      <a:pt x="873" y="563"/>
                      <a:pt x="873" y="562"/>
                      <a:pt x="872" y="567"/>
                    </a:cubicBezTo>
                    <a:cubicBezTo>
                      <a:pt x="865" y="565"/>
                      <a:pt x="865" y="565"/>
                      <a:pt x="865" y="565"/>
                    </a:cubicBezTo>
                    <a:cubicBezTo>
                      <a:pt x="867" y="558"/>
                      <a:pt x="867" y="558"/>
                      <a:pt x="867" y="558"/>
                    </a:cubicBezTo>
                    <a:cubicBezTo>
                      <a:pt x="874" y="559"/>
                      <a:pt x="872" y="560"/>
                      <a:pt x="876" y="558"/>
                    </a:cubicBezTo>
                    <a:cubicBezTo>
                      <a:pt x="876" y="551"/>
                      <a:pt x="876" y="551"/>
                      <a:pt x="876" y="551"/>
                    </a:cubicBezTo>
                    <a:cubicBezTo>
                      <a:pt x="876" y="545"/>
                      <a:pt x="876" y="548"/>
                      <a:pt x="878" y="541"/>
                    </a:cubicBezTo>
                    <a:cubicBezTo>
                      <a:pt x="887" y="543"/>
                      <a:pt x="887" y="543"/>
                      <a:pt x="887" y="543"/>
                    </a:cubicBezTo>
                    <a:cubicBezTo>
                      <a:pt x="889" y="535"/>
                      <a:pt x="889" y="535"/>
                      <a:pt x="889" y="535"/>
                    </a:cubicBezTo>
                    <a:cubicBezTo>
                      <a:pt x="897" y="537"/>
                      <a:pt x="897" y="537"/>
                      <a:pt x="897" y="537"/>
                    </a:cubicBezTo>
                    <a:cubicBezTo>
                      <a:pt x="900" y="528"/>
                      <a:pt x="900" y="528"/>
                      <a:pt x="900" y="528"/>
                    </a:cubicBezTo>
                    <a:cubicBezTo>
                      <a:pt x="909" y="531"/>
                      <a:pt x="909" y="531"/>
                      <a:pt x="909" y="531"/>
                    </a:cubicBezTo>
                    <a:cubicBezTo>
                      <a:pt x="911" y="522"/>
                      <a:pt x="911" y="522"/>
                      <a:pt x="911" y="522"/>
                    </a:cubicBezTo>
                    <a:cubicBezTo>
                      <a:pt x="919" y="525"/>
                      <a:pt x="919" y="525"/>
                      <a:pt x="919" y="525"/>
                    </a:cubicBezTo>
                    <a:cubicBezTo>
                      <a:pt x="921" y="522"/>
                      <a:pt x="922" y="519"/>
                      <a:pt x="924" y="517"/>
                    </a:cubicBezTo>
                    <a:cubicBezTo>
                      <a:pt x="924" y="517"/>
                      <a:pt x="925" y="517"/>
                      <a:pt x="925" y="517"/>
                    </a:cubicBezTo>
                    <a:cubicBezTo>
                      <a:pt x="927" y="516"/>
                      <a:pt x="930" y="516"/>
                      <a:pt x="932" y="516"/>
                    </a:cubicBezTo>
                    <a:cubicBezTo>
                      <a:pt x="934" y="517"/>
                      <a:pt x="934" y="517"/>
                      <a:pt x="934" y="517"/>
                    </a:cubicBezTo>
                    <a:cubicBezTo>
                      <a:pt x="936" y="518"/>
                      <a:pt x="939" y="522"/>
                      <a:pt x="944" y="519"/>
                    </a:cubicBezTo>
                    <a:cubicBezTo>
                      <a:pt x="878" y="502"/>
                      <a:pt x="878" y="502"/>
                      <a:pt x="878" y="502"/>
                    </a:cubicBezTo>
                    <a:cubicBezTo>
                      <a:pt x="878" y="502"/>
                      <a:pt x="877" y="502"/>
                      <a:pt x="877" y="503"/>
                    </a:cubicBezTo>
                    <a:cubicBezTo>
                      <a:pt x="863" y="498"/>
                      <a:pt x="863" y="498"/>
                      <a:pt x="863" y="498"/>
                    </a:cubicBezTo>
                    <a:cubicBezTo>
                      <a:pt x="855" y="496"/>
                      <a:pt x="852" y="495"/>
                      <a:pt x="851" y="494"/>
                    </a:cubicBezTo>
                    <a:cubicBezTo>
                      <a:pt x="847" y="493"/>
                      <a:pt x="847" y="493"/>
                      <a:pt x="847" y="493"/>
                    </a:cubicBezTo>
                    <a:cubicBezTo>
                      <a:pt x="846" y="494"/>
                      <a:pt x="838" y="501"/>
                      <a:pt x="836" y="500"/>
                    </a:cubicBezTo>
                    <a:cubicBezTo>
                      <a:pt x="832" y="497"/>
                      <a:pt x="832" y="497"/>
                      <a:pt x="832" y="497"/>
                    </a:cubicBezTo>
                    <a:cubicBezTo>
                      <a:pt x="832" y="496"/>
                      <a:pt x="832" y="496"/>
                      <a:pt x="831" y="496"/>
                    </a:cubicBezTo>
                    <a:cubicBezTo>
                      <a:pt x="831" y="500"/>
                      <a:pt x="831" y="502"/>
                      <a:pt x="832" y="504"/>
                    </a:cubicBezTo>
                    <a:cubicBezTo>
                      <a:pt x="825" y="506"/>
                      <a:pt x="825" y="506"/>
                      <a:pt x="825" y="506"/>
                    </a:cubicBezTo>
                    <a:cubicBezTo>
                      <a:pt x="810" y="513"/>
                      <a:pt x="818" y="515"/>
                      <a:pt x="804" y="511"/>
                    </a:cubicBezTo>
                    <a:cubicBezTo>
                      <a:pt x="799" y="529"/>
                      <a:pt x="802" y="522"/>
                      <a:pt x="798" y="524"/>
                    </a:cubicBezTo>
                    <a:cubicBezTo>
                      <a:pt x="795" y="527"/>
                      <a:pt x="795" y="527"/>
                      <a:pt x="795" y="527"/>
                    </a:cubicBezTo>
                    <a:cubicBezTo>
                      <a:pt x="793" y="529"/>
                      <a:pt x="796" y="528"/>
                      <a:pt x="793" y="530"/>
                    </a:cubicBezTo>
                    <a:cubicBezTo>
                      <a:pt x="789" y="532"/>
                      <a:pt x="790" y="529"/>
                      <a:pt x="786" y="531"/>
                    </a:cubicBezTo>
                    <a:cubicBezTo>
                      <a:pt x="785" y="532"/>
                      <a:pt x="785" y="532"/>
                      <a:pt x="784" y="532"/>
                    </a:cubicBezTo>
                    <a:cubicBezTo>
                      <a:pt x="784" y="532"/>
                      <a:pt x="784" y="532"/>
                      <a:pt x="784" y="533"/>
                    </a:cubicBezTo>
                    <a:cubicBezTo>
                      <a:pt x="782" y="534"/>
                      <a:pt x="782" y="534"/>
                      <a:pt x="782" y="534"/>
                    </a:cubicBezTo>
                    <a:cubicBezTo>
                      <a:pt x="782" y="534"/>
                      <a:pt x="782" y="535"/>
                      <a:pt x="781" y="535"/>
                    </a:cubicBezTo>
                    <a:cubicBezTo>
                      <a:pt x="781" y="535"/>
                      <a:pt x="782" y="533"/>
                      <a:pt x="780" y="536"/>
                    </a:cubicBezTo>
                    <a:cubicBezTo>
                      <a:pt x="778" y="539"/>
                      <a:pt x="780" y="538"/>
                      <a:pt x="780" y="538"/>
                    </a:cubicBezTo>
                    <a:cubicBezTo>
                      <a:pt x="781" y="538"/>
                      <a:pt x="781" y="538"/>
                      <a:pt x="781" y="538"/>
                    </a:cubicBezTo>
                    <a:cubicBezTo>
                      <a:pt x="776" y="540"/>
                      <a:pt x="770" y="541"/>
                      <a:pt x="765" y="544"/>
                    </a:cubicBezTo>
                    <a:cubicBezTo>
                      <a:pt x="761" y="547"/>
                      <a:pt x="762" y="550"/>
                      <a:pt x="759" y="552"/>
                    </a:cubicBezTo>
                    <a:cubicBezTo>
                      <a:pt x="756" y="558"/>
                      <a:pt x="758" y="547"/>
                      <a:pt x="754" y="557"/>
                    </a:cubicBezTo>
                    <a:cubicBezTo>
                      <a:pt x="754" y="557"/>
                      <a:pt x="754" y="557"/>
                      <a:pt x="754" y="557"/>
                    </a:cubicBezTo>
                    <a:cubicBezTo>
                      <a:pt x="751" y="553"/>
                      <a:pt x="751" y="553"/>
                      <a:pt x="751" y="553"/>
                    </a:cubicBezTo>
                    <a:cubicBezTo>
                      <a:pt x="750" y="561"/>
                      <a:pt x="750" y="561"/>
                      <a:pt x="750" y="561"/>
                    </a:cubicBezTo>
                    <a:cubicBezTo>
                      <a:pt x="743" y="563"/>
                      <a:pt x="742" y="565"/>
                      <a:pt x="739" y="571"/>
                    </a:cubicBezTo>
                    <a:cubicBezTo>
                      <a:pt x="739" y="571"/>
                      <a:pt x="739" y="571"/>
                      <a:pt x="739" y="571"/>
                    </a:cubicBezTo>
                    <a:cubicBezTo>
                      <a:pt x="739" y="569"/>
                      <a:pt x="738" y="568"/>
                      <a:pt x="736" y="566"/>
                    </a:cubicBezTo>
                    <a:cubicBezTo>
                      <a:pt x="734" y="575"/>
                      <a:pt x="734" y="575"/>
                      <a:pt x="734" y="575"/>
                    </a:cubicBezTo>
                    <a:cubicBezTo>
                      <a:pt x="729" y="573"/>
                      <a:pt x="729" y="573"/>
                      <a:pt x="729" y="573"/>
                    </a:cubicBezTo>
                    <a:cubicBezTo>
                      <a:pt x="728" y="572"/>
                      <a:pt x="728" y="573"/>
                      <a:pt x="727" y="573"/>
                    </a:cubicBezTo>
                    <a:cubicBezTo>
                      <a:pt x="725" y="577"/>
                      <a:pt x="725" y="576"/>
                      <a:pt x="724" y="580"/>
                    </a:cubicBezTo>
                    <a:cubicBezTo>
                      <a:pt x="720" y="580"/>
                      <a:pt x="720" y="580"/>
                      <a:pt x="720" y="580"/>
                    </a:cubicBezTo>
                    <a:cubicBezTo>
                      <a:pt x="722" y="571"/>
                      <a:pt x="718" y="575"/>
                      <a:pt x="721" y="564"/>
                    </a:cubicBezTo>
                    <a:cubicBezTo>
                      <a:pt x="728" y="563"/>
                      <a:pt x="726" y="563"/>
                      <a:pt x="732" y="564"/>
                    </a:cubicBezTo>
                    <a:cubicBezTo>
                      <a:pt x="735" y="557"/>
                      <a:pt x="735" y="557"/>
                      <a:pt x="735" y="557"/>
                    </a:cubicBezTo>
                    <a:cubicBezTo>
                      <a:pt x="744" y="559"/>
                      <a:pt x="744" y="559"/>
                      <a:pt x="744" y="559"/>
                    </a:cubicBezTo>
                    <a:cubicBezTo>
                      <a:pt x="748" y="545"/>
                      <a:pt x="748" y="545"/>
                      <a:pt x="748" y="545"/>
                    </a:cubicBezTo>
                    <a:cubicBezTo>
                      <a:pt x="737" y="541"/>
                      <a:pt x="739" y="542"/>
                      <a:pt x="745" y="522"/>
                    </a:cubicBezTo>
                    <a:cubicBezTo>
                      <a:pt x="761" y="526"/>
                      <a:pt x="761" y="526"/>
                      <a:pt x="761" y="526"/>
                    </a:cubicBezTo>
                    <a:cubicBezTo>
                      <a:pt x="763" y="521"/>
                      <a:pt x="763" y="521"/>
                      <a:pt x="763" y="521"/>
                    </a:cubicBezTo>
                    <a:cubicBezTo>
                      <a:pt x="757" y="518"/>
                      <a:pt x="758" y="519"/>
                      <a:pt x="756" y="516"/>
                    </a:cubicBezTo>
                    <a:cubicBezTo>
                      <a:pt x="758" y="510"/>
                      <a:pt x="758" y="510"/>
                      <a:pt x="758" y="510"/>
                    </a:cubicBezTo>
                    <a:cubicBezTo>
                      <a:pt x="767" y="508"/>
                      <a:pt x="765" y="509"/>
                      <a:pt x="776" y="512"/>
                    </a:cubicBezTo>
                    <a:cubicBezTo>
                      <a:pt x="778" y="504"/>
                      <a:pt x="778" y="504"/>
                      <a:pt x="778" y="504"/>
                    </a:cubicBezTo>
                    <a:cubicBezTo>
                      <a:pt x="787" y="507"/>
                      <a:pt x="787" y="507"/>
                      <a:pt x="787" y="507"/>
                    </a:cubicBezTo>
                    <a:cubicBezTo>
                      <a:pt x="789" y="500"/>
                      <a:pt x="789" y="500"/>
                      <a:pt x="789" y="500"/>
                    </a:cubicBezTo>
                    <a:cubicBezTo>
                      <a:pt x="781" y="498"/>
                      <a:pt x="783" y="498"/>
                      <a:pt x="781" y="495"/>
                    </a:cubicBezTo>
                    <a:cubicBezTo>
                      <a:pt x="783" y="486"/>
                      <a:pt x="783" y="486"/>
                      <a:pt x="783" y="486"/>
                    </a:cubicBezTo>
                    <a:cubicBezTo>
                      <a:pt x="572" y="563"/>
                      <a:pt x="572" y="563"/>
                      <a:pt x="572" y="563"/>
                    </a:cubicBezTo>
                    <a:cubicBezTo>
                      <a:pt x="571" y="564"/>
                      <a:pt x="571" y="564"/>
                      <a:pt x="568" y="565"/>
                    </a:cubicBezTo>
                    <a:cubicBezTo>
                      <a:pt x="562" y="582"/>
                      <a:pt x="562" y="582"/>
                      <a:pt x="562" y="582"/>
                    </a:cubicBezTo>
                    <a:cubicBezTo>
                      <a:pt x="556" y="580"/>
                      <a:pt x="549" y="579"/>
                      <a:pt x="546" y="577"/>
                    </a:cubicBezTo>
                    <a:cubicBezTo>
                      <a:pt x="545" y="577"/>
                      <a:pt x="545" y="576"/>
                      <a:pt x="545" y="576"/>
                    </a:cubicBezTo>
                    <a:cubicBezTo>
                      <a:pt x="545" y="576"/>
                      <a:pt x="545" y="576"/>
                      <a:pt x="544" y="576"/>
                    </a:cubicBezTo>
                    <a:cubicBezTo>
                      <a:pt x="544" y="576"/>
                      <a:pt x="544" y="576"/>
                      <a:pt x="543" y="576"/>
                    </a:cubicBezTo>
                    <a:cubicBezTo>
                      <a:pt x="532" y="573"/>
                      <a:pt x="532" y="573"/>
                      <a:pt x="532" y="573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0" y="583"/>
                      <a:pt x="520" y="583"/>
                      <a:pt x="520" y="583"/>
                    </a:cubicBezTo>
                    <a:cubicBezTo>
                      <a:pt x="521" y="585"/>
                      <a:pt x="523" y="585"/>
                      <a:pt x="523" y="587"/>
                    </a:cubicBezTo>
                    <a:cubicBezTo>
                      <a:pt x="523" y="591"/>
                      <a:pt x="522" y="589"/>
                      <a:pt x="522" y="589"/>
                    </a:cubicBezTo>
                    <a:cubicBezTo>
                      <a:pt x="521" y="593"/>
                      <a:pt x="521" y="593"/>
                      <a:pt x="521" y="593"/>
                    </a:cubicBezTo>
                    <a:cubicBezTo>
                      <a:pt x="522" y="596"/>
                      <a:pt x="522" y="596"/>
                      <a:pt x="522" y="596"/>
                    </a:cubicBezTo>
                    <a:cubicBezTo>
                      <a:pt x="545" y="597"/>
                      <a:pt x="545" y="597"/>
                      <a:pt x="545" y="597"/>
                    </a:cubicBezTo>
                    <a:cubicBezTo>
                      <a:pt x="540" y="603"/>
                      <a:pt x="539" y="599"/>
                      <a:pt x="536" y="604"/>
                    </a:cubicBezTo>
                    <a:cubicBezTo>
                      <a:pt x="534" y="607"/>
                      <a:pt x="535" y="611"/>
                      <a:pt x="530" y="617"/>
                    </a:cubicBezTo>
                    <a:cubicBezTo>
                      <a:pt x="524" y="624"/>
                      <a:pt x="515" y="620"/>
                      <a:pt x="507" y="621"/>
                    </a:cubicBezTo>
                    <a:cubicBezTo>
                      <a:pt x="503" y="621"/>
                      <a:pt x="493" y="626"/>
                      <a:pt x="486" y="626"/>
                    </a:cubicBezTo>
                    <a:cubicBezTo>
                      <a:pt x="444" y="662"/>
                      <a:pt x="444" y="662"/>
                      <a:pt x="444" y="662"/>
                    </a:cubicBezTo>
                    <a:cubicBezTo>
                      <a:pt x="448" y="662"/>
                      <a:pt x="448" y="662"/>
                      <a:pt x="448" y="662"/>
                    </a:cubicBezTo>
                    <a:cubicBezTo>
                      <a:pt x="446" y="666"/>
                      <a:pt x="440" y="666"/>
                      <a:pt x="437" y="668"/>
                    </a:cubicBezTo>
                    <a:cubicBezTo>
                      <a:pt x="434" y="671"/>
                      <a:pt x="434" y="671"/>
                      <a:pt x="430" y="672"/>
                    </a:cubicBezTo>
                    <a:cubicBezTo>
                      <a:pt x="453" y="681"/>
                      <a:pt x="453" y="681"/>
                      <a:pt x="453" y="681"/>
                    </a:cubicBezTo>
                    <a:cubicBezTo>
                      <a:pt x="456" y="679"/>
                      <a:pt x="459" y="677"/>
                      <a:pt x="464" y="673"/>
                    </a:cubicBezTo>
                    <a:cubicBezTo>
                      <a:pt x="461" y="683"/>
                      <a:pt x="463" y="675"/>
                      <a:pt x="459" y="680"/>
                    </a:cubicBezTo>
                    <a:cubicBezTo>
                      <a:pt x="458" y="681"/>
                      <a:pt x="457" y="682"/>
                      <a:pt x="457" y="683"/>
                    </a:cubicBezTo>
                    <a:cubicBezTo>
                      <a:pt x="515" y="705"/>
                      <a:pt x="515" y="705"/>
                      <a:pt x="515" y="705"/>
                    </a:cubicBezTo>
                    <a:cubicBezTo>
                      <a:pt x="515" y="705"/>
                      <a:pt x="515" y="704"/>
                      <a:pt x="515" y="704"/>
                    </a:cubicBezTo>
                    <a:cubicBezTo>
                      <a:pt x="519" y="705"/>
                      <a:pt x="519" y="705"/>
                      <a:pt x="519" y="705"/>
                    </a:cubicBezTo>
                    <a:cubicBezTo>
                      <a:pt x="518" y="706"/>
                      <a:pt x="518" y="706"/>
                      <a:pt x="518" y="706"/>
                    </a:cubicBezTo>
                    <a:cubicBezTo>
                      <a:pt x="531" y="710"/>
                      <a:pt x="531" y="710"/>
                      <a:pt x="531" y="710"/>
                    </a:cubicBezTo>
                    <a:cubicBezTo>
                      <a:pt x="537" y="709"/>
                      <a:pt x="534" y="710"/>
                      <a:pt x="535" y="712"/>
                    </a:cubicBezTo>
                    <a:cubicBezTo>
                      <a:pt x="535" y="713"/>
                      <a:pt x="535" y="713"/>
                      <a:pt x="535" y="713"/>
                    </a:cubicBezTo>
                    <a:cubicBezTo>
                      <a:pt x="536" y="719"/>
                      <a:pt x="533" y="726"/>
                      <a:pt x="531" y="733"/>
                    </a:cubicBezTo>
                    <a:cubicBezTo>
                      <a:pt x="535" y="735"/>
                      <a:pt x="527" y="733"/>
                      <a:pt x="535" y="735"/>
                    </a:cubicBezTo>
                    <a:cubicBezTo>
                      <a:pt x="584" y="716"/>
                      <a:pt x="584" y="716"/>
                      <a:pt x="584" y="716"/>
                    </a:cubicBezTo>
                    <a:cubicBezTo>
                      <a:pt x="583" y="714"/>
                      <a:pt x="582" y="714"/>
                      <a:pt x="577" y="712"/>
                    </a:cubicBezTo>
                    <a:cubicBezTo>
                      <a:pt x="581" y="704"/>
                      <a:pt x="585" y="705"/>
                      <a:pt x="589" y="699"/>
                    </a:cubicBezTo>
                    <a:cubicBezTo>
                      <a:pt x="603" y="703"/>
                      <a:pt x="603" y="693"/>
                      <a:pt x="613" y="692"/>
                    </a:cubicBezTo>
                    <a:cubicBezTo>
                      <a:pt x="627" y="690"/>
                      <a:pt x="616" y="686"/>
                      <a:pt x="631" y="683"/>
                    </a:cubicBezTo>
                    <a:cubicBezTo>
                      <a:pt x="641" y="682"/>
                      <a:pt x="635" y="683"/>
                      <a:pt x="642" y="679"/>
                    </a:cubicBezTo>
                    <a:cubicBezTo>
                      <a:pt x="646" y="676"/>
                      <a:pt x="648" y="677"/>
                      <a:pt x="653" y="675"/>
                    </a:cubicBezTo>
                    <a:cubicBezTo>
                      <a:pt x="668" y="669"/>
                      <a:pt x="657" y="671"/>
                      <a:pt x="668" y="674"/>
                    </a:cubicBezTo>
                    <a:cubicBezTo>
                      <a:pt x="671" y="674"/>
                      <a:pt x="670" y="673"/>
                      <a:pt x="674" y="675"/>
                    </a:cubicBezTo>
                    <a:cubicBezTo>
                      <a:pt x="671" y="679"/>
                      <a:pt x="673" y="677"/>
                      <a:pt x="674" y="683"/>
                    </a:cubicBezTo>
                    <a:cubicBezTo>
                      <a:pt x="671" y="683"/>
                      <a:pt x="671" y="683"/>
                      <a:pt x="671" y="683"/>
                    </a:cubicBezTo>
                    <a:cubicBezTo>
                      <a:pt x="665" y="685"/>
                      <a:pt x="665" y="685"/>
                      <a:pt x="665" y="685"/>
                    </a:cubicBezTo>
                    <a:cubicBezTo>
                      <a:pt x="665" y="685"/>
                      <a:pt x="666" y="685"/>
                      <a:pt x="666" y="685"/>
                    </a:cubicBezTo>
                    <a:cubicBezTo>
                      <a:pt x="667" y="685"/>
                      <a:pt x="667" y="685"/>
                      <a:pt x="667" y="685"/>
                    </a:cubicBezTo>
                    <a:cubicBezTo>
                      <a:pt x="665" y="685"/>
                      <a:pt x="662" y="686"/>
                      <a:pt x="661" y="689"/>
                    </a:cubicBezTo>
                    <a:cubicBezTo>
                      <a:pt x="659" y="693"/>
                      <a:pt x="659" y="693"/>
                      <a:pt x="659" y="693"/>
                    </a:cubicBezTo>
                    <a:cubicBezTo>
                      <a:pt x="657" y="693"/>
                      <a:pt x="657" y="693"/>
                      <a:pt x="655" y="693"/>
                    </a:cubicBezTo>
                    <a:cubicBezTo>
                      <a:pt x="652" y="693"/>
                      <a:pt x="649" y="694"/>
                      <a:pt x="647" y="695"/>
                    </a:cubicBezTo>
                    <a:cubicBezTo>
                      <a:pt x="647" y="696"/>
                      <a:pt x="647" y="696"/>
                      <a:pt x="647" y="696"/>
                    </a:cubicBezTo>
                    <a:cubicBezTo>
                      <a:pt x="647" y="702"/>
                      <a:pt x="647" y="695"/>
                      <a:pt x="649" y="700"/>
                    </a:cubicBezTo>
                    <a:cubicBezTo>
                      <a:pt x="650" y="703"/>
                      <a:pt x="650" y="703"/>
                      <a:pt x="650" y="703"/>
                    </a:cubicBezTo>
                    <a:cubicBezTo>
                      <a:pt x="654" y="709"/>
                      <a:pt x="652" y="702"/>
                      <a:pt x="655" y="708"/>
                    </a:cubicBezTo>
                    <a:cubicBezTo>
                      <a:pt x="661" y="701"/>
                      <a:pt x="657" y="707"/>
                      <a:pt x="663" y="704"/>
                    </a:cubicBezTo>
                    <a:cubicBezTo>
                      <a:pt x="666" y="703"/>
                      <a:pt x="663" y="703"/>
                      <a:pt x="667" y="702"/>
                    </a:cubicBezTo>
                    <a:cubicBezTo>
                      <a:pt x="669" y="701"/>
                      <a:pt x="676" y="703"/>
                      <a:pt x="679" y="703"/>
                    </a:cubicBezTo>
                    <a:cubicBezTo>
                      <a:pt x="681" y="703"/>
                      <a:pt x="681" y="704"/>
                      <a:pt x="685" y="703"/>
                    </a:cubicBezTo>
                    <a:cubicBezTo>
                      <a:pt x="687" y="702"/>
                      <a:pt x="687" y="702"/>
                      <a:pt x="687" y="702"/>
                    </a:cubicBezTo>
                    <a:cubicBezTo>
                      <a:pt x="688" y="702"/>
                      <a:pt x="688" y="701"/>
                      <a:pt x="688" y="702"/>
                    </a:cubicBezTo>
                    <a:cubicBezTo>
                      <a:pt x="695" y="693"/>
                      <a:pt x="695" y="693"/>
                      <a:pt x="695" y="693"/>
                    </a:cubicBezTo>
                    <a:cubicBezTo>
                      <a:pt x="691" y="688"/>
                      <a:pt x="691" y="688"/>
                      <a:pt x="691" y="688"/>
                    </a:cubicBezTo>
                    <a:cubicBezTo>
                      <a:pt x="694" y="683"/>
                      <a:pt x="694" y="683"/>
                      <a:pt x="694" y="683"/>
                    </a:cubicBezTo>
                    <a:cubicBezTo>
                      <a:pt x="708" y="684"/>
                      <a:pt x="708" y="688"/>
                      <a:pt x="723" y="684"/>
                    </a:cubicBezTo>
                    <a:cubicBezTo>
                      <a:pt x="723" y="688"/>
                      <a:pt x="723" y="688"/>
                      <a:pt x="723" y="688"/>
                    </a:cubicBezTo>
                    <a:cubicBezTo>
                      <a:pt x="723" y="689"/>
                      <a:pt x="723" y="689"/>
                      <a:pt x="723" y="690"/>
                    </a:cubicBezTo>
                    <a:cubicBezTo>
                      <a:pt x="723" y="690"/>
                      <a:pt x="723" y="690"/>
                      <a:pt x="723" y="690"/>
                    </a:cubicBezTo>
                    <a:cubicBezTo>
                      <a:pt x="722" y="692"/>
                      <a:pt x="722" y="692"/>
                      <a:pt x="722" y="692"/>
                    </a:cubicBezTo>
                    <a:cubicBezTo>
                      <a:pt x="729" y="695"/>
                      <a:pt x="729" y="695"/>
                      <a:pt x="729" y="695"/>
                    </a:cubicBezTo>
                    <a:cubicBezTo>
                      <a:pt x="724" y="702"/>
                      <a:pt x="724" y="702"/>
                      <a:pt x="724" y="702"/>
                    </a:cubicBezTo>
                    <a:cubicBezTo>
                      <a:pt x="737" y="700"/>
                      <a:pt x="737" y="700"/>
                      <a:pt x="737" y="700"/>
                    </a:cubicBezTo>
                    <a:cubicBezTo>
                      <a:pt x="737" y="707"/>
                      <a:pt x="737" y="707"/>
                      <a:pt x="737" y="707"/>
                    </a:cubicBezTo>
                    <a:cubicBezTo>
                      <a:pt x="745" y="709"/>
                      <a:pt x="745" y="709"/>
                      <a:pt x="745" y="709"/>
                    </a:cubicBezTo>
                    <a:cubicBezTo>
                      <a:pt x="746" y="712"/>
                      <a:pt x="745" y="709"/>
                      <a:pt x="745" y="712"/>
                    </a:cubicBezTo>
                    <a:cubicBezTo>
                      <a:pt x="754" y="714"/>
                      <a:pt x="756" y="717"/>
                      <a:pt x="765" y="716"/>
                    </a:cubicBezTo>
                    <a:cubicBezTo>
                      <a:pt x="771" y="714"/>
                      <a:pt x="771" y="714"/>
                      <a:pt x="771" y="714"/>
                    </a:cubicBezTo>
                    <a:cubicBezTo>
                      <a:pt x="781" y="719"/>
                      <a:pt x="781" y="719"/>
                      <a:pt x="781" y="719"/>
                    </a:cubicBezTo>
                    <a:cubicBezTo>
                      <a:pt x="789" y="721"/>
                      <a:pt x="788" y="724"/>
                      <a:pt x="796" y="726"/>
                    </a:cubicBezTo>
                    <a:cubicBezTo>
                      <a:pt x="797" y="726"/>
                      <a:pt x="798" y="727"/>
                      <a:pt x="799" y="727"/>
                    </a:cubicBezTo>
                    <a:cubicBezTo>
                      <a:pt x="655" y="708"/>
                      <a:pt x="655" y="708"/>
                      <a:pt x="655" y="708"/>
                    </a:cubicBezTo>
                    <a:cubicBezTo>
                      <a:pt x="652" y="707"/>
                      <a:pt x="653" y="707"/>
                      <a:pt x="652" y="709"/>
                    </a:cubicBezTo>
                    <a:cubicBezTo>
                      <a:pt x="644" y="707"/>
                      <a:pt x="633" y="720"/>
                      <a:pt x="617" y="714"/>
                    </a:cubicBezTo>
                    <a:cubicBezTo>
                      <a:pt x="631" y="708"/>
                      <a:pt x="631" y="708"/>
                      <a:pt x="631" y="708"/>
                    </a:cubicBezTo>
                    <a:cubicBezTo>
                      <a:pt x="626" y="703"/>
                      <a:pt x="626" y="703"/>
                      <a:pt x="626" y="703"/>
                    </a:cubicBezTo>
                    <a:cubicBezTo>
                      <a:pt x="631" y="699"/>
                      <a:pt x="633" y="698"/>
                      <a:pt x="634" y="696"/>
                    </a:cubicBezTo>
                    <a:cubicBezTo>
                      <a:pt x="584" y="716"/>
                      <a:pt x="584" y="716"/>
                      <a:pt x="584" y="716"/>
                    </a:cubicBezTo>
                    <a:cubicBezTo>
                      <a:pt x="585" y="716"/>
                      <a:pt x="585" y="716"/>
                      <a:pt x="585" y="717"/>
                    </a:cubicBezTo>
                    <a:cubicBezTo>
                      <a:pt x="576" y="722"/>
                      <a:pt x="576" y="722"/>
                      <a:pt x="576" y="722"/>
                    </a:cubicBezTo>
                    <a:cubicBezTo>
                      <a:pt x="569" y="720"/>
                      <a:pt x="573" y="723"/>
                      <a:pt x="567" y="726"/>
                    </a:cubicBezTo>
                    <a:cubicBezTo>
                      <a:pt x="562" y="730"/>
                      <a:pt x="555" y="727"/>
                      <a:pt x="546" y="732"/>
                    </a:cubicBezTo>
                    <a:cubicBezTo>
                      <a:pt x="544" y="733"/>
                      <a:pt x="543" y="735"/>
                      <a:pt x="535" y="735"/>
                    </a:cubicBezTo>
                    <a:cubicBezTo>
                      <a:pt x="529" y="740"/>
                      <a:pt x="524" y="740"/>
                      <a:pt x="516" y="743"/>
                    </a:cubicBezTo>
                    <a:cubicBezTo>
                      <a:pt x="509" y="745"/>
                      <a:pt x="514" y="746"/>
                      <a:pt x="508" y="749"/>
                    </a:cubicBezTo>
                    <a:cubicBezTo>
                      <a:pt x="505" y="751"/>
                      <a:pt x="502" y="751"/>
                      <a:pt x="498" y="752"/>
                    </a:cubicBezTo>
                    <a:cubicBezTo>
                      <a:pt x="494" y="751"/>
                      <a:pt x="494" y="751"/>
                      <a:pt x="494" y="751"/>
                    </a:cubicBezTo>
                    <a:cubicBezTo>
                      <a:pt x="487" y="758"/>
                      <a:pt x="493" y="751"/>
                      <a:pt x="482" y="757"/>
                    </a:cubicBezTo>
                    <a:cubicBezTo>
                      <a:pt x="482" y="757"/>
                      <a:pt x="482" y="757"/>
                      <a:pt x="481" y="757"/>
                    </a:cubicBezTo>
                    <a:cubicBezTo>
                      <a:pt x="481" y="757"/>
                      <a:pt x="481" y="757"/>
                      <a:pt x="480" y="758"/>
                    </a:cubicBezTo>
                    <a:cubicBezTo>
                      <a:pt x="475" y="760"/>
                      <a:pt x="475" y="756"/>
                      <a:pt x="470" y="761"/>
                    </a:cubicBezTo>
                    <a:cubicBezTo>
                      <a:pt x="467" y="763"/>
                      <a:pt x="468" y="763"/>
                      <a:pt x="465" y="764"/>
                    </a:cubicBezTo>
                    <a:cubicBezTo>
                      <a:pt x="456" y="767"/>
                      <a:pt x="461" y="766"/>
                      <a:pt x="450" y="769"/>
                    </a:cubicBezTo>
                    <a:cubicBezTo>
                      <a:pt x="447" y="769"/>
                      <a:pt x="449" y="769"/>
                      <a:pt x="446" y="768"/>
                    </a:cubicBezTo>
                    <a:cubicBezTo>
                      <a:pt x="440" y="767"/>
                      <a:pt x="442" y="769"/>
                      <a:pt x="437" y="770"/>
                    </a:cubicBezTo>
                    <a:cubicBezTo>
                      <a:pt x="435" y="771"/>
                      <a:pt x="421" y="773"/>
                      <a:pt x="419" y="770"/>
                    </a:cubicBezTo>
                    <a:cubicBezTo>
                      <a:pt x="419" y="770"/>
                      <a:pt x="419" y="769"/>
                      <a:pt x="419" y="769"/>
                    </a:cubicBezTo>
                    <a:cubicBezTo>
                      <a:pt x="419" y="768"/>
                      <a:pt x="419" y="768"/>
                      <a:pt x="419" y="768"/>
                    </a:cubicBezTo>
                    <a:cubicBezTo>
                      <a:pt x="419" y="767"/>
                      <a:pt x="419" y="767"/>
                      <a:pt x="419" y="767"/>
                    </a:cubicBezTo>
                    <a:cubicBezTo>
                      <a:pt x="408" y="766"/>
                      <a:pt x="405" y="774"/>
                      <a:pt x="397" y="777"/>
                    </a:cubicBezTo>
                    <a:cubicBezTo>
                      <a:pt x="395" y="778"/>
                      <a:pt x="384" y="777"/>
                      <a:pt x="381" y="777"/>
                    </a:cubicBezTo>
                    <a:cubicBezTo>
                      <a:pt x="385" y="773"/>
                      <a:pt x="385" y="775"/>
                      <a:pt x="391" y="774"/>
                    </a:cubicBezTo>
                    <a:cubicBezTo>
                      <a:pt x="399" y="772"/>
                      <a:pt x="405" y="760"/>
                      <a:pt x="427" y="762"/>
                    </a:cubicBezTo>
                    <a:cubicBezTo>
                      <a:pt x="433" y="763"/>
                      <a:pt x="433" y="768"/>
                      <a:pt x="439" y="763"/>
                    </a:cubicBezTo>
                    <a:cubicBezTo>
                      <a:pt x="442" y="761"/>
                      <a:pt x="442" y="755"/>
                      <a:pt x="460" y="754"/>
                    </a:cubicBezTo>
                    <a:cubicBezTo>
                      <a:pt x="471" y="753"/>
                      <a:pt x="490" y="745"/>
                      <a:pt x="499" y="738"/>
                    </a:cubicBezTo>
                    <a:cubicBezTo>
                      <a:pt x="506" y="733"/>
                      <a:pt x="501" y="733"/>
                      <a:pt x="511" y="727"/>
                    </a:cubicBezTo>
                    <a:cubicBezTo>
                      <a:pt x="514" y="725"/>
                      <a:pt x="512" y="727"/>
                      <a:pt x="515" y="724"/>
                    </a:cubicBezTo>
                    <a:cubicBezTo>
                      <a:pt x="521" y="718"/>
                      <a:pt x="519" y="721"/>
                      <a:pt x="525" y="719"/>
                    </a:cubicBezTo>
                    <a:cubicBezTo>
                      <a:pt x="530" y="717"/>
                      <a:pt x="528" y="717"/>
                      <a:pt x="532" y="714"/>
                    </a:cubicBezTo>
                    <a:cubicBezTo>
                      <a:pt x="534" y="713"/>
                      <a:pt x="533" y="713"/>
                      <a:pt x="535" y="713"/>
                    </a:cubicBezTo>
                    <a:cubicBezTo>
                      <a:pt x="535" y="713"/>
                      <a:pt x="535" y="713"/>
                      <a:pt x="535" y="713"/>
                    </a:cubicBezTo>
                    <a:cubicBezTo>
                      <a:pt x="535" y="712"/>
                      <a:pt x="535" y="712"/>
                      <a:pt x="535" y="712"/>
                    </a:cubicBezTo>
                    <a:cubicBezTo>
                      <a:pt x="531" y="710"/>
                      <a:pt x="531" y="710"/>
                      <a:pt x="531" y="710"/>
                    </a:cubicBezTo>
                    <a:cubicBezTo>
                      <a:pt x="531" y="710"/>
                      <a:pt x="531" y="710"/>
                      <a:pt x="531" y="711"/>
                    </a:cubicBezTo>
                    <a:cubicBezTo>
                      <a:pt x="531" y="711"/>
                      <a:pt x="527" y="712"/>
                      <a:pt x="526" y="713"/>
                    </a:cubicBezTo>
                    <a:cubicBezTo>
                      <a:pt x="522" y="714"/>
                      <a:pt x="520" y="716"/>
                      <a:pt x="515" y="714"/>
                    </a:cubicBezTo>
                    <a:cubicBezTo>
                      <a:pt x="511" y="715"/>
                      <a:pt x="511" y="715"/>
                      <a:pt x="511" y="715"/>
                    </a:cubicBezTo>
                    <a:cubicBezTo>
                      <a:pt x="511" y="709"/>
                      <a:pt x="511" y="709"/>
                      <a:pt x="511" y="709"/>
                    </a:cubicBezTo>
                    <a:cubicBezTo>
                      <a:pt x="507" y="711"/>
                      <a:pt x="504" y="712"/>
                      <a:pt x="500" y="714"/>
                    </a:cubicBezTo>
                    <a:cubicBezTo>
                      <a:pt x="498" y="716"/>
                      <a:pt x="500" y="715"/>
                      <a:pt x="497" y="716"/>
                    </a:cubicBezTo>
                    <a:cubicBezTo>
                      <a:pt x="493" y="706"/>
                      <a:pt x="493" y="706"/>
                      <a:pt x="493" y="706"/>
                    </a:cubicBezTo>
                    <a:cubicBezTo>
                      <a:pt x="472" y="703"/>
                      <a:pt x="472" y="703"/>
                      <a:pt x="472" y="703"/>
                    </a:cubicBezTo>
                    <a:cubicBezTo>
                      <a:pt x="464" y="705"/>
                      <a:pt x="460" y="709"/>
                      <a:pt x="450" y="709"/>
                    </a:cubicBezTo>
                    <a:cubicBezTo>
                      <a:pt x="458" y="703"/>
                      <a:pt x="458" y="703"/>
                      <a:pt x="458" y="703"/>
                    </a:cubicBezTo>
                    <a:cubicBezTo>
                      <a:pt x="454" y="699"/>
                      <a:pt x="454" y="699"/>
                      <a:pt x="454" y="699"/>
                    </a:cubicBezTo>
                    <a:cubicBezTo>
                      <a:pt x="452" y="694"/>
                      <a:pt x="460" y="700"/>
                      <a:pt x="459" y="688"/>
                    </a:cubicBezTo>
                    <a:cubicBezTo>
                      <a:pt x="459" y="683"/>
                      <a:pt x="457" y="684"/>
                      <a:pt x="457" y="683"/>
                    </a:cubicBezTo>
                    <a:cubicBezTo>
                      <a:pt x="453" y="681"/>
                      <a:pt x="453" y="681"/>
                      <a:pt x="453" y="681"/>
                    </a:cubicBezTo>
                    <a:cubicBezTo>
                      <a:pt x="448" y="684"/>
                      <a:pt x="444" y="685"/>
                      <a:pt x="432" y="684"/>
                    </a:cubicBezTo>
                    <a:cubicBezTo>
                      <a:pt x="428" y="675"/>
                      <a:pt x="427" y="675"/>
                      <a:pt x="430" y="672"/>
                    </a:cubicBezTo>
                    <a:cubicBezTo>
                      <a:pt x="430" y="669"/>
                      <a:pt x="430" y="669"/>
                      <a:pt x="430" y="669"/>
                    </a:cubicBezTo>
                    <a:cubicBezTo>
                      <a:pt x="423" y="669"/>
                      <a:pt x="423" y="669"/>
                      <a:pt x="423" y="669"/>
                    </a:cubicBezTo>
                    <a:cubicBezTo>
                      <a:pt x="424" y="664"/>
                      <a:pt x="423" y="665"/>
                      <a:pt x="425" y="663"/>
                    </a:cubicBezTo>
                    <a:cubicBezTo>
                      <a:pt x="430" y="661"/>
                      <a:pt x="430" y="662"/>
                      <a:pt x="435" y="664"/>
                    </a:cubicBezTo>
                    <a:cubicBezTo>
                      <a:pt x="437" y="668"/>
                      <a:pt x="437" y="668"/>
                      <a:pt x="437" y="668"/>
                    </a:cubicBezTo>
                    <a:cubicBezTo>
                      <a:pt x="444" y="662"/>
                      <a:pt x="444" y="662"/>
                      <a:pt x="444" y="662"/>
                    </a:cubicBezTo>
                    <a:cubicBezTo>
                      <a:pt x="440" y="661"/>
                      <a:pt x="440" y="661"/>
                      <a:pt x="440" y="661"/>
                    </a:cubicBezTo>
                    <a:cubicBezTo>
                      <a:pt x="430" y="661"/>
                      <a:pt x="427" y="658"/>
                      <a:pt x="424" y="657"/>
                    </a:cubicBezTo>
                    <a:cubicBezTo>
                      <a:pt x="423" y="656"/>
                      <a:pt x="423" y="656"/>
                      <a:pt x="423" y="656"/>
                    </a:cubicBezTo>
                    <a:cubicBezTo>
                      <a:pt x="422" y="656"/>
                      <a:pt x="422" y="656"/>
                      <a:pt x="422" y="656"/>
                    </a:cubicBezTo>
                    <a:cubicBezTo>
                      <a:pt x="420" y="655"/>
                      <a:pt x="420" y="655"/>
                      <a:pt x="420" y="655"/>
                    </a:cubicBezTo>
                    <a:cubicBezTo>
                      <a:pt x="415" y="661"/>
                      <a:pt x="410" y="666"/>
                      <a:pt x="405" y="672"/>
                    </a:cubicBezTo>
                    <a:cubicBezTo>
                      <a:pt x="406" y="672"/>
                      <a:pt x="406" y="672"/>
                      <a:pt x="407" y="672"/>
                    </a:cubicBezTo>
                    <a:cubicBezTo>
                      <a:pt x="401" y="676"/>
                      <a:pt x="401" y="676"/>
                      <a:pt x="401" y="676"/>
                    </a:cubicBezTo>
                    <a:cubicBezTo>
                      <a:pt x="92" y="1053"/>
                      <a:pt x="0" y="1583"/>
                      <a:pt x="209" y="2059"/>
                    </a:cubicBezTo>
                    <a:cubicBezTo>
                      <a:pt x="388" y="2468"/>
                      <a:pt x="748" y="2742"/>
                      <a:pt x="1156" y="2831"/>
                    </a:cubicBezTo>
                    <a:cubicBezTo>
                      <a:pt x="1156" y="2830"/>
                      <a:pt x="1155" y="2830"/>
                      <a:pt x="1155" y="2828"/>
                    </a:cubicBezTo>
                    <a:cubicBezTo>
                      <a:pt x="1160" y="2818"/>
                      <a:pt x="1161" y="2833"/>
                      <a:pt x="1178" y="2826"/>
                    </a:cubicBezTo>
                    <a:cubicBezTo>
                      <a:pt x="1174" y="2817"/>
                      <a:pt x="1174" y="2817"/>
                      <a:pt x="1174" y="2817"/>
                    </a:cubicBezTo>
                    <a:cubicBezTo>
                      <a:pt x="1176" y="2814"/>
                      <a:pt x="1174" y="2816"/>
                      <a:pt x="1176" y="2815"/>
                    </a:cubicBezTo>
                    <a:cubicBezTo>
                      <a:pt x="1180" y="2812"/>
                      <a:pt x="1180" y="2812"/>
                      <a:pt x="1180" y="2812"/>
                    </a:cubicBezTo>
                    <a:cubicBezTo>
                      <a:pt x="1172" y="2806"/>
                      <a:pt x="1182" y="2808"/>
                      <a:pt x="1171" y="2801"/>
                    </a:cubicBezTo>
                    <a:cubicBezTo>
                      <a:pt x="1173" y="2793"/>
                      <a:pt x="1178" y="2790"/>
                      <a:pt x="1183" y="2784"/>
                    </a:cubicBezTo>
                    <a:cubicBezTo>
                      <a:pt x="1179" y="2785"/>
                      <a:pt x="1179" y="2785"/>
                      <a:pt x="1179" y="2785"/>
                    </a:cubicBezTo>
                    <a:cubicBezTo>
                      <a:pt x="1174" y="2785"/>
                      <a:pt x="1177" y="2783"/>
                      <a:pt x="1170" y="2796"/>
                    </a:cubicBezTo>
                    <a:cubicBezTo>
                      <a:pt x="1166" y="2794"/>
                      <a:pt x="1166" y="2793"/>
                      <a:pt x="1160" y="2792"/>
                    </a:cubicBezTo>
                    <a:cubicBezTo>
                      <a:pt x="1160" y="2788"/>
                      <a:pt x="1158" y="2788"/>
                      <a:pt x="1160" y="2784"/>
                    </a:cubicBezTo>
                    <a:cubicBezTo>
                      <a:pt x="1161" y="2781"/>
                      <a:pt x="1163" y="2782"/>
                      <a:pt x="1162" y="2776"/>
                    </a:cubicBezTo>
                    <a:cubicBezTo>
                      <a:pt x="1160" y="2756"/>
                      <a:pt x="1166" y="2771"/>
                      <a:pt x="1170" y="2756"/>
                    </a:cubicBezTo>
                    <a:cubicBezTo>
                      <a:pt x="1177" y="2758"/>
                      <a:pt x="1177" y="2758"/>
                      <a:pt x="1177" y="2758"/>
                    </a:cubicBezTo>
                    <a:cubicBezTo>
                      <a:pt x="1177" y="2763"/>
                      <a:pt x="1178" y="2766"/>
                      <a:pt x="1177" y="2777"/>
                    </a:cubicBezTo>
                    <a:cubicBezTo>
                      <a:pt x="1177" y="2784"/>
                      <a:pt x="1177" y="2784"/>
                      <a:pt x="1177" y="2784"/>
                    </a:cubicBezTo>
                    <a:cubicBezTo>
                      <a:pt x="1179" y="2778"/>
                      <a:pt x="1181" y="2774"/>
                      <a:pt x="1183" y="2770"/>
                    </a:cubicBezTo>
                    <a:cubicBezTo>
                      <a:pt x="1182" y="2768"/>
                      <a:pt x="1183" y="2770"/>
                      <a:pt x="1183" y="2767"/>
                    </a:cubicBezTo>
                    <a:cubicBezTo>
                      <a:pt x="1183" y="2766"/>
                      <a:pt x="1183" y="2766"/>
                      <a:pt x="1183" y="2766"/>
                    </a:cubicBezTo>
                    <a:cubicBezTo>
                      <a:pt x="1183" y="2766"/>
                      <a:pt x="1183" y="2765"/>
                      <a:pt x="1183" y="2764"/>
                    </a:cubicBezTo>
                    <a:cubicBezTo>
                      <a:pt x="1183" y="2760"/>
                      <a:pt x="1184" y="2762"/>
                      <a:pt x="1183" y="2758"/>
                    </a:cubicBezTo>
                    <a:cubicBezTo>
                      <a:pt x="1189" y="2756"/>
                      <a:pt x="1189" y="2756"/>
                      <a:pt x="1189" y="2756"/>
                    </a:cubicBezTo>
                    <a:cubicBezTo>
                      <a:pt x="1189" y="2739"/>
                      <a:pt x="1189" y="2739"/>
                      <a:pt x="1189" y="2739"/>
                    </a:cubicBezTo>
                    <a:cubicBezTo>
                      <a:pt x="1180" y="2737"/>
                      <a:pt x="1183" y="2742"/>
                      <a:pt x="1178" y="2738"/>
                    </a:cubicBezTo>
                    <a:cubicBezTo>
                      <a:pt x="1174" y="2735"/>
                      <a:pt x="1179" y="2737"/>
                      <a:pt x="1175" y="2735"/>
                    </a:cubicBezTo>
                    <a:cubicBezTo>
                      <a:pt x="1172" y="2733"/>
                      <a:pt x="1175" y="2734"/>
                      <a:pt x="1173" y="2734"/>
                    </a:cubicBezTo>
                    <a:cubicBezTo>
                      <a:pt x="1171" y="2734"/>
                      <a:pt x="1171" y="2734"/>
                      <a:pt x="1171" y="2734"/>
                    </a:cubicBezTo>
                    <a:cubicBezTo>
                      <a:pt x="1173" y="2730"/>
                      <a:pt x="1173" y="2732"/>
                      <a:pt x="1175" y="2730"/>
                    </a:cubicBezTo>
                    <a:cubicBezTo>
                      <a:pt x="1181" y="2722"/>
                      <a:pt x="1172" y="2723"/>
                      <a:pt x="1179" y="2722"/>
                    </a:cubicBezTo>
                    <a:cubicBezTo>
                      <a:pt x="1184" y="2721"/>
                      <a:pt x="1182" y="2722"/>
                      <a:pt x="1190" y="2727"/>
                    </a:cubicBezTo>
                    <a:cubicBezTo>
                      <a:pt x="1199" y="2731"/>
                      <a:pt x="1199" y="2731"/>
                      <a:pt x="1199" y="2731"/>
                    </a:cubicBezTo>
                    <a:cubicBezTo>
                      <a:pt x="1199" y="2732"/>
                      <a:pt x="1200" y="2732"/>
                      <a:pt x="1200" y="2732"/>
                    </a:cubicBezTo>
                    <a:cubicBezTo>
                      <a:pt x="1201" y="2726"/>
                      <a:pt x="1204" y="2720"/>
                      <a:pt x="1204" y="2717"/>
                    </a:cubicBezTo>
                    <a:cubicBezTo>
                      <a:pt x="1204" y="2713"/>
                      <a:pt x="1201" y="2719"/>
                      <a:pt x="1204" y="2712"/>
                    </a:cubicBezTo>
                    <a:cubicBezTo>
                      <a:pt x="1205" y="2709"/>
                      <a:pt x="1208" y="2711"/>
                      <a:pt x="1206" y="2706"/>
                    </a:cubicBezTo>
                    <a:cubicBezTo>
                      <a:pt x="1208" y="2700"/>
                      <a:pt x="1208" y="2700"/>
                      <a:pt x="1208" y="2700"/>
                    </a:cubicBezTo>
                    <a:cubicBezTo>
                      <a:pt x="1211" y="2694"/>
                      <a:pt x="1212" y="2699"/>
                      <a:pt x="1215" y="2695"/>
                    </a:cubicBezTo>
                    <a:cubicBezTo>
                      <a:pt x="1212" y="2693"/>
                      <a:pt x="1214" y="2696"/>
                      <a:pt x="1213" y="2692"/>
                    </a:cubicBezTo>
                    <a:cubicBezTo>
                      <a:pt x="1221" y="2689"/>
                      <a:pt x="1221" y="2689"/>
                      <a:pt x="1221" y="2689"/>
                    </a:cubicBezTo>
                    <a:cubicBezTo>
                      <a:pt x="1220" y="2683"/>
                      <a:pt x="1218" y="2680"/>
                      <a:pt x="1221" y="2674"/>
                    </a:cubicBezTo>
                    <a:cubicBezTo>
                      <a:pt x="1225" y="2674"/>
                      <a:pt x="1225" y="2674"/>
                      <a:pt x="1225" y="2674"/>
                    </a:cubicBezTo>
                    <a:cubicBezTo>
                      <a:pt x="1224" y="2661"/>
                      <a:pt x="1231" y="2658"/>
                      <a:pt x="1233" y="2651"/>
                    </a:cubicBezTo>
                    <a:cubicBezTo>
                      <a:pt x="1229" y="2647"/>
                      <a:pt x="1229" y="2647"/>
                      <a:pt x="1229" y="2647"/>
                    </a:cubicBezTo>
                    <a:cubicBezTo>
                      <a:pt x="1220" y="2651"/>
                      <a:pt x="1220" y="2651"/>
                      <a:pt x="1220" y="2651"/>
                    </a:cubicBezTo>
                    <a:cubicBezTo>
                      <a:pt x="1218" y="2648"/>
                      <a:pt x="1219" y="2646"/>
                      <a:pt x="1218" y="2642"/>
                    </a:cubicBezTo>
                    <a:cubicBezTo>
                      <a:pt x="1218" y="2638"/>
                      <a:pt x="1219" y="2642"/>
                      <a:pt x="1218" y="2638"/>
                    </a:cubicBezTo>
                    <a:cubicBezTo>
                      <a:pt x="1219" y="2636"/>
                      <a:pt x="1220" y="2634"/>
                      <a:pt x="1221" y="2632"/>
                    </a:cubicBezTo>
                    <a:cubicBezTo>
                      <a:pt x="1222" y="2631"/>
                      <a:pt x="1222" y="2630"/>
                      <a:pt x="1223" y="2629"/>
                    </a:cubicBezTo>
                    <a:cubicBezTo>
                      <a:pt x="1225" y="2627"/>
                      <a:pt x="1224" y="2628"/>
                      <a:pt x="1226" y="2626"/>
                    </a:cubicBezTo>
                    <a:cubicBezTo>
                      <a:pt x="1228" y="2619"/>
                      <a:pt x="1228" y="2619"/>
                      <a:pt x="1228" y="2619"/>
                    </a:cubicBezTo>
                    <a:cubicBezTo>
                      <a:pt x="1234" y="2618"/>
                      <a:pt x="1229" y="2619"/>
                      <a:pt x="1232" y="2617"/>
                    </a:cubicBezTo>
                    <a:cubicBezTo>
                      <a:pt x="1235" y="2613"/>
                      <a:pt x="1235" y="2608"/>
                      <a:pt x="1235" y="2604"/>
                    </a:cubicBezTo>
                    <a:cubicBezTo>
                      <a:pt x="1235" y="2601"/>
                      <a:pt x="1235" y="2599"/>
                      <a:pt x="1235" y="2597"/>
                    </a:cubicBezTo>
                    <a:cubicBezTo>
                      <a:pt x="1236" y="2589"/>
                      <a:pt x="1235" y="2597"/>
                      <a:pt x="1238" y="2591"/>
                    </a:cubicBezTo>
                    <a:cubicBezTo>
                      <a:pt x="1239" y="2588"/>
                      <a:pt x="1237" y="2587"/>
                      <a:pt x="1237" y="2576"/>
                    </a:cubicBezTo>
                    <a:cubicBezTo>
                      <a:pt x="1245" y="2574"/>
                      <a:pt x="1245" y="2574"/>
                      <a:pt x="1245" y="2574"/>
                    </a:cubicBezTo>
                    <a:cubicBezTo>
                      <a:pt x="1246" y="2567"/>
                      <a:pt x="1246" y="2567"/>
                      <a:pt x="1246" y="2567"/>
                    </a:cubicBezTo>
                    <a:cubicBezTo>
                      <a:pt x="1246" y="2566"/>
                      <a:pt x="1246" y="2566"/>
                      <a:pt x="1246" y="2566"/>
                    </a:cubicBezTo>
                    <a:cubicBezTo>
                      <a:pt x="1251" y="2566"/>
                      <a:pt x="1249" y="2566"/>
                      <a:pt x="1253" y="2561"/>
                    </a:cubicBezTo>
                    <a:cubicBezTo>
                      <a:pt x="1257" y="2556"/>
                      <a:pt x="1257" y="2556"/>
                      <a:pt x="1257" y="2556"/>
                    </a:cubicBezTo>
                    <a:cubicBezTo>
                      <a:pt x="1260" y="2556"/>
                      <a:pt x="1262" y="2548"/>
                      <a:pt x="1263" y="2544"/>
                    </a:cubicBezTo>
                    <a:cubicBezTo>
                      <a:pt x="1261" y="2542"/>
                      <a:pt x="1261" y="2542"/>
                      <a:pt x="1261" y="2542"/>
                    </a:cubicBezTo>
                    <a:cubicBezTo>
                      <a:pt x="1270" y="2531"/>
                      <a:pt x="1265" y="2540"/>
                      <a:pt x="1275" y="2525"/>
                    </a:cubicBezTo>
                    <a:cubicBezTo>
                      <a:pt x="1277" y="2521"/>
                      <a:pt x="1275" y="2523"/>
                      <a:pt x="1278" y="2521"/>
                    </a:cubicBezTo>
                    <a:cubicBezTo>
                      <a:pt x="1280" y="2518"/>
                      <a:pt x="1277" y="2522"/>
                      <a:pt x="1280" y="2519"/>
                    </a:cubicBezTo>
                    <a:cubicBezTo>
                      <a:pt x="1282" y="2515"/>
                      <a:pt x="1280" y="2519"/>
                      <a:pt x="1282" y="2515"/>
                    </a:cubicBezTo>
                    <a:cubicBezTo>
                      <a:pt x="1284" y="2511"/>
                      <a:pt x="1284" y="2510"/>
                      <a:pt x="1286" y="2506"/>
                    </a:cubicBezTo>
                    <a:cubicBezTo>
                      <a:pt x="1291" y="2505"/>
                      <a:pt x="1291" y="2505"/>
                      <a:pt x="1291" y="2505"/>
                    </a:cubicBezTo>
                    <a:cubicBezTo>
                      <a:pt x="1297" y="2483"/>
                      <a:pt x="1297" y="2483"/>
                      <a:pt x="1297" y="2483"/>
                    </a:cubicBezTo>
                    <a:cubicBezTo>
                      <a:pt x="1296" y="2481"/>
                      <a:pt x="1296" y="2481"/>
                      <a:pt x="1296" y="2481"/>
                    </a:cubicBezTo>
                    <a:cubicBezTo>
                      <a:pt x="1299" y="2469"/>
                      <a:pt x="1299" y="2469"/>
                      <a:pt x="1299" y="2469"/>
                    </a:cubicBezTo>
                    <a:cubicBezTo>
                      <a:pt x="1299" y="2469"/>
                      <a:pt x="1302" y="2465"/>
                      <a:pt x="1302" y="2465"/>
                    </a:cubicBezTo>
                    <a:cubicBezTo>
                      <a:pt x="1304" y="2463"/>
                      <a:pt x="1303" y="2463"/>
                      <a:pt x="1304" y="2461"/>
                    </a:cubicBezTo>
                    <a:cubicBezTo>
                      <a:pt x="1307" y="2457"/>
                      <a:pt x="1303" y="2460"/>
                      <a:pt x="1308" y="2457"/>
                    </a:cubicBezTo>
                    <a:cubicBezTo>
                      <a:pt x="1307" y="2452"/>
                      <a:pt x="1308" y="2454"/>
                      <a:pt x="1306" y="2449"/>
                    </a:cubicBezTo>
                    <a:cubicBezTo>
                      <a:pt x="1305" y="2445"/>
                      <a:pt x="1304" y="2446"/>
                      <a:pt x="1306" y="2442"/>
                    </a:cubicBezTo>
                    <a:cubicBezTo>
                      <a:pt x="1308" y="2440"/>
                      <a:pt x="1309" y="2438"/>
                      <a:pt x="1310" y="2437"/>
                    </a:cubicBezTo>
                    <a:cubicBezTo>
                      <a:pt x="1311" y="2435"/>
                      <a:pt x="1311" y="2435"/>
                      <a:pt x="1312" y="2434"/>
                    </a:cubicBezTo>
                    <a:cubicBezTo>
                      <a:pt x="1315" y="2432"/>
                      <a:pt x="1312" y="2434"/>
                      <a:pt x="1315" y="2432"/>
                    </a:cubicBezTo>
                    <a:cubicBezTo>
                      <a:pt x="1315" y="2430"/>
                      <a:pt x="1315" y="2430"/>
                      <a:pt x="1315" y="2430"/>
                    </a:cubicBezTo>
                    <a:cubicBezTo>
                      <a:pt x="1319" y="2422"/>
                      <a:pt x="1319" y="2423"/>
                      <a:pt x="1321" y="2414"/>
                    </a:cubicBezTo>
                    <a:cubicBezTo>
                      <a:pt x="1325" y="2413"/>
                      <a:pt x="1325" y="2413"/>
                      <a:pt x="1325" y="2413"/>
                    </a:cubicBezTo>
                    <a:cubicBezTo>
                      <a:pt x="1329" y="2405"/>
                      <a:pt x="1329" y="2405"/>
                      <a:pt x="1329" y="2405"/>
                    </a:cubicBezTo>
                    <a:cubicBezTo>
                      <a:pt x="1328" y="2405"/>
                      <a:pt x="1328" y="2405"/>
                      <a:pt x="1328" y="2405"/>
                    </a:cubicBezTo>
                    <a:cubicBezTo>
                      <a:pt x="1329" y="2402"/>
                      <a:pt x="1329" y="2402"/>
                      <a:pt x="1331" y="2399"/>
                    </a:cubicBezTo>
                    <a:cubicBezTo>
                      <a:pt x="1331" y="2398"/>
                      <a:pt x="1332" y="2397"/>
                      <a:pt x="1332" y="2396"/>
                    </a:cubicBezTo>
                    <a:cubicBezTo>
                      <a:pt x="1332" y="2395"/>
                      <a:pt x="1333" y="2395"/>
                      <a:pt x="1333" y="2395"/>
                    </a:cubicBezTo>
                    <a:cubicBezTo>
                      <a:pt x="1333" y="2394"/>
                      <a:pt x="1333" y="2394"/>
                      <a:pt x="1333" y="2394"/>
                    </a:cubicBezTo>
                    <a:cubicBezTo>
                      <a:pt x="1338" y="2382"/>
                      <a:pt x="1338" y="2382"/>
                      <a:pt x="1338" y="2382"/>
                    </a:cubicBezTo>
                    <a:cubicBezTo>
                      <a:pt x="1338" y="2377"/>
                      <a:pt x="1339" y="2374"/>
                      <a:pt x="1342" y="2369"/>
                    </a:cubicBezTo>
                    <a:cubicBezTo>
                      <a:pt x="1343" y="2365"/>
                      <a:pt x="1345" y="2363"/>
                      <a:pt x="1346" y="2361"/>
                    </a:cubicBezTo>
                    <a:cubicBezTo>
                      <a:pt x="1349" y="2354"/>
                      <a:pt x="1349" y="2354"/>
                      <a:pt x="1349" y="2354"/>
                    </a:cubicBezTo>
                    <a:cubicBezTo>
                      <a:pt x="1347" y="2353"/>
                      <a:pt x="1348" y="2357"/>
                      <a:pt x="1348" y="2351"/>
                    </a:cubicBezTo>
                    <a:cubicBezTo>
                      <a:pt x="1348" y="2344"/>
                      <a:pt x="1349" y="2350"/>
                      <a:pt x="1353" y="2345"/>
                    </a:cubicBezTo>
                    <a:cubicBezTo>
                      <a:pt x="1357" y="2334"/>
                      <a:pt x="1357" y="2334"/>
                      <a:pt x="1357" y="2334"/>
                    </a:cubicBezTo>
                    <a:cubicBezTo>
                      <a:pt x="1357" y="2333"/>
                      <a:pt x="1357" y="2332"/>
                      <a:pt x="1358" y="2332"/>
                    </a:cubicBezTo>
                    <a:cubicBezTo>
                      <a:pt x="1358" y="2332"/>
                      <a:pt x="1358" y="2332"/>
                      <a:pt x="1358" y="2332"/>
                    </a:cubicBezTo>
                    <a:cubicBezTo>
                      <a:pt x="1378" y="2282"/>
                      <a:pt x="1378" y="2282"/>
                      <a:pt x="1378" y="2282"/>
                    </a:cubicBezTo>
                    <a:cubicBezTo>
                      <a:pt x="1378" y="2279"/>
                      <a:pt x="1378" y="2279"/>
                      <a:pt x="1378" y="2279"/>
                    </a:cubicBezTo>
                    <a:cubicBezTo>
                      <a:pt x="1378" y="2278"/>
                      <a:pt x="1378" y="2278"/>
                      <a:pt x="1378" y="2277"/>
                    </a:cubicBezTo>
                    <a:cubicBezTo>
                      <a:pt x="1379" y="2267"/>
                      <a:pt x="1378" y="2269"/>
                      <a:pt x="1374" y="2263"/>
                    </a:cubicBezTo>
                    <a:cubicBezTo>
                      <a:pt x="1372" y="2259"/>
                      <a:pt x="1373" y="2259"/>
                      <a:pt x="1371" y="2255"/>
                    </a:cubicBezTo>
                    <a:cubicBezTo>
                      <a:pt x="1369" y="2250"/>
                      <a:pt x="1369" y="2252"/>
                      <a:pt x="1367" y="2248"/>
                    </a:cubicBezTo>
                    <a:cubicBezTo>
                      <a:pt x="1362" y="2246"/>
                      <a:pt x="1349" y="2236"/>
                      <a:pt x="1346" y="2232"/>
                    </a:cubicBezTo>
                    <a:cubicBezTo>
                      <a:pt x="1337" y="2231"/>
                      <a:pt x="1326" y="2215"/>
                      <a:pt x="1321" y="2209"/>
                    </a:cubicBezTo>
                    <a:cubicBezTo>
                      <a:pt x="1313" y="2201"/>
                      <a:pt x="1316" y="2207"/>
                      <a:pt x="1313" y="2195"/>
                    </a:cubicBezTo>
                    <a:cubicBezTo>
                      <a:pt x="1308" y="2178"/>
                      <a:pt x="1306" y="2189"/>
                      <a:pt x="1308" y="2179"/>
                    </a:cubicBezTo>
                    <a:cubicBezTo>
                      <a:pt x="1309" y="2179"/>
                      <a:pt x="1309" y="2179"/>
                      <a:pt x="1309" y="2179"/>
                    </a:cubicBezTo>
                    <a:cubicBezTo>
                      <a:pt x="1313" y="2171"/>
                      <a:pt x="1311" y="2165"/>
                      <a:pt x="1309" y="2155"/>
                    </a:cubicBezTo>
                    <a:cubicBezTo>
                      <a:pt x="1306" y="2148"/>
                      <a:pt x="1306" y="2148"/>
                      <a:pt x="1306" y="2148"/>
                    </a:cubicBezTo>
                    <a:cubicBezTo>
                      <a:pt x="1306" y="2147"/>
                      <a:pt x="1305" y="2147"/>
                      <a:pt x="1305" y="2147"/>
                    </a:cubicBezTo>
                    <a:cubicBezTo>
                      <a:pt x="1307" y="2142"/>
                      <a:pt x="1307" y="2144"/>
                      <a:pt x="1306" y="2140"/>
                    </a:cubicBezTo>
                    <a:cubicBezTo>
                      <a:pt x="1305" y="2138"/>
                      <a:pt x="1303" y="2134"/>
                      <a:pt x="1302" y="2132"/>
                    </a:cubicBezTo>
                    <a:cubicBezTo>
                      <a:pt x="1304" y="2128"/>
                      <a:pt x="1304" y="2119"/>
                      <a:pt x="1304" y="2114"/>
                    </a:cubicBezTo>
                    <a:cubicBezTo>
                      <a:pt x="1302" y="2096"/>
                      <a:pt x="1302" y="2096"/>
                      <a:pt x="1302" y="2096"/>
                    </a:cubicBezTo>
                    <a:cubicBezTo>
                      <a:pt x="1298" y="2078"/>
                      <a:pt x="1290" y="2079"/>
                      <a:pt x="1289" y="2065"/>
                    </a:cubicBezTo>
                    <a:cubicBezTo>
                      <a:pt x="1285" y="2064"/>
                      <a:pt x="1288" y="2067"/>
                      <a:pt x="1284" y="2063"/>
                    </a:cubicBezTo>
                    <a:cubicBezTo>
                      <a:pt x="1281" y="2057"/>
                      <a:pt x="1281" y="2057"/>
                      <a:pt x="1281" y="2057"/>
                    </a:cubicBezTo>
                    <a:cubicBezTo>
                      <a:pt x="1281" y="2050"/>
                      <a:pt x="1276" y="2053"/>
                      <a:pt x="1276" y="2045"/>
                    </a:cubicBezTo>
                    <a:cubicBezTo>
                      <a:pt x="1266" y="2039"/>
                      <a:pt x="1266" y="2039"/>
                      <a:pt x="1266" y="2039"/>
                    </a:cubicBezTo>
                    <a:cubicBezTo>
                      <a:pt x="1269" y="2030"/>
                      <a:pt x="1270" y="2038"/>
                      <a:pt x="1270" y="2031"/>
                    </a:cubicBezTo>
                    <a:cubicBezTo>
                      <a:pt x="1271" y="2025"/>
                      <a:pt x="1267" y="2030"/>
                      <a:pt x="1271" y="2020"/>
                    </a:cubicBezTo>
                    <a:cubicBezTo>
                      <a:pt x="1269" y="2018"/>
                      <a:pt x="1270" y="2019"/>
                      <a:pt x="1269" y="2015"/>
                    </a:cubicBezTo>
                    <a:cubicBezTo>
                      <a:pt x="1273" y="2009"/>
                      <a:pt x="1273" y="2009"/>
                      <a:pt x="1273" y="2009"/>
                    </a:cubicBezTo>
                    <a:cubicBezTo>
                      <a:pt x="1275" y="2008"/>
                      <a:pt x="1281" y="2004"/>
                      <a:pt x="1285" y="2002"/>
                    </a:cubicBezTo>
                    <a:cubicBezTo>
                      <a:pt x="1288" y="2001"/>
                      <a:pt x="1296" y="1998"/>
                      <a:pt x="1296" y="1997"/>
                    </a:cubicBezTo>
                    <a:cubicBezTo>
                      <a:pt x="1298" y="1991"/>
                      <a:pt x="1297" y="1994"/>
                      <a:pt x="1305" y="1989"/>
                    </a:cubicBezTo>
                    <a:cubicBezTo>
                      <a:pt x="1296" y="1992"/>
                      <a:pt x="1296" y="1992"/>
                      <a:pt x="1296" y="1992"/>
                    </a:cubicBezTo>
                    <a:cubicBezTo>
                      <a:pt x="1286" y="1984"/>
                      <a:pt x="1286" y="1984"/>
                      <a:pt x="1286" y="1984"/>
                    </a:cubicBezTo>
                    <a:cubicBezTo>
                      <a:pt x="1292" y="1980"/>
                      <a:pt x="1292" y="1980"/>
                      <a:pt x="1292" y="1980"/>
                    </a:cubicBezTo>
                    <a:cubicBezTo>
                      <a:pt x="1290" y="1974"/>
                      <a:pt x="1290" y="1974"/>
                      <a:pt x="1290" y="1974"/>
                    </a:cubicBezTo>
                    <a:cubicBezTo>
                      <a:pt x="1297" y="1967"/>
                      <a:pt x="1297" y="1967"/>
                      <a:pt x="1294" y="1963"/>
                    </a:cubicBezTo>
                    <a:cubicBezTo>
                      <a:pt x="1298" y="1960"/>
                      <a:pt x="1296" y="1962"/>
                      <a:pt x="1300" y="1960"/>
                    </a:cubicBezTo>
                    <a:cubicBezTo>
                      <a:pt x="1305" y="1957"/>
                      <a:pt x="1305" y="1957"/>
                      <a:pt x="1305" y="1957"/>
                    </a:cubicBezTo>
                    <a:cubicBezTo>
                      <a:pt x="1306" y="1957"/>
                      <a:pt x="1306" y="1957"/>
                      <a:pt x="1306" y="1957"/>
                    </a:cubicBezTo>
                    <a:cubicBezTo>
                      <a:pt x="1307" y="1942"/>
                      <a:pt x="1309" y="1946"/>
                      <a:pt x="1314" y="1944"/>
                    </a:cubicBezTo>
                    <a:cubicBezTo>
                      <a:pt x="1322" y="1941"/>
                      <a:pt x="1316" y="1938"/>
                      <a:pt x="1320" y="1929"/>
                    </a:cubicBezTo>
                    <a:cubicBezTo>
                      <a:pt x="1323" y="1929"/>
                      <a:pt x="1329" y="1928"/>
                      <a:pt x="1332" y="1927"/>
                    </a:cubicBezTo>
                    <a:cubicBezTo>
                      <a:pt x="1339" y="1924"/>
                      <a:pt x="1337" y="1924"/>
                      <a:pt x="1339" y="1919"/>
                    </a:cubicBezTo>
                    <a:cubicBezTo>
                      <a:pt x="1347" y="1920"/>
                      <a:pt x="1347" y="1920"/>
                      <a:pt x="1347" y="1920"/>
                    </a:cubicBezTo>
                    <a:cubicBezTo>
                      <a:pt x="1346" y="1918"/>
                      <a:pt x="1346" y="1918"/>
                      <a:pt x="1346" y="1918"/>
                    </a:cubicBezTo>
                    <a:cubicBezTo>
                      <a:pt x="1346" y="1918"/>
                      <a:pt x="1345" y="1918"/>
                      <a:pt x="1345" y="1917"/>
                    </a:cubicBezTo>
                    <a:cubicBezTo>
                      <a:pt x="1344" y="1910"/>
                      <a:pt x="1351" y="1909"/>
                      <a:pt x="1354" y="1907"/>
                    </a:cubicBezTo>
                    <a:cubicBezTo>
                      <a:pt x="1360" y="1906"/>
                      <a:pt x="1362" y="1908"/>
                      <a:pt x="1367" y="1904"/>
                    </a:cubicBezTo>
                    <a:cubicBezTo>
                      <a:pt x="1378" y="1897"/>
                      <a:pt x="1378" y="1897"/>
                      <a:pt x="1378" y="1897"/>
                    </a:cubicBezTo>
                    <a:cubicBezTo>
                      <a:pt x="1371" y="1891"/>
                      <a:pt x="1371" y="1891"/>
                      <a:pt x="1371" y="1891"/>
                    </a:cubicBezTo>
                    <a:cubicBezTo>
                      <a:pt x="1378" y="1882"/>
                      <a:pt x="1385" y="1876"/>
                      <a:pt x="1384" y="1865"/>
                    </a:cubicBezTo>
                    <a:cubicBezTo>
                      <a:pt x="1391" y="1867"/>
                      <a:pt x="1389" y="1863"/>
                      <a:pt x="1391" y="1858"/>
                    </a:cubicBezTo>
                    <a:cubicBezTo>
                      <a:pt x="1396" y="1844"/>
                      <a:pt x="1396" y="1844"/>
                      <a:pt x="1396" y="1844"/>
                    </a:cubicBezTo>
                    <a:cubicBezTo>
                      <a:pt x="1384" y="1834"/>
                      <a:pt x="1384" y="1834"/>
                      <a:pt x="1384" y="1834"/>
                    </a:cubicBezTo>
                    <a:cubicBezTo>
                      <a:pt x="1382" y="1828"/>
                      <a:pt x="1386" y="1822"/>
                      <a:pt x="1392" y="1824"/>
                    </a:cubicBezTo>
                    <a:cubicBezTo>
                      <a:pt x="1393" y="1819"/>
                      <a:pt x="1394" y="1823"/>
                      <a:pt x="1391" y="1820"/>
                    </a:cubicBezTo>
                    <a:cubicBezTo>
                      <a:pt x="1381" y="1815"/>
                      <a:pt x="1381" y="1815"/>
                      <a:pt x="1381" y="1815"/>
                    </a:cubicBezTo>
                    <a:cubicBezTo>
                      <a:pt x="1380" y="1810"/>
                      <a:pt x="1382" y="1809"/>
                      <a:pt x="1377" y="1805"/>
                    </a:cubicBezTo>
                    <a:cubicBezTo>
                      <a:pt x="1365" y="1805"/>
                      <a:pt x="1371" y="1805"/>
                      <a:pt x="1366" y="1808"/>
                    </a:cubicBezTo>
                    <a:cubicBezTo>
                      <a:pt x="1362" y="1811"/>
                      <a:pt x="1359" y="1810"/>
                      <a:pt x="1354" y="1811"/>
                    </a:cubicBezTo>
                    <a:cubicBezTo>
                      <a:pt x="1359" y="1819"/>
                      <a:pt x="1359" y="1819"/>
                      <a:pt x="1359" y="1819"/>
                    </a:cubicBezTo>
                    <a:cubicBezTo>
                      <a:pt x="1353" y="1823"/>
                      <a:pt x="1353" y="1823"/>
                      <a:pt x="1353" y="1823"/>
                    </a:cubicBezTo>
                    <a:cubicBezTo>
                      <a:pt x="1350" y="1824"/>
                      <a:pt x="1350" y="1825"/>
                      <a:pt x="1345" y="1824"/>
                    </a:cubicBezTo>
                    <a:cubicBezTo>
                      <a:pt x="1344" y="1816"/>
                      <a:pt x="1344" y="1816"/>
                      <a:pt x="1344" y="1816"/>
                    </a:cubicBezTo>
                    <a:cubicBezTo>
                      <a:pt x="1335" y="1814"/>
                      <a:pt x="1335" y="1814"/>
                      <a:pt x="1335" y="1814"/>
                    </a:cubicBezTo>
                    <a:cubicBezTo>
                      <a:pt x="1335" y="1807"/>
                      <a:pt x="1335" y="1807"/>
                      <a:pt x="1335" y="1807"/>
                    </a:cubicBezTo>
                    <a:cubicBezTo>
                      <a:pt x="1303" y="1798"/>
                      <a:pt x="1315" y="1805"/>
                      <a:pt x="1312" y="1794"/>
                    </a:cubicBezTo>
                    <a:cubicBezTo>
                      <a:pt x="1309" y="1796"/>
                      <a:pt x="1309" y="1796"/>
                      <a:pt x="1309" y="1796"/>
                    </a:cubicBezTo>
                    <a:cubicBezTo>
                      <a:pt x="1307" y="1797"/>
                      <a:pt x="1306" y="1797"/>
                      <a:pt x="1306" y="1798"/>
                    </a:cubicBezTo>
                    <a:cubicBezTo>
                      <a:pt x="1306" y="1798"/>
                      <a:pt x="1306" y="1798"/>
                      <a:pt x="1306" y="1798"/>
                    </a:cubicBezTo>
                    <a:cubicBezTo>
                      <a:pt x="1306" y="1769"/>
                      <a:pt x="1306" y="1791"/>
                      <a:pt x="1296" y="1771"/>
                    </a:cubicBezTo>
                    <a:cubicBezTo>
                      <a:pt x="1295" y="1767"/>
                      <a:pt x="1299" y="1770"/>
                      <a:pt x="1292" y="1766"/>
                    </a:cubicBezTo>
                    <a:cubicBezTo>
                      <a:pt x="1290" y="1770"/>
                      <a:pt x="1290" y="1770"/>
                      <a:pt x="1290" y="1770"/>
                    </a:cubicBezTo>
                    <a:cubicBezTo>
                      <a:pt x="1287" y="1773"/>
                      <a:pt x="1287" y="1773"/>
                      <a:pt x="1287" y="1773"/>
                    </a:cubicBezTo>
                    <a:cubicBezTo>
                      <a:pt x="1280" y="1770"/>
                      <a:pt x="1286" y="1773"/>
                      <a:pt x="1282" y="1770"/>
                    </a:cubicBezTo>
                    <a:cubicBezTo>
                      <a:pt x="1282" y="1763"/>
                      <a:pt x="1278" y="1768"/>
                      <a:pt x="1279" y="1762"/>
                    </a:cubicBezTo>
                    <a:cubicBezTo>
                      <a:pt x="1280" y="1756"/>
                      <a:pt x="1288" y="1759"/>
                      <a:pt x="1284" y="1747"/>
                    </a:cubicBezTo>
                    <a:cubicBezTo>
                      <a:pt x="1286" y="1743"/>
                      <a:pt x="1284" y="1743"/>
                      <a:pt x="1282" y="1739"/>
                    </a:cubicBezTo>
                    <a:cubicBezTo>
                      <a:pt x="1276" y="1728"/>
                      <a:pt x="1284" y="1732"/>
                      <a:pt x="1271" y="1713"/>
                    </a:cubicBezTo>
                    <a:cubicBezTo>
                      <a:pt x="1272" y="1710"/>
                      <a:pt x="1272" y="1710"/>
                      <a:pt x="1272" y="1710"/>
                    </a:cubicBezTo>
                    <a:cubicBezTo>
                      <a:pt x="1273" y="1709"/>
                      <a:pt x="1273" y="1713"/>
                      <a:pt x="1274" y="1707"/>
                    </a:cubicBezTo>
                    <a:cubicBezTo>
                      <a:pt x="1275" y="1704"/>
                      <a:pt x="1274" y="1706"/>
                      <a:pt x="1274" y="1704"/>
                    </a:cubicBezTo>
                    <a:cubicBezTo>
                      <a:pt x="1266" y="1702"/>
                      <a:pt x="1272" y="1704"/>
                      <a:pt x="1269" y="1705"/>
                    </a:cubicBezTo>
                    <a:cubicBezTo>
                      <a:pt x="1263" y="1708"/>
                      <a:pt x="1260" y="1703"/>
                      <a:pt x="1252" y="1701"/>
                    </a:cubicBezTo>
                    <a:cubicBezTo>
                      <a:pt x="1247" y="1699"/>
                      <a:pt x="1245" y="1700"/>
                      <a:pt x="1241" y="1698"/>
                    </a:cubicBezTo>
                    <a:cubicBezTo>
                      <a:pt x="1235" y="1696"/>
                      <a:pt x="1236" y="1697"/>
                      <a:pt x="1237" y="1692"/>
                    </a:cubicBezTo>
                    <a:cubicBezTo>
                      <a:pt x="1219" y="1683"/>
                      <a:pt x="1219" y="1683"/>
                      <a:pt x="1219" y="1683"/>
                    </a:cubicBezTo>
                    <a:cubicBezTo>
                      <a:pt x="1216" y="1681"/>
                      <a:pt x="1218" y="1681"/>
                      <a:pt x="1215" y="1676"/>
                    </a:cubicBezTo>
                    <a:cubicBezTo>
                      <a:pt x="1208" y="1667"/>
                      <a:pt x="1204" y="1665"/>
                      <a:pt x="1201" y="1655"/>
                    </a:cubicBezTo>
                    <a:cubicBezTo>
                      <a:pt x="1198" y="1649"/>
                      <a:pt x="1196" y="1649"/>
                      <a:pt x="1192" y="1645"/>
                    </a:cubicBezTo>
                    <a:cubicBezTo>
                      <a:pt x="1179" y="1634"/>
                      <a:pt x="1175" y="1637"/>
                      <a:pt x="1160" y="1635"/>
                    </a:cubicBezTo>
                    <a:cubicBezTo>
                      <a:pt x="1151" y="1634"/>
                      <a:pt x="1158" y="1635"/>
                      <a:pt x="1151" y="1636"/>
                    </a:cubicBezTo>
                    <a:cubicBezTo>
                      <a:pt x="1142" y="1638"/>
                      <a:pt x="1143" y="1633"/>
                      <a:pt x="1134" y="1631"/>
                    </a:cubicBezTo>
                    <a:cubicBezTo>
                      <a:pt x="1129" y="1630"/>
                      <a:pt x="1128" y="1629"/>
                      <a:pt x="1124" y="1627"/>
                    </a:cubicBezTo>
                    <a:cubicBezTo>
                      <a:pt x="1117" y="1625"/>
                      <a:pt x="1121" y="1627"/>
                      <a:pt x="1116" y="1622"/>
                    </a:cubicBezTo>
                    <a:cubicBezTo>
                      <a:pt x="1116" y="1622"/>
                      <a:pt x="1116" y="1622"/>
                      <a:pt x="1114" y="1620"/>
                    </a:cubicBezTo>
                    <a:cubicBezTo>
                      <a:pt x="1110" y="1616"/>
                      <a:pt x="1106" y="1615"/>
                      <a:pt x="1100" y="1612"/>
                    </a:cubicBezTo>
                    <a:cubicBezTo>
                      <a:pt x="1082" y="1606"/>
                      <a:pt x="1071" y="1590"/>
                      <a:pt x="1065" y="1587"/>
                    </a:cubicBezTo>
                    <a:cubicBezTo>
                      <a:pt x="1063" y="1585"/>
                      <a:pt x="1063" y="1585"/>
                      <a:pt x="1063" y="1585"/>
                    </a:cubicBezTo>
                    <a:cubicBezTo>
                      <a:pt x="1058" y="1583"/>
                      <a:pt x="1058" y="1583"/>
                      <a:pt x="1053" y="1582"/>
                    </a:cubicBezTo>
                    <a:cubicBezTo>
                      <a:pt x="1049" y="1573"/>
                      <a:pt x="1045" y="1568"/>
                      <a:pt x="1040" y="1561"/>
                    </a:cubicBezTo>
                    <a:cubicBezTo>
                      <a:pt x="1037" y="1557"/>
                      <a:pt x="1034" y="1557"/>
                      <a:pt x="1031" y="1552"/>
                    </a:cubicBezTo>
                    <a:cubicBezTo>
                      <a:pt x="1027" y="1546"/>
                      <a:pt x="1030" y="1545"/>
                      <a:pt x="1025" y="1541"/>
                    </a:cubicBezTo>
                    <a:cubicBezTo>
                      <a:pt x="1026" y="1537"/>
                      <a:pt x="1026" y="1538"/>
                      <a:pt x="1025" y="1535"/>
                    </a:cubicBezTo>
                    <a:cubicBezTo>
                      <a:pt x="1029" y="1531"/>
                      <a:pt x="1027" y="1534"/>
                      <a:pt x="1030" y="1529"/>
                    </a:cubicBezTo>
                    <a:cubicBezTo>
                      <a:pt x="1032" y="1524"/>
                      <a:pt x="1030" y="1528"/>
                      <a:pt x="1033" y="1524"/>
                    </a:cubicBezTo>
                    <a:cubicBezTo>
                      <a:pt x="1041" y="1517"/>
                      <a:pt x="1038" y="1520"/>
                      <a:pt x="1038" y="1505"/>
                    </a:cubicBezTo>
                    <a:cubicBezTo>
                      <a:pt x="1038" y="1503"/>
                      <a:pt x="1038" y="1503"/>
                      <a:pt x="1038" y="1503"/>
                    </a:cubicBezTo>
                    <a:cubicBezTo>
                      <a:pt x="1038" y="1497"/>
                      <a:pt x="1034" y="1489"/>
                      <a:pt x="1031" y="1485"/>
                    </a:cubicBezTo>
                    <a:cubicBezTo>
                      <a:pt x="1032" y="1482"/>
                      <a:pt x="1033" y="1484"/>
                      <a:pt x="1031" y="1479"/>
                    </a:cubicBezTo>
                    <a:cubicBezTo>
                      <a:pt x="1029" y="1473"/>
                      <a:pt x="1030" y="1477"/>
                      <a:pt x="1028" y="1474"/>
                    </a:cubicBezTo>
                    <a:cubicBezTo>
                      <a:pt x="1030" y="1470"/>
                      <a:pt x="1028" y="1472"/>
                      <a:pt x="1027" y="1468"/>
                    </a:cubicBezTo>
                    <a:cubicBezTo>
                      <a:pt x="1025" y="1462"/>
                      <a:pt x="1028" y="1467"/>
                      <a:pt x="1023" y="1461"/>
                    </a:cubicBezTo>
                    <a:cubicBezTo>
                      <a:pt x="1020" y="1457"/>
                      <a:pt x="1021" y="1461"/>
                      <a:pt x="1019" y="1455"/>
                    </a:cubicBezTo>
                    <a:cubicBezTo>
                      <a:pt x="1018" y="1451"/>
                      <a:pt x="1019" y="1452"/>
                      <a:pt x="1016" y="1448"/>
                    </a:cubicBezTo>
                    <a:cubicBezTo>
                      <a:pt x="1017" y="1442"/>
                      <a:pt x="1014" y="1442"/>
                      <a:pt x="1007" y="1432"/>
                    </a:cubicBezTo>
                    <a:cubicBezTo>
                      <a:pt x="1005" y="1431"/>
                      <a:pt x="1005" y="1431"/>
                      <a:pt x="1005" y="1431"/>
                    </a:cubicBezTo>
                    <a:cubicBezTo>
                      <a:pt x="1003" y="1427"/>
                      <a:pt x="1000" y="1431"/>
                      <a:pt x="1004" y="1424"/>
                    </a:cubicBezTo>
                    <a:cubicBezTo>
                      <a:pt x="1006" y="1421"/>
                      <a:pt x="1008" y="1423"/>
                      <a:pt x="1011" y="1419"/>
                    </a:cubicBezTo>
                    <a:cubicBezTo>
                      <a:pt x="1009" y="1415"/>
                      <a:pt x="1009" y="1415"/>
                      <a:pt x="1009" y="1415"/>
                    </a:cubicBezTo>
                    <a:cubicBezTo>
                      <a:pt x="1002" y="1411"/>
                      <a:pt x="1002" y="1411"/>
                      <a:pt x="1002" y="1411"/>
                    </a:cubicBezTo>
                    <a:cubicBezTo>
                      <a:pt x="995" y="1393"/>
                      <a:pt x="996" y="1404"/>
                      <a:pt x="999" y="1393"/>
                    </a:cubicBezTo>
                    <a:cubicBezTo>
                      <a:pt x="991" y="1390"/>
                      <a:pt x="991" y="1390"/>
                      <a:pt x="991" y="1390"/>
                    </a:cubicBezTo>
                    <a:cubicBezTo>
                      <a:pt x="979" y="1369"/>
                      <a:pt x="984" y="1379"/>
                      <a:pt x="984" y="1370"/>
                    </a:cubicBezTo>
                    <a:cubicBezTo>
                      <a:pt x="985" y="1367"/>
                      <a:pt x="985" y="1369"/>
                      <a:pt x="983" y="1366"/>
                    </a:cubicBezTo>
                    <a:cubicBezTo>
                      <a:pt x="982" y="1362"/>
                      <a:pt x="982" y="1362"/>
                      <a:pt x="982" y="1362"/>
                    </a:cubicBezTo>
                    <a:cubicBezTo>
                      <a:pt x="980" y="1360"/>
                      <a:pt x="980" y="1360"/>
                      <a:pt x="979" y="1358"/>
                    </a:cubicBezTo>
                    <a:cubicBezTo>
                      <a:pt x="977" y="1353"/>
                      <a:pt x="976" y="1350"/>
                      <a:pt x="979" y="1344"/>
                    </a:cubicBezTo>
                    <a:cubicBezTo>
                      <a:pt x="972" y="1340"/>
                      <a:pt x="975" y="1334"/>
                      <a:pt x="978" y="1327"/>
                    </a:cubicBezTo>
                    <a:cubicBezTo>
                      <a:pt x="973" y="1320"/>
                      <a:pt x="975" y="1322"/>
                      <a:pt x="974" y="1318"/>
                    </a:cubicBezTo>
                    <a:cubicBezTo>
                      <a:pt x="961" y="1319"/>
                      <a:pt x="970" y="1321"/>
                      <a:pt x="964" y="1319"/>
                    </a:cubicBezTo>
                    <a:cubicBezTo>
                      <a:pt x="961" y="1318"/>
                      <a:pt x="961" y="1316"/>
                      <a:pt x="954" y="1314"/>
                    </a:cubicBezTo>
                    <a:cubicBezTo>
                      <a:pt x="949" y="1318"/>
                      <a:pt x="948" y="1320"/>
                      <a:pt x="949" y="1324"/>
                    </a:cubicBezTo>
                    <a:cubicBezTo>
                      <a:pt x="949" y="1324"/>
                      <a:pt x="950" y="1328"/>
                      <a:pt x="950" y="1329"/>
                    </a:cubicBezTo>
                    <a:cubicBezTo>
                      <a:pt x="950" y="1330"/>
                      <a:pt x="951" y="1335"/>
                      <a:pt x="951" y="1335"/>
                    </a:cubicBezTo>
                    <a:cubicBezTo>
                      <a:pt x="953" y="1353"/>
                      <a:pt x="954" y="1344"/>
                      <a:pt x="958" y="1352"/>
                    </a:cubicBezTo>
                    <a:cubicBezTo>
                      <a:pt x="959" y="1355"/>
                      <a:pt x="957" y="1353"/>
                      <a:pt x="960" y="1357"/>
                    </a:cubicBezTo>
                    <a:cubicBezTo>
                      <a:pt x="956" y="1364"/>
                      <a:pt x="956" y="1364"/>
                      <a:pt x="956" y="1364"/>
                    </a:cubicBezTo>
                    <a:cubicBezTo>
                      <a:pt x="963" y="1373"/>
                      <a:pt x="963" y="1373"/>
                      <a:pt x="963" y="1373"/>
                    </a:cubicBezTo>
                    <a:cubicBezTo>
                      <a:pt x="964" y="1377"/>
                      <a:pt x="959" y="1379"/>
                      <a:pt x="963" y="1386"/>
                    </a:cubicBezTo>
                    <a:cubicBezTo>
                      <a:pt x="968" y="1399"/>
                      <a:pt x="969" y="1392"/>
                      <a:pt x="965" y="1402"/>
                    </a:cubicBezTo>
                    <a:cubicBezTo>
                      <a:pt x="968" y="1405"/>
                      <a:pt x="968" y="1405"/>
                      <a:pt x="968" y="1405"/>
                    </a:cubicBezTo>
                    <a:cubicBezTo>
                      <a:pt x="970" y="1408"/>
                      <a:pt x="970" y="1406"/>
                      <a:pt x="970" y="1409"/>
                    </a:cubicBezTo>
                    <a:cubicBezTo>
                      <a:pt x="971" y="1414"/>
                      <a:pt x="970" y="1413"/>
                      <a:pt x="972" y="1418"/>
                    </a:cubicBezTo>
                    <a:cubicBezTo>
                      <a:pt x="969" y="1425"/>
                      <a:pt x="970" y="1421"/>
                      <a:pt x="971" y="1424"/>
                    </a:cubicBezTo>
                    <a:cubicBezTo>
                      <a:pt x="971" y="1425"/>
                      <a:pt x="971" y="1425"/>
                      <a:pt x="971" y="1425"/>
                    </a:cubicBezTo>
                    <a:cubicBezTo>
                      <a:pt x="973" y="1432"/>
                      <a:pt x="973" y="1427"/>
                      <a:pt x="971" y="1439"/>
                    </a:cubicBezTo>
                    <a:cubicBezTo>
                      <a:pt x="974" y="1441"/>
                      <a:pt x="974" y="1441"/>
                      <a:pt x="974" y="1441"/>
                    </a:cubicBezTo>
                    <a:cubicBezTo>
                      <a:pt x="973" y="1444"/>
                      <a:pt x="971" y="1446"/>
                      <a:pt x="970" y="1448"/>
                    </a:cubicBezTo>
                    <a:cubicBezTo>
                      <a:pt x="985" y="1464"/>
                      <a:pt x="969" y="1448"/>
                      <a:pt x="982" y="1465"/>
                    </a:cubicBezTo>
                    <a:cubicBezTo>
                      <a:pt x="974" y="1476"/>
                      <a:pt x="974" y="1476"/>
                      <a:pt x="974" y="1476"/>
                    </a:cubicBezTo>
                    <a:cubicBezTo>
                      <a:pt x="970" y="1475"/>
                      <a:pt x="970" y="1475"/>
                      <a:pt x="970" y="1475"/>
                    </a:cubicBezTo>
                    <a:cubicBezTo>
                      <a:pt x="971" y="1462"/>
                      <a:pt x="969" y="1464"/>
                      <a:pt x="965" y="1456"/>
                    </a:cubicBezTo>
                    <a:cubicBezTo>
                      <a:pt x="963" y="1453"/>
                      <a:pt x="959" y="1446"/>
                      <a:pt x="958" y="1442"/>
                    </a:cubicBezTo>
                    <a:cubicBezTo>
                      <a:pt x="953" y="1441"/>
                      <a:pt x="953" y="1441"/>
                      <a:pt x="953" y="1441"/>
                    </a:cubicBezTo>
                    <a:cubicBezTo>
                      <a:pt x="953" y="1437"/>
                      <a:pt x="955" y="1431"/>
                      <a:pt x="956" y="1425"/>
                    </a:cubicBezTo>
                    <a:cubicBezTo>
                      <a:pt x="956" y="1422"/>
                      <a:pt x="957" y="1417"/>
                      <a:pt x="956" y="1414"/>
                    </a:cubicBezTo>
                    <a:cubicBezTo>
                      <a:pt x="954" y="1405"/>
                      <a:pt x="944" y="1401"/>
                      <a:pt x="940" y="1398"/>
                    </a:cubicBezTo>
                    <a:cubicBezTo>
                      <a:pt x="934" y="1394"/>
                      <a:pt x="943" y="1397"/>
                      <a:pt x="934" y="1393"/>
                    </a:cubicBezTo>
                    <a:cubicBezTo>
                      <a:pt x="934" y="1383"/>
                      <a:pt x="927" y="1386"/>
                      <a:pt x="926" y="1380"/>
                    </a:cubicBezTo>
                    <a:cubicBezTo>
                      <a:pt x="936" y="1379"/>
                      <a:pt x="936" y="1379"/>
                      <a:pt x="936" y="1379"/>
                    </a:cubicBezTo>
                    <a:cubicBezTo>
                      <a:pt x="941" y="1378"/>
                      <a:pt x="947" y="1360"/>
                      <a:pt x="945" y="1350"/>
                    </a:cubicBezTo>
                    <a:cubicBezTo>
                      <a:pt x="944" y="1349"/>
                      <a:pt x="941" y="1345"/>
                      <a:pt x="940" y="1344"/>
                    </a:cubicBezTo>
                    <a:cubicBezTo>
                      <a:pt x="934" y="1338"/>
                      <a:pt x="933" y="1341"/>
                      <a:pt x="928" y="1328"/>
                    </a:cubicBezTo>
                    <a:cubicBezTo>
                      <a:pt x="926" y="1323"/>
                      <a:pt x="928" y="1325"/>
                      <a:pt x="926" y="1324"/>
                    </a:cubicBezTo>
                    <a:cubicBezTo>
                      <a:pt x="930" y="1314"/>
                      <a:pt x="929" y="1319"/>
                      <a:pt x="927" y="1310"/>
                    </a:cubicBezTo>
                    <a:cubicBezTo>
                      <a:pt x="927" y="1310"/>
                      <a:pt x="927" y="1309"/>
                      <a:pt x="927" y="1309"/>
                    </a:cubicBezTo>
                    <a:cubicBezTo>
                      <a:pt x="926" y="1309"/>
                      <a:pt x="926" y="1308"/>
                      <a:pt x="926" y="1308"/>
                    </a:cubicBezTo>
                    <a:cubicBezTo>
                      <a:pt x="925" y="1303"/>
                      <a:pt x="924" y="1305"/>
                      <a:pt x="924" y="1300"/>
                    </a:cubicBezTo>
                    <a:cubicBezTo>
                      <a:pt x="923" y="1295"/>
                      <a:pt x="926" y="1289"/>
                      <a:pt x="925" y="1281"/>
                    </a:cubicBezTo>
                    <a:cubicBezTo>
                      <a:pt x="921" y="1280"/>
                      <a:pt x="921" y="1280"/>
                      <a:pt x="921" y="1280"/>
                    </a:cubicBezTo>
                    <a:cubicBezTo>
                      <a:pt x="921" y="1275"/>
                      <a:pt x="921" y="1275"/>
                      <a:pt x="921" y="1275"/>
                    </a:cubicBezTo>
                    <a:cubicBezTo>
                      <a:pt x="918" y="1272"/>
                      <a:pt x="920" y="1273"/>
                      <a:pt x="918" y="1271"/>
                    </a:cubicBezTo>
                    <a:cubicBezTo>
                      <a:pt x="916" y="1269"/>
                      <a:pt x="918" y="1270"/>
                      <a:pt x="915" y="1269"/>
                    </a:cubicBezTo>
                    <a:cubicBezTo>
                      <a:pt x="911" y="1267"/>
                      <a:pt x="914" y="1274"/>
                      <a:pt x="910" y="1267"/>
                    </a:cubicBezTo>
                    <a:cubicBezTo>
                      <a:pt x="910" y="1262"/>
                      <a:pt x="910" y="1262"/>
                      <a:pt x="910" y="1262"/>
                    </a:cubicBezTo>
                    <a:cubicBezTo>
                      <a:pt x="897" y="1256"/>
                      <a:pt x="897" y="1256"/>
                      <a:pt x="897" y="1256"/>
                    </a:cubicBezTo>
                    <a:cubicBezTo>
                      <a:pt x="889" y="1251"/>
                      <a:pt x="893" y="1256"/>
                      <a:pt x="886" y="1252"/>
                    </a:cubicBezTo>
                    <a:cubicBezTo>
                      <a:pt x="887" y="1249"/>
                      <a:pt x="889" y="1245"/>
                      <a:pt x="888" y="1242"/>
                    </a:cubicBezTo>
                    <a:cubicBezTo>
                      <a:pt x="888" y="1240"/>
                      <a:pt x="888" y="1240"/>
                      <a:pt x="888" y="1240"/>
                    </a:cubicBezTo>
                    <a:cubicBezTo>
                      <a:pt x="882" y="1220"/>
                      <a:pt x="884" y="1235"/>
                      <a:pt x="881" y="1224"/>
                    </a:cubicBezTo>
                    <a:cubicBezTo>
                      <a:pt x="882" y="1217"/>
                      <a:pt x="873" y="1205"/>
                      <a:pt x="885" y="1208"/>
                    </a:cubicBezTo>
                    <a:cubicBezTo>
                      <a:pt x="886" y="1203"/>
                      <a:pt x="886" y="1203"/>
                      <a:pt x="886" y="1203"/>
                    </a:cubicBezTo>
                    <a:cubicBezTo>
                      <a:pt x="875" y="1196"/>
                      <a:pt x="876" y="1197"/>
                      <a:pt x="878" y="1191"/>
                    </a:cubicBezTo>
                    <a:cubicBezTo>
                      <a:pt x="885" y="1192"/>
                      <a:pt x="882" y="1192"/>
                      <a:pt x="885" y="1192"/>
                    </a:cubicBezTo>
                    <a:cubicBezTo>
                      <a:pt x="886" y="1182"/>
                      <a:pt x="886" y="1182"/>
                      <a:pt x="886" y="1182"/>
                    </a:cubicBezTo>
                    <a:cubicBezTo>
                      <a:pt x="882" y="1181"/>
                      <a:pt x="882" y="1181"/>
                      <a:pt x="882" y="1181"/>
                    </a:cubicBezTo>
                    <a:cubicBezTo>
                      <a:pt x="882" y="1181"/>
                      <a:pt x="882" y="1181"/>
                      <a:pt x="882" y="1182"/>
                    </a:cubicBezTo>
                    <a:cubicBezTo>
                      <a:pt x="880" y="1183"/>
                      <a:pt x="881" y="1185"/>
                      <a:pt x="876" y="1184"/>
                    </a:cubicBezTo>
                    <a:cubicBezTo>
                      <a:pt x="875" y="1180"/>
                      <a:pt x="875" y="1181"/>
                      <a:pt x="877" y="1177"/>
                    </a:cubicBezTo>
                    <a:cubicBezTo>
                      <a:pt x="874" y="1174"/>
                      <a:pt x="874" y="1174"/>
                      <a:pt x="874" y="1174"/>
                    </a:cubicBezTo>
                    <a:cubicBezTo>
                      <a:pt x="875" y="1173"/>
                      <a:pt x="875" y="1173"/>
                      <a:pt x="875" y="1173"/>
                    </a:cubicBezTo>
                    <a:cubicBezTo>
                      <a:pt x="874" y="1172"/>
                      <a:pt x="873" y="1170"/>
                      <a:pt x="871" y="1168"/>
                    </a:cubicBezTo>
                    <a:cubicBezTo>
                      <a:pt x="872" y="1151"/>
                      <a:pt x="872" y="1151"/>
                      <a:pt x="872" y="1151"/>
                    </a:cubicBezTo>
                    <a:cubicBezTo>
                      <a:pt x="872" y="1146"/>
                      <a:pt x="870" y="1143"/>
                      <a:pt x="870" y="1138"/>
                    </a:cubicBezTo>
                    <a:cubicBezTo>
                      <a:pt x="881" y="1124"/>
                      <a:pt x="881" y="1124"/>
                      <a:pt x="881" y="1124"/>
                    </a:cubicBezTo>
                    <a:cubicBezTo>
                      <a:pt x="886" y="1116"/>
                      <a:pt x="881" y="1115"/>
                      <a:pt x="889" y="1110"/>
                    </a:cubicBezTo>
                    <a:cubicBezTo>
                      <a:pt x="888" y="1102"/>
                      <a:pt x="885" y="1091"/>
                      <a:pt x="893" y="1084"/>
                    </a:cubicBezTo>
                    <a:cubicBezTo>
                      <a:pt x="896" y="1082"/>
                      <a:pt x="899" y="1074"/>
                      <a:pt x="901" y="1070"/>
                    </a:cubicBezTo>
                    <a:cubicBezTo>
                      <a:pt x="914" y="1048"/>
                      <a:pt x="914" y="1048"/>
                      <a:pt x="914" y="1048"/>
                    </a:cubicBezTo>
                    <a:cubicBezTo>
                      <a:pt x="917" y="1044"/>
                      <a:pt x="915" y="1045"/>
                      <a:pt x="918" y="1040"/>
                    </a:cubicBezTo>
                    <a:cubicBezTo>
                      <a:pt x="923" y="1024"/>
                      <a:pt x="918" y="1044"/>
                      <a:pt x="923" y="1025"/>
                    </a:cubicBezTo>
                    <a:cubicBezTo>
                      <a:pt x="930" y="1026"/>
                      <a:pt x="928" y="1023"/>
                      <a:pt x="928" y="1018"/>
                    </a:cubicBezTo>
                    <a:cubicBezTo>
                      <a:pt x="928" y="1014"/>
                      <a:pt x="928" y="1012"/>
                      <a:pt x="928" y="1008"/>
                    </a:cubicBezTo>
                    <a:cubicBezTo>
                      <a:pt x="928" y="996"/>
                      <a:pt x="922" y="1003"/>
                      <a:pt x="927" y="988"/>
                    </a:cubicBezTo>
                    <a:cubicBezTo>
                      <a:pt x="957" y="995"/>
                      <a:pt x="957" y="995"/>
                      <a:pt x="957" y="995"/>
                    </a:cubicBezTo>
                    <a:cubicBezTo>
                      <a:pt x="961" y="996"/>
                      <a:pt x="961" y="996"/>
                      <a:pt x="961" y="996"/>
                    </a:cubicBezTo>
                    <a:cubicBezTo>
                      <a:pt x="958" y="1000"/>
                      <a:pt x="958" y="1000"/>
                      <a:pt x="958" y="1000"/>
                    </a:cubicBezTo>
                    <a:cubicBezTo>
                      <a:pt x="955" y="1005"/>
                      <a:pt x="956" y="1003"/>
                      <a:pt x="958" y="1005"/>
                    </a:cubicBezTo>
                    <a:cubicBezTo>
                      <a:pt x="958" y="1012"/>
                      <a:pt x="957" y="1006"/>
                      <a:pt x="959" y="1009"/>
                    </a:cubicBezTo>
                    <a:cubicBezTo>
                      <a:pt x="960" y="1005"/>
                      <a:pt x="963" y="1002"/>
                      <a:pt x="964" y="999"/>
                    </a:cubicBezTo>
                    <a:cubicBezTo>
                      <a:pt x="968" y="998"/>
                      <a:pt x="968" y="998"/>
                      <a:pt x="968" y="998"/>
                    </a:cubicBezTo>
                    <a:cubicBezTo>
                      <a:pt x="965" y="995"/>
                      <a:pt x="972" y="996"/>
                      <a:pt x="963" y="995"/>
                    </a:cubicBezTo>
                    <a:cubicBezTo>
                      <a:pt x="962" y="989"/>
                      <a:pt x="962" y="989"/>
                      <a:pt x="962" y="989"/>
                    </a:cubicBezTo>
                    <a:cubicBezTo>
                      <a:pt x="965" y="985"/>
                      <a:pt x="964" y="989"/>
                      <a:pt x="968" y="984"/>
                    </a:cubicBezTo>
                    <a:cubicBezTo>
                      <a:pt x="966" y="979"/>
                      <a:pt x="964" y="981"/>
                      <a:pt x="966" y="975"/>
                    </a:cubicBezTo>
                    <a:cubicBezTo>
                      <a:pt x="959" y="969"/>
                      <a:pt x="959" y="969"/>
                      <a:pt x="959" y="969"/>
                    </a:cubicBezTo>
                    <a:cubicBezTo>
                      <a:pt x="961" y="966"/>
                      <a:pt x="961" y="967"/>
                      <a:pt x="963" y="964"/>
                    </a:cubicBezTo>
                    <a:cubicBezTo>
                      <a:pt x="954" y="962"/>
                      <a:pt x="961" y="964"/>
                      <a:pt x="953" y="965"/>
                    </a:cubicBezTo>
                    <a:cubicBezTo>
                      <a:pt x="953" y="962"/>
                      <a:pt x="953" y="962"/>
                      <a:pt x="953" y="962"/>
                    </a:cubicBezTo>
                    <a:cubicBezTo>
                      <a:pt x="955" y="950"/>
                      <a:pt x="944" y="963"/>
                      <a:pt x="943" y="948"/>
                    </a:cubicBezTo>
                    <a:cubicBezTo>
                      <a:pt x="943" y="948"/>
                      <a:pt x="943" y="947"/>
                      <a:pt x="943" y="947"/>
                    </a:cubicBezTo>
                    <a:cubicBezTo>
                      <a:pt x="942" y="945"/>
                      <a:pt x="942" y="948"/>
                      <a:pt x="942" y="944"/>
                    </a:cubicBezTo>
                    <a:cubicBezTo>
                      <a:pt x="938" y="943"/>
                      <a:pt x="938" y="943"/>
                      <a:pt x="938" y="943"/>
                    </a:cubicBezTo>
                    <a:cubicBezTo>
                      <a:pt x="934" y="947"/>
                      <a:pt x="935" y="945"/>
                      <a:pt x="928" y="944"/>
                    </a:cubicBezTo>
                    <a:cubicBezTo>
                      <a:pt x="924" y="944"/>
                      <a:pt x="921" y="944"/>
                      <a:pt x="918" y="944"/>
                    </a:cubicBezTo>
                    <a:cubicBezTo>
                      <a:pt x="919" y="936"/>
                      <a:pt x="922" y="942"/>
                      <a:pt x="921" y="938"/>
                    </a:cubicBezTo>
                    <a:cubicBezTo>
                      <a:pt x="911" y="934"/>
                      <a:pt x="912" y="936"/>
                      <a:pt x="904" y="936"/>
                    </a:cubicBezTo>
                    <a:cubicBezTo>
                      <a:pt x="902" y="933"/>
                      <a:pt x="902" y="934"/>
                      <a:pt x="904" y="930"/>
                    </a:cubicBezTo>
                    <a:cubicBezTo>
                      <a:pt x="905" y="927"/>
                      <a:pt x="909" y="926"/>
                      <a:pt x="913" y="926"/>
                    </a:cubicBezTo>
                    <a:cubicBezTo>
                      <a:pt x="913" y="923"/>
                      <a:pt x="912" y="920"/>
                      <a:pt x="913" y="917"/>
                    </a:cubicBezTo>
                    <a:cubicBezTo>
                      <a:pt x="913" y="917"/>
                      <a:pt x="913" y="917"/>
                      <a:pt x="913" y="916"/>
                    </a:cubicBezTo>
                    <a:cubicBezTo>
                      <a:pt x="913" y="915"/>
                      <a:pt x="913" y="915"/>
                      <a:pt x="913" y="915"/>
                    </a:cubicBezTo>
                    <a:cubicBezTo>
                      <a:pt x="913" y="914"/>
                      <a:pt x="911" y="914"/>
                      <a:pt x="913" y="914"/>
                    </a:cubicBezTo>
                    <a:cubicBezTo>
                      <a:pt x="912" y="910"/>
                      <a:pt x="912" y="910"/>
                      <a:pt x="912" y="910"/>
                    </a:cubicBezTo>
                    <a:cubicBezTo>
                      <a:pt x="910" y="907"/>
                      <a:pt x="906" y="906"/>
                      <a:pt x="910" y="899"/>
                    </a:cubicBezTo>
                    <a:cubicBezTo>
                      <a:pt x="903" y="900"/>
                      <a:pt x="903" y="900"/>
                      <a:pt x="903" y="900"/>
                    </a:cubicBezTo>
                    <a:cubicBezTo>
                      <a:pt x="903" y="897"/>
                      <a:pt x="904" y="900"/>
                      <a:pt x="901" y="898"/>
                    </a:cubicBezTo>
                    <a:cubicBezTo>
                      <a:pt x="900" y="896"/>
                      <a:pt x="897" y="892"/>
                      <a:pt x="902" y="893"/>
                    </a:cubicBezTo>
                    <a:cubicBezTo>
                      <a:pt x="904" y="891"/>
                      <a:pt x="904" y="891"/>
                      <a:pt x="904" y="891"/>
                    </a:cubicBezTo>
                    <a:cubicBezTo>
                      <a:pt x="904" y="890"/>
                      <a:pt x="904" y="890"/>
                      <a:pt x="905" y="890"/>
                    </a:cubicBezTo>
                    <a:cubicBezTo>
                      <a:pt x="906" y="889"/>
                      <a:pt x="906" y="889"/>
                      <a:pt x="907" y="887"/>
                    </a:cubicBezTo>
                    <a:cubicBezTo>
                      <a:pt x="910" y="883"/>
                      <a:pt x="907" y="888"/>
                      <a:pt x="911" y="883"/>
                    </a:cubicBezTo>
                    <a:cubicBezTo>
                      <a:pt x="897" y="884"/>
                      <a:pt x="903" y="884"/>
                      <a:pt x="898" y="888"/>
                    </a:cubicBezTo>
                    <a:cubicBezTo>
                      <a:pt x="888" y="876"/>
                      <a:pt x="893" y="878"/>
                      <a:pt x="895" y="874"/>
                    </a:cubicBezTo>
                    <a:cubicBezTo>
                      <a:pt x="897" y="870"/>
                      <a:pt x="896" y="866"/>
                      <a:pt x="896" y="864"/>
                    </a:cubicBezTo>
                    <a:cubicBezTo>
                      <a:pt x="895" y="864"/>
                      <a:pt x="891" y="862"/>
                      <a:pt x="904" y="855"/>
                    </a:cubicBezTo>
                    <a:cubicBezTo>
                      <a:pt x="907" y="853"/>
                      <a:pt x="910" y="852"/>
                      <a:pt x="914" y="852"/>
                    </a:cubicBezTo>
                    <a:cubicBezTo>
                      <a:pt x="914" y="848"/>
                      <a:pt x="914" y="848"/>
                      <a:pt x="914" y="848"/>
                    </a:cubicBezTo>
                    <a:cubicBezTo>
                      <a:pt x="891" y="857"/>
                      <a:pt x="896" y="854"/>
                      <a:pt x="895" y="847"/>
                    </a:cubicBezTo>
                    <a:cubicBezTo>
                      <a:pt x="894" y="843"/>
                      <a:pt x="894" y="843"/>
                      <a:pt x="894" y="843"/>
                    </a:cubicBezTo>
                    <a:cubicBezTo>
                      <a:pt x="901" y="844"/>
                      <a:pt x="901" y="844"/>
                      <a:pt x="901" y="844"/>
                    </a:cubicBezTo>
                    <a:cubicBezTo>
                      <a:pt x="902" y="839"/>
                      <a:pt x="903" y="840"/>
                      <a:pt x="902" y="835"/>
                    </a:cubicBezTo>
                    <a:cubicBezTo>
                      <a:pt x="901" y="828"/>
                      <a:pt x="903" y="839"/>
                      <a:pt x="897" y="839"/>
                    </a:cubicBezTo>
                    <a:cubicBezTo>
                      <a:pt x="889" y="840"/>
                      <a:pt x="893" y="838"/>
                      <a:pt x="893" y="836"/>
                    </a:cubicBezTo>
                    <a:cubicBezTo>
                      <a:pt x="891" y="831"/>
                      <a:pt x="894" y="828"/>
                      <a:pt x="898" y="827"/>
                    </a:cubicBezTo>
                    <a:cubicBezTo>
                      <a:pt x="887" y="830"/>
                      <a:pt x="887" y="830"/>
                      <a:pt x="887" y="830"/>
                    </a:cubicBezTo>
                    <a:cubicBezTo>
                      <a:pt x="888" y="822"/>
                      <a:pt x="888" y="825"/>
                      <a:pt x="890" y="825"/>
                    </a:cubicBezTo>
                    <a:cubicBezTo>
                      <a:pt x="893" y="817"/>
                      <a:pt x="893" y="817"/>
                      <a:pt x="893" y="817"/>
                    </a:cubicBezTo>
                    <a:cubicBezTo>
                      <a:pt x="886" y="818"/>
                      <a:pt x="886" y="818"/>
                      <a:pt x="886" y="818"/>
                    </a:cubicBezTo>
                    <a:cubicBezTo>
                      <a:pt x="890" y="813"/>
                      <a:pt x="890" y="813"/>
                      <a:pt x="890" y="813"/>
                    </a:cubicBezTo>
                    <a:cubicBezTo>
                      <a:pt x="888" y="811"/>
                      <a:pt x="888" y="811"/>
                      <a:pt x="888" y="811"/>
                    </a:cubicBezTo>
                    <a:cubicBezTo>
                      <a:pt x="887" y="810"/>
                      <a:pt x="885" y="808"/>
                      <a:pt x="885" y="808"/>
                    </a:cubicBezTo>
                    <a:cubicBezTo>
                      <a:pt x="881" y="813"/>
                      <a:pt x="882" y="813"/>
                      <a:pt x="878" y="813"/>
                    </a:cubicBezTo>
                    <a:cubicBezTo>
                      <a:pt x="879" y="808"/>
                      <a:pt x="879" y="808"/>
                      <a:pt x="879" y="808"/>
                    </a:cubicBezTo>
                    <a:cubicBezTo>
                      <a:pt x="885" y="806"/>
                      <a:pt x="881" y="809"/>
                      <a:pt x="883" y="805"/>
                    </a:cubicBezTo>
                    <a:cubicBezTo>
                      <a:pt x="884" y="801"/>
                      <a:pt x="883" y="803"/>
                      <a:pt x="885" y="802"/>
                    </a:cubicBezTo>
                    <a:cubicBezTo>
                      <a:pt x="880" y="780"/>
                      <a:pt x="884" y="793"/>
                      <a:pt x="883" y="783"/>
                    </a:cubicBezTo>
                    <a:cubicBezTo>
                      <a:pt x="883" y="780"/>
                      <a:pt x="882" y="781"/>
                      <a:pt x="883" y="779"/>
                    </a:cubicBezTo>
                    <a:cubicBezTo>
                      <a:pt x="883" y="774"/>
                      <a:pt x="883" y="778"/>
                      <a:pt x="882" y="774"/>
                    </a:cubicBezTo>
                    <a:cubicBezTo>
                      <a:pt x="880" y="772"/>
                      <a:pt x="881" y="772"/>
                      <a:pt x="879" y="771"/>
                    </a:cubicBezTo>
                    <a:cubicBezTo>
                      <a:pt x="877" y="769"/>
                      <a:pt x="873" y="769"/>
                      <a:pt x="872" y="767"/>
                    </a:cubicBezTo>
                    <a:cubicBezTo>
                      <a:pt x="866" y="763"/>
                      <a:pt x="866" y="763"/>
                      <a:pt x="866" y="763"/>
                    </a:cubicBezTo>
                    <a:cubicBezTo>
                      <a:pt x="866" y="765"/>
                      <a:pt x="865" y="767"/>
                      <a:pt x="865" y="769"/>
                    </a:cubicBezTo>
                    <a:cubicBezTo>
                      <a:pt x="862" y="766"/>
                      <a:pt x="861" y="765"/>
                      <a:pt x="855" y="766"/>
                    </a:cubicBezTo>
                    <a:cubicBezTo>
                      <a:pt x="853" y="767"/>
                      <a:pt x="854" y="767"/>
                      <a:pt x="850" y="767"/>
                    </a:cubicBezTo>
                    <a:cubicBezTo>
                      <a:pt x="845" y="768"/>
                      <a:pt x="845" y="768"/>
                      <a:pt x="845" y="768"/>
                    </a:cubicBezTo>
                    <a:cubicBezTo>
                      <a:pt x="847" y="769"/>
                      <a:pt x="847" y="769"/>
                      <a:pt x="847" y="769"/>
                    </a:cubicBezTo>
                    <a:cubicBezTo>
                      <a:pt x="849" y="771"/>
                      <a:pt x="841" y="768"/>
                      <a:pt x="854" y="772"/>
                    </a:cubicBezTo>
                    <a:cubicBezTo>
                      <a:pt x="858" y="773"/>
                      <a:pt x="860" y="774"/>
                      <a:pt x="862" y="775"/>
                    </a:cubicBezTo>
                    <a:cubicBezTo>
                      <a:pt x="861" y="779"/>
                      <a:pt x="861" y="779"/>
                      <a:pt x="861" y="779"/>
                    </a:cubicBezTo>
                    <a:cubicBezTo>
                      <a:pt x="861" y="779"/>
                      <a:pt x="861" y="779"/>
                      <a:pt x="861" y="780"/>
                    </a:cubicBezTo>
                    <a:cubicBezTo>
                      <a:pt x="861" y="780"/>
                      <a:pt x="861" y="780"/>
                      <a:pt x="862" y="781"/>
                    </a:cubicBezTo>
                    <a:cubicBezTo>
                      <a:pt x="862" y="783"/>
                      <a:pt x="865" y="782"/>
                      <a:pt x="861" y="788"/>
                    </a:cubicBezTo>
                    <a:cubicBezTo>
                      <a:pt x="851" y="782"/>
                      <a:pt x="851" y="782"/>
                      <a:pt x="851" y="782"/>
                    </a:cubicBezTo>
                    <a:cubicBezTo>
                      <a:pt x="849" y="787"/>
                      <a:pt x="849" y="787"/>
                      <a:pt x="849" y="787"/>
                    </a:cubicBezTo>
                    <a:cubicBezTo>
                      <a:pt x="860" y="793"/>
                      <a:pt x="860" y="793"/>
                      <a:pt x="860" y="793"/>
                    </a:cubicBezTo>
                    <a:cubicBezTo>
                      <a:pt x="858" y="801"/>
                      <a:pt x="858" y="801"/>
                      <a:pt x="858" y="801"/>
                    </a:cubicBezTo>
                    <a:cubicBezTo>
                      <a:pt x="863" y="805"/>
                      <a:pt x="862" y="804"/>
                      <a:pt x="866" y="809"/>
                    </a:cubicBezTo>
                    <a:cubicBezTo>
                      <a:pt x="867" y="801"/>
                      <a:pt x="865" y="808"/>
                      <a:pt x="866" y="804"/>
                    </a:cubicBezTo>
                    <a:cubicBezTo>
                      <a:pt x="866" y="804"/>
                      <a:pt x="867" y="800"/>
                      <a:pt x="869" y="799"/>
                    </a:cubicBezTo>
                    <a:cubicBezTo>
                      <a:pt x="879" y="802"/>
                      <a:pt x="879" y="802"/>
                      <a:pt x="879" y="802"/>
                    </a:cubicBezTo>
                    <a:cubicBezTo>
                      <a:pt x="876" y="809"/>
                      <a:pt x="876" y="809"/>
                      <a:pt x="876" y="809"/>
                    </a:cubicBezTo>
                    <a:cubicBezTo>
                      <a:pt x="871" y="809"/>
                      <a:pt x="876" y="810"/>
                      <a:pt x="872" y="811"/>
                    </a:cubicBezTo>
                    <a:cubicBezTo>
                      <a:pt x="868" y="813"/>
                      <a:pt x="869" y="812"/>
                      <a:pt x="866" y="810"/>
                    </a:cubicBezTo>
                    <a:cubicBezTo>
                      <a:pt x="861" y="818"/>
                      <a:pt x="861" y="818"/>
                      <a:pt x="861" y="818"/>
                    </a:cubicBezTo>
                    <a:cubicBezTo>
                      <a:pt x="860" y="811"/>
                      <a:pt x="860" y="811"/>
                      <a:pt x="860" y="811"/>
                    </a:cubicBezTo>
                    <a:cubicBezTo>
                      <a:pt x="859" y="807"/>
                      <a:pt x="859" y="807"/>
                      <a:pt x="859" y="808"/>
                    </a:cubicBezTo>
                    <a:cubicBezTo>
                      <a:pt x="859" y="808"/>
                      <a:pt x="859" y="808"/>
                      <a:pt x="859" y="808"/>
                    </a:cubicBezTo>
                    <a:cubicBezTo>
                      <a:pt x="859" y="813"/>
                      <a:pt x="859" y="809"/>
                      <a:pt x="859" y="808"/>
                    </a:cubicBezTo>
                    <a:cubicBezTo>
                      <a:pt x="851" y="810"/>
                      <a:pt x="851" y="810"/>
                      <a:pt x="851" y="810"/>
                    </a:cubicBezTo>
                    <a:cubicBezTo>
                      <a:pt x="850" y="804"/>
                      <a:pt x="850" y="804"/>
                      <a:pt x="850" y="804"/>
                    </a:cubicBezTo>
                    <a:cubicBezTo>
                      <a:pt x="846" y="802"/>
                      <a:pt x="846" y="802"/>
                      <a:pt x="846" y="802"/>
                    </a:cubicBezTo>
                    <a:cubicBezTo>
                      <a:pt x="849" y="794"/>
                      <a:pt x="845" y="796"/>
                      <a:pt x="849" y="787"/>
                    </a:cubicBezTo>
                    <a:cubicBezTo>
                      <a:pt x="843" y="784"/>
                      <a:pt x="847" y="785"/>
                      <a:pt x="844" y="782"/>
                    </a:cubicBezTo>
                    <a:cubicBezTo>
                      <a:pt x="836" y="771"/>
                      <a:pt x="847" y="776"/>
                      <a:pt x="837" y="764"/>
                    </a:cubicBezTo>
                    <a:cubicBezTo>
                      <a:pt x="831" y="755"/>
                      <a:pt x="831" y="767"/>
                      <a:pt x="824" y="746"/>
                    </a:cubicBezTo>
                    <a:cubicBezTo>
                      <a:pt x="831" y="739"/>
                      <a:pt x="831" y="739"/>
                      <a:pt x="831" y="739"/>
                    </a:cubicBezTo>
                    <a:cubicBezTo>
                      <a:pt x="824" y="737"/>
                      <a:pt x="827" y="737"/>
                      <a:pt x="817" y="740"/>
                    </a:cubicBezTo>
                    <a:cubicBezTo>
                      <a:pt x="812" y="737"/>
                      <a:pt x="820" y="739"/>
                      <a:pt x="807" y="735"/>
                    </a:cubicBezTo>
                    <a:cubicBezTo>
                      <a:pt x="813" y="729"/>
                      <a:pt x="813" y="729"/>
                      <a:pt x="813" y="729"/>
                    </a:cubicBezTo>
                    <a:cubicBezTo>
                      <a:pt x="813" y="729"/>
                      <a:pt x="814" y="729"/>
                      <a:pt x="814" y="729"/>
                    </a:cubicBezTo>
                    <a:cubicBezTo>
                      <a:pt x="808" y="728"/>
                      <a:pt x="808" y="728"/>
                      <a:pt x="808" y="728"/>
                    </a:cubicBezTo>
                    <a:cubicBezTo>
                      <a:pt x="810" y="727"/>
                      <a:pt x="812" y="727"/>
                      <a:pt x="814" y="725"/>
                    </a:cubicBezTo>
                    <a:cubicBezTo>
                      <a:pt x="814" y="729"/>
                      <a:pt x="814" y="729"/>
                      <a:pt x="814" y="729"/>
                    </a:cubicBezTo>
                    <a:cubicBezTo>
                      <a:pt x="818" y="727"/>
                      <a:pt x="815" y="733"/>
                      <a:pt x="818" y="725"/>
                    </a:cubicBezTo>
                    <a:cubicBezTo>
                      <a:pt x="819" y="721"/>
                      <a:pt x="818" y="725"/>
                      <a:pt x="818" y="719"/>
                    </a:cubicBezTo>
                    <a:cubicBezTo>
                      <a:pt x="819" y="721"/>
                      <a:pt x="820" y="722"/>
                      <a:pt x="825" y="721"/>
                    </a:cubicBezTo>
                    <a:cubicBezTo>
                      <a:pt x="828" y="721"/>
                      <a:pt x="829" y="721"/>
                      <a:pt x="832" y="719"/>
                    </a:cubicBezTo>
                    <a:cubicBezTo>
                      <a:pt x="835" y="717"/>
                      <a:pt x="834" y="716"/>
                      <a:pt x="835" y="716"/>
                    </a:cubicBezTo>
                    <a:cubicBezTo>
                      <a:pt x="837" y="707"/>
                      <a:pt x="839" y="712"/>
                      <a:pt x="843" y="710"/>
                    </a:cubicBezTo>
                    <a:cubicBezTo>
                      <a:pt x="845" y="710"/>
                      <a:pt x="848" y="705"/>
                      <a:pt x="849" y="704"/>
                    </a:cubicBezTo>
                    <a:cubicBezTo>
                      <a:pt x="850" y="702"/>
                      <a:pt x="850" y="702"/>
                      <a:pt x="852" y="701"/>
                    </a:cubicBezTo>
                    <a:cubicBezTo>
                      <a:pt x="854" y="699"/>
                      <a:pt x="854" y="699"/>
                      <a:pt x="854" y="699"/>
                    </a:cubicBezTo>
                    <a:cubicBezTo>
                      <a:pt x="858" y="695"/>
                      <a:pt x="857" y="697"/>
                      <a:pt x="859" y="690"/>
                    </a:cubicBezTo>
                    <a:cubicBezTo>
                      <a:pt x="859" y="685"/>
                      <a:pt x="859" y="685"/>
                      <a:pt x="859" y="685"/>
                    </a:cubicBezTo>
                    <a:cubicBezTo>
                      <a:pt x="868" y="687"/>
                      <a:pt x="868" y="687"/>
                      <a:pt x="868" y="687"/>
                    </a:cubicBezTo>
                    <a:cubicBezTo>
                      <a:pt x="869" y="680"/>
                      <a:pt x="869" y="680"/>
                      <a:pt x="869" y="680"/>
                    </a:cubicBezTo>
                    <a:cubicBezTo>
                      <a:pt x="869" y="680"/>
                      <a:pt x="869" y="680"/>
                      <a:pt x="869" y="680"/>
                    </a:cubicBezTo>
                    <a:cubicBezTo>
                      <a:pt x="872" y="680"/>
                      <a:pt x="866" y="678"/>
                      <a:pt x="869" y="680"/>
                    </a:cubicBezTo>
                    <a:cubicBezTo>
                      <a:pt x="869" y="681"/>
                      <a:pt x="870" y="681"/>
                      <a:pt x="871" y="682"/>
                    </a:cubicBezTo>
                    <a:cubicBezTo>
                      <a:pt x="873" y="675"/>
                      <a:pt x="874" y="675"/>
                      <a:pt x="879" y="673"/>
                    </a:cubicBezTo>
                    <a:cubicBezTo>
                      <a:pt x="883" y="671"/>
                      <a:pt x="883" y="672"/>
                      <a:pt x="887" y="667"/>
                    </a:cubicBezTo>
                    <a:cubicBezTo>
                      <a:pt x="889" y="664"/>
                      <a:pt x="889" y="664"/>
                      <a:pt x="889" y="664"/>
                    </a:cubicBezTo>
                    <a:cubicBezTo>
                      <a:pt x="900" y="667"/>
                      <a:pt x="900" y="667"/>
                      <a:pt x="900" y="667"/>
                    </a:cubicBezTo>
                    <a:cubicBezTo>
                      <a:pt x="903" y="660"/>
                      <a:pt x="903" y="660"/>
                      <a:pt x="903" y="660"/>
                    </a:cubicBezTo>
                    <a:cubicBezTo>
                      <a:pt x="910" y="661"/>
                      <a:pt x="910" y="661"/>
                      <a:pt x="910" y="661"/>
                    </a:cubicBezTo>
                    <a:cubicBezTo>
                      <a:pt x="913" y="652"/>
                      <a:pt x="913" y="652"/>
                      <a:pt x="913" y="652"/>
                    </a:cubicBezTo>
                    <a:cubicBezTo>
                      <a:pt x="922" y="655"/>
                      <a:pt x="922" y="655"/>
                      <a:pt x="922" y="655"/>
                    </a:cubicBezTo>
                    <a:cubicBezTo>
                      <a:pt x="924" y="647"/>
                      <a:pt x="924" y="647"/>
                      <a:pt x="924" y="647"/>
                    </a:cubicBezTo>
                    <a:cubicBezTo>
                      <a:pt x="932" y="649"/>
                      <a:pt x="932" y="649"/>
                      <a:pt x="932" y="649"/>
                    </a:cubicBezTo>
                    <a:cubicBezTo>
                      <a:pt x="936" y="631"/>
                      <a:pt x="935" y="645"/>
                      <a:pt x="944" y="628"/>
                    </a:cubicBezTo>
                    <a:cubicBezTo>
                      <a:pt x="944" y="628"/>
                      <a:pt x="944" y="628"/>
                      <a:pt x="944" y="628"/>
                    </a:cubicBezTo>
                    <a:cubicBezTo>
                      <a:pt x="944" y="629"/>
                      <a:pt x="944" y="629"/>
                      <a:pt x="944" y="629"/>
                    </a:cubicBezTo>
                    <a:cubicBezTo>
                      <a:pt x="944" y="629"/>
                      <a:pt x="944" y="629"/>
                      <a:pt x="944" y="629"/>
                    </a:cubicBezTo>
                    <a:cubicBezTo>
                      <a:pt x="944" y="629"/>
                      <a:pt x="944" y="629"/>
                      <a:pt x="944" y="629"/>
                    </a:cubicBezTo>
                    <a:cubicBezTo>
                      <a:pt x="944" y="629"/>
                      <a:pt x="944" y="629"/>
                      <a:pt x="944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5" y="629"/>
                      <a:pt x="945" y="629"/>
                      <a:pt x="945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6" y="629"/>
                      <a:pt x="946" y="629"/>
                      <a:pt x="946" y="629"/>
                    </a:cubicBezTo>
                    <a:cubicBezTo>
                      <a:pt x="947" y="629"/>
                      <a:pt x="947" y="629"/>
                      <a:pt x="947" y="629"/>
                    </a:cubicBezTo>
                    <a:cubicBezTo>
                      <a:pt x="947" y="629"/>
                      <a:pt x="947" y="629"/>
                      <a:pt x="947" y="629"/>
                    </a:cubicBezTo>
                    <a:cubicBezTo>
                      <a:pt x="950" y="621"/>
                      <a:pt x="951" y="620"/>
                      <a:pt x="958" y="616"/>
                    </a:cubicBezTo>
                    <a:cubicBezTo>
                      <a:pt x="965" y="611"/>
                      <a:pt x="967" y="606"/>
                      <a:pt x="973" y="606"/>
                    </a:cubicBezTo>
                    <a:cubicBezTo>
                      <a:pt x="978" y="597"/>
                      <a:pt x="974" y="605"/>
                      <a:pt x="976" y="605"/>
                    </a:cubicBezTo>
                    <a:cubicBezTo>
                      <a:pt x="979" y="596"/>
                      <a:pt x="979" y="596"/>
                      <a:pt x="979" y="596"/>
                    </a:cubicBezTo>
                    <a:cubicBezTo>
                      <a:pt x="985" y="598"/>
                      <a:pt x="986" y="599"/>
                      <a:pt x="990" y="595"/>
                    </a:cubicBezTo>
                    <a:cubicBezTo>
                      <a:pt x="998" y="589"/>
                      <a:pt x="998" y="589"/>
                      <a:pt x="998" y="589"/>
                    </a:cubicBezTo>
                    <a:cubicBezTo>
                      <a:pt x="1006" y="585"/>
                      <a:pt x="1004" y="590"/>
                      <a:pt x="1004" y="582"/>
                    </a:cubicBezTo>
                    <a:cubicBezTo>
                      <a:pt x="1012" y="581"/>
                      <a:pt x="1017" y="582"/>
                      <a:pt x="1020" y="573"/>
                    </a:cubicBezTo>
                    <a:cubicBezTo>
                      <a:pt x="1042" y="571"/>
                      <a:pt x="1028" y="567"/>
                      <a:pt x="1037" y="573"/>
                    </a:cubicBezTo>
                    <a:cubicBezTo>
                      <a:pt x="1042" y="567"/>
                      <a:pt x="1040" y="569"/>
                      <a:pt x="1044" y="567"/>
                    </a:cubicBezTo>
                    <a:cubicBezTo>
                      <a:pt x="1053" y="563"/>
                      <a:pt x="1051" y="564"/>
                      <a:pt x="1060" y="561"/>
                    </a:cubicBezTo>
                    <a:cubicBezTo>
                      <a:pt x="1063" y="560"/>
                      <a:pt x="1063" y="560"/>
                      <a:pt x="1063" y="560"/>
                    </a:cubicBezTo>
                    <a:cubicBezTo>
                      <a:pt x="1066" y="559"/>
                      <a:pt x="1067" y="558"/>
                      <a:pt x="1067" y="558"/>
                    </a:cubicBezTo>
                    <a:cubicBezTo>
                      <a:pt x="1075" y="553"/>
                      <a:pt x="1075" y="553"/>
                      <a:pt x="1075" y="553"/>
                    </a:cubicBezTo>
                    <a:cubicBezTo>
                      <a:pt x="1075" y="553"/>
                      <a:pt x="1075" y="553"/>
                      <a:pt x="1075" y="553"/>
                    </a:cubicBezTo>
                    <a:cubicBezTo>
                      <a:pt x="1075" y="553"/>
                      <a:pt x="1076" y="553"/>
                      <a:pt x="1076" y="553"/>
                    </a:cubicBezTo>
                    <a:cubicBezTo>
                      <a:pt x="1081" y="550"/>
                      <a:pt x="1081" y="550"/>
                      <a:pt x="1081" y="550"/>
                    </a:cubicBezTo>
                    <a:cubicBezTo>
                      <a:pt x="1083" y="543"/>
                      <a:pt x="1083" y="543"/>
                      <a:pt x="1083" y="543"/>
                    </a:cubicBezTo>
                    <a:cubicBezTo>
                      <a:pt x="1046" y="538"/>
                      <a:pt x="1046" y="538"/>
                      <a:pt x="1046" y="538"/>
                    </a:cubicBezTo>
                    <a:cubicBezTo>
                      <a:pt x="1042" y="538"/>
                      <a:pt x="1042" y="538"/>
                      <a:pt x="1043" y="537"/>
                    </a:cubicBezTo>
                    <a:cubicBezTo>
                      <a:pt x="1038" y="537"/>
                      <a:pt x="1038" y="537"/>
                      <a:pt x="1038" y="537"/>
                    </a:cubicBezTo>
                    <a:cubicBezTo>
                      <a:pt x="1036" y="538"/>
                      <a:pt x="1036" y="538"/>
                      <a:pt x="1036" y="538"/>
                    </a:cubicBezTo>
                    <a:cubicBezTo>
                      <a:pt x="1030" y="541"/>
                      <a:pt x="1030" y="540"/>
                      <a:pt x="1027" y="542"/>
                    </a:cubicBezTo>
                    <a:cubicBezTo>
                      <a:pt x="1027" y="542"/>
                      <a:pt x="1027" y="542"/>
                      <a:pt x="1027" y="542"/>
                    </a:cubicBezTo>
                    <a:cubicBezTo>
                      <a:pt x="1026" y="542"/>
                      <a:pt x="1026" y="542"/>
                      <a:pt x="1026" y="542"/>
                    </a:cubicBezTo>
                    <a:cubicBezTo>
                      <a:pt x="1016" y="549"/>
                      <a:pt x="1023" y="548"/>
                      <a:pt x="1012" y="552"/>
                    </a:cubicBezTo>
                    <a:cubicBezTo>
                      <a:pt x="1007" y="550"/>
                      <a:pt x="1010" y="553"/>
                      <a:pt x="1008" y="550"/>
                    </a:cubicBezTo>
                    <a:cubicBezTo>
                      <a:pt x="1017" y="544"/>
                      <a:pt x="1022" y="538"/>
                      <a:pt x="1024" y="537"/>
                    </a:cubicBezTo>
                    <a:cubicBezTo>
                      <a:pt x="1025" y="537"/>
                      <a:pt x="1026" y="536"/>
                      <a:pt x="1027" y="535"/>
                    </a:cubicBezTo>
                    <a:cubicBezTo>
                      <a:pt x="993" y="531"/>
                      <a:pt x="993" y="531"/>
                      <a:pt x="993" y="531"/>
                    </a:cubicBezTo>
                    <a:cubicBezTo>
                      <a:pt x="994" y="530"/>
                      <a:pt x="995" y="530"/>
                      <a:pt x="996" y="530"/>
                    </a:cubicBezTo>
                    <a:cubicBezTo>
                      <a:pt x="999" y="528"/>
                      <a:pt x="1003" y="525"/>
                      <a:pt x="1004" y="521"/>
                    </a:cubicBezTo>
                    <a:cubicBezTo>
                      <a:pt x="1008" y="527"/>
                      <a:pt x="1008" y="524"/>
                      <a:pt x="1010" y="531"/>
                    </a:cubicBezTo>
                    <a:cubicBezTo>
                      <a:pt x="1033" y="529"/>
                      <a:pt x="1010" y="530"/>
                      <a:pt x="1034" y="522"/>
                    </a:cubicBezTo>
                    <a:cubicBezTo>
                      <a:pt x="1042" y="522"/>
                      <a:pt x="1036" y="521"/>
                      <a:pt x="1042" y="521"/>
                    </a:cubicBezTo>
                    <a:cubicBezTo>
                      <a:pt x="1047" y="520"/>
                      <a:pt x="1045" y="522"/>
                      <a:pt x="1050" y="523"/>
                    </a:cubicBezTo>
                    <a:cubicBezTo>
                      <a:pt x="1056" y="519"/>
                      <a:pt x="1057" y="512"/>
                      <a:pt x="1066" y="514"/>
                    </a:cubicBezTo>
                    <a:cubicBezTo>
                      <a:pt x="1077" y="516"/>
                      <a:pt x="1077" y="516"/>
                      <a:pt x="1077" y="516"/>
                    </a:cubicBezTo>
                    <a:cubicBezTo>
                      <a:pt x="1071" y="529"/>
                      <a:pt x="1050" y="529"/>
                      <a:pt x="1040" y="530"/>
                    </a:cubicBezTo>
                    <a:cubicBezTo>
                      <a:pt x="1030" y="530"/>
                      <a:pt x="1032" y="532"/>
                      <a:pt x="1027" y="535"/>
                    </a:cubicBezTo>
                    <a:cubicBezTo>
                      <a:pt x="1038" y="537"/>
                      <a:pt x="1038" y="537"/>
                      <a:pt x="1038" y="537"/>
                    </a:cubicBezTo>
                    <a:cubicBezTo>
                      <a:pt x="1041" y="536"/>
                      <a:pt x="1041" y="536"/>
                      <a:pt x="1041" y="536"/>
                    </a:cubicBezTo>
                    <a:cubicBezTo>
                      <a:pt x="1044" y="536"/>
                      <a:pt x="1043" y="537"/>
                      <a:pt x="1043" y="537"/>
                    </a:cubicBezTo>
                    <a:cubicBezTo>
                      <a:pt x="1046" y="538"/>
                      <a:pt x="1046" y="538"/>
                      <a:pt x="1046" y="538"/>
                    </a:cubicBezTo>
                    <a:cubicBezTo>
                      <a:pt x="1047" y="538"/>
                      <a:pt x="1047" y="538"/>
                      <a:pt x="1048" y="538"/>
                    </a:cubicBezTo>
                    <a:cubicBezTo>
                      <a:pt x="1062" y="536"/>
                      <a:pt x="1056" y="526"/>
                      <a:pt x="1076" y="527"/>
                    </a:cubicBezTo>
                    <a:cubicBezTo>
                      <a:pt x="1082" y="527"/>
                      <a:pt x="1081" y="530"/>
                      <a:pt x="1094" y="518"/>
                    </a:cubicBezTo>
                    <a:cubicBezTo>
                      <a:pt x="1104" y="510"/>
                      <a:pt x="1093" y="505"/>
                      <a:pt x="1107" y="503"/>
                    </a:cubicBezTo>
                    <a:cubicBezTo>
                      <a:pt x="1110" y="511"/>
                      <a:pt x="1108" y="500"/>
                      <a:pt x="1112" y="515"/>
                    </a:cubicBezTo>
                    <a:cubicBezTo>
                      <a:pt x="1119" y="527"/>
                      <a:pt x="1119" y="527"/>
                      <a:pt x="1119" y="527"/>
                    </a:cubicBezTo>
                    <a:cubicBezTo>
                      <a:pt x="1123" y="528"/>
                      <a:pt x="1123" y="528"/>
                      <a:pt x="1123" y="528"/>
                    </a:cubicBezTo>
                    <a:cubicBezTo>
                      <a:pt x="1124" y="532"/>
                      <a:pt x="1124" y="532"/>
                      <a:pt x="1126" y="537"/>
                    </a:cubicBezTo>
                    <a:cubicBezTo>
                      <a:pt x="1132" y="544"/>
                      <a:pt x="1132" y="544"/>
                      <a:pt x="1132" y="544"/>
                    </a:cubicBezTo>
                    <a:cubicBezTo>
                      <a:pt x="1133" y="548"/>
                      <a:pt x="1132" y="546"/>
                      <a:pt x="1134" y="550"/>
                    </a:cubicBezTo>
                    <a:cubicBezTo>
                      <a:pt x="1139" y="555"/>
                      <a:pt x="1139" y="555"/>
                      <a:pt x="1139" y="555"/>
                    </a:cubicBezTo>
                    <a:cubicBezTo>
                      <a:pt x="1141" y="553"/>
                      <a:pt x="1141" y="552"/>
                      <a:pt x="1143" y="550"/>
                    </a:cubicBezTo>
                    <a:cubicBezTo>
                      <a:pt x="1150" y="539"/>
                      <a:pt x="1150" y="539"/>
                      <a:pt x="1150" y="539"/>
                    </a:cubicBezTo>
                    <a:cubicBezTo>
                      <a:pt x="1152" y="537"/>
                      <a:pt x="1153" y="536"/>
                      <a:pt x="1156" y="535"/>
                    </a:cubicBezTo>
                    <a:cubicBezTo>
                      <a:pt x="1156" y="538"/>
                      <a:pt x="1151" y="543"/>
                      <a:pt x="1152" y="548"/>
                    </a:cubicBezTo>
                    <a:cubicBezTo>
                      <a:pt x="1153" y="556"/>
                      <a:pt x="1149" y="551"/>
                      <a:pt x="1156" y="554"/>
                    </a:cubicBezTo>
                    <a:cubicBezTo>
                      <a:pt x="1158" y="551"/>
                      <a:pt x="1163" y="551"/>
                      <a:pt x="1166" y="550"/>
                    </a:cubicBezTo>
                    <a:cubicBezTo>
                      <a:pt x="1167" y="546"/>
                      <a:pt x="1167" y="546"/>
                      <a:pt x="1167" y="546"/>
                    </a:cubicBezTo>
                    <a:cubicBezTo>
                      <a:pt x="1185" y="550"/>
                      <a:pt x="1171" y="544"/>
                      <a:pt x="1189" y="553"/>
                    </a:cubicBezTo>
                    <a:cubicBezTo>
                      <a:pt x="1195" y="557"/>
                      <a:pt x="1202" y="562"/>
                      <a:pt x="1205" y="568"/>
                    </a:cubicBezTo>
                    <a:cubicBezTo>
                      <a:pt x="1216" y="570"/>
                      <a:pt x="1216" y="570"/>
                      <a:pt x="1216" y="570"/>
                    </a:cubicBezTo>
                    <a:cubicBezTo>
                      <a:pt x="1217" y="575"/>
                      <a:pt x="1217" y="575"/>
                      <a:pt x="1221" y="577"/>
                    </a:cubicBezTo>
                    <a:cubicBezTo>
                      <a:pt x="1249" y="566"/>
                      <a:pt x="1249" y="566"/>
                      <a:pt x="1249" y="566"/>
                    </a:cubicBezTo>
                    <a:cubicBezTo>
                      <a:pt x="1245" y="562"/>
                      <a:pt x="1245" y="564"/>
                      <a:pt x="1252" y="551"/>
                    </a:cubicBezTo>
                    <a:cubicBezTo>
                      <a:pt x="1278" y="556"/>
                      <a:pt x="1267" y="556"/>
                      <a:pt x="1280" y="553"/>
                    </a:cubicBezTo>
                    <a:cubicBezTo>
                      <a:pt x="1281" y="553"/>
                      <a:pt x="1283" y="552"/>
                      <a:pt x="1285" y="552"/>
                    </a:cubicBezTo>
                    <a:cubicBezTo>
                      <a:pt x="1301" y="546"/>
                      <a:pt x="1301" y="546"/>
                      <a:pt x="1301" y="546"/>
                    </a:cubicBezTo>
                    <a:cubicBezTo>
                      <a:pt x="1300" y="546"/>
                      <a:pt x="1301" y="544"/>
                      <a:pt x="1296" y="543"/>
                    </a:cubicBezTo>
                    <a:cubicBezTo>
                      <a:pt x="1293" y="543"/>
                      <a:pt x="1291" y="544"/>
                      <a:pt x="1286" y="543"/>
                    </a:cubicBezTo>
                    <a:cubicBezTo>
                      <a:pt x="1281" y="542"/>
                      <a:pt x="1279" y="539"/>
                      <a:pt x="1266" y="539"/>
                    </a:cubicBezTo>
                    <a:cubicBezTo>
                      <a:pt x="1258" y="539"/>
                      <a:pt x="1265" y="539"/>
                      <a:pt x="1259" y="537"/>
                    </a:cubicBezTo>
                    <a:cubicBezTo>
                      <a:pt x="1255" y="535"/>
                      <a:pt x="1245" y="539"/>
                      <a:pt x="1246" y="528"/>
                    </a:cubicBezTo>
                    <a:cubicBezTo>
                      <a:pt x="1253" y="527"/>
                      <a:pt x="1271" y="527"/>
                      <a:pt x="1276" y="525"/>
                    </a:cubicBezTo>
                    <a:cubicBezTo>
                      <a:pt x="1281" y="523"/>
                      <a:pt x="1283" y="522"/>
                      <a:pt x="1293" y="526"/>
                    </a:cubicBezTo>
                    <a:cubicBezTo>
                      <a:pt x="1294" y="523"/>
                      <a:pt x="1294" y="524"/>
                      <a:pt x="1293" y="522"/>
                    </a:cubicBezTo>
                    <a:cubicBezTo>
                      <a:pt x="1288" y="520"/>
                      <a:pt x="1283" y="520"/>
                      <a:pt x="1278" y="521"/>
                    </a:cubicBezTo>
                    <a:cubicBezTo>
                      <a:pt x="1272" y="522"/>
                      <a:pt x="1272" y="524"/>
                      <a:pt x="1266" y="520"/>
                    </a:cubicBezTo>
                    <a:cubicBezTo>
                      <a:pt x="1261" y="518"/>
                      <a:pt x="1261" y="518"/>
                      <a:pt x="1261" y="518"/>
                    </a:cubicBezTo>
                    <a:cubicBezTo>
                      <a:pt x="1256" y="523"/>
                      <a:pt x="1256" y="523"/>
                      <a:pt x="1256" y="523"/>
                    </a:cubicBezTo>
                    <a:cubicBezTo>
                      <a:pt x="1245" y="520"/>
                      <a:pt x="1245" y="520"/>
                      <a:pt x="1245" y="520"/>
                    </a:cubicBezTo>
                    <a:cubicBezTo>
                      <a:pt x="1254" y="518"/>
                      <a:pt x="1254" y="518"/>
                      <a:pt x="1254" y="518"/>
                    </a:cubicBezTo>
                    <a:cubicBezTo>
                      <a:pt x="1252" y="512"/>
                      <a:pt x="1252" y="512"/>
                      <a:pt x="1252" y="512"/>
                    </a:cubicBezTo>
                    <a:cubicBezTo>
                      <a:pt x="1235" y="511"/>
                      <a:pt x="1235" y="511"/>
                      <a:pt x="1235" y="511"/>
                    </a:cubicBezTo>
                    <a:cubicBezTo>
                      <a:pt x="1243" y="504"/>
                      <a:pt x="1247" y="499"/>
                      <a:pt x="1256" y="497"/>
                    </a:cubicBezTo>
                    <a:cubicBezTo>
                      <a:pt x="1258" y="496"/>
                      <a:pt x="1255" y="498"/>
                      <a:pt x="1259" y="495"/>
                    </a:cubicBezTo>
                    <a:cubicBezTo>
                      <a:pt x="1264" y="490"/>
                      <a:pt x="1255" y="489"/>
                      <a:pt x="1273" y="483"/>
                    </a:cubicBezTo>
                    <a:cubicBezTo>
                      <a:pt x="1279" y="482"/>
                      <a:pt x="1281" y="480"/>
                      <a:pt x="1287" y="481"/>
                    </a:cubicBezTo>
                    <a:cubicBezTo>
                      <a:pt x="1295" y="481"/>
                      <a:pt x="1295" y="484"/>
                      <a:pt x="1303" y="481"/>
                    </a:cubicBezTo>
                    <a:cubicBezTo>
                      <a:pt x="1318" y="475"/>
                      <a:pt x="1313" y="476"/>
                      <a:pt x="1328" y="477"/>
                    </a:cubicBezTo>
                    <a:cubicBezTo>
                      <a:pt x="1327" y="489"/>
                      <a:pt x="1322" y="489"/>
                      <a:pt x="1320" y="502"/>
                    </a:cubicBezTo>
                    <a:cubicBezTo>
                      <a:pt x="1328" y="504"/>
                      <a:pt x="1324" y="510"/>
                      <a:pt x="1335" y="513"/>
                    </a:cubicBezTo>
                    <a:cubicBezTo>
                      <a:pt x="1340" y="508"/>
                      <a:pt x="1337" y="503"/>
                      <a:pt x="1343" y="496"/>
                    </a:cubicBezTo>
                    <a:cubicBezTo>
                      <a:pt x="1347" y="489"/>
                      <a:pt x="1347" y="489"/>
                      <a:pt x="1347" y="489"/>
                    </a:cubicBezTo>
                    <a:cubicBezTo>
                      <a:pt x="1358" y="491"/>
                      <a:pt x="1359" y="500"/>
                      <a:pt x="1361" y="508"/>
                    </a:cubicBezTo>
                    <a:cubicBezTo>
                      <a:pt x="1367" y="509"/>
                      <a:pt x="1367" y="509"/>
                      <a:pt x="1367" y="509"/>
                    </a:cubicBezTo>
                    <a:cubicBezTo>
                      <a:pt x="1368" y="503"/>
                      <a:pt x="1369" y="507"/>
                      <a:pt x="1374" y="502"/>
                    </a:cubicBezTo>
                    <a:cubicBezTo>
                      <a:pt x="1380" y="498"/>
                      <a:pt x="1375" y="498"/>
                      <a:pt x="1382" y="498"/>
                    </a:cubicBezTo>
                    <a:cubicBezTo>
                      <a:pt x="1384" y="504"/>
                      <a:pt x="1386" y="501"/>
                      <a:pt x="1389" y="508"/>
                    </a:cubicBezTo>
                    <a:cubicBezTo>
                      <a:pt x="1389" y="510"/>
                      <a:pt x="1389" y="511"/>
                      <a:pt x="1390" y="513"/>
                    </a:cubicBezTo>
                    <a:cubicBezTo>
                      <a:pt x="1393" y="518"/>
                      <a:pt x="1393" y="518"/>
                      <a:pt x="1393" y="518"/>
                    </a:cubicBezTo>
                    <a:cubicBezTo>
                      <a:pt x="1388" y="522"/>
                      <a:pt x="1383" y="530"/>
                      <a:pt x="1380" y="536"/>
                    </a:cubicBezTo>
                    <a:cubicBezTo>
                      <a:pt x="1388" y="537"/>
                      <a:pt x="1388" y="535"/>
                      <a:pt x="1400" y="524"/>
                    </a:cubicBezTo>
                    <a:cubicBezTo>
                      <a:pt x="1405" y="529"/>
                      <a:pt x="1399" y="526"/>
                      <a:pt x="1404" y="528"/>
                    </a:cubicBezTo>
                    <a:cubicBezTo>
                      <a:pt x="1409" y="530"/>
                      <a:pt x="1407" y="528"/>
                      <a:pt x="1411" y="528"/>
                    </a:cubicBezTo>
                    <a:cubicBezTo>
                      <a:pt x="1413" y="529"/>
                      <a:pt x="1422" y="533"/>
                      <a:pt x="1424" y="534"/>
                    </a:cubicBezTo>
                    <a:cubicBezTo>
                      <a:pt x="1427" y="539"/>
                      <a:pt x="1426" y="542"/>
                      <a:pt x="1424" y="548"/>
                    </a:cubicBezTo>
                    <a:cubicBezTo>
                      <a:pt x="1425" y="553"/>
                      <a:pt x="1425" y="551"/>
                      <a:pt x="1429" y="554"/>
                    </a:cubicBezTo>
                    <a:cubicBezTo>
                      <a:pt x="1426" y="560"/>
                      <a:pt x="1427" y="562"/>
                      <a:pt x="1428" y="567"/>
                    </a:cubicBezTo>
                    <a:cubicBezTo>
                      <a:pt x="1429" y="569"/>
                      <a:pt x="1429" y="573"/>
                      <a:pt x="1430" y="576"/>
                    </a:cubicBezTo>
                    <a:cubicBezTo>
                      <a:pt x="1433" y="581"/>
                      <a:pt x="1432" y="579"/>
                      <a:pt x="1439" y="582"/>
                    </a:cubicBezTo>
                    <a:cubicBezTo>
                      <a:pt x="1443" y="577"/>
                      <a:pt x="1443" y="577"/>
                      <a:pt x="1443" y="577"/>
                    </a:cubicBezTo>
                    <a:cubicBezTo>
                      <a:pt x="1445" y="581"/>
                      <a:pt x="1447" y="585"/>
                      <a:pt x="1447" y="591"/>
                    </a:cubicBezTo>
                    <a:cubicBezTo>
                      <a:pt x="1452" y="592"/>
                      <a:pt x="1453" y="594"/>
                      <a:pt x="1459" y="595"/>
                    </a:cubicBezTo>
                    <a:cubicBezTo>
                      <a:pt x="1462" y="596"/>
                      <a:pt x="1461" y="595"/>
                      <a:pt x="1465" y="596"/>
                    </a:cubicBezTo>
                    <a:cubicBezTo>
                      <a:pt x="1473" y="599"/>
                      <a:pt x="1468" y="605"/>
                      <a:pt x="1467" y="608"/>
                    </a:cubicBezTo>
                    <a:cubicBezTo>
                      <a:pt x="1466" y="612"/>
                      <a:pt x="1470" y="611"/>
                      <a:pt x="1465" y="615"/>
                    </a:cubicBezTo>
                    <a:cubicBezTo>
                      <a:pt x="1457" y="609"/>
                      <a:pt x="1457" y="600"/>
                      <a:pt x="1447" y="604"/>
                    </a:cubicBezTo>
                    <a:cubicBezTo>
                      <a:pt x="1450" y="609"/>
                      <a:pt x="1451" y="608"/>
                      <a:pt x="1451" y="611"/>
                    </a:cubicBezTo>
                    <a:cubicBezTo>
                      <a:pt x="1438" y="605"/>
                      <a:pt x="1438" y="605"/>
                      <a:pt x="1438" y="605"/>
                    </a:cubicBezTo>
                    <a:cubicBezTo>
                      <a:pt x="1435" y="603"/>
                      <a:pt x="1436" y="599"/>
                      <a:pt x="1430" y="600"/>
                    </a:cubicBezTo>
                    <a:cubicBezTo>
                      <a:pt x="1430" y="604"/>
                      <a:pt x="1430" y="606"/>
                      <a:pt x="1432" y="609"/>
                    </a:cubicBezTo>
                    <a:cubicBezTo>
                      <a:pt x="1433" y="611"/>
                      <a:pt x="1435" y="613"/>
                      <a:pt x="1438" y="613"/>
                    </a:cubicBezTo>
                    <a:cubicBezTo>
                      <a:pt x="1438" y="612"/>
                      <a:pt x="1449" y="606"/>
                      <a:pt x="1449" y="620"/>
                    </a:cubicBezTo>
                    <a:cubicBezTo>
                      <a:pt x="1430" y="624"/>
                      <a:pt x="1440" y="621"/>
                      <a:pt x="1430" y="622"/>
                    </a:cubicBezTo>
                    <a:cubicBezTo>
                      <a:pt x="1429" y="622"/>
                      <a:pt x="1429" y="622"/>
                      <a:pt x="1429" y="622"/>
                    </a:cubicBezTo>
                    <a:cubicBezTo>
                      <a:pt x="1429" y="622"/>
                      <a:pt x="1428" y="622"/>
                      <a:pt x="1428" y="622"/>
                    </a:cubicBezTo>
                    <a:cubicBezTo>
                      <a:pt x="1420" y="625"/>
                      <a:pt x="1426" y="622"/>
                      <a:pt x="1419" y="619"/>
                    </a:cubicBezTo>
                    <a:cubicBezTo>
                      <a:pt x="1404" y="613"/>
                      <a:pt x="1416" y="613"/>
                      <a:pt x="1403" y="613"/>
                    </a:cubicBezTo>
                    <a:cubicBezTo>
                      <a:pt x="1402" y="610"/>
                      <a:pt x="1402" y="608"/>
                      <a:pt x="1399" y="606"/>
                    </a:cubicBezTo>
                    <a:cubicBezTo>
                      <a:pt x="1397" y="605"/>
                      <a:pt x="1393" y="604"/>
                      <a:pt x="1392" y="603"/>
                    </a:cubicBezTo>
                    <a:cubicBezTo>
                      <a:pt x="1398" y="597"/>
                      <a:pt x="1398" y="597"/>
                      <a:pt x="1398" y="597"/>
                    </a:cubicBezTo>
                    <a:cubicBezTo>
                      <a:pt x="1398" y="593"/>
                      <a:pt x="1401" y="591"/>
                      <a:pt x="1393" y="592"/>
                    </a:cubicBezTo>
                    <a:cubicBezTo>
                      <a:pt x="1380" y="596"/>
                      <a:pt x="1380" y="596"/>
                      <a:pt x="1380" y="596"/>
                    </a:cubicBezTo>
                    <a:cubicBezTo>
                      <a:pt x="1374" y="598"/>
                      <a:pt x="1379" y="600"/>
                      <a:pt x="1362" y="600"/>
                    </a:cubicBezTo>
                    <a:cubicBezTo>
                      <a:pt x="1358" y="601"/>
                      <a:pt x="1359" y="601"/>
                      <a:pt x="1356" y="601"/>
                    </a:cubicBezTo>
                    <a:cubicBezTo>
                      <a:pt x="1350" y="603"/>
                      <a:pt x="1350" y="603"/>
                      <a:pt x="1350" y="603"/>
                    </a:cubicBezTo>
                    <a:cubicBezTo>
                      <a:pt x="1348" y="602"/>
                      <a:pt x="1348" y="602"/>
                      <a:pt x="1344" y="602"/>
                    </a:cubicBezTo>
                    <a:cubicBezTo>
                      <a:pt x="1342" y="602"/>
                      <a:pt x="1330" y="606"/>
                      <a:pt x="1318" y="603"/>
                    </a:cubicBezTo>
                    <a:cubicBezTo>
                      <a:pt x="1313" y="602"/>
                      <a:pt x="1310" y="601"/>
                      <a:pt x="1306" y="600"/>
                    </a:cubicBezTo>
                    <a:cubicBezTo>
                      <a:pt x="1305" y="600"/>
                      <a:pt x="1305" y="600"/>
                      <a:pt x="1304" y="600"/>
                    </a:cubicBezTo>
                    <a:cubicBezTo>
                      <a:pt x="1304" y="621"/>
                      <a:pt x="1304" y="621"/>
                      <a:pt x="1304" y="621"/>
                    </a:cubicBezTo>
                    <a:cubicBezTo>
                      <a:pt x="1306" y="620"/>
                      <a:pt x="1306" y="620"/>
                      <a:pt x="1306" y="620"/>
                    </a:cubicBezTo>
                    <a:cubicBezTo>
                      <a:pt x="1311" y="619"/>
                      <a:pt x="1311" y="619"/>
                      <a:pt x="1311" y="619"/>
                    </a:cubicBezTo>
                    <a:cubicBezTo>
                      <a:pt x="1314" y="634"/>
                      <a:pt x="1317" y="623"/>
                      <a:pt x="1321" y="633"/>
                    </a:cubicBezTo>
                    <a:cubicBezTo>
                      <a:pt x="1322" y="637"/>
                      <a:pt x="1319" y="637"/>
                      <a:pt x="1317" y="644"/>
                    </a:cubicBezTo>
                    <a:cubicBezTo>
                      <a:pt x="1320" y="644"/>
                      <a:pt x="1320" y="644"/>
                      <a:pt x="1320" y="644"/>
                    </a:cubicBezTo>
                    <a:cubicBezTo>
                      <a:pt x="1326" y="636"/>
                      <a:pt x="1326" y="636"/>
                      <a:pt x="1326" y="636"/>
                    </a:cubicBezTo>
                    <a:cubicBezTo>
                      <a:pt x="1324" y="646"/>
                      <a:pt x="1324" y="648"/>
                      <a:pt x="1323" y="656"/>
                    </a:cubicBezTo>
                    <a:cubicBezTo>
                      <a:pt x="1327" y="659"/>
                      <a:pt x="1327" y="659"/>
                      <a:pt x="1327" y="659"/>
                    </a:cubicBezTo>
                    <a:cubicBezTo>
                      <a:pt x="1335" y="654"/>
                      <a:pt x="1335" y="654"/>
                      <a:pt x="1335" y="654"/>
                    </a:cubicBezTo>
                    <a:cubicBezTo>
                      <a:pt x="1335" y="647"/>
                      <a:pt x="1335" y="647"/>
                      <a:pt x="1335" y="647"/>
                    </a:cubicBezTo>
                    <a:cubicBezTo>
                      <a:pt x="1336" y="639"/>
                      <a:pt x="1334" y="644"/>
                      <a:pt x="1334" y="639"/>
                    </a:cubicBezTo>
                    <a:cubicBezTo>
                      <a:pt x="1334" y="634"/>
                      <a:pt x="1334" y="632"/>
                      <a:pt x="1350" y="629"/>
                    </a:cubicBezTo>
                    <a:cubicBezTo>
                      <a:pt x="1363" y="626"/>
                      <a:pt x="1366" y="622"/>
                      <a:pt x="1378" y="623"/>
                    </a:cubicBezTo>
                    <a:cubicBezTo>
                      <a:pt x="1372" y="616"/>
                      <a:pt x="1372" y="616"/>
                      <a:pt x="1372" y="616"/>
                    </a:cubicBezTo>
                    <a:cubicBezTo>
                      <a:pt x="1370" y="622"/>
                      <a:pt x="1370" y="622"/>
                      <a:pt x="1370" y="622"/>
                    </a:cubicBezTo>
                    <a:cubicBezTo>
                      <a:pt x="1348" y="618"/>
                      <a:pt x="1364" y="628"/>
                      <a:pt x="1346" y="619"/>
                    </a:cubicBezTo>
                    <a:cubicBezTo>
                      <a:pt x="1342" y="625"/>
                      <a:pt x="1342" y="625"/>
                      <a:pt x="1342" y="625"/>
                    </a:cubicBezTo>
                    <a:cubicBezTo>
                      <a:pt x="1335" y="622"/>
                      <a:pt x="1335" y="622"/>
                      <a:pt x="1335" y="622"/>
                    </a:cubicBezTo>
                    <a:cubicBezTo>
                      <a:pt x="1338" y="617"/>
                      <a:pt x="1339" y="620"/>
                      <a:pt x="1343" y="615"/>
                    </a:cubicBezTo>
                    <a:cubicBezTo>
                      <a:pt x="1346" y="611"/>
                      <a:pt x="1344" y="610"/>
                      <a:pt x="1349" y="608"/>
                    </a:cubicBezTo>
                    <a:cubicBezTo>
                      <a:pt x="1374" y="613"/>
                      <a:pt x="1358" y="607"/>
                      <a:pt x="1387" y="617"/>
                    </a:cubicBezTo>
                    <a:cubicBezTo>
                      <a:pt x="1386" y="620"/>
                      <a:pt x="1386" y="621"/>
                      <a:pt x="1386" y="624"/>
                    </a:cubicBezTo>
                    <a:cubicBezTo>
                      <a:pt x="1385" y="632"/>
                      <a:pt x="1385" y="632"/>
                      <a:pt x="1385" y="632"/>
                    </a:cubicBezTo>
                    <a:cubicBezTo>
                      <a:pt x="1397" y="633"/>
                      <a:pt x="1397" y="633"/>
                      <a:pt x="1397" y="633"/>
                    </a:cubicBezTo>
                    <a:cubicBezTo>
                      <a:pt x="1393" y="642"/>
                      <a:pt x="1394" y="639"/>
                      <a:pt x="1398" y="641"/>
                    </a:cubicBezTo>
                    <a:cubicBezTo>
                      <a:pt x="1398" y="641"/>
                      <a:pt x="1406" y="640"/>
                      <a:pt x="1407" y="640"/>
                    </a:cubicBezTo>
                    <a:cubicBezTo>
                      <a:pt x="1412" y="641"/>
                      <a:pt x="1410" y="643"/>
                      <a:pt x="1410" y="643"/>
                    </a:cubicBezTo>
                    <a:cubicBezTo>
                      <a:pt x="1411" y="644"/>
                      <a:pt x="1413" y="648"/>
                      <a:pt x="1413" y="648"/>
                    </a:cubicBezTo>
                    <a:cubicBezTo>
                      <a:pt x="1430" y="659"/>
                      <a:pt x="1430" y="659"/>
                      <a:pt x="1430" y="659"/>
                    </a:cubicBezTo>
                    <a:cubicBezTo>
                      <a:pt x="1438" y="658"/>
                      <a:pt x="1444" y="655"/>
                      <a:pt x="1452" y="659"/>
                    </a:cubicBezTo>
                    <a:cubicBezTo>
                      <a:pt x="1453" y="662"/>
                      <a:pt x="1450" y="660"/>
                      <a:pt x="1457" y="663"/>
                    </a:cubicBezTo>
                    <a:cubicBezTo>
                      <a:pt x="1467" y="668"/>
                      <a:pt x="1466" y="666"/>
                      <a:pt x="1476" y="664"/>
                    </a:cubicBezTo>
                    <a:cubicBezTo>
                      <a:pt x="1478" y="653"/>
                      <a:pt x="1478" y="653"/>
                      <a:pt x="1478" y="653"/>
                    </a:cubicBezTo>
                    <a:cubicBezTo>
                      <a:pt x="1478" y="653"/>
                      <a:pt x="1479" y="652"/>
                      <a:pt x="1479" y="653"/>
                    </a:cubicBezTo>
                    <a:cubicBezTo>
                      <a:pt x="1479" y="655"/>
                      <a:pt x="1479" y="652"/>
                      <a:pt x="1482" y="650"/>
                    </a:cubicBezTo>
                    <a:cubicBezTo>
                      <a:pt x="1484" y="649"/>
                      <a:pt x="1484" y="649"/>
                      <a:pt x="1484" y="649"/>
                    </a:cubicBezTo>
                    <a:cubicBezTo>
                      <a:pt x="1491" y="657"/>
                      <a:pt x="1486" y="649"/>
                      <a:pt x="1494" y="663"/>
                    </a:cubicBezTo>
                    <a:cubicBezTo>
                      <a:pt x="1501" y="660"/>
                      <a:pt x="1501" y="660"/>
                      <a:pt x="1501" y="660"/>
                    </a:cubicBezTo>
                    <a:cubicBezTo>
                      <a:pt x="1502" y="663"/>
                      <a:pt x="1502" y="659"/>
                      <a:pt x="1501" y="664"/>
                    </a:cubicBezTo>
                    <a:cubicBezTo>
                      <a:pt x="1506" y="666"/>
                      <a:pt x="1502" y="664"/>
                      <a:pt x="1503" y="667"/>
                    </a:cubicBezTo>
                    <a:cubicBezTo>
                      <a:pt x="1501" y="674"/>
                      <a:pt x="1503" y="668"/>
                      <a:pt x="1501" y="670"/>
                    </a:cubicBezTo>
                    <a:cubicBezTo>
                      <a:pt x="1497" y="677"/>
                      <a:pt x="1495" y="676"/>
                      <a:pt x="1494" y="682"/>
                    </a:cubicBezTo>
                    <a:cubicBezTo>
                      <a:pt x="1498" y="687"/>
                      <a:pt x="1505" y="697"/>
                      <a:pt x="1510" y="698"/>
                    </a:cubicBezTo>
                    <a:cubicBezTo>
                      <a:pt x="1513" y="697"/>
                      <a:pt x="1513" y="697"/>
                      <a:pt x="1513" y="697"/>
                    </a:cubicBezTo>
                    <a:cubicBezTo>
                      <a:pt x="1511" y="694"/>
                      <a:pt x="1515" y="697"/>
                      <a:pt x="1510" y="694"/>
                    </a:cubicBezTo>
                    <a:cubicBezTo>
                      <a:pt x="1504" y="688"/>
                      <a:pt x="1513" y="693"/>
                      <a:pt x="1507" y="682"/>
                    </a:cubicBezTo>
                    <a:cubicBezTo>
                      <a:pt x="1519" y="676"/>
                      <a:pt x="1510" y="676"/>
                      <a:pt x="1520" y="674"/>
                    </a:cubicBezTo>
                    <a:cubicBezTo>
                      <a:pt x="1524" y="674"/>
                      <a:pt x="1523" y="676"/>
                      <a:pt x="1525" y="672"/>
                    </a:cubicBezTo>
                    <a:cubicBezTo>
                      <a:pt x="1530" y="670"/>
                      <a:pt x="1530" y="670"/>
                      <a:pt x="1530" y="670"/>
                    </a:cubicBezTo>
                    <a:cubicBezTo>
                      <a:pt x="1533" y="669"/>
                      <a:pt x="1533" y="669"/>
                      <a:pt x="1536" y="668"/>
                    </a:cubicBezTo>
                    <a:cubicBezTo>
                      <a:pt x="1538" y="668"/>
                      <a:pt x="1547" y="668"/>
                      <a:pt x="1549" y="668"/>
                    </a:cubicBezTo>
                    <a:cubicBezTo>
                      <a:pt x="1550" y="661"/>
                      <a:pt x="1550" y="661"/>
                      <a:pt x="1550" y="661"/>
                    </a:cubicBezTo>
                    <a:cubicBezTo>
                      <a:pt x="1538" y="661"/>
                      <a:pt x="1538" y="661"/>
                      <a:pt x="1538" y="661"/>
                    </a:cubicBezTo>
                    <a:cubicBezTo>
                      <a:pt x="1540" y="657"/>
                      <a:pt x="1541" y="657"/>
                      <a:pt x="1542" y="655"/>
                    </a:cubicBezTo>
                    <a:cubicBezTo>
                      <a:pt x="1543" y="651"/>
                      <a:pt x="1541" y="653"/>
                      <a:pt x="1544" y="648"/>
                    </a:cubicBezTo>
                    <a:cubicBezTo>
                      <a:pt x="1556" y="650"/>
                      <a:pt x="1556" y="650"/>
                      <a:pt x="1556" y="650"/>
                    </a:cubicBezTo>
                    <a:cubicBezTo>
                      <a:pt x="1561" y="643"/>
                      <a:pt x="1561" y="643"/>
                      <a:pt x="1561" y="643"/>
                    </a:cubicBezTo>
                    <a:cubicBezTo>
                      <a:pt x="1563" y="640"/>
                      <a:pt x="1561" y="640"/>
                      <a:pt x="1571" y="641"/>
                    </a:cubicBezTo>
                    <a:cubicBezTo>
                      <a:pt x="1570" y="640"/>
                      <a:pt x="1569" y="639"/>
                      <a:pt x="1567" y="639"/>
                    </a:cubicBezTo>
                    <a:cubicBezTo>
                      <a:pt x="1549" y="640"/>
                      <a:pt x="1549" y="640"/>
                      <a:pt x="1549" y="640"/>
                    </a:cubicBezTo>
                    <a:cubicBezTo>
                      <a:pt x="1538" y="624"/>
                      <a:pt x="1538" y="624"/>
                      <a:pt x="1538" y="624"/>
                    </a:cubicBezTo>
                    <a:cubicBezTo>
                      <a:pt x="1535" y="626"/>
                      <a:pt x="1535" y="627"/>
                      <a:pt x="1534" y="631"/>
                    </a:cubicBezTo>
                    <a:cubicBezTo>
                      <a:pt x="1532" y="630"/>
                      <a:pt x="1532" y="630"/>
                      <a:pt x="1532" y="630"/>
                    </a:cubicBezTo>
                    <a:cubicBezTo>
                      <a:pt x="1528" y="628"/>
                      <a:pt x="1529" y="630"/>
                      <a:pt x="1526" y="628"/>
                    </a:cubicBezTo>
                    <a:cubicBezTo>
                      <a:pt x="1532" y="622"/>
                      <a:pt x="1532" y="622"/>
                      <a:pt x="1532" y="622"/>
                    </a:cubicBezTo>
                    <a:cubicBezTo>
                      <a:pt x="1532" y="622"/>
                      <a:pt x="1532" y="621"/>
                      <a:pt x="1532" y="621"/>
                    </a:cubicBezTo>
                    <a:cubicBezTo>
                      <a:pt x="1529" y="619"/>
                      <a:pt x="1529" y="619"/>
                      <a:pt x="1529" y="619"/>
                    </a:cubicBezTo>
                    <a:cubicBezTo>
                      <a:pt x="1526" y="615"/>
                      <a:pt x="1527" y="616"/>
                      <a:pt x="1526" y="607"/>
                    </a:cubicBezTo>
                    <a:cubicBezTo>
                      <a:pt x="1534" y="607"/>
                      <a:pt x="1534" y="607"/>
                      <a:pt x="1534" y="607"/>
                    </a:cubicBezTo>
                    <a:cubicBezTo>
                      <a:pt x="1530" y="599"/>
                      <a:pt x="1535" y="600"/>
                      <a:pt x="1536" y="592"/>
                    </a:cubicBezTo>
                    <a:cubicBezTo>
                      <a:pt x="1536" y="593"/>
                      <a:pt x="1536" y="593"/>
                      <a:pt x="1536" y="593"/>
                    </a:cubicBezTo>
                    <a:cubicBezTo>
                      <a:pt x="1549" y="595"/>
                      <a:pt x="1546" y="597"/>
                      <a:pt x="1547" y="598"/>
                    </a:cubicBezTo>
                    <a:cubicBezTo>
                      <a:pt x="1557" y="595"/>
                      <a:pt x="1557" y="595"/>
                      <a:pt x="1557" y="595"/>
                    </a:cubicBezTo>
                    <a:cubicBezTo>
                      <a:pt x="1560" y="600"/>
                      <a:pt x="1560" y="600"/>
                      <a:pt x="1560" y="600"/>
                    </a:cubicBezTo>
                    <a:cubicBezTo>
                      <a:pt x="1569" y="597"/>
                      <a:pt x="1565" y="599"/>
                      <a:pt x="1574" y="601"/>
                    </a:cubicBezTo>
                    <a:cubicBezTo>
                      <a:pt x="1581" y="604"/>
                      <a:pt x="1592" y="615"/>
                      <a:pt x="1595" y="620"/>
                    </a:cubicBezTo>
                    <a:cubicBezTo>
                      <a:pt x="1597" y="623"/>
                      <a:pt x="1595" y="621"/>
                      <a:pt x="1598" y="624"/>
                    </a:cubicBezTo>
                    <a:cubicBezTo>
                      <a:pt x="1598" y="624"/>
                      <a:pt x="1599" y="625"/>
                      <a:pt x="1599" y="625"/>
                    </a:cubicBezTo>
                    <a:cubicBezTo>
                      <a:pt x="1599" y="632"/>
                      <a:pt x="1599" y="632"/>
                      <a:pt x="1599" y="632"/>
                    </a:cubicBezTo>
                    <a:cubicBezTo>
                      <a:pt x="1595" y="630"/>
                      <a:pt x="1591" y="628"/>
                      <a:pt x="1588" y="626"/>
                    </a:cubicBezTo>
                    <a:cubicBezTo>
                      <a:pt x="1584" y="631"/>
                      <a:pt x="1584" y="631"/>
                      <a:pt x="1584" y="631"/>
                    </a:cubicBezTo>
                    <a:cubicBezTo>
                      <a:pt x="1592" y="635"/>
                      <a:pt x="1586" y="629"/>
                      <a:pt x="1590" y="634"/>
                    </a:cubicBezTo>
                    <a:cubicBezTo>
                      <a:pt x="1576" y="641"/>
                      <a:pt x="1576" y="641"/>
                      <a:pt x="1576" y="641"/>
                    </a:cubicBezTo>
                    <a:cubicBezTo>
                      <a:pt x="1579" y="648"/>
                      <a:pt x="1579" y="648"/>
                      <a:pt x="1581" y="650"/>
                    </a:cubicBezTo>
                    <a:cubicBezTo>
                      <a:pt x="1581" y="650"/>
                      <a:pt x="1581" y="650"/>
                      <a:pt x="1581" y="650"/>
                    </a:cubicBezTo>
                    <a:cubicBezTo>
                      <a:pt x="1581" y="652"/>
                      <a:pt x="1592" y="657"/>
                      <a:pt x="1594" y="658"/>
                    </a:cubicBezTo>
                    <a:cubicBezTo>
                      <a:pt x="1594" y="664"/>
                      <a:pt x="1597" y="667"/>
                      <a:pt x="1594" y="673"/>
                    </a:cubicBezTo>
                    <a:cubicBezTo>
                      <a:pt x="1598" y="676"/>
                      <a:pt x="1595" y="675"/>
                      <a:pt x="1597" y="691"/>
                    </a:cubicBezTo>
                    <a:cubicBezTo>
                      <a:pt x="1598" y="691"/>
                      <a:pt x="1598" y="691"/>
                      <a:pt x="1598" y="691"/>
                    </a:cubicBezTo>
                    <a:cubicBezTo>
                      <a:pt x="1598" y="690"/>
                      <a:pt x="1599" y="690"/>
                      <a:pt x="1599" y="689"/>
                    </a:cubicBezTo>
                    <a:cubicBezTo>
                      <a:pt x="1604" y="685"/>
                      <a:pt x="1602" y="684"/>
                      <a:pt x="1608" y="686"/>
                    </a:cubicBezTo>
                    <a:cubicBezTo>
                      <a:pt x="1612" y="672"/>
                      <a:pt x="1614" y="666"/>
                      <a:pt x="1629" y="668"/>
                    </a:cubicBezTo>
                    <a:cubicBezTo>
                      <a:pt x="1631" y="671"/>
                      <a:pt x="1634" y="677"/>
                      <a:pt x="1631" y="683"/>
                    </a:cubicBezTo>
                    <a:cubicBezTo>
                      <a:pt x="1628" y="690"/>
                      <a:pt x="1625" y="683"/>
                      <a:pt x="1620" y="696"/>
                    </a:cubicBezTo>
                    <a:cubicBezTo>
                      <a:pt x="1618" y="695"/>
                      <a:pt x="1618" y="695"/>
                      <a:pt x="1618" y="695"/>
                    </a:cubicBezTo>
                    <a:cubicBezTo>
                      <a:pt x="1612" y="699"/>
                      <a:pt x="1614" y="699"/>
                      <a:pt x="1613" y="706"/>
                    </a:cubicBezTo>
                    <a:cubicBezTo>
                      <a:pt x="1616" y="708"/>
                      <a:pt x="1614" y="707"/>
                      <a:pt x="1617" y="711"/>
                    </a:cubicBezTo>
                    <a:cubicBezTo>
                      <a:pt x="1621" y="717"/>
                      <a:pt x="1619" y="710"/>
                      <a:pt x="1621" y="718"/>
                    </a:cubicBezTo>
                    <a:cubicBezTo>
                      <a:pt x="1632" y="728"/>
                      <a:pt x="1632" y="728"/>
                      <a:pt x="1632" y="728"/>
                    </a:cubicBezTo>
                    <a:cubicBezTo>
                      <a:pt x="1635" y="727"/>
                      <a:pt x="1630" y="728"/>
                      <a:pt x="1634" y="727"/>
                    </a:cubicBezTo>
                    <a:cubicBezTo>
                      <a:pt x="1638" y="726"/>
                      <a:pt x="1637" y="727"/>
                      <a:pt x="1639" y="728"/>
                    </a:cubicBezTo>
                    <a:cubicBezTo>
                      <a:pt x="1643" y="724"/>
                      <a:pt x="1640" y="727"/>
                      <a:pt x="1642" y="724"/>
                    </a:cubicBezTo>
                    <a:cubicBezTo>
                      <a:pt x="1642" y="724"/>
                      <a:pt x="1643" y="722"/>
                      <a:pt x="1643" y="721"/>
                    </a:cubicBezTo>
                    <a:cubicBezTo>
                      <a:pt x="1645" y="717"/>
                      <a:pt x="1646" y="718"/>
                      <a:pt x="1647" y="715"/>
                    </a:cubicBezTo>
                    <a:cubicBezTo>
                      <a:pt x="1655" y="714"/>
                      <a:pt x="1656" y="709"/>
                      <a:pt x="1660" y="706"/>
                    </a:cubicBezTo>
                    <a:cubicBezTo>
                      <a:pt x="1664" y="698"/>
                      <a:pt x="1664" y="698"/>
                      <a:pt x="1664" y="698"/>
                    </a:cubicBezTo>
                    <a:cubicBezTo>
                      <a:pt x="1671" y="699"/>
                      <a:pt x="1671" y="699"/>
                      <a:pt x="1671" y="699"/>
                    </a:cubicBezTo>
                    <a:cubicBezTo>
                      <a:pt x="1675" y="698"/>
                      <a:pt x="1676" y="696"/>
                      <a:pt x="1676" y="692"/>
                    </a:cubicBezTo>
                    <a:cubicBezTo>
                      <a:pt x="1676" y="692"/>
                      <a:pt x="1675" y="691"/>
                      <a:pt x="1675" y="691"/>
                    </a:cubicBezTo>
                    <a:cubicBezTo>
                      <a:pt x="1675" y="689"/>
                      <a:pt x="1675" y="689"/>
                      <a:pt x="1674" y="689"/>
                    </a:cubicBezTo>
                    <a:cubicBezTo>
                      <a:pt x="1673" y="685"/>
                      <a:pt x="1673" y="684"/>
                      <a:pt x="1674" y="679"/>
                    </a:cubicBezTo>
                    <a:cubicBezTo>
                      <a:pt x="1675" y="673"/>
                      <a:pt x="1676" y="674"/>
                      <a:pt x="1673" y="670"/>
                    </a:cubicBezTo>
                    <a:cubicBezTo>
                      <a:pt x="1677" y="670"/>
                      <a:pt x="1682" y="671"/>
                      <a:pt x="1685" y="673"/>
                    </a:cubicBezTo>
                    <a:cubicBezTo>
                      <a:pt x="1690" y="675"/>
                      <a:pt x="1692" y="677"/>
                      <a:pt x="1694" y="679"/>
                    </a:cubicBezTo>
                    <a:cubicBezTo>
                      <a:pt x="1698" y="681"/>
                      <a:pt x="1698" y="678"/>
                      <a:pt x="1704" y="681"/>
                    </a:cubicBezTo>
                    <a:cubicBezTo>
                      <a:pt x="1713" y="686"/>
                      <a:pt x="1702" y="683"/>
                      <a:pt x="1709" y="689"/>
                    </a:cubicBezTo>
                    <a:cubicBezTo>
                      <a:pt x="1711" y="691"/>
                      <a:pt x="1711" y="691"/>
                      <a:pt x="1711" y="691"/>
                    </a:cubicBezTo>
                    <a:cubicBezTo>
                      <a:pt x="1709" y="693"/>
                      <a:pt x="1714" y="693"/>
                      <a:pt x="1708" y="693"/>
                    </a:cubicBezTo>
                    <a:cubicBezTo>
                      <a:pt x="1709" y="695"/>
                      <a:pt x="1709" y="696"/>
                      <a:pt x="1711" y="699"/>
                    </a:cubicBezTo>
                    <a:cubicBezTo>
                      <a:pt x="1721" y="701"/>
                      <a:pt x="1721" y="701"/>
                      <a:pt x="1721" y="701"/>
                    </a:cubicBezTo>
                    <a:cubicBezTo>
                      <a:pt x="1723" y="705"/>
                      <a:pt x="1722" y="702"/>
                      <a:pt x="1721" y="707"/>
                    </a:cubicBezTo>
                    <a:cubicBezTo>
                      <a:pt x="1717" y="707"/>
                      <a:pt x="1720" y="706"/>
                      <a:pt x="1712" y="713"/>
                    </a:cubicBezTo>
                    <a:cubicBezTo>
                      <a:pt x="1716" y="719"/>
                      <a:pt x="1716" y="719"/>
                      <a:pt x="1716" y="719"/>
                    </a:cubicBezTo>
                    <a:cubicBezTo>
                      <a:pt x="1704" y="729"/>
                      <a:pt x="1704" y="729"/>
                      <a:pt x="1704" y="729"/>
                    </a:cubicBezTo>
                    <a:cubicBezTo>
                      <a:pt x="1706" y="733"/>
                      <a:pt x="1705" y="732"/>
                      <a:pt x="1707" y="736"/>
                    </a:cubicBezTo>
                    <a:cubicBezTo>
                      <a:pt x="1707" y="737"/>
                      <a:pt x="1708" y="738"/>
                      <a:pt x="1709" y="739"/>
                    </a:cubicBezTo>
                    <a:cubicBezTo>
                      <a:pt x="1709" y="740"/>
                      <a:pt x="1708" y="742"/>
                      <a:pt x="1709" y="742"/>
                    </a:cubicBezTo>
                    <a:cubicBezTo>
                      <a:pt x="1709" y="742"/>
                      <a:pt x="1709" y="742"/>
                      <a:pt x="1709" y="742"/>
                    </a:cubicBezTo>
                    <a:cubicBezTo>
                      <a:pt x="1709" y="742"/>
                      <a:pt x="1709" y="742"/>
                      <a:pt x="1710" y="741"/>
                    </a:cubicBezTo>
                    <a:cubicBezTo>
                      <a:pt x="1710" y="741"/>
                      <a:pt x="1710" y="742"/>
                      <a:pt x="1710" y="742"/>
                    </a:cubicBezTo>
                    <a:cubicBezTo>
                      <a:pt x="1715" y="743"/>
                      <a:pt x="1715" y="743"/>
                      <a:pt x="1715" y="743"/>
                    </a:cubicBezTo>
                    <a:cubicBezTo>
                      <a:pt x="1716" y="754"/>
                      <a:pt x="1715" y="758"/>
                      <a:pt x="1704" y="757"/>
                    </a:cubicBezTo>
                    <a:cubicBezTo>
                      <a:pt x="1700" y="758"/>
                      <a:pt x="1700" y="758"/>
                      <a:pt x="1700" y="758"/>
                    </a:cubicBezTo>
                    <a:cubicBezTo>
                      <a:pt x="1695" y="757"/>
                      <a:pt x="1695" y="757"/>
                      <a:pt x="1690" y="758"/>
                    </a:cubicBezTo>
                    <a:cubicBezTo>
                      <a:pt x="1686" y="759"/>
                      <a:pt x="1685" y="758"/>
                      <a:pt x="1681" y="758"/>
                    </a:cubicBezTo>
                    <a:cubicBezTo>
                      <a:pt x="1680" y="759"/>
                      <a:pt x="1679" y="760"/>
                      <a:pt x="1678" y="762"/>
                    </a:cubicBezTo>
                    <a:cubicBezTo>
                      <a:pt x="1675" y="761"/>
                      <a:pt x="1673" y="763"/>
                      <a:pt x="1669" y="764"/>
                    </a:cubicBezTo>
                    <a:cubicBezTo>
                      <a:pt x="1668" y="762"/>
                      <a:pt x="1668" y="762"/>
                      <a:pt x="1666" y="760"/>
                    </a:cubicBezTo>
                    <a:cubicBezTo>
                      <a:pt x="1663" y="756"/>
                      <a:pt x="1664" y="760"/>
                      <a:pt x="1663" y="756"/>
                    </a:cubicBezTo>
                    <a:cubicBezTo>
                      <a:pt x="1657" y="756"/>
                      <a:pt x="1657" y="756"/>
                      <a:pt x="1657" y="756"/>
                    </a:cubicBezTo>
                    <a:cubicBezTo>
                      <a:pt x="1663" y="764"/>
                      <a:pt x="1663" y="764"/>
                      <a:pt x="1663" y="764"/>
                    </a:cubicBezTo>
                    <a:cubicBezTo>
                      <a:pt x="1660" y="765"/>
                      <a:pt x="1662" y="764"/>
                      <a:pt x="1659" y="765"/>
                    </a:cubicBezTo>
                    <a:cubicBezTo>
                      <a:pt x="1659" y="765"/>
                      <a:pt x="1655" y="765"/>
                      <a:pt x="1655" y="765"/>
                    </a:cubicBezTo>
                    <a:cubicBezTo>
                      <a:pt x="1648" y="765"/>
                      <a:pt x="1650" y="766"/>
                      <a:pt x="1640" y="752"/>
                    </a:cubicBezTo>
                    <a:cubicBezTo>
                      <a:pt x="1628" y="750"/>
                      <a:pt x="1628" y="750"/>
                      <a:pt x="1628" y="750"/>
                    </a:cubicBezTo>
                    <a:cubicBezTo>
                      <a:pt x="1634" y="762"/>
                      <a:pt x="1628" y="760"/>
                      <a:pt x="1620" y="770"/>
                    </a:cubicBezTo>
                    <a:cubicBezTo>
                      <a:pt x="1613" y="768"/>
                      <a:pt x="1614" y="768"/>
                      <a:pt x="1612" y="764"/>
                    </a:cubicBezTo>
                    <a:cubicBezTo>
                      <a:pt x="1608" y="756"/>
                      <a:pt x="1612" y="761"/>
                      <a:pt x="1604" y="757"/>
                    </a:cubicBezTo>
                    <a:cubicBezTo>
                      <a:pt x="1588" y="750"/>
                      <a:pt x="1593" y="756"/>
                      <a:pt x="1585" y="748"/>
                    </a:cubicBezTo>
                    <a:cubicBezTo>
                      <a:pt x="1584" y="748"/>
                      <a:pt x="1583" y="751"/>
                      <a:pt x="1582" y="751"/>
                    </a:cubicBezTo>
                    <a:cubicBezTo>
                      <a:pt x="1582" y="752"/>
                      <a:pt x="1582" y="752"/>
                      <a:pt x="1582" y="752"/>
                    </a:cubicBezTo>
                    <a:cubicBezTo>
                      <a:pt x="1582" y="755"/>
                      <a:pt x="1582" y="755"/>
                      <a:pt x="1582" y="755"/>
                    </a:cubicBezTo>
                    <a:cubicBezTo>
                      <a:pt x="1569" y="752"/>
                      <a:pt x="1569" y="752"/>
                      <a:pt x="1569" y="752"/>
                    </a:cubicBezTo>
                    <a:cubicBezTo>
                      <a:pt x="1567" y="755"/>
                      <a:pt x="1567" y="755"/>
                      <a:pt x="1567" y="755"/>
                    </a:cubicBezTo>
                    <a:cubicBezTo>
                      <a:pt x="1580" y="758"/>
                      <a:pt x="1603" y="762"/>
                      <a:pt x="1614" y="772"/>
                    </a:cubicBezTo>
                    <a:cubicBezTo>
                      <a:pt x="1609" y="774"/>
                      <a:pt x="1609" y="774"/>
                      <a:pt x="1609" y="774"/>
                    </a:cubicBezTo>
                    <a:cubicBezTo>
                      <a:pt x="1608" y="774"/>
                      <a:pt x="1607" y="775"/>
                      <a:pt x="1606" y="775"/>
                    </a:cubicBezTo>
                    <a:cubicBezTo>
                      <a:pt x="1606" y="779"/>
                      <a:pt x="1606" y="779"/>
                      <a:pt x="1606" y="779"/>
                    </a:cubicBezTo>
                    <a:cubicBezTo>
                      <a:pt x="1602" y="787"/>
                      <a:pt x="1596" y="786"/>
                      <a:pt x="1586" y="787"/>
                    </a:cubicBezTo>
                    <a:cubicBezTo>
                      <a:pt x="1585" y="783"/>
                      <a:pt x="1580" y="781"/>
                      <a:pt x="1576" y="779"/>
                    </a:cubicBezTo>
                    <a:cubicBezTo>
                      <a:pt x="1568" y="781"/>
                      <a:pt x="1571" y="780"/>
                      <a:pt x="1568" y="780"/>
                    </a:cubicBezTo>
                    <a:cubicBezTo>
                      <a:pt x="1563" y="781"/>
                      <a:pt x="1563" y="780"/>
                      <a:pt x="1561" y="787"/>
                    </a:cubicBezTo>
                    <a:cubicBezTo>
                      <a:pt x="1562" y="789"/>
                      <a:pt x="1562" y="789"/>
                      <a:pt x="1562" y="789"/>
                    </a:cubicBezTo>
                    <a:cubicBezTo>
                      <a:pt x="1557" y="792"/>
                      <a:pt x="1556" y="791"/>
                      <a:pt x="1549" y="792"/>
                    </a:cubicBezTo>
                    <a:cubicBezTo>
                      <a:pt x="1548" y="798"/>
                      <a:pt x="1548" y="798"/>
                      <a:pt x="1548" y="798"/>
                    </a:cubicBezTo>
                    <a:cubicBezTo>
                      <a:pt x="1552" y="799"/>
                      <a:pt x="1552" y="799"/>
                      <a:pt x="1552" y="799"/>
                    </a:cubicBezTo>
                    <a:cubicBezTo>
                      <a:pt x="1529" y="803"/>
                      <a:pt x="1529" y="803"/>
                      <a:pt x="1529" y="803"/>
                    </a:cubicBezTo>
                    <a:cubicBezTo>
                      <a:pt x="1528" y="803"/>
                      <a:pt x="1528" y="803"/>
                      <a:pt x="1528" y="803"/>
                    </a:cubicBezTo>
                    <a:cubicBezTo>
                      <a:pt x="1528" y="804"/>
                      <a:pt x="1528" y="804"/>
                      <a:pt x="1528" y="804"/>
                    </a:cubicBezTo>
                    <a:cubicBezTo>
                      <a:pt x="1529" y="807"/>
                      <a:pt x="1529" y="807"/>
                      <a:pt x="1529" y="807"/>
                    </a:cubicBezTo>
                    <a:cubicBezTo>
                      <a:pt x="1524" y="811"/>
                      <a:pt x="1524" y="811"/>
                      <a:pt x="1524" y="811"/>
                    </a:cubicBezTo>
                    <a:cubicBezTo>
                      <a:pt x="1515" y="809"/>
                      <a:pt x="1518" y="807"/>
                      <a:pt x="1515" y="812"/>
                    </a:cubicBezTo>
                    <a:cubicBezTo>
                      <a:pt x="1511" y="811"/>
                      <a:pt x="1511" y="811"/>
                      <a:pt x="1511" y="811"/>
                    </a:cubicBezTo>
                    <a:cubicBezTo>
                      <a:pt x="1507" y="819"/>
                      <a:pt x="1507" y="819"/>
                      <a:pt x="1507" y="819"/>
                    </a:cubicBezTo>
                    <a:cubicBezTo>
                      <a:pt x="1498" y="819"/>
                      <a:pt x="1497" y="821"/>
                      <a:pt x="1489" y="825"/>
                    </a:cubicBezTo>
                    <a:cubicBezTo>
                      <a:pt x="1486" y="825"/>
                      <a:pt x="1486" y="825"/>
                      <a:pt x="1486" y="825"/>
                    </a:cubicBezTo>
                    <a:cubicBezTo>
                      <a:pt x="1485" y="833"/>
                      <a:pt x="1485" y="833"/>
                      <a:pt x="1485" y="833"/>
                    </a:cubicBezTo>
                    <a:cubicBezTo>
                      <a:pt x="1475" y="832"/>
                      <a:pt x="1475" y="832"/>
                      <a:pt x="1475" y="832"/>
                    </a:cubicBezTo>
                    <a:cubicBezTo>
                      <a:pt x="1475" y="843"/>
                      <a:pt x="1472" y="838"/>
                      <a:pt x="1467" y="843"/>
                    </a:cubicBezTo>
                    <a:cubicBezTo>
                      <a:pt x="1464" y="846"/>
                      <a:pt x="1466" y="847"/>
                      <a:pt x="1463" y="850"/>
                    </a:cubicBezTo>
                    <a:cubicBezTo>
                      <a:pt x="1460" y="856"/>
                      <a:pt x="1462" y="850"/>
                      <a:pt x="1459" y="857"/>
                    </a:cubicBezTo>
                    <a:cubicBezTo>
                      <a:pt x="1461" y="871"/>
                      <a:pt x="1459" y="872"/>
                      <a:pt x="1464" y="873"/>
                    </a:cubicBezTo>
                    <a:cubicBezTo>
                      <a:pt x="1481" y="877"/>
                      <a:pt x="1481" y="877"/>
                      <a:pt x="1481" y="877"/>
                    </a:cubicBezTo>
                    <a:cubicBezTo>
                      <a:pt x="1482" y="882"/>
                      <a:pt x="1482" y="881"/>
                      <a:pt x="1482" y="887"/>
                    </a:cubicBezTo>
                    <a:cubicBezTo>
                      <a:pt x="1484" y="898"/>
                      <a:pt x="1485" y="904"/>
                      <a:pt x="1483" y="915"/>
                    </a:cubicBezTo>
                    <a:cubicBezTo>
                      <a:pt x="1507" y="916"/>
                      <a:pt x="1499" y="912"/>
                      <a:pt x="1519" y="929"/>
                    </a:cubicBezTo>
                    <a:cubicBezTo>
                      <a:pt x="1540" y="943"/>
                      <a:pt x="1540" y="943"/>
                      <a:pt x="1540" y="943"/>
                    </a:cubicBezTo>
                    <a:cubicBezTo>
                      <a:pt x="1540" y="958"/>
                      <a:pt x="1540" y="958"/>
                      <a:pt x="1540" y="958"/>
                    </a:cubicBezTo>
                    <a:cubicBezTo>
                      <a:pt x="1546" y="960"/>
                      <a:pt x="1546" y="959"/>
                      <a:pt x="1550" y="963"/>
                    </a:cubicBezTo>
                    <a:cubicBezTo>
                      <a:pt x="1556" y="970"/>
                      <a:pt x="1548" y="965"/>
                      <a:pt x="1560" y="971"/>
                    </a:cubicBezTo>
                    <a:cubicBezTo>
                      <a:pt x="1567" y="974"/>
                      <a:pt x="1562" y="971"/>
                      <a:pt x="1565" y="974"/>
                    </a:cubicBezTo>
                    <a:cubicBezTo>
                      <a:pt x="1574" y="982"/>
                      <a:pt x="1571" y="976"/>
                      <a:pt x="1572" y="982"/>
                    </a:cubicBezTo>
                    <a:cubicBezTo>
                      <a:pt x="1567" y="983"/>
                      <a:pt x="1559" y="974"/>
                      <a:pt x="1552" y="986"/>
                    </a:cubicBezTo>
                    <a:cubicBezTo>
                      <a:pt x="1556" y="993"/>
                      <a:pt x="1552" y="989"/>
                      <a:pt x="1556" y="994"/>
                    </a:cubicBezTo>
                    <a:cubicBezTo>
                      <a:pt x="1568" y="1003"/>
                      <a:pt x="1568" y="1003"/>
                      <a:pt x="1568" y="1003"/>
                    </a:cubicBezTo>
                    <a:cubicBezTo>
                      <a:pt x="1571" y="1005"/>
                      <a:pt x="1572" y="1011"/>
                      <a:pt x="1581" y="1010"/>
                    </a:cubicBezTo>
                    <a:cubicBezTo>
                      <a:pt x="1590" y="1009"/>
                      <a:pt x="1581" y="1008"/>
                      <a:pt x="1588" y="1008"/>
                    </a:cubicBezTo>
                    <a:cubicBezTo>
                      <a:pt x="1594" y="1008"/>
                      <a:pt x="1600" y="1011"/>
                      <a:pt x="1604" y="1015"/>
                    </a:cubicBezTo>
                    <a:cubicBezTo>
                      <a:pt x="1598" y="1017"/>
                      <a:pt x="1598" y="1017"/>
                      <a:pt x="1598" y="1017"/>
                    </a:cubicBezTo>
                    <a:cubicBezTo>
                      <a:pt x="1602" y="1021"/>
                      <a:pt x="1602" y="1020"/>
                      <a:pt x="1607" y="1023"/>
                    </a:cubicBezTo>
                    <a:cubicBezTo>
                      <a:pt x="1608" y="1025"/>
                      <a:pt x="1604" y="1028"/>
                      <a:pt x="1603" y="1035"/>
                    </a:cubicBezTo>
                    <a:cubicBezTo>
                      <a:pt x="1600" y="1043"/>
                      <a:pt x="1600" y="1043"/>
                      <a:pt x="1600" y="1043"/>
                    </a:cubicBezTo>
                    <a:cubicBezTo>
                      <a:pt x="1609" y="1055"/>
                      <a:pt x="1606" y="1050"/>
                      <a:pt x="1605" y="1058"/>
                    </a:cubicBezTo>
                    <a:cubicBezTo>
                      <a:pt x="1605" y="1059"/>
                      <a:pt x="1604" y="1059"/>
                      <a:pt x="1607" y="1064"/>
                    </a:cubicBezTo>
                    <a:cubicBezTo>
                      <a:pt x="1612" y="1071"/>
                      <a:pt x="1611" y="1066"/>
                      <a:pt x="1614" y="1074"/>
                    </a:cubicBezTo>
                    <a:cubicBezTo>
                      <a:pt x="1625" y="1082"/>
                      <a:pt x="1625" y="1082"/>
                      <a:pt x="1625" y="1082"/>
                    </a:cubicBezTo>
                    <a:cubicBezTo>
                      <a:pt x="1632" y="1079"/>
                      <a:pt x="1630" y="1079"/>
                      <a:pt x="1639" y="1081"/>
                    </a:cubicBezTo>
                    <a:cubicBezTo>
                      <a:pt x="1641" y="1072"/>
                      <a:pt x="1643" y="1074"/>
                      <a:pt x="1646" y="1070"/>
                    </a:cubicBezTo>
                    <a:cubicBezTo>
                      <a:pt x="1650" y="1065"/>
                      <a:pt x="1646" y="1066"/>
                      <a:pt x="1649" y="1058"/>
                    </a:cubicBezTo>
                    <a:cubicBezTo>
                      <a:pt x="1647" y="1052"/>
                      <a:pt x="1648" y="1058"/>
                      <a:pt x="1651" y="1047"/>
                    </a:cubicBezTo>
                    <a:cubicBezTo>
                      <a:pt x="1654" y="1040"/>
                      <a:pt x="1653" y="1039"/>
                      <a:pt x="1651" y="1035"/>
                    </a:cubicBezTo>
                    <a:cubicBezTo>
                      <a:pt x="1646" y="1027"/>
                      <a:pt x="1650" y="1017"/>
                      <a:pt x="1661" y="1019"/>
                    </a:cubicBezTo>
                    <a:cubicBezTo>
                      <a:pt x="1665" y="1017"/>
                      <a:pt x="1665" y="1018"/>
                      <a:pt x="1670" y="1017"/>
                    </a:cubicBezTo>
                    <a:cubicBezTo>
                      <a:pt x="1673" y="1017"/>
                      <a:pt x="1685" y="1011"/>
                      <a:pt x="1689" y="1009"/>
                    </a:cubicBezTo>
                    <a:cubicBezTo>
                      <a:pt x="1692" y="1007"/>
                      <a:pt x="1691" y="1008"/>
                      <a:pt x="1692" y="1006"/>
                    </a:cubicBezTo>
                    <a:cubicBezTo>
                      <a:pt x="1702" y="1005"/>
                      <a:pt x="1693" y="1005"/>
                      <a:pt x="1700" y="1002"/>
                    </a:cubicBezTo>
                    <a:cubicBezTo>
                      <a:pt x="1701" y="1002"/>
                      <a:pt x="1701" y="1002"/>
                      <a:pt x="1701" y="1002"/>
                    </a:cubicBezTo>
                    <a:cubicBezTo>
                      <a:pt x="1708" y="1002"/>
                      <a:pt x="1708" y="1002"/>
                      <a:pt x="1708" y="1002"/>
                    </a:cubicBezTo>
                    <a:cubicBezTo>
                      <a:pt x="1707" y="995"/>
                      <a:pt x="1707" y="995"/>
                      <a:pt x="1707" y="995"/>
                    </a:cubicBezTo>
                    <a:cubicBezTo>
                      <a:pt x="1707" y="995"/>
                      <a:pt x="1706" y="995"/>
                      <a:pt x="1706" y="996"/>
                    </a:cubicBezTo>
                    <a:cubicBezTo>
                      <a:pt x="1706" y="997"/>
                      <a:pt x="1703" y="998"/>
                      <a:pt x="1702" y="999"/>
                    </a:cubicBezTo>
                    <a:cubicBezTo>
                      <a:pt x="1710" y="983"/>
                      <a:pt x="1710" y="983"/>
                      <a:pt x="1710" y="983"/>
                    </a:cubicBezTo>
                    <a:cubicBezTo>
                      <a:pt x="1709" y="979"/>
                      <a:pt x="1707" y="978"/>
                      <a:pt x="1707" y="973"/>
                    </a:cubicBezTo>
                    <a:cubicBezTo>
                      <a:pt x="1706" y="969"/>
                      <a:pt x="1702" y="951"/>
                      <a:pt x="1701" y="950"/>
                    </a:cubicBezTo>
                    <a:cubicBezTo>
                      <a:pt x="1697" y="945"/>
                      <a:pt x="1693" y="947"/>
                      <a:pt x="1695" y="941"/>
                    </a:cubicBezTo>
                    <a:cubicBezTo>
                      <a:pt x="1689" y="937"/>
                      <a:pt x="1689" y="937"/>
                      <a:pt x="1689" y="937"/>
                    </a:cubicBezTo>
                    <a:cubicBezTo>
                      <a:pt x="1690" y="930"/>
                      <a:pt x="1690" y="930"/>
                      <a:pt x="1690" y="930"/>
                    </a:cubicBezTo>
                    <a:cubicBezTo>
                      <a:pt x="1697" y="928"/>
                      <a:pt x="1696" y="927"/>
                      <a:pt x="1706" y="928"/>
                    </a:cubicBezTo>
                    <a:cubicBezTo>
                      <a:pt x="1708" y="920"/>
                      <a:pt x="1708" y="920"/>
                      <a:pt x="1708" y="920"/>
                    </a:cubicBezTo>
                    <a:cubicBezTo>
                      <a:pt x="1718" y="924"/>
                      <a:pt x="1710" y="920"/>
                      <a:pt x="1716" y="920"/>
                    </a:cubicBezTo>
                    <a:cubicBezTo>
                      <a:pt x="1719" y="912"/>
                      <a:pt x="1717" y="920"/>
                      <a:pt x="1716" y="915"/>
                    </a:cubicBezTo>
                    <a:cubicBezTo>
                      <a:pt x="1715" y="913"/>
                      <a:pt x="1715" y="917"/>
                      <a:pt x="1714" y="910"/>
                    </a:cubicBezTo>
                    <a:cubicBezTo>
                      <a:pt x="1714" y="906"/>
                      <a:pt x="1715" y="903"/>
                      <a:pt x="1716" y="901"/>
                    </a:cubicBezTo>
                    <a:cubicBezTo>
                      <a:pt x="1717" y="898"/>
                      <a:pt x="1717" y="898"/>
                      <a:pt x="1717" y="898"/>
                    </a:cubicBezTo>
                    <a:cubicBezTo>
                      <a:pt x="1714" y="896"/>
                      <a:pt x="1714" y="896"/>
                      <a:pt x="1714" y="896"/>
                    </a:cubicBezTo>
                    <a:cubicBezTo>
                      <a:pt x="1716" y="890"/>
                      <a:pt x="1716" y="890"/>
                      <a:pt x="1716" y="890"/>
                    </a:cubicBezTo>
                    <a:cubicBezTo>
                      <a:pt x="1721" y="889"/>
                      <a:pt x="1719" y="890"/>
                      <a:pt x="1722" y="887"/>
                    </a:cubicBezTo>
                    <a:cubicBezTo>
                      <a:pt x="1723" y="887"/>
                      <a:pt x="1724" y="886"/>
                      <a:pt x="1724" y="885"/>
                    </a:cubicBezTo>
                    <a:cubicBezTo>
                      <a:pt x="1727" y="883"/>
                      <a:pt x="1724" y="885"/>
                      <a:pt x="1727" y="884"/>
                    </a:cubicBezTo>
                    <a:cubicBezTo>
                      <a:pt x="1729" y="879"/>
                      <a:pt x="1729" y="879"/>
                      <a:pt x="1729" y="879"/>
                    </a:cubicBezTo>
                    <a:cubicBezTo>
                      <a:pt x="1723" y="871"/>
                      <a:pt x="1723" y="871"/>
                      <a:pt x="1723" y="871"/>
                    </a:cubicBezTo>
                    <a:cubicBezTo>
                      <a:pt x="1733" y="869"/>
                      <a:pt x="1737" y="871"/>
                      <a:pt x="1746" y="876"/>
                    </a:cubicBezTo>
                    <a:cubicBezTo>
                      <a:pt x="1749" y="879"/>
                      <a:pt x="1749" y="879"/>
                      <a:pt x="1749" y="879"/>
                    </a:cubicBezTo>
                    <a:cubicBezTo>
                      <a:pt x="1754" y="881"/>
                      <a:pt x="1768" y="886"/>
                      <a:pt x="1771" y="887"/>
                    </a:cubicBezTo>
                    <a:cubicBezTo>
                      <a:pt x="1778" y="889"/>
                      <a:pt x="1789" y="879"/>
                      <a:pt x="1800" y="894"/>
                    </a:cubicBezTo>
                    <a:cubicBezTo>
                      <a:pt x="1804" y="902"/>
                      <a:pt x="1804" y="902"/>
                      <a:pt x="1804" y="902"/>
                    </a:cubicBezTo>
                    <a:cubicBezTo>
                      <a:pt x="1807" y="909"/>
                      <a:pt x="1805" y="902"/>
                      <a:pt x="1810" y="914"/>
                    </a:cubicBezTo>
                    <a:cubicBezTo>
                      <a:pt x="1813" y="921"/>
                      <a:pt x="1806" y="918"/>
                      <a:pt x="1833" y="928"/>
                    </a:cubicBezTo>
                    <a:cubicBezTo>
                      <a:pt x="1827" y="932"/>
                      <a:pt x="1827" y="932"/>
                      <a:pt x="1827" y="932"/>
                    </a:cubicBezTo>
                    <a:cubicBezTo>
                      <a:pt x="1835" y="937"/>
                      <a:pt x="1834" y="936"/>
                      <a:pt x="1844" y="938"/>
                    </a:cubicBezTo>
                    <a:cubicBezTo>
                      <a:pt x="1839" y="944"/>
                      <a:pt x="1837" y="940"/>
                      <a:pt x="1833" y="948"/>
                    </a:cubicBezTo>
                    <a:cubicBezTo>
                      <a:pt x="1836" y="949"/>
                      <a:pt x="1836" y="949"/>
                      <a:pt x="1836" y="949"/>
                    </a:cubicBezTo>
                    <a:cubicBezTo>
                      <a:pt x="1830" y="953"/>
                      <a:pt x="1829" y="945"/>
                      <a:pt x="1829" y="955"/>
                    </a:cubicBezTo>
                    <a:cubicBezTo>
                      <a:pt x="1829" y="961"/>
                      <a:pt x="1833" y="955"/>
                      <a:pt x="1828" y="967"/>
                    </a:cubicBezTo>
                    <a:cubicBezTo>
                      <a:pt x="1826" y="969"/>
                      <a:pt x="1826" y="969"/>
                      <a:pt x="1826" y="969"/>
                    </a:cubicBezTo>
                    <a:cubicBezTo>
                      <a:pt x="1831" y="978"/>
                      <a:pt x="1833" y="976"/>
                      <a:pt x="1841" y="981"/>
                    </a:cubicBezTo>
                    <a:cubicBezTo>
                      <a:pt x="1852" y="988"/>
                      <a:pt x="1837" y="994"/>
                      <a:pt x="1852" y="992"/>
                    </a:cubicBezTo>
                    <a:cubicBezTo>
                      <a:pt x="1858" y="1003"/>
                      <a:pt x="1858" y="1003"/>
                      <a:pt x="1858" y="1003"/>
                    </a:cubicBezTo>
                    <a:cubicBezTo>
                      <a:pt x="1869" y="1002"/>
                      <a:pt x="1864" y="1005"/>
                      <a:pt x="1874" y="997"/>
                    </a:cubicBezTo>
                    <a:cubicBezTo>
                      <a:pt x="1878" y="1001"/>
                      <a:pt x="1878" y="1001"/>
                      <a:pt x="1878" y="1001"/>
                    </a:cubicBezTo>
                    <a:cubicBezTo>
                      <a:pt x="1880" y="995"/>
                      <a:pt x="1880" y="995"/>
                      <a:pt x="1880" y="995"/>
                    </a:cubicBezTo>
                    <a:cubicBezTo>
                      <a:pt x="1887" y="992"/>
                      <a:pt x="1888" y="995"/>
                      <a:pt x="1891" y="987"/>
                    </a:cubicBezTo>
                    <a:cubicBezTo>
                      <a:pt x="1892" y="983"/>
                      <a:pt x="1892" y="985"/>
                      <a:pt x="1895" y="982"/>
                    </a:cubicBezTo>
                    <a:cubicBezTo>
                      <a:pt x="1903" y="976"/>
                      <a:pt x="1899" y="978"/>
                      <a:pt x="1910" y="975"/>
                    </a:cubicBezTo>
                    <a:cubicBezTo>
                      <a:pt x="1907" y="987"/>
                      <a:pt x="1913" y="983"/>
                      <a:pt x="1910" y="990"/>
                    </a:cubicBezTo>
                    <a:cubicBezTo>
                      <a:pt x="1908" y="993"/>
                      <a:pt x="1908" y="989"/>
                      <a:pt x="1908" y="996"/>
                    </a:cubicBezTo>
                    <a:cubicBezTo>
                      <a:pt x="1910" y="1003"/>
                      <a:pt x="1910" y="1003"/>
                      <a:pt x="1910" y="1003"/>
                    </a:cubicBezTo>
                    <a:cubicBezTo>
                      <a:pt x="1912" y="1007"/>
                      <a:pt x="1916" y="1004"/>
                      <a:pt x="1919" y="1013"/>
                    </a:cubicBezTo>
                    <a:cubicBezTo>
                      <a:pt x="1921" y="1021"/>
                      <a:pt x="1921" y="1021"/>
                      <a:pt x="1921" y="1021"/>
                    </a:cubicBezTo>
                    <a:cubicBezTo>
                      <a:pt x="1912" y="1022"/>
                      <a:pt x="1912" y="1022"/>
                      <a:pt x="1912" y="1022"/>
                    </a:cubicBezTo>
                    <a:cubicBezTo>
                      <a:pt x="1913" y="1024"/>
                      <a:pt x="1911" y="1023"/>
                      <a:pt x="1914" y="1024"/>
                    </a:cubicBezTo>
                    <a:cubicBezTo>
                      <a:pt x="1926" y="1029"/>
                      <a:pt x="1926" y="1029"/>
                      <a:pt x="1926" y="1029"/>
                    </a:cubicBezTo>
                    <a:cubicBezTo>
                      <a:pt x="1921" y="1033"/>
                      <a:pt x="1921" y="1033"/>
                      <a:pt x="1921" y="1033"/>
                    </a:cubicBezTo>
                    <a:cubicBezTo>
                      <a:pt x="1923" y="1037"/>
                      <a:pt x="1922" y="1037"/>
                      <a:pt x="1925" y="1040"/>
                    </a:cubicBezTo>
                    <a:cubicBezTo>
                      <a:pt x="1929" y="1044"/>
                      <a:pt x="1927" y="1042"/>
                      <a:pt x="1931" y="1047"/>
                    </a:cubicBezTo>
                    <a:cubicBezTo>
                      <a:pt x="1928" y="1053"/>
                      <a:pt x="1928" y="1052"/>
                      <a:pt x="1923" y="1053"/>
                    </a:cubicBezTo>
                    <a:cubicBezTo>
                      <a:pt x="1931" y="1056"/>
                      <a:pt x="1932" y="1061"/>
                      <a:pt x="1936" y="1068"/>
                    </a:cubicBezTo>
                    <a:cubicBezTo>
                      <a:pt x="1936" y="1068"/>
                      <a:pt x="1935" y="1068"/>
                      <a:pt x="1935" y="1068"/>
                    </a:cubicBezTo>
                    <a:cubicBezTo>
                      <a:pt x="1934" y="1069"/>
                      <a:pt x="1922" y="1065"/>
                      <a:pt x="1920" y="1064"/>
                    </a:cubicBezTo>
                    <a:cubicBezTo>
                      <a:pt x="1923" y="1069"/>
                      <a:pt x="1923" y="1069"/>
                      <a:pt x="1923" y="1069"/>
                    </a:cubicBezTo>
                    <a:cubicBezTo>
                      <a:pt x="1920" y="1073"/>
                      <a:pt x="1920" y="1073"/>
                      <a:pt x="1920" y="1073"/>
                    </a:cubicBezTo>
                    <a:cubicBezTo>
                      <a:pt x="1925" y="1074"/>
                      <a:pt x="1925" y="1072"/>
                      <a:pt x="1927" y="1081"/>
                    </a:cubicBezTo>
                    <a:cubicBezTo>
                      <a:pt x="1927" y="1081"/>
                      <a:pt x="1928" y="1081"/>
                      <a:pt x="1928" y="1082"/>
                    </a:cubicBezTo>
                    <a:cubicBezTo>
                      <a:pt x="1929" y="1084"/>
                      <a:pt x="1929" y="1085"/>
                      <a:pt x="1928" y="1085"/>
                    </a:cubicBezTo>
                    <a:cubicBezTo>
                      <a:pt x="1929" y="1085"/>
                      <a:pt x="1929" y="1085"/>
                      <a:pt x="1929" y="1086"/>
                    </a:cubicBezTo>
                    <a:cubicBezTo>
                      <a:pt x="1943" y="1096"/>
                      <a:pt x="1943" y="1096"/>
                      <a:pt x="1943" y="1096"/>
                    </a:cubicBezTo>
                    <a:cubicBezTo>
                      <a:pt x="1941" y="1106"/>
                      <a:pt x="1941" y="1106"/>
                      <a:pt x="1941" y="1106"/>
                    </a:cubicBezTo>
                    <a:cubicBezTo>
                      <a:pt x="1958" y="1113"/>
                      <a:pt x="1947" y="1112"/>
                      <a:pt x="1956" y="1114"/>
                    </a:cubicBezTo>
                    <a:cubicBezTo>
                      <a:pt x="1963" y="1116"/>
                      <a:pt x="1963" y="1116"/>
                      <a:pt x="1963" y="1116"/>
                    </a:cubicBezTo>
                    <a:cubicBezTo>
                      <a:pt x="1971" y="1129"/>
                      <a:pt x="1971" y="1129"/>
                      <a:pt x="1971" y="1129"/>
                    </a:cubicBezTo>
                    <a:cubicBezTo>
                      <a:pt x="1977" y="1125"/>
                      <a:pt x="1977" y="1125"/>
                      <a:pt x="1977" y="1125"/>
                    </a:cubicBezTo>
                    <a:cubicBezTo>
                      <a:pt x="1978" y="1126"/>
                      <a:pt x="1980" y="1127"/>
                      <a:pt x="1980" y="1128"/>
                    </a:cubicBezTo>
                    <a:cubicBezTo>
                      <a:pt x="1978" y="1132"/>
                      <a:pt x="1978" y="1132"/>
                      <a:pt x="1978" y="1132"/>
                    </a:cubicBezTo>
                    <a:cubicBezTo>
                      <a:pt x="1985" y="1136"/>
                      <a:pt x="1985" y="1136"/>
                      <a:pt x="1985" y="1136"/>
                    </a:cubicBezTo>
                    <a:cubicBezTo>
                      <a:pt x="1960" y="1141"/>
                      <a:pt x="1972" y="1137"/>
                      <a:pt x="1961" y="1137"/>
                    </a:cubicBezTo>
                    <a:cubicBezTo>
                      <a:pt x="1938" y="1139"/>
                      <a:pt x="1948" y="1140"/>
                      <a:pt x="1934" y="1136"/>
                    </a:cubicBezTo>
                    <a:cubicBezTo>
                      <a:pt x="1931" y="1141"/>
                      <a:pt x="1931" y="1141"/>
                      <a:pt x="1931" y="1141"/>
                    </a:cubicBezTo>
                    <a:cubicBezTo>
                      <a:pt x="1932" y="1144"/>
                      <a:pt x="1932" y="1144"/>
                      <a:pt x="1932" y="1144"/>
                    </a:cubicBezTo>
                    <a:cubicBezTo>
                      <a:pt x="1942" y="1147"/>
                      <a:pt x="1936" y="1139"/>
                      <a:pt x="1948" y="1144"/>
                    </a:cubicBezTo>
                    <a:cubicBezTo>
                      <a:pt x="1958" y="1139"/>
                      <a:pt x="1971" y="1142"/>
                      <a:pt x="1972" y="1142"/>
                    </a:cubicBezTo>
                    <a:cubicBezTo>
                      <a:pt x="1979" y="1142"/>
                      <a:pt x="1969" y="1138"/>
                      <a:pt x="1979" y="1142"/>
                    </a:cubicBezTo>
                    <a:cubicBezTo>
                      <a:pt x="1986" y="1145"/>
                      <a:pt x="1995" y="1153"/>
                      <a:pt x="1994" y="1161"/>
                    </a:cubicBezTo>
                    <a:cubicBezTo>
                      <a:pt x="2002" y="1158"/>
                      <a:pt x="1997" y="1160"/>
                      <a:pt x="1999" y="1160"/>
                    </a:cubicBezTo>
                    <a:cubicBezTo>
                      <a:pt x="2004" y="1159"/>
                      <a:pt x="2004" y="1162"/>
                      <a:pt x="2003" y="1166"/>
                    </a:cubicBezTo>
                    <a:cubicBezTo>
                      <a:pt x="2001" y="1173"/>
                      <a:pt x="1999" y="1166"/>
                      <a:pt x="2001" y="1178"/>
                    </a:cubicBezTo>
                    <a:cubicBezTo>
                      <a:pt x="1986" y="1182"/>
                      <a:pt x="1986" y="1182"/>
                      <a:pt x="1986" y="1182"/>
                    </a:cubicBezTo>
                    <a:cubicBezTo>
                      <a:pt x="1981" y="1184"/>
                      <a:pt x="1978" y="1183"/>
                      <a:pt x="1972" y="1181"/>
                    </a:cubicBezTo>
                    <a:cubicBezTo>
                      <a:pt x="1965" y="1180"/>
                      <a:pt x="1969" y="1181"/>
                      <a:pt x="1965" y="1181"/>
                    </a:cubicBezTo>
                    <a:cubicBezTo>
                      <a:pt x="1962" y="1180"/>
                      <a:pt x="1960" y="1179"/>
                      <a:pt x="1957" y="1178"/>
                    </a:cubicBezTo>
                    <a:cubicBezTo>
                      <a:pt x="1954" y="1183"/>
                      <a:pt x="1955" y="1177"/>
                      <a:pt x="1948" y="1182"/>
                    </a:cubicBezTo>
                    <a:cubicBezTo>
                      <a:pt x="1941" y="1187"/>
                      <a:pt x="1946" y="1184"/>
                      <a:pt x="1942" y="1190"/>
                    </a:cubicBezTo>
                    <a:cubicBezTo>
                      <a:pt x="1932" y="1190"/>
                      <a:pt x="1934" y="1189"/>
                      <a:pt x="1931" y="1191"/>
                    </a:cubicBezTo>
                    <a:cubicBezTo>
                      <a:pt x="1928" y="1192"/>
                      <a:pt x="1928" y="1192"/>
                      <a:pt x="1928" y="1192"/>
                    </a:cubicBezTo>
                    <a:cubicBezTo>
                      <a:pt x="1924" y="1195"/>
                      <a:pt x="1925" y="1191"/>
                      <a:pt x="1919" y="1192"/>
                    </a:cubicBezTo>
                    <a:cubicBezTo>
                      <a:pt x="1912" y="1192"/>
                      <a:pt x="1918" y="1194"/>
                      <a:pt x="1911" y="1190"/>
                    </a:cubicBezTo>
                    <a:cubicBezTo>
                      <a:pt x="1902" y="1185"/>
                      <a:pt x="1902" y="1196"/>
                      <a:pt x="1895" y="1183"/>
                    </a:cubicBezTo>
                    <a:cubicBezTo>
                      <a:pt x="1875" y="1181"/>
                      <a:pt x="1886" y="1180"/>
                      <a:pt x="1878" y="1177"/>
                    </a:cubicBezTo>
                    <a:cubicBezTo>
                      <a:pt x="1861" y="1175"/>
                      <a:pt x="1861" y="1175"/>
                      <a:pt x="1861" y="1175"/>
                    </a:cubicBezTo>
                    <a:cubicBezTo>
                      <a:pt x="1854" y="1172"/>
                      <a:pt x="1857" y="1171"/>
                      <a:pt x="1852" y="1170"/>
                    </a:cubicBezTo>
                    <a:cubicBezTo>
                      <a:pt x="1850" y="1169"/>
                      <a:pt x="1847" y="1170"/>
                      <a:pt x="1844" y="1169"/>
                    </a:cubicBezTo>
                    <a:cubicBezTo>
                      <a:pt x="1834" y="1166"/>
                      <a:pt x="1819" y="1155"/>
                      <a:pt x="1809" y="1166"/>
                    </a:cubicBezTo>
                    <a:cubicBezTo>
                      <a:pt x="1805" y="1170"/>
                      <a:pt x="1803" y="1171"/>
                      <a:pt x="1801" y="1171"/>
                    </a:cubicBezTo>
                    <a:cubicBezTo>
                      <a:pt x="1807" y="1180"/>
                      <a:pt x="1807" y="1180"/>
                      <a:pt x="1807" y="1180"/>
                    </a:cubicBezTo>
                    <a:cubicBezTo>
                      <a:pt x="1822" y="1177"/>
                      <a:pt x="1828" y="1180"/>
                      <a:pt x="1842" y="1185"/>
                    </a:cubicBezTo>
                    <a:cubicBezTo>
                      <a:pt x="1849" y="1188"/>
                      <a:pt x="1847" y="1189"/>
                      <a:pt x="1852" y="1196"/>
                    </a:cubicBezTo>
                    <a:cubicBezTo>
                      <a:pt x="1847" y="1198"/>
                      <a:pt x="1850" y="1197"/>
                      <a:pt x="1847" y="1197"/>
                    </a:cubicBezTo>
                    <a:cubicBezTo>
                      <a:pt x="1845" y="1207"/>
                      <a:pt x="1845" y="1207"/>
                      <a:pt x="1845" y="1207"/>
                    </a:cubicBezTo>
                    <a:cubicBezTo>
                      <a:pt x="1836" y="1204"/>
                      <a:pt x="1836" y="1204"/>
                      <a:pt x="1836" y="1204"/>
                    </a:cubicBezTo>
                    <a:cubicBezTo>
                      <a:pt x="1833" y="1211"/>
                      <a:pt x="1833" y="1211"/>
                      <a:pt x="1833" y="1211"/>
                    </a:cubicBezTo>
                    <a:cubicBezTo>
                      <a:pt x="1821" y="1210"/>
                      <a:pt x="1825" y="1211"/>
                      <a:pt x="1816" y="1204"/>
                    </a:cubicBezTo>
                    <a:cubicBezTo>
                      <a:pt x="1819" y="1215"/>
                      <a:pt x="1816" y="1211"/>
                      <a:pt x="1817" y="1215"/>
                    </a:cubicBezTo>
                    <a:cubicBezTo>
                      <a:pt x="1821" y="1214"/>
                      <a:pt x="1829" y="1214"/>
                      <a:pt x="1832" y="1215"/>
                    </a:cubicBezTo>
                    <a:cubicBezTo>
                      <a:pt x="1838" y="1217"/>
                      <a:pt x="1834" y="1215"/>
                      <a:pt x="1836" y="1218"/>
                    </a:cubicBezTo>
                    <a:cubicBezTo>
                      <a:pt x="1835" y="1221"/>
                      <a:pt x="1834" y="1222"/>
                      <a:pt x="1832" y="1225"/>
                    </a:cubicBezTo>
                    <a:cubicBezTo>
                      <a:pt x="1828" y="1229"/>
                      <a:pt x="1828" y="1226"/>
                      <a:pt x="1826" y="1230"/>
                    </a:cubicBezTo>
                    <a:cubicBezTo>
                      <a:pt x="1836" y="1233"/>
                      <a:pt x="1836" y="1233"/>
                      <a:pt x="1836" y="1233"/>
                    </a:cubicBezTo>
                    <a:cubicBezTo>
                      <a:pt x="1832" y="1237"/>
                      <a:pt x="1832" y="1236"/>
                      <a:pt x="1829" y="1241"/>
                    </a:cubicBezTo>
                    <a:cubicBezTo>
                      <a:pt x="1830" y="1244"/>
                      <a:pt x="1829" y="1246"/>
                      <a:pt x="1834" y="1250"/>
                    </a:cubicBezTo>
                    <a:cubicBezTo>
                      <a:pt x="1843" y="1255"/>
                      <a:pt x="1843" y="1255"/>
                      <a:pt x="1843" y="1255"/>
                    </a:cubicBezTo>
                    <a:cubicBezTo>
                      <a:pt x="1836" y="1259"/>
                      <a:pt x="1836" y="1259"/>
                      <a:pt x="1836" y="1259"/>
                    </a:cubicBezTo>
                    <a:cubicBezTo>
                      <a:pt x="1847" y="1261"/>
                      <a:pt x="1848" y="1264"/>
                      <a:pt x="1855" y="1271"/>
                    </a:cubicBezTo>
                    <a:cubicBezTo>
                      <a:pt x="1870" y="1268"/>
                      <a:pt x="1870" y="1268"/>
                      <a:pt x="1870" y="1268"/>
                    </a:cubicBezTo>
                    <a:cubicBezTo>
                      <a:pt x="1871" y="1272"/>
                      <a:pt x="1867" y="1270"/>
                      <a:pt x="1873" y="1278"/>
                    </a:cubicBezTo>
                    <a:cubicBezTo>
                      <a:pt x="1870" y="1280"/>
                      <a:pt x="1870" y="1280"/>
                      <a:pt x="1870" y="1280"/>
                    </a:cubicBezTo>
                    <a:cubicBezTo>
                      <a:pt x="1866" y="1282"/>
                      <a:pt x="1866" y="1282"/>
                      <a:pt x="1866" y="1282"/>
                    </a:cubicBezTo>
                    <a:cubicBezTo>
                      <a:pt x="1866" y="1282"/>
                      <a:pt x="1866" y="1282"/>
                      <a:pt x="1866" y="1282"/>
                    </a:cubicBezTo>
                    <a:cubicBezTo>
                      <a:pt x="1865" y="1283"/>
                      <a:pt x="1865" y="1283"/>
                      <a:pt x="1865" y="1283"/>
                    </a:cubicBezTo>
                    <a:cubicBezTo>
                      <a:pt x="1862" y="1284"/>
                      <a:pt x="1862" y="1284"/>
                      <a:pt x="1862" y="1284"/>
                    </a:cubicBezTo>
                    <a:cubicBezTo>
                      <a:pt x="1848" y="1288"/>
                      <a:pt x="1855" y="1288"/>
                      <a:pt x="1836" y="1284"/>
                    </a:cubicBezTo>
                    <a:cubicBezTo>
                      <a:pt x="1833" y="1289"/>
                      <a:pt x="1833" y="1289"/>
                      <a:pt x="1833" y="1289"/>
                    </a:cubicBezTo>
                    <a:cubicBezTo>
                      <a:pt x="1829" y="1283"/>
                      <a:pt x="1829" y="1283"/>
                      <a:pt x="1829" y="1283"/>
                    </a:cubicBezTo>
                    <a:cubicBezTo>
                      <a:pt x="1824" y="1285"/>
                      <a:pt x="1824" y="1284"/>
                      <a:pt x="1822" y="1286"/>
                    </a:cubicBezTo>
                    <a:cubicBezTo>
                      <a:pt x="1819" y="1289"/>
                      <a:pt x="1820" y="1289"/>
                      <a:pt x="1819" y="1293"/>
                    </a:cubicBezTo>
                    <a:cubicBezTo>
                      <a:pt x="1806" y="1296"/>
                      <a:pt x="1806" y="1296"/>
                      <a:pt x="1806" y="1296"/>
                    </a:cubicBezTo>
                    <a:cubicBezTo>
                      <a:pt x="1804" y="1291"/>
                      <a:pt x="1804" y="1291"/>
                      <a:pt x="1804" y="1291"/>
                    </a:cubicBezTo>
                    <a:cubicBezTo>
                      <a:pt x="1799" y="1293"/>
                      <a:pt x="1799" y="1293"/>
                      <a:pt x="1799" y="1293"/>
                    </a:cubicBezTo>
                    <a:cubicBezTo>
                      <a:pt x="1791" y="1286"/>
                      <a:pt x="1790" y="1286"/>
                      <a:pt x="1786" y="1280"/>
                    </a:cubicBezTo>
                    <a:cubicBezTo>
                      <a:pt x="1803" y="1265"/>
                      <a:pt x="1796" y="1275"/>
                      <a:pt x="1805" y="1270"/>
                    </a:cubicBezTo>
                    <a:cubicBezTo>
                      <a:pt x="1825" y="1260"/>
                      <a:pt x="1821" y="1268"/>
                      <a:pt x="1827" y="1272"/>
                    </a:cubicBezTo>
                    <a:cubicBezTo>
                      <a:pt x="1842" y="1268"/>
                      <a:pt x="1842" y="1268"/>
                      <a:pt x="1842" y="1268"/>
                    </a:cubicBezTo>
                    <a:cubicBezTo>
                      <a:pt x="1816" y="1261"/>
                      <a:pt x="1816" y="1261"/>
                      <a:pt x="1816" y="1261"/>
                    </a:cubicBezTo>
                    <a:cubicBezTo>
                      <a:pt x="1821" y="1257"/>
                      <a:pt x="1821" y="1257"/>
                      <a:pt x="1821" y="1257"/>
                    </a:cubicBezTo>
                    <a:cubicBezTo>
                      <a:pt x="1824" y="1256"/>
                      <a:pt x="1826" y="1256"/>
                      <a:pt x="1827" y="1252"/>
                    </a:cubicBezTo>
                    <a:cubicBezTo>
                      <a:pt x="1826" y="1251"/>
                      <a:pt x="1827" y="1251"/>
                      <a:pt x="1824" y="1250"/>
                    </a:cubicBezTo>
                    <a:cubicBezTo>
                      <a:pt x="1819" y="1248"/>
                      <a:pt x="1821" y="1249"/>
                      <a:pt x="1819" y="1250"/>
                    </a:cubicBezTo>
                    <a:cubicBezTo>
                      <a:pt x="1817" y="1257"/>
                      <a:pt x="1816" y="1257"/>
                      <a:pt x="1809" y="1256"/>
                    </a:cubicBezTo>
                    <a:cubicBezTo>
                      <a:pt x="1808" y="1260"/>
                      <a:pt x="1809" y="1258"/>
                      <a:pt x="1805" y="1259"/>
                    </a:cubicBezTo>
                    <a:cubicBezTo>
                      <a:pt x="1804" y="1260"/>
                      <a:pt x="1809" y="1261"/>
                      <a:pt x="1802" y="1260"/>
                    </a:cubicBezTo>
                    <a:cubicBezTo>
                      <a:pt x="1800" y="1252"/>
                      <a:pt x="1804" y="1259"/>
                      <a:pt x="1802" y="1253"/>
                    </a:cubicBezTo>
                    <a:cubicBezTo>
                      <a:pt x="1797" y="1257"/>
                      <a:pt x="1798" y="1253"/>
                      <a:pt x="1795" y="1258"/>
                    </a:cubicBezTo>
                    <a:cubicBezTo>
                      <a:pt x="1798" y="1260"/>
                      <a:pt x="1798" y="1260"/>
                      <a:pt x="1798" y="1260"/>
                    </a:cubicBezTo>
                    <a:cubicBezTo>
                      <a:pt x="1792" y="1264"/>
                      <a:pt x="1789" y="1259"/>
                      <a:pt x="1783" y="1256"/>
                    </a:cubicBezTo>
                    <a:cubicBezTo>
                      <a:pt x="1780" y="1254"/>
                      <a:pt x="1780" y="1254"/>
                      <a:pt x="1780" y="1254"/>
                    </a:cubicBezTo>
                    <a:cubicBezTo>
                      <a:pt x="1779" y="1258"/>
                      <a:pt x="1779" y="1258"/>
                      <a:pt x="1779" y="1258"/>
                    </a:cubicBezTo>
                    <a:cubicBezTo>
                      <a:pt x="1779" y="1264"/>
                      <a:pt x="1779" y="1264"/>
                      <a:pt x="1779" y="1264"/>
                    </a:cubicBezTo>
                    <a:cubicBezTo>
                      <a:pt x="1768" y="1270"/>
                      <a:pt x="1767" y="1268"/>
                      <a:pt x="1757" y="1267"/>
                    </a:cubicBezTo>
                    <a:cubicBezTo>
                      <a:pt x="1753" y="1262"/>
                      <a:pt x="1758" y="1255"/>
                      <a:pt x="1747" y="1270"/>
                    </a:cubicBezTo>
                    <a:cubicBezTo>
                      <a:pt x="1739" y="1267"/>
                      <a:pt x="1748" y="1272"/>
                      <a:pt x="1729" y="1265"/>
                    </a:cubicBezTo>
                    <a:cubicBezTo>
                      <a:pt x="1728" y="1266"/>
                      <a:pt x="1727" y="1268"/>
                      <a:pt x="1725" y="1270"/>
                    </a:cubicBezTo>
                    <a:cubicBezTo>
                      <a:pt x="1721" y="1275"/>
                      <a:pt x="1727" y="1271"/>
                      <a:pt x="1720" y="1275"/>
                    </a:cubicBezTo>
                    <a:cubicBezTo>
                      <a:pt x="1714" y="1284"/>
                      <a:pt x="1714" y="1284"/>
                      <a:pt x="1714" y="1284"/>
                    </a:cubicBezTo>
                    <a:cubicBezTo>
                      <a:pt x="1706" y="1284"/>
                      <a:pt x="1706" y="1284"/>
                      <a:pt x="1706" y="1284"/>
                    </a:cubicBezTo>
                    <a:cubicBezTo>
                      <a:pt x="1706" y="1290"/>
                      <a:pt x="1707" y="1290"/>
                      <a:pt x="1715" y="1296"/>
                    </a:cubicBezTo>
                    <a:cubicBezTo>
                      <a:pt x="1713" y="1296"/>
                      <a:pt x="1713" y="1296"/>
                      <a:pt x="1713" y="1296"/>
                    </a:cubicBezTo>
                    <a:cubicBezTo>
                      <a:pt x="1713" y="1296"/>
                      <a:pt x="1711" y="1297"/>
                      <a:pt x="1711" y="1297"/>
                    </a:cubicBezTo>
                    <a:cubicBezTo>
                      <a:pt x="1706" y="1298"/>
                      <a:pt x="1708" y="1299"/>
                      <a:pt x="1698" y="1291"/>
                    </a:cubicBezTo>
                    <a:cubicBezTo>
                      <a:pt x="1694" y="1299"/>
                      <a:pt x="1694" y="1299"/>
                      <a:pt x="1694" y="1299"/>
                    </a:cubicBezTo>
                    <a:cubicBezTo>
                      <a:pt x="1685" y="1295"/>
                      <a:pt x="1692" y="1292"/>
                      <a:pt x="1679" y="1294"/>
                    </a:cubicBezTo>
                    <a:cubicBezTo>
                      <a:pt x="1673" y="1295"/>
                      <a:pt x="1660" y="1293"/>
                      <a:pt x="1651" y="1301"/>
                    </a:cubicBezTo>
                    <a:cubicBezTo>
                      <a:pt x="1650" y="1302"/>
                      <a:pt x="1649" y="1303"/>
                      <a:pt x="1648" y="1304"/>
                    </a:cubicBezTo>
                    <a:cubicBezTo>
                      <a:pt x="1653" y="1306"/>
                      <a:pt x="1650" y="1304"/>
                      <a:pt x="1651" y="1306"/>
                    </a:cubicBezTo>
                    <a:cubicBezTo>
                      <a:pt x="1650" y="1312"/>
                      <a:pt x="1649" y="1315"/>
                      <a:pt x="1645" y="1317"/>
                    </a:cubicBezTo>
                    <a:cubicBezTo>
                      <a:pt x="1642" y="1319"/>
                      <a:pt x="1644" y="1318"/>
                      <a:pt x="1641" y="1319"/>
                    </a:cubicBezTo>
                    <a:cubicBezTo>
                      <a:pt x="1634" y="1323"/>
                      <a:pt x="1636" y="1323"/>
                      <a:pt x="1631" y="1326"/>
                    </a:cubicBezTo>
                    <a:cubicBezTo>
                      <a:pt x="1617" y="1320"/>
                      <a:pt x="1617" y="1320"/>
                      <a:pt x="1617" y="1320"/>
                    </a:cubicBezTo>
                    <a:cubicBezTo>
                      <a:pt x="1618" y="1328"/>
                      <a:pt x="1619" y="1329"/>
                      <a:pt x="1614" y="1339"/>
                    </a:cubicBezTo>
                    <a:cubicBezTo>
                      <a:pt x="1609" y="1348"/>
                      <a:pt x="1609" y="1346"/>
                      <a:pt x="1607" y="1346"/>
                    </a:cubicBezTo>
                    <a:cubicBezTo>
                      <a:pt x="1607" y="1349"/>
                      <a:pt x="1607" y="1349"/>
                      <a:pt x="1607" y="1349"/>
                    </a:cubicBezTo>
                    <a:cubicBezTo>
                      <a:pt x="1606" y="1351"/>
                      <a:pt x="1606" y="1351"/>
                      <a:pt x="1606" y="1351"/>
                    </a:cubicBezTo>
                    <a:cubicBezTo>
                      <a:pt x="1602" y="1352"/>
                      <a:pt x="1602" y="1352"/>
                      <a:pt x="1602" y="1352"/>
                    </a:cubicBezTo>
                    <a:cubicBezTo>
                      <a:pt x="1599" y="1341"/>
                      <a:pt x="1599" y="1341"/>
                      <a:pt x="1599" y="1341"/>
                    </a:cubicBezTo>
                    <a:cubicBezTo>
                      <a:pt x="1594" y="1341"/>
                      <a:pt x="1594" y="1341"/>
                      <a:pt x="1594" y="1341"/>
                    </a:cubicBezTo>
                    <a:cubicBezTo>
                      <a:pt x="1592" y="1339"/>
                      <a:pt x="1592" y="1339"/>
                      <a:pt x="1592" y="1339"/>
                    </a:cubicBezTo>
                    <a:cubicBezTo>
                      <a:pt x="1597" y="1321"/>
                      <a:pt x="1595" y="1328"/>
                      <a:pt x="1600" y="1324"/>
                    </a:cubicBezTo>
                    <a:cubicBezTo>
                      <a:pt x="1604" y="1321"/>
                      <a:pt x="1600" y="1321"/>
                      <a:pt x="1607" y="1317"/>
                    </a:cubicBezTo>
                    <a:cubicBezTo>
                      <a:pt x="1611" y="1316"/>
                      <a:pt x="1612" y="1317"/>
                      <a:pt x="1614" y="1312"/>
                    </a:cubicBezTo>
                    <a:cubicBezTo>
                      <a:pt x="1607" y="1313"/>
                      <a:pt x="1604" y="1314"/>
                      <a:pt x="1596" y="1313"/>
                    </a:cubicBezTo>
                    <a:cubicBezTo>
                      <a:pt x="1580" y="1336"/>
                      <a:pt x="1580" y="1336"/>
                      <a:pt x="1580" y="1336"/>
                    </a:cubicBezTo>
                    <a:cubicBezTo>
                      <a:pt x="1587" y="1338"/>
                      <a:pt x="1580" y="1336"/>
                      <a:pt x="1586" y="1341"/>
                    </a:cubicBezTo>
                    <a:cubicBezTo>
                      <a:pt x="1583" y="1342"/>
                      <a:pt x="1583" y="1342"/>
                      <a:pt x="1583" y="1342"/>
                    </a:cubicBezTo>
                    <a:cubicBezTo>
                      <a:pt x="1580" y="1348"/>
                      <a:pt x="1582" y="1343"/>
                      <a:pt x="1584" y="1346"/>
                    </a:cubicBezTo>
                    <a:cubicBezTo>
                      <a:pt x="1587" y="1352"/>
                      <a:pt x="1587" y="1352"/>
                      <a:pt x="1587" y="1352"/>
                    </a:cubicBezTo>
                    <a:cubicBezTo>
                      <a:pt x="1578" y="1352"/>
                      <a:pt x="1578" y="1352"/>
                      <a:pt x="1578" y="1352"/>
                    </a:cubicBezTo>
                    <a:cubicBezTo>
                      <a:pt x="1581" y="1360"/>
                      <a:pt x="1576" y="1356"/>
                      <a:pt x="1587" y="1365"/>
                    </a:cubicBezTo>
                    <a:cubicBezTo>
                      <a:pt x="1586" y="1373"/>
                      <a:pt x="1586" y="1373"/>
                      <a:pt x="1586" y="1373"/>
                    </a:cubicBezTo>
                    <a:cubicBezTo>
                      <a:pt x="1575" y="1375"/>
                      <a:pt x="1575" y="1375"/>
                      <a:pt x="1575" y="1375"/>
                    </a:cubicBezTo>
                    <a:cubicBezTo>
                      <a:pt x="1581" y="1380"/>
                      <a:pt x="1578" y="1374"/>
                      <a:pt x="1586" y="1385"/>
                    </a:cubicBezTo>
                    <a:cubicBezTo>
                      <a:pt x="1583" y="1386"/>
                      <a:pt x="1581" y="1387"/>
                      <a:pt x="1578" y="1385"/>
                    </a:cubicBezTo>
                    <a:cubicBezTo>
                      <a:pt x="1574" y="1383"/>
                      <a:pt x="1579" y="1383"/>
                      <a:pt x="1567" y="1381"/>
                    </a:cubicBezTo>
                    <a:cubicBezTo>
                      <a:pt x="1570" y="1388"/>
                      <a:pt x="1570" y="1388"/>
                      <a:pt x="1570" y="1388"/>
                    </a:cubicBezTo>
                    <a:cubicBezTo>
                      <a:pt x="1562" y="1390"/>
                      <a:pt x="1562" y="1390"/>
                      <a:pt x="1562" y="1390"/>
                    </a:cubicBezTo>
                    <a:cubicBezTo>
                      <a:pt x="1563" y="1396"/>
                      <a:pt x="1564" y="1393"/>
                      <a:pt x="1561" y="1398"/>
                    </a:cubicBezTo>
                    <a:cubicBezTo>
                      <a:pt x="1552" y="1396"/>
                      <a:pt x="1553" y="1401"/>
                      <a:pt x="1543" y="1404"/>
                    </a:cubicBezTo>
                    <a:cubicBezTo>
                      <a:pt x="1523" y="1406"/>
                      <a:pt x="1523" y="1406"/>
                      <a:pt x="1523" y="1406"/>
                    </a:cubicBezTo>
                    <a:cubicBezTo>
                      <a:pt x="1518" y="1411"/>
                      <a:pt x="1518" y="1411"/>
                      <a:pt x="1518" y="1411"/>
                    </a:cubicBezTo>
                    <a:cubicBezTo>
                      <a:pt x="1516" y="1412"/>
                      <a:pt x="1517" y="1412"/>
                      <a:pt x="1516" y="1412"/>
                    </a:cubicBezTo>
                    <a:cubicBezTo>
                      <a:pt x="1508" y="1416"/>
                      <a:pt x="1508" y="1416"/>
                      <a:pt x="1508" y="1416"/>
                    </a:cubicBezTo>
                    <a:cubicBezTo>
                      <a:pt x="1506" y="1417"/>
                      <a:pt x="1498" y="1417"/>
                      <a:pt x="1491" y="1421"/>
                    </a:cubicBezTo>
                    <a:cubicBezTo>
                      <a:pt x="1482" y="1426"/>
                      <a:pt x="1481" y="1429"/>
                      <a:pt x="1475" y="1436"/>
                    </a:cubicBezTo>
                    <a:cubicBezTo>
                      <a:pt x="1465" y="1448"/>
                      <a:pt x="1465" y="1448"/>
                      <a:pt x="1465" y="1448"/>
                    </a:cubicBezTo>
                    <a:cubicBezTo>
                      <a:pt x="1467" y="1454"/>
                      <a:pt x="1468" y="1449"/>
                      <a:pt x="1468" y="1458"/>
                    </a:cubicBezTo>
                    <a:cubicBezTo>
                      <a:pt x="1466" y="1462"/>
                      <a:pt x="1466" y="1477"/>
                      <a:pt x="1466" y="1482"/>
                    </a:cubicBezTo>
                    <a:cubicBezTo>
                      <a:pt x="1466" y="1483"/>
                      <a:pt x="1467" y="1483"/>
                      <a:pt x="1467" y="1483"/>
                    </a:cubicBezTo>
                    <a:cubicBezTo>
                      <a:pt x="1467" y="1492"/>
                      <a:pt x="1468" y="1508"/>
                      <a:pt x="1465" y="1517"/>
                    </a:cubicBezTo>
                    <a:cubicBezTo>
                      <a:pt x="1462" y="1521"/>
                      <a:pt x="1462" y="1524"/>
                      <a:pt x="1459" y="1528"/>
                    </a:cubicBezTo>
                    <a:cubicBezTo>
                      <a:pt x="1451" y="1538"/>
                      <a:pt x="1451" y="1538"/>
                      <a:pt x="1451" y="1538"/>
                    </a:cubicBezTo>
                    <a:cubicBezTo>
                      <a:pt x="1445" y="1532"/>
                      <a:pt x="1446" y="1531"/>
                      <a:pt x="1441" y="1529"/>
                    </a:cubicBezTo>
                    <a:cubicBezTo>
                      <a:pt x="1444" y="1522"/>
                      <a:pt x="1441" y="1525"/>
                      <a:pt x="1440" y="1520"/>
                    </a:cubicBezTo>
                    <a:cubicBezTo>
                      <a:pt x="1438" y="1512"/>
                      <a:pt x="1441" y="1524"/>
                      <a:pt x="1440" y="1513"/>
                    </a:cubicBezTo>
                    <a:cubicBezTo>
                      <a:pt x="1439" y="1510"/>
                      <a:pt x="1439" y="1510"/>
                      <a:pt x="1439" y="1510"/>
                    </a:cubicBezTo>
                    <a:cubicBezTo>
                      <a:pt x="1438" y="1506"/>
                      <a:pt x="1437" y="1506"/>
                      <a:pt x="1432" y="1502"/>
                    </a:cubicBezTo>
                    <a:cubicBezTo>
                      <a:pt x="1442" y="1486"/>
                      <a:pt x="1442" y="1486"/>
                      <a:pt x="1442" y="1486"/>
                    </a:cubicBezTo>
                    <a:cubicBezTo>
                      <a:pt x="1435" y="1485"/>
                      <a:pt x="1440" y="1485"/>
                      <a:pt x="1431" y="1488"/>
                    </a:cubicBezTo>
                    <a:cubicBezTo>
                      <a:pt x="1430" y="1483"/>
                      <a:pt x="1435" y="1475"/>
                      <a:pt x="1439" y="1464"/>
                    </a:cubicBezTo>
                    <a:cubicBezTo>
                      <a:pt x="1437" y="1462"/>
                      <a:pt x="1435" y="1461"/>
                      <a:pt x="1434" y="1458"/>
                    </a:cubicBezTo>
                    <a:cubicBezTo>
                      <a:pt x="1432" y="1454"/>
                      <a:pt x="1433" y="1452"/>
                      <a:pt x="1431" y="1448"/>
                    </a:cubicBezTo>
                    <a:cubicBezTo>
                      <a:pt x="1425" y="1440"/>
                      <a:pt x="1419" y="1455"/>
                      <a:pt x="1407" y="1445"/>
                    </a:cubicBezTo>
                    <a:cubicBezTo>
                      <a:pt x="1401" y="1440"/>
                      <a:pt x="1408" y="1444"/>
                      <a:pt x="1395" y="1435"/>
                    </a:cubicBezTo>
                    <a:cubicBezTo>
                      <a:pt x="1394" y="1429"/>
                      <a:pt x="1394" y="1429"/>
                      <a:pt x="1394" y="1429"/>
                    </a:cubicBezTo>
                    <a:cubicBezTo>
                      <a:pt x="1382" y="1424"/>
                      <a:pt x="1394" y="1432"/>
                      <a:pt x="1380" y="1424"/>
                    </a:cubicBezTo>
                    <a:cubicBezTo>
                      <a:pt x="1371" y="1427"/>
                      <a:pt x="1371" y="1427"/>
                      <a:pt x="1371" y="1427"/>
                    </a:cubicBezTo>
                    <a:cubicBezTo>
                      <a:pt x="1369" y="1425"/>
                      <a:pt x="1370" y="1426"/>
                      <a:pt x="1369" y="1423"/>
                    </a:cubicBezTo>
                    <a:cubicBezTo>
                      <a:pt x="1368" y="1421"/>
                      <a:pt x="1368" y="1421"/>
                      <a:pt x="1368" y="1421"/>
                    </a:cubicBezTo>
                    <a:cubicBezTo>
                      <a:pt x="1359" y="1429"/>
                      <a:pt x="1363" y="1419"/>
                      <a:pt x="1350" y="1419"/>
                    </a:cubicBezTo>
                    <a:cubicBezTo>
                      <a:pt x="1348" y="1418"/>
                      <a:pt x="1349" y="1419"/>
                      <a:pt x="1346" y="1419"/>
                    </a:cubicBezTo>
                    <a:cubicBezTo>
                      <a:pt x="1340" y="1421"/>
                      <a:pt x="1343" y="1420"/>
                      <a:pt x="1332" y="1419"/>
                    </a:cubicBezTo>
                    <a:cubicBezTo>
                      <a:pt x="1335" y="1424"/>
                      <a:pt x="1342" y="1426"/>
                      <a:pt x="1346" y="1429"/>
                    </a:cubicBezTo>
                    <a:cubicBezTo>
                      <a:pt x="1344" y="1431"/>
                      <a:pt x="1344" y="1431"/>
                      <a:pt x="1339" y="1434"/>
                    </a:cubicBezTo>
                    <a:cubicBezTo>
                      <a:pt x="1342" y="1443"/>
                      <a:pt x="1342" y="1443"/>
                      <a:pt x="1342" y="1443"/>
                    </a:cubicBezTo>
                    <a:cubicBezTo>
                      <a:pt x="1339" y="1441"/>
                      <a:pt x="1341" y="1442"/>
                      <a:pt x="1338" y="1439"/>
                    </a:cubicBezTo>
                    <a:cubicBezTo>
                      <a:pt x="1337" y="1438"/>
                      <a:pt x="1337" y="1438"/>
                      <a:pt x="1337" y="1438"/>
                    </a:cubicBezTo>
                    <a:cubicBezTo>
                      <a:pt x="1330" y="1432"/>
                      <a:pt x="1336" y="1436"/>
                      <a:pt x="1330" y="1431"/>
                    </a:cubicBezTo>
                    <a:cubicBezTo>
                      <a:pt x="1326" y="1433"/>
                      <a:pt x="1326" y="1433"/>
                      <a:pt x="1326" y="1433"/>
                    </a:cubicBezTo>
                    <a:cubicBezTo>
                      <a:pt x="1327" y="1433"/>
                      <a:pt x="1327" y="1433"/>
                      <a:pt x="1329" y="1433"/>
                    </a:cubicBezTo>
                    <a:cubicBezTo>
                      <a:pt x="1328" y="1440"/>
                      <a:pt x="1328" y="1440"/>
                      <a:pt x="1328" y="1440"/>
                    </a:cubicBezTo>
                    <a:cubicBezTo>
                      <a:pt x="1323" y="1438"/>
                      <a:pt x="1322" y="1436"/>
                      <a:pt x="1322" y="1434"/>
                    </a:cubicBezTo>
                    <a:cubicBezTo>
                      <a:pt x="1320" y="1436"/>
                      <a:pt x="1320" y="1436"/>
                      <a:pt x="1320" y="1436"/>
                    </a:cubicBezTo>
                    <a:cubicBezTo>
                      <a:pt x="1305" y="1427"/>
                      <a:pt x="1309" y="1430"/>
                      <a:pt x="1296" y="1419"/>
                    </a:cubicBezTo>
                    <a:cubicBezTo>
                      <a:pt x="1290" y="1420"/>
                      <a:pt x="1291" y="1421"/>
                      <a:pt x="1285" y="1418"/>
                    </a:cubicBezTo>
                    <a:cubicBezTo>
                      <a:pt x="1280" y="1415"/>
                      <a:pt x="1279" y="1414"/>
                      <a:pt x="1270" y="1414"/>
                    </a:cubicBezTo>
                    <a:cubicBezTo>
                      <a:pt x="1261" y="1415"/>
                      <a:pt x="1271" y="1417"/>
                      <a:pt x="1252" y="1413"/>
                    </a:cubicBezTo>
                    <a:cubicBezTo>
                      <a:pt x="1244" y="1420"/>
                      <a:pt x="1244" y="1420"/>
                      <a:pt x="1244" y="1420"/>
                    </a:cubicBezTo>
                    <a:cubicBezTo>
                      <a:pt x="1229" y="1432"/>
                      <a:pt x="1238" y="1417"/>
                      <a:pt x="1220" y="1429"/>
                    </a:cubicBezTo>
                    <a:cubicBezTo>
                      <a:pt x="1214" y="1432"/>
                      <a:pt x="1214" y="1432"/>
                      <a:pt x="1214" y="1432"/>
                    </a:cubicBezTo>
                    <a:cubicBezTo>
                      <a:pt x="1210" y="1430"/>
                      <a:pt x="1213" y="1431"/>
                      <a:pt x="1209" y="1431"/>
                    </a:cubicBezTo>
                    <a:cubicBezTo>
                      <a:pt x="1208" y="1431"/>
                      <a:pt x="1205" y="1432"/>
                      <a:pt x="1204" y="1432"/>
                    </a:cubicBezTo>
                    <a:cubicBezTo>
                      <a:pt x="1198" y="1436"/>
                      <a:pt x="1203" y="1436"/>
                      <a:pt x="1197" y="1440"/>
                    </a:cubicBezTo>
                    <a:cubicBezTo>
                      <a:pt x="1193" y="1442"/>
                      <a:pt x="1195" y="1436"/>
                      <a:pt x="1192" y="1447"/>
                    </a:cubicBezTo>
                    <a:cubicBezTo>
                      <a:pt x="1191" y="1452"/>
                      <a:pt x="1191" y="1453"/>
                      <a:pt x="1191" y="1458"/>
                    </a:cubicBezTo>
                    <a:cubicBezTo>
                      <a:pt x="1193" y="1469"/>
                      <a:pt x="1193" y="1469"/>
                      <a:pt x="1193" y="1469"/>
                    </a:cubicBezTo>
                    <a:cubicBezTo>
                      <a:pt x="1188" y="1484"/>
                      <a:pt x="1184" y="1473"/>
                      <a:pt x="1175" y="1484"/>
                    </a:cubicBezTo>
                    <a:cubicBezTo>
                      <a:pt x="1174" y="1485"/>
                      <a:pt x="1166" y="1506"/>
                      <a:pt x="1169" y="1508"/>
                    </a:cubicBezTo>
                    <a:cubicBezTo>
                      <a:pt x="1166" y="1517"/>
                      <a:pt x="1168" y="1519"/>
                      <a:pt x="1162" y="1527"/>
                    </a:cubicBezTo>
                    <a:cubicBezTo>
                      <a:pt x="1157" y="1534"/>
                      <a:pt x="1161" y="1531"/>
                      <a:pt x="1154" y="1542"/>
                    </a:cubicBezTo>
                    <a:cubicBezTo>
                      <a:pt x="1157" y="1544"/>
                      <a:pt x="1157" y="1545"/>
                      <a:pt x="1157" y="1548"/>
                    </a:cubicBezTo>
                    <a:cubicBezTo>
                      <a:pt x="1161" y="1553"/>
                      <a:pt x="1159" y="1550"/>
                      <a:pt x="1159" y="1555"/>
                    </a:cubicBezTo>
                    <a:cubicBezTo>
                      <a:pt x="1159" y="1558"/>
                      <a:pt x="1159" y="1556"/>
                      <a:pt x="1159" y="1559"/>
                    </a:cubicBezTo>
                    <a:cubicBezTo>
                      <a:pt x="1160" y="1562"/>
                      <a:pt x="1159" y="1560"/>
                      <a:pt x="1160" y="1561"/>
                    </a:cubicBezTo>
                    <a:cubicBezTo>
                      <a:pt x="1161" y="1564"/>
                      <a:pt x="1165" y="1569"/>
                      <a:pt x="1166" y="1570"/>
                    </a:cubicBezTo>
                    <a:cubicBezTo>
                      <a:pt x="1166" y="1571"/>
                      <a:pt x="1167" y="1571"/>
                      <a:pt x="1167" y="1571"/>
                    </a:cubicBezTo>
                    <a:cubicBezTo>
                      <a:pt x="1169" y="1576"/>
                      <a:pt x="1171" y="1588"/>
                      <a:pt x="1170" y="1593"/>
                    </a:cubicBezTo>
                    <a:cubicBezTo>
                      <a:pt x="1188" y="1606"/>
                      <a:pt x="1188" y="1606"/>
                      <a:pt x="1188" y="1606"/>
                    </a:cubicBezTo>
                    <a:cubicBezTo>
                      <a:pt x="1190" y="1607"/>
                      <a:pt x="1209" y="1610"/>
                      <a:pt x="1216" y="1607"/>
                    </a:cubicBezTo>
                    <a:cubicBezTo>
                      <a:pt x="1232" y="1600"/>
                      <a:pt x="1232" y="1611"/>
                      <a:pt x="1238" y="1609"/>
                    </a:cubicBezTo>
                    <a:cubicBezTo>
                      <a:pt x="1249" y="1603"/>
                      <a:pt x="1249" y="1603"/>
                      <a:pt x="1249" y="1603"/>
                    </a:cubicBezTo>
                    <a:cubicBezTo>
                      <a:pt x="1256" y="1600"/>
                      <a:pt x="1254" y="1603"/>
                      <a:pt x="1257" y="1593"/>
                    </a:cubicBezTo>
                    <a:cubicBezTo>
                      <a:pt x="1263" y="1592"/>
                      <a:pt x="1266" y="1587"/>
                      <a:pt x="1269" y="1581"/>
                    </a:cubicBezTo>
                    <a:cubicBezTo>
                      <a:pt x="1274" y="1577"/>
                      <a:pt x="1271" y="1574"/>
                      <a:pt x="1277" y="1573"/>
                    </a:cubicBezTo>
                    <a:cubicBezTo>
                      <a:pt x="1280" y="1572"/>
                      <a:pt x="1284" y="1573"/>
                      <a:pt x="1290" y="1572"/>
                    </a:cubicBezTo>
                    <a:cubicBezTo>
                      <a:pt x="1299" y="1571"/>
                      <a:pt x="1305" y="1568"/>
                      <a:pt x="1315" y="1570"/>
                    </a:cubicBezTo>
                    <a:cubicBezTo>
                      <a:pt x="1318" y="1570"/>
                      <a:pt x="1323" y="1572"/>
                      <a:pt x="1324" y="1575"/>
                    </a:cubicBezTo>
                    <a:cubicBezTo>
                      <a:pt x="1326" y="1579"/>
                      <a:pt x="1324" y="1582"/>
                      <a:pt x="1323" y="1587"/>
                    </a:cubicBezTo>
                    <a:cubicBezTo>
                      <a:pt x="1320" y="1588"/>
                      <a:pt x="1323" y="1587"/>
                      <a:pt x="1320" y="1588"/>
                    </a:cubicBezTo>
                    <a:cubicBezTo>
                      <a:pt x="1301" y="1618"/>
                      <a:pt x="1301" y="1618"/>
                      <a:pt x="1301" y="1618"/>
                    </a:cubicBezTo>
                    <a:cubicBezTo>
                      <a:pt x="1296" y="1620"/>
                      <a:pt x="1297" y="1623"/>
                      <a:pt x="1296" y="1628"/>
                    </a:cubicBezTo>
                    <a:cubicBezTo>
                      <a:pt x="1291" y="1626"/>
                      <a:pt x="1296" y="1627"/>
                      <a:pt x="1290" y="1624"/>
                    </a:cubicBezTo>
                    <a:cubicBezTo>
                      <a:pt x="1292" y="1619"/>
                      <a:pt x="1292" y="1619"/>
                      <a:pt x="1292" y="1619"/>
                    </a:cubicBezTo>
                    <a:cubicBezTo>
                      <a:pt x="1286" y="1623"/>
                      <a:pt x="1286" y="1623"/>
                      <a:pt x="1286" y="1623"/>
                    </a:cubicBezTo>
                    <a:cubicBezTo>
                      <a:pt x="1288" y="1629"/>
                      <a:pt x="1288" y="1629"/>
                      <a:pt x="1288" y="1629"/>
                    </a:cubicBezTo>
                    <a:cubicBezTo>
                      <a:pt x="1288" y="1637"/>
                      <a:pt x="1282" y="1639"/>
                      <a:pt x="1279" y="1646"/>
                    </a:cubicBezTo>
                    <a:cubicBezTo>
                      <a:pt x="1271" y="1661"/>
                      <a:pt x="1267" y="1657"/>
                      <a:pt x="1262" y="1664"/>
                    </a:cubicBezTo>
                    <a:cubicBezTo>
                      <a:pt x="1285" y="1668"/>
                      <a:pt x="1285" y="1668"/>
                      <a:pt x="1285" y="1668"/>
                    </a:cubicBezTo>
                    <a:cubicBezTo>
                      <a:pt x="1310" y="1675"/>
                      <a:pt x="1308" y="1668"/>
                      <a:pt x="1316" y="1671"/>
                    </a:cubicBezTo>
                    <a:cubicBezTo>
                      <a:pt x="1323" y="1674"/>
                      <a:pt x="1332" y="1675"/>
                      <a:pt x="1336" y="1680"/>
                    </a:cubicBezTo>
                    <a:cubicBezTo>
                      <a:pt x="1338" y="1683"/>
                      <a:pt x="1337" y="1682"/>
                      <a:pt x="1338" y="1685"/>
                    </a:cubicBezTo>
                    <a:cubicBezTo>
                      <a:pt x="1338" y="1685"/>
                      <a:pt x="1338" y="1686"/>
                      <a:pt x="1338" y="1686"/>
                    </a:cubicBezTo>
                    <a:cubicBezTo>
                      <a:pt x="1348" y="1694"/>
                      <a:pt x="1348" y="1694"/>
                      <a:pt x="1348" y="1694"/>
                    </a:cubicBezTo>
                    <a:cubicBezTo>
                      <a:pt x="1337" y="1721"/>
                      <a:pt x="1341" y="1704"/>
                      <a:pt x="1335" y="1719"/>
                    </a:cubicBezTo>
                    <a:cubicBezTo>
                      <a:pt x="1321" y="1740"/>
                      <a:pt x="1321" y="1740"/>
                      <a:pt x="1321" y="1740"/>
                    </a:cubicBezTo>
                    <a:cubicBezTo>
                      <a:pt x="1323" y="1743"/>
                      <a:pt x="1323" y="1738"/>
                      <a:pt x="1322" y="1745"/>
                    </a:cubicBezTo>
                    <a:cubicBezTo>
                      <a:pt x="1321" y="1748"/>
                      <a:pt x="1321" y="1747"/>
                      <a:pt x="1320" y="1748"/>
                    </a:cubicBezTo>
                    <a:cubicBezTo>
                      <a:pt x="1318" y="1752"/>
                      <a:pt x="1317" y="1745"/>
                      <a:pt x="1318" y="1753"/>
                    </a:cubicBezTo>
                    <a:cubicBezTo>
                      <a:pt x="1319" y="1767"/>
                      <a:pt x="1321" y="1767"/>
                      <a:pt x="1328" y="1779"/>
                    </a:cubicBezTo>
                    <a:cubicBezTo>
                      <a:pt x="1334" y="1787"/>
                      <a:pt x="1329" y="1785"/>
                      <a:pt x="1331" y="1792"/>
                    </a:cubicBezTo>
                    <a:cubicBezTo>
                      <a:pt x="1350" y="1798"/>
                      <a:pt x="1345" y="1801"/>
                      <a:pt x="1354" y="1798"/>
                    </a:cubicBezTo>
                    <a:cubicBezTo>
                      <a:pt x="1359" y="1797"/>
                      <a:pt x="1361" y="1796"/>
                      <a:pt x="1366" y="1797"/>
                    </a:cubicBezTo>
                    <a:cubicBezTo>
                      <a:pt x="1378" y="1798"/>
                      <a:pt x="1370" y="1797"/>
                      <a:pt x="1378" y="1793"/>
                    </a:cubicBezTo>
                    <a:cubicBezTo>
                      <a:pt x="1393" y="1800"/>
                      <a:pt x="1393" y="1800"/>
                      <a:pt x="1393" y="1800"/>
                    </a:cubicBezTo>
                    <a:cubicBezTo>
                      <a:pt x="1396" y="1817"/>
                      <a:pt x="1395" y="1805"/>
                      <a:pt x="1400" y="1815"/>
                    </a:cubicBezTo>
                    <a:cubicBezTo>
                      <a:pt x="1402" y="1820"/>
                      <a:pt x="1396" y="1814"/>
                      <a:pt x="1406" y="1822"/>
                    </a:cubicBezTo>
                    <a:cubicBezTo>
                      <a:pt x="1410" y="1826"/>
                      <a:pt x="1409" y="1825"/>
                      <a:pt x="1409" y="1831"/>
                    </a:cubicBezTo>
                    <a:cubicBezTo>
                      <a:pt x="1411" y="1832"/>
                      <a:pt x="1411" y="1832"/>
                      <a:pt x="1411" y="1832"/>
                    </a:cubicBezTo>
                    <a:cubicBezTo>
                      <a:pt x="1411" y="1833"/>
                      <a:pt x="1412" y="1833"/>
                      <a:pt x="1412" y="1833"/>
                    </a:cubicBezTo>
                    <a:cubicBezTo>
                      <a:pt x="1414" y="1834"/>
                      <a:pt x="1410" y="1833"/>
                      <a:pt x="1414" y="1834"/>
                    </a:cubicBezTo>
                    <a:cubicBezTo>
                      <a:pt x="1421" y="1822"/>
                      <a:pt x="1418" y="1827"/>
                      <a:pt x="1425" y="1817"/>
                    </a:cubicBezTo>
                    <a:cubicBezTo>
                      <a:pt x="1432" y="1815"/>
                      <a:pt x="1425" y="1815"/>
                      <a:pt x="1435" y="1816"/>
                    </a:cubicBezTo>
                    <a:cubicBezTo>
                      <a:pt x="1438" y="1807"/>
                      <a:pt x="1435" y="1811"/>
                      <a:pt x="1443" y="1809"/>
                    </a:cubicBezTo>
                    <a:cubicBezTo>
                      <a:pt x="1447" y="1798"/>
                      <a:pt x="1449" y="1793"/>
                      <a:pt x="1460" y="1796"/>
                    </a:cubicBezTo>
                    <a:cubicBezTo>
                      <a:pt x="1463" y="1798"/>
                      <a:pt x="1463" y="1798"/>
                      <a:pt x="1463" y="1798"/>
                    </a:cubicBezTo>
                    <a:cubicBezTo>
                      <a:pt x="1469" y="1788"/>
                      <a:pt x="1471" y="1797"/>
                      <a:pt x="1483" y="1795"/>
                    </a:cubicBezTo>
                    <a:cubicBezTo>
                      <a:pt x="1488" y="1793"/>
                      <a:pt x="1485" y="1792"/>
                      <a:pt x="1492" y="1791"/>
                    </a:cubicBezTo>
                    <a:cubicBezTo>
                      <a:pt x="1496" y="1791"/>
                      <a:pt x="1499" y="1792"/>
                      <a:pt x="1503" y="1789"/>
                    </a:cubicBezTo>
                    <a:cubicBezTo>
                      <a:pt x="1507" y="1789"/>
                      <a:pt x="1503" y="1791"/>
                      <a:pt x="1507" y="1788"/>
                    </a:cubicBezTo>
                    <a:cubicBezTo>
                      <a:pt x="1507" y="1788"/>
                      <a:pt x="1508" y="1787"/>
                      <a:pt x="1508" y="1787"/>
                    </a:cubicBezTo>
                    <a:cubicBezTo>
                      <a:pt x="1508" y="1787"/>
                      <a:pt x="1508" y="1787"/>
                      <a:pt x="1510" y="1786"/>
                    </a:cubicBezTo>
                    <a:cubicBezTo>
                      <a:pt x="1513" y="1784"/>
                      <a:pt x="1510" y="1786"/>
                      <a:pt x="1512" y="1783"/>
                    </a:cubicBezTo>
                    <a:cubicBezTo>
                      <a:pt x="1523" y="1785"/>
                      <a:pt x="1519" y="1787"/>
                      <a:pt x="1525" y="1789"/>
                    </a:cubicBezTo>
                    <a:cubicBezTo>
                      <a:pt x="1524" y="1794"/>
                      <a:pt x="1525" y="1791"/>
                      <a:pt x="1520" y="1793"/>
                    </a:cubicBezTo>
                    <a:cubicBezTo>
                      <a:pt x="1507" y="1797"/>
                      <a:pt x="1507" y="1797"/>
                      <a:pt x="1507" y="1797"/>
                    </a:cubicBezTo>
                    <a:cubicBezTo>
                      <a:pt x="1507" y="1802"/>
                      <a:pt x="1509" y="1799"/>
                      <a:pt x="1511" y="1806"/>
                    </a:cubicBezTo>
                    <a:cubicBezTo>
                      <a:pt x="1511" y="1813"/>
                      <a:pt x="1511" y="1813"/>
                      <a:pt x="1511" y="1813"/>
                    </a:cubicBezTo>
                    <a:cubicBezTo>
                      <a:pt x="1501" y="1816"/>
                      <a:pt x="1501" y="1816"/>
                      <a:pt x="1501" y="1816"/>
                    </a:cubicBezTo>
                    <a:cubicBezTo>
                      <a:pt x="1498" y="1825"/>
                      <a:pt x="1500" y="1829"/>
                      <a:pt x="1503" y="1837"/>
                    </a:cubicBezTo>
                    <a:cubicBezTo>
                      <a:pt x="1516" y="1833"/>
                      <a:pt x="1516" y="1833"/>
                      <a:pt x="1516" y="1833"/>
                    </a:cubicBezTo>
                    <a:cubicBezTo>
                      <a:pt x="1521" y="1811"/>
                      <a:pt x="1509" y="1822"/>
                      <a:pt x="1516" y="1810"/>
                    </a:cubicBezTo>
                    <a:cubicBezTo>
                      <a:pt x="1517" y="1807"/>
                      <a:pt x="1517" y="1807"/>
                      <a:pt x="1519" y="1806"/>
                    </a:cubicBezTo>
                    <a:cubicBezTo>
                      <a:pt x="1522" y="1805"/>
                      <a:pt x="1525" y="1807"/>
                      <a:pt x="1530" y="1805"/>
                    </a:cubicBezTo>
                    <a:cubicBezTo>
                      <a:pt x="1545" y="1806"/>
                      <a:pt x="1545" y="1806"/>
                      <a:pt x="1545" y="1806"/>
                    </a:cubicBezTo>
                    <a:cubicBezTo>
                      <a:pt x="1543" y="1800"/>
                      <a:pt x="1541" y="1804"/>
                      <a:pt x="1538" y="1800"/>
                    </a:cubicBezTo>
                    <a:cubicBezTo>
                      <a:pt x="1544" y="1795"/>
                      <a:pt x="1544" y="1795"/>
                      <a:pt x="1544" y="1795"/>
                    </a:cubicBezTo>
                    <a:cubicBezTo>
                      <a:pt x="1548" y="1799"/>
                      <a:pt x="1544" y="1800"/>
                      <a:pt x="1548" y="1803"/>
                    </a:cubicBezTo>
                    <a:cubicBezTo>
                      <a:pt x="1551" y="1807"/>
                      <a:pt x="1562" y="1806"/>
                      <a:pt x="1567" y="1817"/>
                    </a:cubicBezTo>
                    <a:cubicBezTo>
                      <a:pt x="1568" y="1819"/>
                      <a:pt x="1568" y="1821"/>
                      <a:pt x="1568" y="1821"/>
                    </a:cubicBezTo>
                    <a:cubicBezTo>
                      <a:pt x="1568" y="1823"/>
                      <a:pt x="1568" y="1822"/>
                      <a:pt x="1565" y="1826"/>
                    </a:cubicBezTo>
                    <a:cubicBezTo>
                      <a:pt x="1569" y="1828"/>
                      <a:pt x="1591" y="1829"/>
                      <a:pt x="1598" y="1833"/>
                    </a:cubicBezTo>
                    <a:cubicBezTo>
                      <a:pt x="1602" y="1836"/>
                      <a:pt x="1597" y="1838"/>
                      <a:pt x="1605" y="1842"/>
                    </a:cubicBezTo>
                    <a:cubicBezTo>
                      <a:pt x="1609" y="1844"/>
                      <a:pt x="1614" y="1844"/>
                      <a:pt x="1618" y="1845"/>
                    </a:cubicBezTo>
                    <a:cubicBezTo>
                      <a:pt x="1629" y="1848"/>
                      <a:pt x="1622" y="1844"/>
                      <a:pt x="1642" y="1848"/>
                    </a:cubicBezTo>
                    <a:cubicBezTo>
                      <a:pt x="1643" y="1845"/>
                      <a:pt x="1643" y="1845"/>
                      <a:pt x="1643" y="1845"/>
                    </a:cubicBezTo>
                    <a:cubicBezTo>
                      <a:pt x="1648" y="1846"/>
                      <a:pt x="1650" y="1848"/>
                      <a:pt x="1654" y="1846"/>
                    </a:cubicBezTo>
                    <a:cubicBezTo>
                      <a:pt x="1666" y="1850"/>
                      <a:pt x="1666" y="1850"/>
                      <a:pt x="1666" y="1850"/>
                    </a:cubicBezTo>
                    <a:cubicBezTo>
                      <a:pt x="1664" y="1853"/>
                      <a:pt x="1664" y="1853"/>
                      <a:pt x="1664" y="1853"/>
                    </a:cubicBezTo>
                    <a:cubicBezTo>
                      <a:pt x="1655" y="1852"/>
                      <a:pt x="1655" y="1852"/>
                      <a:pt x="1655" y="1852"/>
                    </a:cubicBezTo>
                    <a:cubicBezTo>
                      <a:pt x="1658" y="1861"/>
                      <a:pt x="1658" y="1861"/>
                      <a:pt x="1658" y="1861"/>
                    </a:cubicBezTo>
                    <a:cubicBezTo>
                      <a:pt x="1658" y="1862"/>
                      <a:pt x="1659" y="1863"/>
                      <a:pt x="1659" y="1862"/>
                    </a:cubicBezTo>
                    <a:cubicBezTo>
                      <a:pt x="1659" y="1862"/>
                      <a:pt x="1659" y="1863"/>
                      <a:pt x="1659" y="1863"/>
                    </a:cubicBezTo>
                    <a:cubicBezTo>
                      <a:pt x="1662" y="1866"/>
                      <a:pt x="1677" y="1868"/>
                      <a:pt x="1679" y="1871"/>
                    </a:cubicBezTo>
                    <a:cubicBezTo>
                      <a:pt x="1677" y="1876"/>
                      <a:pt x="1677" y="1879"/>
                      <a:pt x="1672" y="1883"/>
                    </a:cubicBezTo>
                    <a:cubicBezTo>
                      <a:pt x="1645" y="1880"/>
                      <a:pt x="1657" y="1881"/>
                      <a:pt x="1648" y="1885"/>
                    </a:cubicBezTo>
                    <a:cubicBezTo>
                      <a:pt x="1665" y="1886"/>
                      <a:pt x="1662" y="1885"/>
                      <a:pt x="1679" y="1889"/>
                    </a:cubicBezTo>
                    <a:cubicBezTo>
                      <a:pt x="1686" y="1891"/>
                      <a:pt x="1686" y="1891"/>
                      <a:pt x="1686" y="1891"/>
                    </a:cubicBezTo>
                    <a:cubicBezTo>
                      <a:pt x="1691" y="1893"/>
                      <a:pt x="1694" y="1892"/>
                      <a:pt x="1703" y="1904"/>
                    </a:cubicBezTo>
                    <a:cubicBezTo>
                      <a:pt x="1704" y="1905"/>
                      <a:pt x="1704" y="1906"/>
                      <a:pt x="1705" y="1907"/>
                    </a:cubicBezTo>
                    <a:cubicBezTo>
                      <a:pt x="1706" y="1910"/>
                      <a:pt x="1708" y="1911"/>
                      <a:pt x="1710" y="1913"/>
                    </a:cubicBezTo>
                    <a:cubicBezTo>
                      <a:pt x="1704" y="1923"/>
                      <a:pt x="1704" y="1923"/>
                      <a:pt x="1704" y="1923"/>
                    </a:cubicBezTo>
                    <a:cubicBezTo>
                      <a:pt x="1696" y="1927"/>
                      <a:pt x="1698" y="1922"/>
                      <a:pt x="1696" y="1929"/>
                    </a:cubicBezTo>
                    <a:cubicBezTo>
                      <a:pt x="1700" y="1931"/>
                      <a:pt x="1700" y="1931"/>
                      <a:pt x="1700" y="1931"/>
                    </a:cubicBezTo>
                    <a:cubicBezTo>
                      <a:pt x="1717" y="1928"/>
                      <a:pt x="1717" y="1928"/>
                      <a:pt x="1717" y="1928"/>
                    </a:cubicBezTo>
                    <a:cubicBezTo>
                      <a:pt x="1720" y="1930"/>
                      <a:pt x="1721" y="1931"/>
                      <a:pt x="1724" y="1934"/>
                    </a:cubicBezTo>
                    <a:cubicBezTo>
                      <a:pt x="1728" y="1937"/>
                      <a:pt x="1728" y="1937"/>
                      <a:pt x="1728" y="1940"/>
                    </a:cubicBezTo>
                    <a:cubicBezTo>
                      <a:pt x="1728" y="1941"/>
                      <a:pt x="1728" y="1941"/>
                      <a:pt x="1728" y="1941"/>
                    </a:cubicBezTo>
                    <a:cubicBezTo>
                      <a:pt x="1729" y="1947"/>
                      <a:pt x="1729" y="1947"/>
                      <a:pt x="1729" y="1947"/>
                    </a:cubicBezTo>
                    <a:cubicBezTo>
                      <a:pt x="1736" y="1942"/>
                      <a:pt x="1729" y="1943"/>
                      <a:pt x="1742" y="1945"/>
                    </a:cubicBezTo>
                    <a:cubicBezTo>
                      <a:pt x="1748" y="1952"/>
                      <a:pt x="1761" y="1948"/>
                      <a:pt x="1770" y="1953"/>
                    </a:cubicBezTo>
                    <a:cubicBezTo>
                      <a:pt x="1778" y="1958"/>
                      <a:pt x="1773" y="1958"/>
                      <a:pt x="1778" y="1961"/>
                    </a:cubicBezTo>
                    <a:cubicBezTo>
                      <a:pt x="1782" y="1963"/>
                      <a:pt x="1783" y="1961"/>
                      <a:pt x="1787" y="1964"/>
                    </a:cubicBezTo>
                    <a:cubicBezTo>
                      <a:pt x="1792" y="1968"/>
                      <a:pt x="1787" y="1964"/>
                      <a:pt x="1788" y="1966"/>
                    </a:cubicBezTo>
                    <a:cubicBezTo>
                      <a:pt x="1798" y="1971"/>
                      <a:pt x="1798" y="1970"/>
                      <a:pt x="1801" y="1979"/>
                    </a:cubicBezTo>
                    <a:cubicBezTo>
                      <a:pt x="1803" y="1985"/>
                      <a:pt x="1805" y="1989"/>
                      <a:pt x="1811" y="1992"/>
                    </a:cubicBezTo>
                    <a:cubicBezTo>
                      <a:pt x="1810" y="1995"/>
                      <a:pt x="1810" y="1995"/>
                      <a:pt x="1810" y="1995"/>
                    </a:cubicBezTo>
                    <a:cubicBezTo>
                      <a:pt x="1815" y="2003"/>
                      <a:pt x="1815" y="2003"/>
                      <a:pt x="1815" y="2003"/>
                    </a:cubicBezTo>
                    <a:cubicBezTo>
                      <a:pt x="1817" y="2009"/>
                      <a:pt x="1818" y="2017"/>
                      <a:pt x="1817" y="2022"/>
                    </a:cubicBezTo>
                    <a:cubicBezTo>
                      <a:pt x="1816" y="2029"/>
                      <a:pt x="1816" y="2024"/>
                      <a:pt x="1817" y="2031"/>
                    </a:cubicBezTo>
                    <a:cubicBezTo>
                      <a:pt x="1814" y="2041"/>
                      <a:pt x="1814" y="2041"/>
                      <a:pt x="1814" y="2041"/>
                    </a:cubicBezTo>
                    <a:cubicBezTo>
                      <a:pt x="1825" y="2044"/>
                      <a:pt x="1825" y="2044"/>
                      <a:pt x="1825" y="2044"/>
                    </a:cubicBezTo>
                    <a:cubicBezTo>
                      <a:pt x="1813" y="2050"/>
                      <a:pt x="1813" y="2050"/>
                      <a:pt x="1813" y="2050"/>
                    </a:cubicBezTo>
                    <a:cubicBezTo>
                      <a:pt x="1816" y="2055"/>
                      <a:pt x="1816" y="2055"/>
                      <a:pt x="1816" y="2055"/>
                    </a:cubicBezTo>
                    <a:cubicBezTo>
                      <a:pt x="1810" y="2060"/>
                      <a:pt x="1810" y="2060"/>
                      <a:pt x="1810" y="2060"/>
                    </a:cubicBezTo>
                    <a:cubicBezTo>
                      <a:pt x="1820" y="2063"/>
                      <a:pt x="1803" y="2058"/>
                      <a:pt x="1823" y="2059"/>
                    </a:cubicBezTo>
                    <a:cubicBezTo>
                      <a:pt x="1815" y="2073"/>
                      <a:pt x="1814" y="2059"/>
                      <a:pt x="1813" y="2068"/>
                    </a:cubicBezTo>
                    <a:cubicBezTo>
                      <a:pt x="1813" y="2073"/>
                      <a:pt x="1814" y="2071"/>
                      <a:pt x="1816" y="2071"/>
                    </a:cubicBezTo>
                    <a:cubicBezTo>
                      <a:pt x="1814" y="2073"/>
                      <a:pt x="1800" y="2077"/>
                      <a:pt x="1804" y="2063"/>
                    </a:cubicBezTo>
                    <a:cubicBezTo>
                      <a:pt x="1790" y="2069"/>
                      <a:pt x="1794" y="2065"/>
                      <a:pt x="1786" y="2072"/>
                    </a:cubicBezTo>
                    <a:cubicBezTo>
                      <a:pt x="1781" y="2076"/>
                      <a:pt x="1783" y="2073"/>
                      <a:pt x="1779" y="2076"/>
                    </a:cubicBezTo>
                    <a:cubicBezTo>
                      <a:pt x="1775" y="2079"/>
                      <a:pt x="1776" y="2083"/>
                      <a:pt x="1758" y="2082"/>
                    </a:cubicBezTo>
                    <a:cubicBezTo>
                      <a:pt x="1774" y="2083"/>
                      <a:pt x="1774" y="2083"/>
                      <a:pt x="1774" y="2083"/>
                    </a:cubicBezTo>
                    <a:cubicBezTo>
                      <a:pt x="1776" y="2086"/>
                      <a:pt x="1776" y="2083"/>
                      <a:pt x="1775" y="2089"/>
                    </a:cubicBezTo>
                    <a:cubicBezTo>
                      <a:pt x="1774" y="2095"/>
                      <a:pt x="1773" y="2096"/>
                      <a:pt x="1771" y="2098"/>
                    </a:cubicBezTo>
                    <a:cubicBezTo>
                      <a:pt x="1774" y="2099"/>
                      <a:pt x="1774" y="2099"/>
                      <a:pt x="1774" y="2099"/>
                    </a:cubicBezTo>
                    <a:cubicBezTo>
                      <a:pt x="1777" y="2096"/>
                      <a:pt x="1778" y="2091"/>
                      <a:pt x="1780" y="2086"/>
                    </a:cubicBezTo>
                    <a:cubicBezTo>
                      <a:pt x="1784" y="2087"/>
                      <a:pt x="1788" y="2085"/>
                      <a:pt x="1792" y="2086"/>
                    </a:cubicBezTo>
                    <a:cubicBezTo>
                      <a:pt x="1790" y="2091"/>
                      <a:pt x="1790" y="2091"/>
                      <a:pt x="1790" y="2091"/>
                    </a:cubicBezTo>
                    <a:cubicBezTo>
                      <a:pt x="1793" y="2093"/>
                      <a:pt x="1790" y="2090"/>
                      <a:pt x="1793" y="2094"/>
                    </a:cubicBezTo>
                    <a:cubicBezTo>
                      <a:pt x="1793" y="2095"/>
                      <a:pt x="1794" y="2096"/>
                      <a:pt x="1794" y="2097"/>
                    </a:cubicBezTo>
                    <a:cubicBezTo>
                      <a:pt x="1797" y="2104"/>
                      <a:pt x="1793" y="2102"/>
                      <a:pt x="1800" y="2105"/>
                    </a:cubicBezTo>
                    <a:cubicBezTo>
                      <a:pt x="1807" y="2105"/>
                      <a:pt x="1801" y="2103"/>
                      <a:pt x="1808" y="2105"/>
                    </a:cubicBezTo>
                    <a:cubicBezTo>
                      <a:pt x="1811" y="2105"/>
                      <a:pt x="1816" y="2108"/>
                      <a:pt x="1819" y="2108"/>
                    </a:cubicBezTo>
                    <a:cubicBezTo>
                      <a:pt x="1837" y="2106"/>
                      <a:pt x="1837" y="2106"/>
                      <a:pt x="1837" y="2106"/>
                    </a:cubicBezTo>
                    <a:cubicBezTo>
                      <a:pt x="1837" y="2106"/>
                      <a:pt x="1831" y="2095"/>
                      <a:pt x="1841" y="2101"/>
                    </a:cubicBezTo>
                    <a:cubicBezTo>
                      <a:pt x="1859" y="2089"/>
                      <a:pt x="1870" y="2111"/>
                      <a:pt x="1876" y="2112"/>
                    </a:cubicBezTo>
                    <a:cubicBezTo>
                      <a:pt x="1878" y="2114"/>
                      <a:pt x="1880" y="2112"/>
                      <a:pt x="1878" y="2115"/>
                    </a:cubicBezTo>
                    <a:cubicBezTo>
                      <a:pt x="1879" y="2116"/>
                      <a:pt x="1879" y="2116"/>
                      <a:pt x="1879" y="2116"/>
                    </a:cubicBezTo>
                    <a:cubicBezTo>
                      <a:pt x="1886" y="2120"/>
                      <a:pt x="1886" y="2120"/>
                      <a:pt x="1886" y="2120"/>
                    </a:cubicBezTo>
                    <a:cubicBezTo>
                      <a:pt x="1886" y="2123"/>
                      <a:pt x="1886" y="2121"/>
                      <a:pt x="1887" y="2125"/>
                    </a:cubicBezTo>
                    <a:cubicBezTo>
                      <a:pt x="1888" y="2125"/>
                      <a:pt x="1888" y="2125"/>
                      <a:pt x="1888" y="2125"/>
                    </a:cubicBezTo>
                    <a:cubicBezTo>
                      <a:pt x="1893" y="2126"/>
                      <a:pt x="1893" y="2126"/>
                      <a:pt x="1893" y="2126"/>
                    </a:cubicBezTo>
                    <a:cubicBezTo>
                      <a:pt x="1896" y="2129"/>
                      <a:pt x="1894" y="2129"/>
                      <a:pt x="1896" y="2134"/>
                    </a:cubicBezTo>
                    <a:cubicBezTo>
                      <a:pt x="1899" y="2139"/>
                      <a:pt x="1899" y="2133"/>
                      <a:pt x="1898" y="2140"/>
                    </a:cubicBezTo>
                    <a:cubicBezTo>
                      <a:pt x="1897" y="2145"/>
                      <a:pt x="1898" y="2141"/>
                      <a:pt x="1898" y="2146"/>
                    </a:cubicBezTo>
                    <a:cubicBezTo>
                      <a:pt x="1898" y="2149"/>
                      <a:pt x="1897" y="2149"/>
                      <a:pt x="1897" y="2149"/>
                    </a:cubicBezTo>
                    <a:cubicBezTo>
                      <a:pt x="1906" y="2152"/>
                      <a:pt x="1906" y="2152"/>
                      <a:pt x="1906" y="2152"/>
                    </a:cubicBezTo>
                    <a:cubicBezTo>
                      <a:pt x="1908" y="2151"/>
                      <a:pt x="1909" y="2148"/>
                      <a:pt x="1915" y="2149"/>
                    </a:cubicBezTo>
                    <a:cubicBezTo>
                      <a:pt x="1918" y="2150"/>
                      <a:pt x="1923" y="2151"/>
                      <a:pt x="1925" y="2153"/>
                    </a:cubicBezTo>
                    <a:cubicBezTo>
                      <a:pt x="1929" y="2155"/>
                      <a:pt x="1929" y="2157"/>
                      <a:pt x="1929" y="2159"/>
                    </a:cubicBezTo>
                    <a:cubicBezTo>
                      <a:pt x="1934" y="2160"/>
                      <a:pt x="1934" y="2160"/>
                      <a:pt x="1934" y="2160"/>
                    </a:cubicBezTo>
                    <a:cubicBezTo>
                      <a:pt x="1934" y="2161"/>
                      <a:pt x="1934" y="2161"/>
                      <a:pt x="1934" y="2161"/>
                    </a:cubicBezTo>
                    <a:cubicBezTo>
                      <a:pt x="1943" y="2164"/>
                      <a:pt x="1940" y="2164"/>
                      <a:pt x="1951" y="2169"/>
                    </a:cubicBezTo>
                    <a:cubicBezTo>
                      <a:pt x="1955" y="2171"/>
                      <a:pt x="1958" y="2173"/>
                      <a:pt x="1963" y="2174"/>
                    </a:cubicBezTo>
                    <a:cubicBezTo>
                      <a:pt x="1967" y="2175"/>
                      <a:pt x="1972" y="2174"/>
                      <a:pt x="1972" y="2179"/>
                    </a:cubicBezTo>
                    <a:cubicBezTo>
                      <a:pt x="1975" y="2181"/>
                      <a:pt x="1975" y="2181"/>
                      <a:pt x="1975" y="2181"/>
                    </a:cubicBezTo>
                    <a:cubicBezTo>
                      <a:pt x="1981" y="2186"/>
                      <a:pt x="1981" y="2186"/>
                      <a:pt x="1981" y="2186"/>
                    </a:cubicBezTo>
                    <a:cubicBezTo>
                      <a:pt x="1989" y="2191"/>
                      <a:pt x="1995" y="2198"/>
                      <a:pt x="1998" y="2205"/>
                    </a:cubicBezTo>
                    <a:cubicBezTo>
                      <a:pt x="2003" y="2207"/>
                      <a:pt x="2000" y="2206"/>
                      <a:pt x="2002" y="2208"/>
                    </a:cubicBezTo>
                    <a:cubicBezTo>
                      <a:pt x="2003" y="2208"/>
                      <a:pt x="2005" y="2211"/>
                      <a:pt x="2005" y="2211"/>
                    </a:cubicBezTo>
                    <a:cubicBezTo>
                      <a:pt x="2007" y="2215"/>
                      <a:pt x="2007" y="2215"/>
                      <a:pt x="2006" y="2219"/>
                    </a:cubicBezTo>
                    <a:cubicBezTo>
                      <a:pt x="2011" y="2221"/>
                      <a:pt x="2009" y="2222"/>
                      <a:pt x="2013" y="2223"/>
                    </a:cubicBezTo>
                    <a:cubicBezTo>
                      <a:pt x="2023" y="2227"/>
                      <a:pt x="2015" y="2220"/>
                      <a:pt x="2023" y="2229"/>
                    </a:cubicBezTo>
                    <a:cubicBezTo>
                      <a:pt x="2029" y="2234"/>
                      <a:pt x="2041" y="2232"/>
                      <a:pt x="2037" y="2245"/>
                    </a:cubicBezTo>
                    <a:cubicBezTo>
                      <a:pt x="2033" y="2262"/>
                      <a:pt x="2033" y="2262"/>
                      <a:pt x="2033" y="2262"/>
                    </a:cubicBezTo>
                    <a:cubicBezTo>
                      <a:pt x="2029" y="2258"/>
                      <a:pt x="2029" y="2258"/>
                      <a:pt x="2029" y="2258"/>
                    </a:cubicBezTo>
                    <a:cubicBezTo>
                      <a:pt x="2030" y="2265"/>
                      <a:pt x="2030" y="2265"/>
                      <a:pt x="2030" y="2265"/>
                    </a:cubicBezTo>
                    <a:cubicBezTo>
                      <a:pt x="2024" y="2265"/>
                      <a:pt x="2027" y="2264"/>
                      <a:pt x="2022" y="2268"/>
                    </a:cubicBezTo>
                    <a:cubicBezTo>
                      <a:pt x="2016" y="2273"/>
                      <a:pt x="2016" y="2273"/>
                      <a:pt x="2016" y="2273"/>
                    </a:cubicBezTo>
                    <a:cubicBezTo>
                      <a:pt x="2011" y="2275"/>
                      <a:pt x="2012" y="2274"/>
                      <a:pt x="2011" y="2277"/>
                    </a:cubicBezTo>
                    <a:cubicBezTo>
                      <a:pt x="2009" y="2284"/>
                      <a:pt x="2013" y="2281"/>
                      <a:pt x="2006" y="2286"/>
                    </a:cubicBezTo>
                    <a:cubicBezTo>
                      <a:pt x="2000" y="2295"/>
                      <a:pt x="2000" y="2295"/>
                      <a:pt x="2000" y="2295"/>
                    </a:cubicBezTo>
                    <a:cubicBezTo>
                      <a:pt x="1996" y="2292"/>
                      <a:pt x="1993" y="2294"/>
                      <a:pt x="1988" y="2298"/>
                    </a:cubicBezTo>
                    <a:cubicBezTo>
                      <a:pt x="1987" y="2300"/>
                      <a:pt x="1987" y="2300"/>
                      <a:pt x="1987" y="2300"/>
                    </a:cubicBezTo>
                    <a:cubicBezTo>
                      <a:pt x="1986" y="2301"/>
                      <a:pt x="1986" y="2301"/>
                      <a:pt x="1986" y="2301"/>
                    </a:cubicBezTo>
                    <a:cubicBezTo>
                      <a:pt x="1982" y="2305"/>
                      <a:pt x="1982" y="2305"/>
                      <a:pt x="1982" y="2305"/>
                    </a:cubicBezTo>
                    <a:cubicBezTo>
                      <a:pt x="1980" y="2307"/>
                      <a:pt x="1981" y="2306"/>
                      <a:pt x="1980" y="2308"/>
                    </a:cubicBezTo>
                    <a:cubicBezTo>
                      <a:pt x="1979" y="2310"/>
                      <a:pt x="1980" y="2308"/>
                      <a:pt x="1978" y="2313"/>
                    </a:cubicBezTo>
                    <a:cubicBezTo>
                      <a:pt x="1977" y="2314"/>
                      <a:pt x="1975" y="2316"/>
                      <a:pt x="1973" y="2318"/>
                    </a:cubicBezTo>
                    <a:cubicBezTo>
                      <a:pt x="1968" y="2322"/>
                      <a:pt x="1971" y="2319"/>
                      <a:pt x="1967" y="2321"/>
                    </a:cubicBezTo>
                    <a:cubicBezTo>
                      <a:pt x="1961" y="2324"/>
                      <a:pt x="1961" y="2326"/>
                      <a:pt x="1957" y="2332"/>
                    </a:cubicBezTo>
                    <a:cubicBezTo>
                      <a:pt x="1953" y="2331"/>
                      <a:pt x="1949" y="2335"/>
                      <a:pt x="1944" y="2339"/>
                    </a:cubicBezTo>
                    <a:cubicBezTo>
                      <a:pt x="1938" y="2331"/>
                      <a:pt x="1938" y="2331"/>
                      <a:pt x="1938" y="2331"/>
                    </a:cubicBezTo>
                    <a:cubicBezTo>
                      <a:pt x="1935" y="2333"/>
                      <a:pt x="1937" y="2331"/>
                      <a:pt x="1935" y="2333"/>
                    </a:cubicBezTo>
                    <a:cubicBezTo>
                      <a:pt x="1929" y="2339"/>
                      <a:pt x="1935" y="2336"/>
                      <a:pt x="1927" y="2340"/>
                    </a:cubicBezTo>
                    <a:cubicBezTo>
                      <a:pt x="1918" y="2345"/>
                      <a:pt x="1925" y="2345"/>
                      <a:pt x="1915" y="2348"/>
                    </a:cubicBezTo>
                    <a:cubicBezTo>
                      <a:pt x="1915" y="2348"/>
                      <a:pt x="1915" y="2348"/>
                      <a:pt x="1915" y="2348"/>
                    </a:cubicBezTo>
                    <a:cubicBezTo>
                      <a:pt x="1916" y="2348"/>
                      <a:pt x="1916" y="2349"/>
                      <a:pt x="1916" y="2351"/>
                    </a:cubicBezTo>
                    <a:cubicBezTo>
                      <a:pt x="1917" y="2355"/>
                      <a:pt x="1919" y="2347"/>
                      <a:pt x="1916" y="2355"/>
                    </a:cubicBezTo>
                    <a:cubicBezTo>
                      <a:pt x="1915" y="2357"/>
                      <a:pt x="1916" y="2356"/>
                      <a:pt x="1914" y="2359"/>
                    </a:cubicBezTo>
                    <a:cubicBezTo>
                      <a:pt x="1913" y="2365"/>
                      <a:pt x="1911" y="2372"/>
                      <a:pt x="1909" y="2376"/>
                    </a:cubicBezTo>
                    <a:cubicBezTo>
                      <a:pt x="1901" y="2380"/>
                      <a:pt x="1901" y="2380"/>
                      <a:pt x="1901" y="2380"/>
                    </a:cubicBezTo>
                    <a:cubicBezTo>
                      <a:pt x="1901" y="2380"/>
                      <a:pt x="1900" y="2380"/>
                      <a:pt x="1900" y="2380"/>
                    </a:cubicBezTo>
                    <a:cubicBezTo>
                      <a:pt x="1893" y="2379"/>
                      <a:pt x="1900" y="2378"/>
                      <a:pt x="1894" y="2382"/>
                    </a:cubicBezTo>
                    <a:cubicBezTo>
                      <a:pt x="1890" y="2384"/>
                      <a:pt x="1890" y="2384"/>
                      <a:pt x="1890" y="2384"/>
                    </a:cubicBezTo>
                    <a:cubicBezTo>
                      <a:pt x="1887" y="2385"/>
                      <a:pt x="1887" y="2385"/>
                      <a:pt x="1887" y="2385"/>
                    </a:cubicBezTo>
                    <a:cubicBezTo>
                      <a:pt x="1884" y="2387"/>
                      <a:pt x="1881" y="2390"/>
                      <a:pt x="1879" y="2393"/>
                    </a:cubicBezTo>
                    <a:cubicBezTo>
                      <a:pt x="1877" y="2395"/>
                      <a:pt x="1875" y="2397"/>
                      <a:pt x="1876" y="2401"/>
                    </a:cubicBezTo>
                    <a:cubicBezTo>
                      <a:pt x="1878" y="2405"/>
                      <a:pt x="1878" y="2405"/>
                      <a:pt x="1878" y="2405"/>
                    </a:cubicBezTo>
                    <a:cubicBezTo>
                      <a:pt x="1872" y="2411"/>
                      <a:pt x="1872" y="2411"/>
                      <a:pt x="1872" y="2411"/>
                    </a:cubicBezTo>
                    <a:cubicBezTo>
                      <a:pt x="1864" y="2409"/>
                      <a:pt x="1864" y="2409"/>
                      <a:pt x="1864" y="2409"/>
                    </a:cubicBezTo>
                    <a:cubicBezTo>
                      <a:pt x="1863" y="2414"/>
                      <a:pt x="1863" y="2414"/>
                      <a:pt x="1863" y="2414"/>
                    </a:cubicBezTo>
                    <a:cubicBezTo>
                      <a:pt x="1854" y="2411"/>
                      <a:pt x="1854" y="2411"/>
                      <a:pt x="1854" y="2411"/>
                    </a:cubicBezTo>
                    <a:cubicBezTo>
                      <a:pt x="1856" y="2418"/>
                      <a:pt x="1856" y="2418"/>
                      <a:pt x="1856" y="2418"/>
                    </a:cubicBezTo>
                    <a:cubicBezTo>
                      <a:pt x="1850" y="2417"/>
                      <a:pt x="1854" y="2417"/>
                      <a:pt x="1850" y="2421"/>
                    </a:cubicBezTo>
                    <a:cubicBezTo>
                      <a:pt x="1845" y="2426"/>
                      <a:pt x="1845" y="2426"/>
                      <a:pt x="1845" y="2426"/>
                    </a:cubicBezTo>
                    <a:cubicBezTo>
                      <a:pt x="1843" y="2421"/>
                      <a:pt x="1843" y="2421"/>
                      <a:pt x="1843" y="2421"/>
                    </a:cubicBezTo>
                    <a:cubicBezTo>
                      <a:pt x="1840" y="2430"/>
                      <a:pt x="1840" y="2430"/>
                      <a:pt x="1840" y="2430"/>
                    </a:cubicBezTo>
                    <a:cubicBezTo>
                      <a:pt x="1829" y="2430"/>
                      <a:pt x="1829" y="2430"/>
                      <a:pt x="1829" y="2430"/>
                    </a:cubicBezTo>
                    <a:cubicBezTo>
                      <a:pt x="1831" y="2423"/>
                      <a:pt x="1831" y="2423"/>
                      <a:pt x="1831" y="2423"/>
                    </a:cubicBezTo>
                    <a:cubicBezTo>
                      <a:pt x="1825" y="2434"/>
                      <a:pt x="1825" y="2434"/>
                      <a:pt x="1825" y="2434"/>
                    </a:cubicBezTo>
                    <a:cubicBezTo>
                      <a:pt x="1821" y="2433"/>
                      <a:pt x="1821" y="2433"/>
                      <a:pt x="1821" y="2433"/>
                    </a:cubicBezTo>
                    <a:cubicBezTo>
                      <a:pt x="1819" y="2437"/>
                      <a:pt x="1819" y="2437"/>
                      <a:pt x="1819" y="2437"/>
                    </a:cubicBezTo>
                    <a:cubicBezTo>
                      <a:pt x="1812" y="2433"/>
                      <a:pt x="1818" y="2434"/>
                      <a:pt x="1812" y="2438"/>
                    </a:cubicBezTo>
                    <a:cubicBezTo>
                      <a:pt x="1799" y="2442"/>
                      <a:pt x="1799" y="2442"/>
                      <a:pt x="1799" y="2442"/>
                    </a:cubicBezTo>
                    <a:cubicBezTo>
                      <a:pt x="1799" y="2443"/>
                      <a:pt x="1798" y="2443"/>
                      <a:pt x="1798" y="2443"/>
                    </a:cubicBezTo>
                    <a:cubicBezTo>
                      <a:pt x="1798" y="2443"/>
                      <a:pt x="1798" y="2443"/>
                      <a:pt x="1798" y="2444"/>
                    </a:cubicBezTo>
                    <a:cubicBezTo>
                      <a:pt x="1795" y="2449"/>
                      <a:pt x="1795" y="2449"/>
                      <a:pt x="1795" y="2449"/>
                    </a:cubicBezTo>
                    <a:cubicBezTo>
                      <a:pt x="1792" y="2444"/>
                      <a:pt x="1792" y="2444"/>
                      <a:pt x="1792" y="2444"/>
                    </a:cubicBezTo>
                    <a:cubicBezTo>
                      <a:pt x="1790" y="2451"/>
                      <a:pt x="1791" y="2446"/>
                      <a:pt x="1789" y="2449"/>
                    </a:cubicBezTo>
                    <a:cubicBezTo>
                      <a:pt x="1781" y="2456"/>
                      <a:pt x="1786" y="2448"/>
                      <a:pt x="1773" y="2458"/>
                    </a:cubicBezTo>
                    <a:cubicBezTo>
                      <a:pt x="1764" y="2456"/>
                      <a:pt x="1766" y="2457"/>
                      <a:pt x="1762" y="2451"/>
                    </a:cubicBezTo>
                    <a:cubicBezTo>
                      <a:pt x="1759" y="2460"/>
                      <a:pt x="1764" y="2452"/>
                      <a:pt x="1757" y="2455"/>
                    </a:cubicBezTo>
                    <a:cubicBezTo>
                      <a:pt x="1751" y="2458"/>
                      <a:pt x="1752" y="2461"/>
                      <a:pt x="1746" y="2462"/>
                    </a:cubicBezTo>
                    <a:cubicBezTo>
                      <a:pt x="1745" y="2462"/>
                      <a:pt x="1745" y="2462"/>
                      <a:pt x="1744" y="2462"/>
                    </a:cubicBezTo>
                    <a:cubicBezTo>
                      <a:pt x="1738" y="2463"/>
                      <a:pt x="1742" y="2462"/>
                      <a:pt x="1738" y="2465"/>
                    </a:cubicBezTo>
                    <a:cubicBezTo>
                      <a:pt x="1732" y="2467"/>
                      <a:pt x="1732" y="2467"/>
                      <a:pt x="1732" y="2467"/>
                    </a:cubicBezTo>
                    <a:cubicBezTo>
                      <a:pt x="1732" y="2467"/>
                      <a:pt x="1732" y="2467"/>
                      <a:pt x="1732" y="2467"/>
                    </a:cubicBezTo>
                    <a:cubicBezTo>
                      <a:pt x="1723" y="2470"/>
                      <a:pt x="1731" y="2468"/>
                      <a:pt x="1720" y="2469"/>
                    </a:cubicBezTo>
                    <a:cubicBezTo>
                      <a:pt x="1718" y="2469"/>
                      <a:pt x="1716" y="2469"/>
                      <a:pt x="1714" y="2469"/>
                    </a:cubicBezTo>
                    <a:cubicBezTo>
                      <a:pt x="1709" y="2472"/>
                      <a:pt x="1709" y="2472"/>
                      <a:pt x="1709" y="2472"/>
                    </a:cubicBezTo>
                    <a:cubicBezTo>
                      <a:pt x="1708" y="2473"/>
                      <a:pt x="1707" y="2475"/>
                      <a:pt x="1706" y="2477"/>
                    </a:cubicBezTo>
                    <a:cubicBezTo>
                      <a:pt x="1693" y="2480"/>
                      <a:pt x="1693" y="2480"/>
                      <a:pt x="1693" y="2480"/>
                    </a:cubicBezTo>
                    <a:cubicBezTo>
                      <a:pt x="1692" y="2480"/>
                      <a:pt x="1692" y="2480"/>
                      <a:pt x="1691" y="2480"/>
                    </a:cubicBezTo>
                    <a:cubicBezTo>
                      <a:pt x="1669" y="2491"/>
                      <a:pt x="1669" y="2491"/>
                      <a:pt x="1669" y="2491"/>
                    </a:cubicBezTo>
                    <a:cubicBezTo>
                      <a:pt x="1668" y="2492"/>
                      <a:pt x="1668" y="2492"/>
                      <a:pt x="1668" y="2492"/>
                    </a:cubicBezTo>
                    <a:cubicBezTo>
                      <a:pt x="1672" y="2496"/>
                      <a:pt x="1669" y="2495"/>
                      <a:pt x="1670" y="2498"/>
                    </a:cubicBezTo>
                    <a:cubicBezTo>
                      <a:pt x="1668" y="2503"/>
                      <a:pt x="1668" y="2501"/>
                      <a:pt x="1667" y="2504"/>
                    </a:cubicBezTo>
                    <a:cubicBezTo>
                      <a:pt x="1665" y="2508"/>
                      <a:pt x="1669" y="2505"/>
                      <a:pt x="1666" y="2506"/>
                    </a:cubicBezTo>
                    <a:cubicBezTo>
                      <a:pt x="1666" y="2513"/>
                      <a:pt x="1668" y="2511"/>
                      <a:pt x="1666" y="2517"/>
                    </a:cubicBezTo>
                    <a:cubicBezTo>
                      <a:pt x="1664" y="2522"/>
                      <a:pt x="1660" y="2531"/>
                      <a:pt x="1656" y="2535"/>
                    </a:cubicBezTo>
                    <a:cubicBezTo>
                      <a:pt x="1652" y="2538"/>
                      <a:pt x="1653" y="2535"/>
                      <a:pt x="1651" y="2538"/>
                    </a:cubicBezTo>
                    <a:cubicBezTo>
                      <a:pt x="1644" y="2539"/>
                      <a:pt x="1644" y="2540"/>
                      <a:pt x="1640" y="2541"/>
                    </a:cubicBezTo>
                    <a:cubicBezTo>
                      <a:pt x="1637" y="2544"/>
                      <a:pt x="1637" y="2541"/>
                      <a:pt x="1636" y="2545"/>
                    </a:cubicBezTo>
                    <a:cubicBezTo>
                      <a:pt x="1631" y="2545"/>
                      <a:pt x="1627" y="2552"/>
                      <a:pt x="1624" y="2555"/>
                    </a:cubicBezTo>
                    <a:cubicBezTo>
                      <a:pt x="1620" y="2559"/>
                      <a:pt x="1615" y="2563"/>
                      <a:pt x="1614" y="2568"/>
                    </a:cubicBezTo>
                    <a:cubicBezTo>
                      <a:pt x="1605" y="2569"/>
                      <a:pt x="1610" y="2571"/>
                      <a:pt x="1602" y="2572"/>
                    </a:cubicBezTo>
                    <a:cubicBezTo>
                      <a:pt x="1616" y="2555"/>
                      <a:pt x="1616" y="2555"/>
                      <a:pt x="1616" y="2555"/>
                    </a:cubicBezTo>
                    <a:cubicBezTo>
                      <a:pt x="1607" y="2551"/>
                      <a:pt x="1607" y="2551"/>
                      <a:pt x="1607" y="2551"/>
                    </a:cubicBezTo>
                    <a:cubicBezTo>
                      <a:pt x="1602" y="2557"/>
                      <a:pt x="1599" y="2564"/>
                      <a:pt x="1589" y="2562"/>
                    </a:cubicBezTo>
                    <a:cubicBezTo>
                      <a:pt x="1589" y="2562"/>
                      <a:pt x="1588" y="2561"/>
                      <a:pt x="1588" y="2562"/>
                    </a:cubicBezTo>
                    <a:cubicBezTo>
                      <a:pt x="1587" y="2563"/>
                      <a:pt x="1575" y="2559"/>
                      <a:pt x="1573" y="2559"/>
                    </a:cubicBezTo>
                    <a:cubicBezTo>
                      <a:pt x="1569" y="2563"/>
                      <a:pt x="1569" y="2563"/>
                      <a:pt x="1569" y="2563"/>
                    </a:cubicBezTo>
                    <a:cubicBezTo>
                      <a:pt x="1563" y="2562"/>
                      <a:pt x="1563" y="2561"/>
                      <a:pt x="1558" y="2562"/>
                    </a:cubicBezTo>
                    <a:cubicBezTo>
                      <a:pt x="1557" y="2562"/>
                      <a:pt x="1556" y="2562"/>
                      <a:pt x="1556" y="2562"/>
                    </a:cubicBezTo>
                    <a:cubicBezTo>
                      <a:pt x="1549" y="2566"/>
                      <a:pt x="1549" y="2566"/>
                      <a:pt x="1549" y="2566"/>
                    </a:cubicBezTo>
                    <a:cubicBezTo>
                      <a:pt x="1540" y="2561"/>
                      <a:pt x="1540" y="2561"/>
                      <a:pt x="1540" y="2561"/>
                    </a:cubicBezTo>
                    <a:cubicBezTo>
                      <a:pt x="1539" y="2567"/>
                      <a:pt x="1539" y="2567"/>
                      <a:pt x="1539" y="2567"/>
                    </a:cubicBezTo>
                    <a:cubicBezTo>
                      <a:pt x="1532" y="2565"/>
                      <a:pt x="1532" y="2565"/>
                      <a:pt x="1532" y="2565"/>
                    </a:cubicBezTo>
                    <a:cubicBezTo>
                      <a:pt x="1530" y="2573"/>
                      <a:pt x="1530" y="2573"/>
                      <a:pt x="1530" y="2573"/>
                    </a:cubicBezTo>
                    <a:cubicBezTo>
                      <a:pt x="1508" y="2566"/>
                      <a:pt x="1508" y="2566"/>
                      <a:pt x="1508" y="2566"/>
                    </a:cubicBezTo>
                    <a:cubicBezTo>
                      <a:pt x="1504" y="2576"/>
                      <a:pt x="1504" y="2576"/>
                      <a:pt x="1504" y="2576"/>
                    </a:cubicBezTo>
                    <a:cubicBezTo>
                      <a:pt x="1479" y="2565"/>
                      <a:pt x="1479" y="2565"/>
                      <a:pt x="1479" y="2565"/>
                    </a:cubicBezTo>
                    <a:cubicBezTo>
                      <a:pt x="1478" y="2566"/>
                      <a:pt x="1478" y="2567"/>
                      <a:pt x="1478" y="2569"/>
                    </a:cubicBezTo>
                    <a:cubicBezTo>
                      <a:pt x="1476" y="2572"/>
                      <a:pt x="1479" y="2572"/>
                      <a:pt x="1474" y="2571"/>
                    </a:cubicBezTo>
                    <a:cubicBezTo>
                      <a:pt x="1473" y="2574"/>
                      <a:pt x="1473" y="2576"/>
                      <a:pt x="1473" y="2578"/>
                    </a:cubicBezTo>
                    <a:cubicBezTo>
                      <a:pt x="1473" y="2586"/>
                      <a:pt x="1475" y="2579"/>
                      <a:pt x="1473" y="2585"/>
                    </a:cubicBezTo>
                    <a:cubicBezTo>
                      <a:pt x="1484" y="2605"/>
                      <a:pt x="1484" y="2605"/>
                      <a:pt x="1484" y="2605"/>
                    </a:cubicBezTo>
                    <a:cubicBezTo>
                      <a:pt x="1484" y="2605"/>
                      <a:pt x="1484" y="2605"/>
                      <a:pt x="1484" y="2605"/>
                    </a:cubicBezTo>
                    <a:cubicBezTo>
                      <a:pt x="1484" y="2605"/>
                      <a:pt x="1484" y="2605"/>
                      <a:pt x="1484" y="2606"/>
                    </a:cubicBezTo>
                    <a:cubicBezTo>
                      <a:pt x="1484" y="2605"/>
                      <a:pt x="1484" y="2605"/>
                      <a:pt x="1484" y="2605"/>
                    </a:cubicBezTo>
                    <a:cubicBezTo>
                      <a:pt x="1484" y="2606"/>
                      <a:pt x="1483" y="2607"/>
                      <a:pt x="1482" y="2608"/>
                    </a:cubicBezTo>
                    <a:cubicBezTo>
                      <a:pt x="1480" y="2611"/>
                      <a:pt x="1480" y="2608"/>
                      <a:pt x="1480" y="2614"/>
                    </a:cubicBezTo>
                    <a:cubicBezTo>
                      <a:pt x="1481" y="2618"/>
                      <a:pt x="1481" y="2618"/>
                      <a:pt x="1481" y="2618"/>
                    </a:cubicBezTo>
                    <a:cubicBezTo>
                      <a:pt x="1489" y="2623"/>
                      <a:pt x="1489" y="2623"/>
                      <a:pt x="1489" y="2623"/>
                    </a:cubicBezTo>
                    <a:cubicBezTo>
                      <a:pt x="1488" y="2630"/>
                      <a:pt x="1488" y="2630"/>
                      <a:pt x="1488" y="2630"/>
                    </a:cubicBezTo>
                    <a:cubicBezTo>
                      <a:pt x="1486" y="2632"/>
                      <a:pt x="1481" y="2635"/>
                      <a:pt x="1480" y="2635"/>
                    </a:cubicBezTo>
                    <a:cubicBezTo>
                      <a:pt x="1476" y="2642"/>
                      <a:pt x="1481" y="2636"/>
                      <a:pt x="1475" y="2641"/>
                    </a:cubicBezTo>
                    <a:cubicBezTo>
                      <a:pt x="1472" y="2644"/>
                      <a:pt x="1474" y="2643"/>
                      <a:pt x="1470" y="2645"/>
                    </a:cubicBezTo>
                    <a:cubicBezTo>
                      <a:pt x="1467" y="2646"/>
                      <a:pt x="1468" y="2647"/>
                      <a:pt x="1462" y="2650"/>
                    </a:cubicBezTo>
                    <a:cubicBezTo>
                      <a:pt x="1460" y="2650"/>
                      <a:pt x="1457" y="2651"/>
                      <a:pt x="1455" y="2652"/>
                    </a:cubicBezTo>
                    <a:cubicBezTo>
                      <a:pt x="1448" y="2651"/>
                      <a:pt x="1437" y="2651"/>
                      <a:pt x="1433" y="2651"/>
                    </a:cubicBezTo>
                    <a:cubicBezTo>
                      <a:pt x="1424" y="2650"/>
                      <a:pt x="1415" y="2647"/>
                      <a:pt x="1407" y="2647"/>
                    </a:cubicBezTo>
                    <a:cubicBezTo>
                      <a:pt x="1397" y="2645"/>
                      <a:pt x="1400" y="2646"/>
                      <a:pt x="1397" y="2646"/>
                    </a:cubicBezTo>
                    <a:cubicBezTo>
                      <a:pt x="1390" y="2641"/>
                      <a:pt x="1390" y="2641"/>
                      <a:pt x="1390" y="2641"/>
                    </a:cubicBezTo>
                    <a:cubicBezTo>
                      <a:pt x="1390" y="2659"/>
                      <a:pt x="1393" y="2647"/>
                      <a:pt x="1391" y="2654"/>
                    </a:cubicBezTo>
                    <a:cubicBezTo>
                      <a:pt x="1390" y="2660"/>
                      <a:pt x="1388" y="2657"/>
                      <a:pt x="1388" y="2657"/>
                    </a:cubicBezTo>
                    <a:cubicBezTo>
                      <a:pt x="1385" y="2664"/>
                      <a:pt x="1384" y="2672"/>
                      <a:pt x="1379" y="2678"/>
                    </a:cubicBezTo>
                    <a:cubicBezTo>
                      <a:pt x="1370" y="2678"/>
                      <a:pt x="1376" y="2681"/>
                      <a:pt x="1368" y="2682"/>
                    </a:cubicBezTo>
                    <a:cubicBezTo>
                      <a:pt x="1363" y="2682"/>
                      <a:pt x="1361" y="2680"/>
                      <a:pt x="1355" y="2678"/>
                    </a:cubicBezTo>
                    <a:cubicBezTo>
                      <a:pt x="1351" y="2671"/>
                      <a:pt x="1351" y="2671"/>
                      <a:pt x="1351" y="2671"/>
                    </a:cubicBezTo>
                    <a:cubicBezTo>
                      <a:pt x="1346" y="2667"/>
                      <a:pt x="1346" y="2667"/>
                      <a:pt x="1346" y="2667"/>
                    </a:cubicBezTo>
                    <a:cubicBezTo>
                      <a:pt x="1346" y="2667"/>
                      <a:pt x="1345" y="2667"/>
                      <a:pt x="1345" y="2667"/>
                    </a:cubicBezTo>
                    <a:cubicBezTo>
                      <a:pt x="1337" y="2677"/>
                      <a:pt x="1337" y="2677"/>
                      <a:pt x="1337" y="2677"/>
                    </a:cubicBezTo>
                    <a:cubicBezTo>
                      <a:pt x="1340" y="2679"/>
                      <a:pt x="1340" y="2679"/>
                      <a:pt x="1340" y="2679"/>
                    </a:cubicBezTo>
                    <a:cubicBezTo>
                      <a:pt x="1342" y="2683"/>
                      <a:pt x="1341" y="2680"/>
                      <a:pt x="1341" y="2685"/>
                    </a:cubicBezTo>
                    <a:cubicBezTo>
                      <a:pt x="1341" y="2685"/>
                      <a:pt x="1339" y="2689"/>
                      <a:pt x="1339" y="2690"/>
                    </a:cubicBezTo>
                    <a:cubicBezTo>
                      <a:pt x="1348" y="2696"/>
                      <a:pt x="1348" y="2696"/>
                      <a:pt x="1348" y="2696"/>
                    </a:cubicBezTo>
                    <a:cubicBezTo>
                      <a:pt x="1354" y="2695"/>
                      <a:pt x="1353" y="2694"/>
                      <a:pt x="1357" y="2696"/>
                    </a:cubicBezTo>
                    <a:cubicBezTo>
                      <a:pt x="1349" y="2706"/>
                      <a:pt x="1349" y="2706"/>
                      <a:pt x="1349" y="2706"/>
                    </a:cubicBezTo>
                    <a:cubicBezTo>
                      <a:pt x="1343" y="2704"/>
                      <a:pt x="1351" y="2705"/>
                      <a:pt x="1345" y="2701"/>
                    </a:cubicBezTo>
                    <a:cubicBezTo>
                      <a:pt x="1341" y="2698"/>
                      <a:pt x="1339" y="2698"/>
                      <a:pt x="1336" y="2699"/>
                    </a:cubicBezTo>
                    <a:cubicBezTo>
                      <a:pt x="1342" y="2702"/>
                      <a:pt x="1343" y="2701"/>
                      <a:pt x="1344" y="2705"/>
                    </a:cubicBezTo>
                    <a:cubicBezTo>
                      <a:pt x="1327" y="2707"/>
                      <a:pt x="1335" y="2709"/>
                      <a:pt x="1328" y="2712"/>
                    </a:cubicBezTo>
                    <a:cubicBezTo>
                      <a:pt x="1325" y="2719"/>
                      <a:pt x="1326" y="2719"/>
                      <a:pt x="1324" y="2724"/>
                    </a:cubicBezTo>
                    <a:cubicBezTo>
                      <a:pt x="1323" y="2728"/>
                      <a:pt x="1324" y="2726"/>
                      <a:pt x="1322" y="2728"/>
                    </a:cubicBezTo>
                    <a:cubicBezTo>
                      <a:pt x="1320" y="2729"/>
                      <a:pt x="1320" y="2729"/>
                      <a:pt x="1320" y="2729"/>
                    </a:cubicBezTo>
                    <a:cubicBezTo>
                      <a:pt x="1320" y="2730"/>
                      <a:pt x="1319" y="2730"/>
                      <a:pt x="1319" y="2730"/>
                    </a:cubicBezTo>
                    <a:cubicBezTo>
                      <a:pt x="1316" y="2731"/>
                      <a:pt x="1316" y="2731"/>
                      <a:pt x="1316" y="2731"/>
                    </a:cubicBezTo>
                    <a:cubicBezTo>
                      <a:pt x="1316" y="2731"/>
                      <a:pt x="1316" y="2731"/>
                      <a:pt x="1316" y="2731"/>
                    </a:cubicBezTo>
                    <a:cubicBezTo>
                      <a:pt x="1316" y="2732"/>
                      <a:pt x="1316" y="2732"/>
                      <a:pt x="1316" y="2732"/>
                    </a:cubicBezTo>
                    <a:cubicBezTo>
                      <a:pt x="1316" y="2733"/>
                      <a:pt x="1316" y="2733"/>
                      <a:pt x="1316" y="2733"/>
                    </a:cubicBezTo>
                    <a:cubicBezTo>
                      <a:pt x="1316" y="2739"/>
                      <a:pt x="1316" y="2739"/>
                      <a:pt x="1316" y="2739"/>
                    </a:cubicBezTo>
                    <a:cubicBezTo>
                      <a:pt x="1313" y="2738"/>
                      <a:pt x="1312" y="2738"/>
                      <a:pt x="1309" y="2737"/>
                    </a:cubicBezTo>
                    <a:cubicBezTo>
                      <a:pt x="1304" y="2736"/>
                      <a:pt x="1305" y="2736"/>
                      <a:pt x="1303" y="2737"/>
                    </a:cubicBezTo>
                    <a:cubicBezTo>
                      <a:pt x="1300" y="2738"/>
                      <a:pt x="1297" y="2740"/>
                      <a:pt x="1294" y="2741"/>
                    </a:cubicBezTo>
                    <a:cubicBezTo>
                      <a:pt x="1288" y="2743"/>
                      <a:pt x="1290" y="2741"/>
                      <a:pt x="1286" y="2746"/>
                    </a:cubicBezTo>
                    <a:cubicBezTo>
                      <a:pt x="1281" y="2746"/>
                      <a:pt x="1281" y="2746"/>
                      <a:pt x="1281" y="2746"/>
                    </a:cubicBezTo>
                    <a:cubicBezTo>
                      <a:pt x="1277" y="2753"/>
                      <a:pt x="1277" y="2753"/>
                      <a:pt x="1277" y="2753"/>
                    </a:cubicBezTo>
                    <a:cubicBezTo>
                      <a:pt x="1279" y="2755"/>
                      <a:pt x="1280" y="2757"/>
                      <a:pt x="1281" y="2759"/>
                    </a:cubicBezTo>
                    <a:cubicBezTo>
                      <a:pt x="1286" y="2770"/>
                      <a:pt x="1295" y="2773"/>
                      <a:pt x="1299" y="2776"/>
                    </a:cubicBezTo>
                    <a:cubicBezTo>
                      <a:pt x="1296" y="2786"/>
                      <a:pt x="1296" y="2784"/>
                      <a:pt x="1298" y="2790"/>
                    </a:cubicBezTo>
                    <a:cubicBezTo>
                      <a:pt x="1285" y="2797"/>
                      <a:pt x="1285" y="2797"/>
                      <a:pt x="1285" y="2797"/>
                    </a:cubicBezTo>
                    <a:cubicBezTo>
                      <a:pt x="1285" y="2797"/>
                      <a:pt x="1284" y="2797"/>
                      <a:pt x="1284" y="2797"/>
                    </a:cubicBezTo>
                    <a:cubicBezTo>
                      <a:pt x="1281" y="2798"/>
                      <a:pt x="1280" y="2798"/>
                      <a:pt x="1277" y="2798"/>
                    </a:cubicBezTo>
                    <a:cubicBezTo>
                      <a:pt x="1277" y="2801"/>
                      <a:pt x="1277" y="2801"/>
                      <a:pt x="1277" y="2801"/>
                    </a:cubicBezTo>
                    <a:cubicBezTo>
                      <a:pt x="1264" y="2808"/>
                      <a:pt x="1264" y="2808"/>
                      <a:pt x="1264" y="2808"/>
                    </a:cubicBezTo>
                    <a:cubicBezTo>
                      <a:pt x="1264" y="2808"/>
                      <a:pt x="1264" y="2809"/>
                      <a:pt x="1264" y="2809"/>
                    </a:cubicBezTo>
                    <a:cubicBezTo>
                      <a:pt x="1264" y="2809"/>
                      <a:pt x="1264" y="2809"/>
                      <a:pt x="1264" y="2810"/>
                    </a:cubicBezTo>
                    <a:cubicBezTo>
                      <a:pt x="1266" y="2815"/>
                      <a:pt x="1267" y="2813"/>
                      <a:pt x="1265" y="2817"/>
                    </a:cubicBezTo>
                    <a:cubicBezTo>
                      <a:pt x="1263" y="2820"/>
                      <a:pt x="1259" y="2821"/>
                      <a:pt x="1257" y="2822"/>
                    </a:cubicBezTo>
                    <a:cubicBezTo>
                      <a:pt x="1251" y="2820"/>
                      <a:pt x="1253" y="2822"/>
                      <a:pt x="1249" y="2813"/>
                    </a:cubicBezTo>
                    <a:cubicBezTo>
                      <a:pt x="1250" y="2825"/>
                      <a:pt x="1250" y="2825"/>
                      <a:pt x="1250" y="2825"/>
                    </a:cubicBezTo>
                    <a:cubicBezTo>
                      <a:pt x="1236" y="2834"/>
                      <a:pt x="1236" y="2834"/>
                      <a:pt x="1236" y="2834"/>
                    </a:cubicBezTo>
                    <a:cubicBezTo>
                      <a:pt x="1235" y="2846"/>
                      <a:pt x="1235" y="2846"/>
                      <a:pt x="1235" y="2846"/>
                    </a:cubicBezTo>
                    <a:cubicBezTo>
                      <a:pt x="1237" y="2846"/>
                      <a:pt x="1237" y="2846"/>
                      <a:pt x="1237" y="2846"/>
                    </a:cubicBezTo>
                    <a:cubicBezTo>
                      <a:pt x="1482" y="2884"/>
                      <a:pt x="1739" y="2857"/>
                      <a:pt x="1982" y="2751"/>
                    </a:cubicBezTo>
                    <a:cubicBezTo>
                      <a:pt x="2665" y="2456"/>
                      <a:pt x="2976" y="1666"/>
                      <a:pt x="2679" y="988"/>
                    </a:cubicBezTo>
                    <a:close/>
                    <a:moveTo>
                      <a:pt x="676" y="674"/>
                    </a:moveTo>
                    <a:cubicBezTo>
                      <a:pt x="677" y="671"/>
                      <a:pt x="675" y="671"/>
                      <a:pt x="679" y="671"/>
                    </a:cubicBezTo>
                    <a:cubicBezTo>
                      <a:pt x="683" y="672"/>
                      <a:pt x="679" y="671"/>
                      <a:pt x="681" y="674"/>
                    </a:cubicBezTo>
                    <a:lnTo>
                      <a:pt x="676" y="674"/>
                    </a:lnTo>
                    <a:close/>
                    <a:moveTo>
                      <a:pt x="583" y="751"/>
                    </a:moveTo>
                    <a:cubicBezTo>
                      <a:pt x="578" y="755"/>
                      <a:pt x="578" y="755"/>
                      <a:pt x="578" y="755"/>
                    </a:cubicBezTo>
                    <a:cubicBezTo>
                      <a:pt x="573" y="753"/>
                      <a:pt x="573" y="754"/>
                      <a:pt x="568" y="755"/>
                    </a:cubicBezTo>
                    <a:cubicBezTo>
                      <a:pt x="572" y="757"/>
                      <a:pt x="569" y="754"/>
                      <a:pt x="571" y="758"/>
                    </a:cubicBezTo>
                    <a:cubicBezTo>
                      <a:pt x="566" y="758"/>
                      <a:pt x="566" y="758"/>
                      <a:pt x="566" y="758"/>
                    </a:cubicBezTo>
                    <a:cubicBezTo>
                      <a:pt x="568" y="755"/>
                      <a:pt x="568" y="755"/>
                      <a:pt x="568" y="755"/>
                    </a:cubicBezTo>
                    <a:cubicBezTo>
                      <a:pt x="563" y="755"/>
                      <a:pt x="563" y="756"/>
                      <a:pt x="560" y="759"/>
                    </a:cubicBezTo>
                    <a:cubicBezTo>
                      <a:pt x="553" y="753"/>
                      <a:pt x="553" y="754"/>
                      <a:pt x="547" y="755"/>
                    </a:cubicBezTo>
                    <a:cubicBezTo>
                      <a:pt x="547" y="751"/>
                      <a:pt x="547" y="751"/>
                      <a:pt x="547" y="751"/>
                    </a:cubicBezTo>
                    <a:cubicBezTo>
                      <a:pt x="550" y="742"/>
                      <a:pt x="549" y="744"/>
                      <a:pt x="560" y="746"/>
                    </a:cubicBezTo>
                    <a:cubicBezTo>
                      <a:pt x="565" y="741"/>
                      <a:pt x="560" y="736"/>
                      <a:pt x="569" y="741"/>
                    </a:cubicBezTo>
                    <a:cubicBezTo>
                      <a:pt x="575" y="743"/>
                      <a:pt x="577" y="742"/>
                      <a:pt x="581" y="740"/>
                    </a:cubicBezTo>
                    <a:cubicBezTo>
                      <a:pt x="583" y="742"/>
                      <a:pt x="583" y="743"/>
                      <a:pt x="587" y="744"/>
                    </a:cubicBezTo>
                    <a:cubicBezTo>
                      <a:pt x="587" y="748"/>
                      <a:pt x="587" y="748"/>
                      <a:pt x="587" y="748"/>
                    </a:cubicBezTo>
                    <a:cubicBezTo>
                      <a:pt x="587" y="748"/>
                      <a:pt x="588" y="752"/>
                      <a:pt x="588" y="751"/>
                    </a:cubicBezTo>
                    <a:cubicBezTo>
                      <a:pt x="589" y="751"/>
                      <a:pt x="589" y="752"/>
                      <a:pt x="589" y="752"/>
                    </a:cubicBezTo>
                    <a:lnTo>
                      <a:pt x="583" y="751"/>
                    </a:lnTo>
                    <a:close/>
                    <a:moveTo>
                      <a:pt x="596" y="735"/>
                    </a:moveTo>
                    <a:cubicBezTo>
                      <a:pt x="593" y="735"/>
                      <a:pt x="596" y="734"/>
                      <a:pt x="592" y="734"/>
                    </a:cubicBezTo>
                    <a:cubicBezTo>
                      <a:pt x="591" y="734"/>
                      <a:pt x="588" y="735"/>
                      <a:pt x="587" y="736"/>
                    </a:cubicBezTo>
                    <a:cubicBezTo>
                      <a:pt x="585" y="732"/>
                      <a:pt x="585" y="732"/>
                      <a:pt x="585" y="732"/>
                    </a:cubicBezTo>
                    <a:cubicBezTo>
                      <a:pt x="591" y="733"/>
                      <a:pt x="586" y="733"/>
                      <a:pt x="587" y="730"/>
                    </a:cubicBezTo>
                    <a:cubicBezTo>
                      <a:pt x="588" y="730"/>
                      <a:pt x="588" y="730"/>
                      <a:pt x="588" y="730"/>
                    </a:cubicBezTo>
                    <a:cubicBezTo>
                      <a:pt x="592" y="729"/>
                      <a:pt x="592" y="729"/>
                      <a:pt x="592" y="729"/>
                    </a:cubicBezTo>
                    <a:cubicBezTo>
                      <a:pt x="595" y="728"/>
                      <a:pt x="592" y="728"/>
                      <a:pt x="596" y="728"/>
                    </a:cubicBezTo>
                    <a:cubicBezTo>
                      <a:pt x="599" y="734"/>
                      <a:pt x="599" y="734"/>
                      <a:pt x="599" y="734"/>
                    </a:cubicBezTo>
                    <a:lnTo>
                      <a:pt x="596" y="735"/>
                    </a:lnTo>
                    <a:close/>
                    <a:moveTo>
                      <a:pt x="863" y="795"/>
                    </a:moveTo>
                    <a:cubicBezTo>
                      <a:pt x="868" y="784"/>
                      <a:pt x="866" y="777"/>
                      <a:pt x="867" y="772"/>
                    </a:cubicBezTo>
                    <a:cubicBezTo>
                      <a:pt x="874" y="773"/>
                      <a:pt x="879" y="775"/>
                      <a:pt x="876" y="781"/>
                    </a:cubicBezTo>
                    <a:lnTo>
                      <a:pt x="863" y="795"/>
                    </a:lnTo>
                    <a:close/>
                    <a:moveTo>
                      <a:pt x="867" y="843"/>
                    </a:moveTo>
                    <a:cubicBezTo>
                      <a:pt x="870" y="839"/>
                      <a:pt x="866" y="839"/>
                      <a:pt x="871" y="840"/>
                    </a:cubicBezTo>
                    <a:cubicBezTo>
                      <a:pt x="869" y="845"/>
                      <a:pt x="873" y="842"/>
                      <a:pt x="867" y="843"/>
                    </a:cubicBezTo>
                    <a:close/>
                    <a:moveTo>
                      <a:pt x="887" y="820"/>
                    </a:moveTo>
                    <a:cubicBezTo>
                      <a:pt x="886" y="825"/>
                      <a:pt x="886" y="825"/>
                      <a:pt x="886" y="825"/>
                    </a:cubicBezTo>
                    <a:cubicBezTo>
                      <a:pt x="883" y="823"/>
                      <a:pt x="880" y="818"/>
                      <a:pt x="879" y="814"/>
                    </a:cubicBezTo>
                    <a:lnTo>
                      <a:pt x="887" y="820"/>
                    </a:lnTo>
                    <a:close/>
                    <a:moveTo>
                      <a:pt x="870" y="815"/>
                    </a:moveTo>
                    <a:cubicBezTo>
                      <a:pt x="878" y="822"/>
                      <a:pt x="878" y="822"/>
                      <a:pt x="878" y="822"/>
                    </a:cubicBezTo>
                    <a:cubicBezTo>
                      <a:pt x="878" y="822"/>
                      <a:pt x="879" y="822"/>
                      <a:pt x="879" y="822"/>
                    </a:cubicBezTo>
                    <a:cubicBezTo>
                      <a:pt x="880" y="824"/>
                      <a:pt x="880" y="824"/>
                      <a:pt x="880" y="824"/>
                    </a:cubicBezTo>
                    <a:cubicBezTo>
                      <a:pt x="880" y="824"/>
                      <a:pt x="881" y="825"/>
                      <a:pt x="881" y="825"/>
                    </a:cubicBezTo>
                    <a:cubicBezTo>
                      <a:pt x="884" y="831"/>
                      <a:pt x="878" y="834"/>
                      <a:pt x="890" y="836"/>
                    </a:cubicBezTo>
                    <a:cubicBezTo>
                      <a:pt x="886" y="843"/>
                      <a:pt x="889" y="840"/>
                      <a:pt x="888" y="846"/>
                    </a:cubicBezTo>
                    <a:cubicBezTo>
                      <a:pt x="887" y="848"/>
                      <a:pt x="886" y="850"/>
                      <a:pt x="886" y="852"/>
                    </a:cubicBezTo>
                    <a:cubicBezTo>
                      <a:pt x="881" y="852"/>
                      <a:pt x="881" y="852"/>
                      <a:pt x="881" y="852"/>
                    </a:cubicBezTo>
                    <a:cubicBezTo>
                      <a:pt x="879" y="843"/>
                      <a:pt x="879" y="843"/>
                      <a:pt x="879" y="843"/>
                    </a:cubicBezTo>
                    <a:cubicBezTo>
                      <a:pt x="876" y="832"/>
                      <a:pt x="868" y="841"/>
                      <a:pt x="874" y="828"/>
                    </a:cubicBezTo>
                    <a:cubicBezTo>
                      <a:pt x="869" y="827"/>
                      <a:pt x="869" y="827"/>
                      <a:pt x="869" y="827"/>
                    </a:cubicBezTo>
                    <a:cubicBezTo>
                      <a:pt x="871" y="824"/>
                      <a:pt x="871" y="824"/>
                      <a:pt x="871" y="824"/>
                    </a:cubicBezTo>
                    <a:cubicBezTo>
                      <a:pt x="865" y="820"/>
                      <a:pt x="865" y="820"/>
                      <a:pt x="865" y="820"/>
                    </a:cubicBezTo>
                    <a:lnTo>
                      <a:pt x="870" y="815"/>
                    </a:lnTo>
                    <a:close/>
                    <a:moveTo>
                      <a:pt x="856" y="819"/>
                    </a:moveTo>
                    <a:cubicBezTo>
                      <a:pt x="855" y="821"/>
                      <a:pt x="853" y="821"/>
                      <a:pt x="854" y="818"/>
                    </a:cubicBezTo>
                    <a:cubicBezTo>
                      <a:pt x="854" y="817"/>
                      <a:pt x="856" y="816"/>
                      <a:pt x="856" y="819"/>
                    </a:cubicBezTo>
                    <a:close/>
                    <a:moveTo>
                      <a:pt x="843" y="788"/>
                    </a:moveTo>
                    <a:cubicBezTo>
                      <a:pt x="842" y="794"/>
                      <a:pt x="843" y="793"/>
                      <a:pt x="838" y="793"/>
                    </a:cubicBezTo>
                    <a:lnTo>
                      <a:pt x="843" y="788"/>
                    </a:lnTo>
                    <a:close/>
                    <a:moveTo>
                      <a:pt x="1379" y="373"/>
                    </a:moveTo>
                    <a:cubicBezTo>
                      <a:pt x="1386" y="372"/>
                      <a:pt x="1393" y="374"/>
                      <a:pt x="1397" y="370"/>
                    </a:cubicBezTo>
                    <a:cubicBezTo>
                      <a:pt x="1402" y="371"/>
                      <a:pt x="1408" y="370"/>
                      <a:pt x="1413" y="370"/>
                    </a:cubicBezTo>
                    <a:cubicBezTo>
                      <a:pt x="1421" y="370"/>
                      <a:pt x="1423" y="372"/>
                      <a:pt x="1426" y="377"/>
                    </a:cubicBezTo>
                    <a:cubicBezTo>
                      <a:pt x="1416" y="386"/>
                      <a:pt x="1421" y="379"/>
                      <a:pt x="1411" y="381"/>
                    </a:cubicBezTo>
                    <a:cubicBezTo>
                      <a:pt x="1413" y="394"/>
                      <a:pt x="1413" y="390"/>
                      <a:pt x="1408" y="394"/>
                    </a:cubicBezTo>
                    <a:cubicBezTo>
                      <a:pt x="1407" y="394"/>
                      <a:pt x="1407" y="395"/>
                      <a:pt x="1407" y="395"/>
                    </a:cubicBezTo>
                    <a:cubicBezTo>
                      <a:pt x="1407" y="394"/>
                      <a:pt x="1406" y="395"/>
                      <a:pt x="1406" y="396"/>
                    </a:cubicBezTo>
                    <a:cubicBezTo>
                      <a:pt x="1405" y="396"/>
                      <a:pt x="1400" y="394"/>
                      <a:pt x="1397" y="395"/>
                    </a:cubicBezTo>
                    <a:cubicBezTo>
                      <a:pt x="1394" y="395"/>
                      <a:pt x="1394" y="396"/>
                      <a:pt x="1389" y="397"/>
                    </a:cubicBezTo>
                    <a:cubicBezTo>
                      <a:pt x="1380" y="397"/>
                      <a:pt x="1379" y="391"/>
                      <a:pt x="1373" y="389"/>
                    </a:cubicBezTo>
                    <a:lnTo>
                      <a:pt x="1379" y="373"/>
                    </a:lnTo>
                    <a:close/>
                    <a:moveTo>
                      <a:pt x="1353" y="387"/>
                    </a:moveTo>
                    <a:cubicBezTo>
                      <a:pt x="1354" y="393"/>
                      <a:pt x="1351" y="393"/>
                      <a:pt x="1346" y="393"/>
                    </a:cubicBezTo>
                    <a:cubicBezTo>
                      <a:pt x="1349" y="387"/>
                      <a:pt x="1347" y="387"/>
                      <a:pt x="1353" y="387"/>
                    </a:cubicBezTo>
                    <a:close/>
                    <a:moveTo>
                      <a:pt x="1249" y="379"/>
                    </a:moveTo>
                    <a:cubicBezTo>
                      <a:pt x="1254" y="374"/>
                      <a:pt x="1254" y="374"/>
                      <a:pt x="1254" y="374"/>
                    </a:cubicBezTo>
                    <a:cubicBezTo>
                      <a:pt x="1266" y="370"/>
                      <a:pt x="1266" y="370"/>
                      <a:pt x="1266" y="370"/>
                    </a:cubicBezTo>
                    <a:cubicBezTo>
                      <a:pt x="1276" y="368"/>
                      <a:pt x="1292" y="362"/>
                      <a:pt x="1298" y="358"/>
                    </a:cubicBezTo>
                    <a:cubicBezTo>
                      <a:pt x="1315" y="360"/>
                      <a:pt x="1306" y="357"/>
                      <a:pt x="1323" y="365"/>
                    </a:cubicBezTo>
                    <a:cubicBezTo>
                      <a:pt x="1328" y="363"/>
                      <a:pt x="1328" y="363"/>
                      <a:pt x="1328" y="363"/>
                    </a:cubicBezTo>
                    <a:cubicBezTo>
                      <a:pt x="1329" y="360"/>
                      <a:pt x="1329" y="359"/>
                      <a:pt x="1329" y="359"/>
                    </a:cubicBezTo>
                    <a:cubicBezTo>
                      <a:pt x="1329" y="359"/>
                      <a:pt x="1328" y="361"/>
                      <a:pt x="1327" y="360"/>
                    </a:cubicBezTo>
                    <a:cubicBezTo>
                      <a:pt x="1329" y="359"/>
                      <a:pt x="1329" y="359"/>
                      <a:pt x="1329" y="359"/>
                    </a:cubicBezTo>
                    <a:cubicBezTo>
                      <a:pt x="1341" y="357"/>
                      <a:pt x="1341" y="357"/>
                      <a:pt x="1341" y="357"/>
                    </a:cubicBezTo>
                    <a:cubicBezTo>
                      <a:pt x="1353" y="370"/>
                      <a:pt x="1344" y="370"/>
                      <a:pt x="1336" y="382"/>
                    </a:cubicBezTo>
                    <a:cubicBezTo>
                      <a:pt x="1327" y="377"/>
                      <a:pt x="1327" y="377"/>
                      <a:pt x="1327" y="377"/>
                    </a:cubicBezTo>
                    <a:cubicBezTo>
                      <a:pt x="1325" y="383"/>
                      <a:pt x="1325" y="383"/>
                      <a:pt x="1325" y="383"/>
                    </a:cubicBezTo>
                    <a:cubicBezTo>
                      <a:pt x="1322" y="387"/>
                      <a:pt x="1324" y="389"/>
                      <a:pt x="1315" y="389"/>
                    </a:cubicBezTo>
                    <a:cubicBezTo>
                      <a:pt x="1305" y="390"/>
                      <a:pt x="1311" y="392"/>
                      <a:pt x="1304" y="394"/>
                    </a:cubicBezTo>
                    <a:cubicBezTo>
                      <a:pt x="1301" y="388"/>
                      <a:pt x="1301" y="388"/>
                      <a:pt x="1301" y="388"/>
                    </a:cubicBezTo>
                    <a:cubicBezTo>
                      <a:pt x="1310" y="378"/>
                      <a:pt x="1310" y="378"/>
                      <a:pt x="1310" y="378"/>
                    </a:cubicBezTo>
                    <a:cubicBezTo>
                      <a:pt x="1288" y="388"/>
                      <a:pt x="1305" y="381"/>
                      <a:pt x="1295" y="382"/>
                    </a:cubicBezTo>
                    <a:cubicBezTo>
                      <a:pt x="1293" y="391"/>
                      <a:pt x="1293" y="391"/>
                      <a:pt x="1293" y="391"/>
                    </a:cubicBezTo>
                    <a:cubicBezTo>
                      <a:pt x="1284" y="395"/>
                      <a:pt x="1284" y="395"/>
                      <a:pt x="1284" y="395"/>
                    </a:cubicBezTo>
                    <a:cubicBezTo>
                      <a:pt x="1283" y="393"/>
                      <a:pt x="1282" y="392"/>
                      <a:pt x="1282" y="391"/>
                    </a:cubicBezTo>
                    <a:cubicBezTo>
                      <a:pt x="1281" y="391"/>
                      <a:pt x="1281" y="391"/>
                      <a:pt x="1281" y="391"/>
                    </a:cubicBezTo>
                    <a:cubicBezTo>
                      <a:pt x="1275" y="401"/>
                      <a:pt x="1275" y="401"/>
                      <a:pt x="1275" y="401"/>
                    </a:cubicBezTo>
                    <a:cubicBezTo>
                      <a:pt x="1273" y="402"/>
                      <a:pt x="1268" y="403"/>
                      <a:pt x="1265" y="403"/>
                    </a:cubicBezTo>
                    <a:cubicBezTo>
                      <a:pt x="1264" y="392"/>
                      <a:pt x="1264" y="392"/>
                      <a:pt x="1264" y="392"/>
                    </a:cubicBezTo>
                    <a:cubicBezTo>
                      <a:pt x="1261" y="399"/>
                      <a:pt x="1261" y="399"/>
                      <a:pt x="1261" y="399"/>
                    </a:cubicBezTo>
                    <a:cubicBezTo>
                      <a:pt x="1242" y="398"/>
                      <a:pt x="1253" y="398"/>
                      <a:pt x="1245" y="397"/>
                    </a:cubicBezTo>
                    <a:cubicBezTo>
                      <a:pt x="1239" y="396"/>
                      <a:pt x="1242" y="399"/>
                      <a:pt x="1234" y="398"/>
                    </a:cubicBezTo>
                    <a:cubicBezTo>
                      <a:pt x="1231" y="379"/>
                      <a:pt x="1232" y="390"/>
                      <a:pt x="1228" y="383"/>
                    </a:cubicBezTo>
                    <a:lnTo>
                      <a:pt x="1249" y="379"/>
                    </a:lnTo>
                    <a:close/>
                    <a:moveTo>
                      <a:pt x="1336" y="400"/>
                    </a:moveTo>
                    <a:cubicBezTo>
                      <a:pt x="1333" y="404"/>
                      <a:pt x="1337" y="401"/>
                      <a:pt x="1331" y="402"/>
                    </a:cubicBezTo>
                    <a:cubicBezTo>
                      <a:pt x="1333" y="398"/>
                      <a:pt x="1332" y="399"/>
                      <a:pt x="1335" y="396"/>
                    </a:cubicBezTo>
                    <a:cubicBezTo>
                      <a:pt x="1335" y="397"/>
                      <a:pt x="1338" y="396"/>
                      <a:pt x="1336" y="400"/>
                    </a:cubicBezTo>
                    <a:close/>
                    <a:moveTo>
                      <a:pt x="1308" y="401"/>
                    </a:moveTo>
                    <a:cubicBezTo>
                      <a:pt x="1306" y="406"/>
                      <a:pt x="1305" y="407"/>
                      <a:pt x="1301" y="410"/>
                    </a:cubicBezTo>
                    <a:cubicBezTo>
                      <a:pt x="1297" y="413"/>
                      <a:pt x="1295" y="417"/>
                      <a:pt x="1293" y="420"/>
                    </a:cubicBezTo>
                    <a:cubicBezTo>
                      <a:pt x="1283" y="417"/>
                      <a:pt x="1283" y="417"/>
                      <a:pt x="1283" y="417"/>
                    </a:cubicBezTo>
                    <a:cubicBezTo>
                      <a:pt x="1286" y="410"/>
                      <a:pt x="1289" y="410"/>
                      <a:pt x="1295" y="407"/>
                    </a:cubicBezTo>
                    <a:cubicBezTo>
                      <a:pt x="1305" y="402"/>
                      <a:pt x="1293" y="405"/>
                      <a:pt x="1308" y="401"/>
                    </a:cubicBezTo>
                    <a:close/>
                    <a:moveTo>
                      <a:pt x="1291" y="474"/>
                    </a:moveTo>
                    <a:cubicBezTo>
                      <a:pt x="1284" y="473"/>
                      <a:pt x="1273" y="476"/>
                      <a:pt x="1268" y="478"/>
                    </a:cubicBezTo>
                    <a:cubicBezTo>
                      <a:pt x="1263" y="478"/>
                      <a:pt x="1246" y="488"/>
                      <a:pt x="1241" y="492"/>
                    </a:cubicBezTo>
                    <a:cubicBezTo>
                      <a:pt x="1236" y="495"/>
                      <a:pt x="1234" y="500"/>
                      <a:pt x="1234" y="499"/>
                    </a:cubicBezTo>
                    <a:cubicBezTo>
                      <a:pt x="1234" y="498"/>
                      <a:pt x="1234" y="499"/>
                      <a:pt x="1233" y="500"/>
                    </a:cubicBezTo>
                    <a:cubicBezTo>
                      <a:pt x="1232" y="501"/>
                      <a:pt x="1228" y="504"/>
                      <a:pt x="1226" y="506"/>
                    </a:cubicBezTo>
                    <a:cubicBezTo>
                      <a:pt x="1223" y="508"/>
                      <a:pt x="1219" y="508"/>
                      <a:pt x="1218" y="509"/>
                    </a:cubicBezTo>
                    <a:cubicBezTo>
                      <a:pt x="1206" y="507"/>
                      <a:pt x="1206" y="507"/>
                      <a:pt x="1206" y="507"/>
                    </a:cubicBezTo>
                    <a:cubicBezTo>
                      <a:pt x="1205" y="503"/>
                      <a:pt x="1205" y="503"/>
                      <a:pt x="1205" y="503"/>
                    </a:cubicBezTo>
                    <a:cubicBezTo>
                      <a:pt x="1201" y="504"/>
                      <a:pt x="1193" y="508"/>
                      <a:pt x="1191" y="510"/>
                    </a:cubicBezTo>
                    <a:cubicBezTo>
                      <a:pt x="1184" y="514"/>
                      <a:pt x="1185" y="514"/>
                      <a:pt x="1175" y="511"/>
                    </a:cubicBezTo>
                    <a:cubicBezTo>
                      <a:pt x="1175" y="507"/>
                      <a:pt x="1174" y="511"/>
                      <a:pt x="1175" y="507"/>
                    </a:cubicBezTo>
                    <a:cubicBezTo>
                      <a:pt x="1175" y="504"/>
                      <a:pt x="1174" y="508"/>
                      <a:pt x="1175" y="503"/>
                    </a:cubicBezTo>
                    <a:cubicBezTo>
                      <a:pt x="1173" y="499"/>
                      <a:pt x="1172" y="497"/>
                      <a:pt x="1168" y="494"/>
                    </a:cubicBezTo>
                    <a:cubicBezTo>
                      <a:pt x="1167" y="489"/>
                      <a:pt x="1167" y="493"/>
                      <a:pt x="1168" y="489"/>
                    </a:cubicBezTo>
                    <a:cubicBezTo>
                      <a:pt x="1169" y="483"/>
                      <a:pt x="1176" y="480"/>
                      <a:pt x="1179" y="478"/>
                    </a:cubicBezTo>
                    <a:cubicBezTo>
                      <a:pt x="1179" y="478"/>
                      <a:pt x="1179" y="478"/>
                      <a:pt x="1179" y="478"/>
                    </a:cubicBezTo>
                    <a:cubicBezTo>
                      <a:pt x="1179" y="478"/>
                      <a:pt x="1180" y="477"/>
                      <a:pt x="1180" y="477"/>
                    </a:cubicBezTo>
                    <a:cubicBezTo>
                      <a:pt x="1180" y="476"/>
                      <a:pt x="1182" y="469"/>
                      <a:pt x="1183" y="468"/>
                    </a:cubicBezTo>
                    <a:cubicBezTo>
                      <a:pt x="1184" y="466"/>
                      <a:pt x="1184" y="466"/>
                      <a:pt x="1189" y="464"/>
                    </a:cubicBezTo>
                    <a:cubicBezTo>
                      <a:pt x="1187" y="458"/>
                      <a:pt x="1190" y="456"/>
                      <a:pt x="1193" y="451"/>
                    </a:cubicBezTo>
                    <a:cubicBezTo>
                      <a:pt x="1197" y="437"/>
                      <a:pt x="1197" y="437"/>
                      <a:pt x="1197" y="437"/>
                    </a:cubicBezTo>
                    <a:cubicBezTo>
                      <a:pt x="1205" y="436"/>
                      <a:pt x="1210" y="434"/>
                      <a:pt x="1217" y="434"/>
                    </a:cubicBezTo>
                    <a:cubicBezTo>
                      <a:pt x="1224" y="433"/>
                      <a:pt x="1233" y="434"/>
                      <a:pt x="1239" y="432"/>
                    </a:cubicBezTo>
                    <a:cubicBezTo>
                      <a:pt x="1246" y="431"/>
                      <a:pt x="1249" y="434"/>
                      <a:pt x="1252" y="440"/>
                    </a:cubicBezTo>
                    <a:cubicBezTo>
                      <a:pt x="1256" y="441"/>
                      <a:pt x="1261" y="444"/>
                      <a:pt x="1265" y="446"/>
                    </a:cubicBezTo>
                    <a:cubicBezTo>
                      <a:pt x="1270" y="448"/>
                      <a:pt x="1271" y="448"/>
                      <a:pt x="1276" y="450"/>
                    </a:cubicBezTo>
                    <a:cubicBezTo>
                      <a:pt x="1277" y="449"/>
                      <a:pt x="1277" y="450"/>
                      <a:pt x="1277" y="448"/>
                    </a:cubicBezTo>
                    <a:cubicBezTo>
                      <a:pt x="1285" y="450"/>
                      <a:pt x="1294" y="452"/>
                      <a:pt x="1300" y="456"/>
                    </a:cubicBezTo>
                    <a:cubicBezTo>
                      <a:pt x="1310" y="463"/>
                      <a:pt x="1297" y="456"/>
                      <a:pt x="1311" y="470"/>
                    </a:cubicBezTo>
                    <a:cubicBezTo>
                      <a:pt x="1307" y="477"/>
                      <a:pt x="1300" y="475"/>
                      <a:pt x="1291" y="474"/>
                    </a:cubicBezTo>
                    <a:close/>
                    <a:moveTo>
                      <a:pt x="1393" y="458"/>
                    </a:moveTo>
                    <a:cubicBezTo>
                      <a:pt x="1395" y="455"/>
                      <a:pt x="1396" y="455"/>
                      <a:pt x="1399" y="456"/>
                    </a:cubicBezTo>
                    <a:cubicBezTo>
                      <a:pt x="1396" y="460"/>
                      <a:pt x="1399" y="459"/>
                      <a:pt x="1393" y="458"/>
                    </a:cubicBezTo>
                    <a:close/>
                    <a:moveTo>
                      <a:pt x="1421" y="527"/>
                    </a:moveTo>
                    <a:cubicBezTo>
                      <a:pt x="1413" y="527"/>
                      <a:pt x="1417" y="527"/>
                      <a:pt x="1413" y="524"/>
                    </a:cubicBezTo>
                    <a:cubicBezTo>
                      <a:pt x="1408" y="520"/>
                      <a:pt x="1408" y="521"/>
                      <a:pt x="1403" y="519"/>
                    </a:cubicBezTo>
                    <a:cubicBezTo>
                      <a:pt x="1404" y="507"/>
                      <a:pt x="1403" y="503"/>
                      <a:pt x="1411" y="495"/>
                    </a:cubicBezTo>
                    <a:cubicBezTo>
                      <a:pt x="1421" y="503"/>
                      <a:pt x="1419" y="506"/>
                      <a:pt x="1420" y="511"/>
                    </a:cubicBezTo>
                    <a:cubicBezTo>
                      <a:pt x="1421" y="515"/>
                      <a:pt x="1428" y="521"/>
                      <a:pt x="1421" y="527"/>
                    </a:cubicBezTo>
                    <a:close/>
                    <a:moveTo>
                      <a:pt x="1448" y="458"/>
                    </a:moveTo>
                    <a:cubicBezTo>
                      <a:pt x="1441" y="457"/>
                      <a:pt x="1445" y="460"/>
                      <a:pt x="1435" y="459"/>
                    </a:cubicBezTo>
                    <a:cubicBezTo>
                      <a:pt x="1428" y="457"/>
                      <a:pt x="1428" y="457"/>
                      <a:pt x="1422" y="455"/>
                    </a:cubicBezTo>
                    <a:cubicBezTo>
                      <a:pt x="1415" y="458"/>
                      <a:pt x="1417" y="459"/>
                      <a:pt x="1406" y="456"/>
                    </a:cubicBezTo>
                    <a:cubicBezTo>
                      <a:pt x="1408" y="451"/>
                      <a:pt x="1407" y="455"/>
                      <a:pt x="1406" y="452"/>
                    </a:cubicBezTo>
                    <a:cubicBezTo>
                      <a:pt x="1386" y="453"/>
                      <a:pt x="1375" y="448"/>
                      <a:pt x="1370" y="455"/>
                    </a:cubicBezTo>
                    <a:cubicBezTo>
                      <a:pt x="1370" y="455"/>
                      <a:pt x="1369" y="455"/>
                      <a:pt x="1369" y="455"/>
                    </a:cubicBezTo>
                    <a:cubicBezTo>
                      <a:pt x="1355" y="460"/>
                      <a:pt x="1355" y="460"/>
                      <a:pt x="1355" y="460"/>
                    </a:cubicBezTo>
                    <a:cubicBezTo>
                      <a:pt x="1351" y="461"/>
                      <a:pt x="1344" y="460"/>
                      <a:pt x="1339" y="459"/>
                    </a:cubicBezTo>
                    <a:cubicBezTo>
                      <a:pt x="1324" y="447"/>
                      <a:pt x="1346" y="447"/>
                      <a:pt x="1349" y="446"/>
                    </a:cubicBezTo>
                    <a:cubicBezTo>
                      <a:pt x="1376" y="439"/>
                      <a:pt x="1360" y="455"/>
                      <a:pt x="1387" y="437"/>
                    </a:cubicBezTo>
                    <a:cubicBezTo>
                      <a:pt x="1381" y="437"/>
                      <a:pt x="1387" y="436"/>
                      <a:pt x="1382" y="439"/>
                    </a:cubicBezTo>
                    <a:cubicBezTo>
                      <a:pt x="1380" y="440"/>
                      <a:pt x="1379" y="442"/>
                      <a:pt x="1371" y="438"/>
                    </a:cubicBezTo>
                    <a:cubicBezTo>
                      <a:pt x="1365" y="435"/>
                      <a:pt x="1372" y="437"/>
                      <a:pt x="1365" y="435"/>
                    </a:cubicBezTo>
                    <a:cubicBezTo>
                      <a:pt x="1357" y="433"/>
                      <a:pt x="1365" y="439"/>
                      <a:pt x="1348" y="436"/>
                    </a:cubicBezTo>
                    <a:cubicBezTo>
                      <a:pt x="1340" y="434"/>
                      <a:pt x="1340" y="434"/>
                      <a:pt x="1340" y="434"/>
                    </a:cubicBezTo>
                    <a:cubicBezTo>
                      <a:pt x="1345" y="426"/>
                      <a:pt x="1345" y="426"/>
                      <a:pt x="1345" y="426"/>
                    </a:cubicBezTo>
                    <a:cubicBezTo>
                      <a:pt x="1344" y="422"/>
                      <a:pt x="1344" y="422"/>
                      <a:pt x="1344" y="422"/>
                    </a:cubicBezTo>
                    <a:cubicBezTo>
                      <a:pt x="1339" y="425"/>
                      <a:pt x="1344" y="426"/>
                      <a:pt x="1328" y="438"/>
                    </a:cubicBezTo>
                    <a:cubicBezTo>
                      <a:pt x="1326" y="430"/>
                      <a:pt x="1326" y="430"/>
                      <a:pt x="1326" y="430"/>
                    </a:cubicBezTo>
                    <a:cubicBezTo>
                      <a:pt x="1323" y="436"/>
                      <a:pt x="1323" y="436"/>
                      <a:pt x="1323" y="436"/>
                    </a:cubicBezTo>
                    <a:cubicBezTo>
                      <a:pt x="1319" y="429"/>
                      <a:pt x="1323" y="432"/>
                      <a:pt x="1306" y="425"/>
                    </a:cubicBezTo>
                    <a:cubicBezTo>
                      <a:pt x="1320" y="423"/>
                      <a:pt x="1320" y="423"/>
                      <a:pt x="1320" y="423"/>
                    </a:cubicBezTo>
                    <a:cubicBezTo>
                      <a:pt x="1312" y="418"/>
                      <a:pt x="1312" y="418"/>
                      <a:pt x="1312" y="418"/>
                    </a:cubicBezTo>
                    <a:cubicBezTo>
                      <a:pt x="1315" y="414"/>
                      <a:pt x="1312" y="415"/>
                      <a:pt x="1327" y="415"/>
                    </a:cubicBezTo>
                    <a:cubicBezTo>
                      <a:pt x="1323" y="411"/>
                      <a:pt x="1323" y="411"/>
                      <a:pt x="1323" y="411"/>
                    </a:cubicBezTo>
                    <a:cubicBezTo>
                      <a:pt x="1324" y="407"/>
                      <a:pt x="1325" y="405"/>
                      <a:pt x="1328" y="403"/>
                    </a:cubicBezTo>
                    <a:cubicBezTo>
                      <a:pt x="1344" y="407"/>
                      <a:pt x="1336" y="400"/>
                      <a:pt x="1345" y="405"/>
                    </a:cubicBezTo>
                    <a:cubicBezTo>
                      <a:pt x="1352" y="409"/>
                      <a:pt x="1348" y="407"/>
                      <a:pt x="1360" y="411"/>
                    </a:cubicBezTo>
                    <a:cubicBezTo>
                      <a:pt x="1361" y="415"/>
                      <a:pt x="1361" y="415"/>
                      <a:pt x="1361" y="415"/>
                    </a:cubicBezTo>
                    <a:cubicBezTo>
                      <a:pt x="1366" y="417"/>
                      <a:pt x="1372" y="419"/>
                      <a:pt x="1376" y="423"/>
                    </a:cubicBezTo>
                    <a:cubicBezTo>
                      <a:pt x="1376" y="423"/>
                      <a:pt x="1378" y="425"/>
                      <a:pt x="1378" y="425"/>
                    </a:cubicBezTo>
                    <a:cubicBezTo>
                      <a:pt x="1383" y="431"/>
                      <a:pt x="1378" y="429"/>
                      <a:pt x="1388" y="432"/>
                    </a:cubicBezTo>
                    <a:cubicBezTo>
                      <a:pt x="1398" y="435"/>
                      <a:pt x="1401" y="438"/>
                      <a:pt x="1409" y="437"/>
                    </a:cubicBezTo>
                    <a:cubicBezTo>
                      <a:pt x="1404" y="430"/>
                      <a:pt x="1404" y="430"/>
                      <a:pt x="1404" y="430"/>
                    </a:cubicBezTo>
                    <a:cubicBezTo>
                      <a:pt x="1410" y="425"/>
                      <a:pt x="1410" y="425"/>
                      <a:pt x="1410" y="425"/>
                    </a:cubicBezTo>
                    <a:cubicBezTo>
                      <a:pt x="1403" y="420"/>
                      <a:pt x="1403" y="420"/>
                      <a:pt x="1403" y="420"/>
                    </a:cubicBezTo>
                    <a:cubicBezTo>
                      <a:pt x="1405" y="414"/>
                      <a:pt x="1412" y="406"/>
                      <a:pt x="1411" y="402"/>
                    </a:cubicBezTo>
                    <a:cubicBezTo>
                      <a:pt x="1413" y="400"/>
                      <a:pt x="1413" y="401"/>
                      <a:pt x="1418" y="399"/>
                    </a:cubicBezTo>
                    <a:cubicBezTo>
                      <a:pt x="1422" y="412"/>
                      <a:pt x="1416" y="404"/>
                      <a:pt x="1418" y="412"/>
                    </a:cubicBezTo>
                    <a:cubicBezTo>
                      <a:pt x="1419" y="416"/>
                      <a:pt x="1421" y="416"/>
                      <a:pt x="1426" y="425"/>
                    </a:cubicBezTo>
                    <a:cubicBezTo>
                      <a:pt x="1435" y="423"/>
                      <a:pt x="1435" y="423"/>
                      <a:pt x="1435" y="423"/>
                    </a:cubicBezTo>
                    <a:cubicBezTo>
                      <a:pt x="1437" y="431"/>
                      <a:pt x="1433" y="427"/>
                      <a:pt x="1433" y="435"/>
                    </a:cubicBezTo>
                    <a:cubicBezTo>
                      <a:pt x="1436" y="434"/>
                      <a:pt x="1436" y="434"/>
                      <a:pt x="1436" y="434"/>
                    </a:cubicBezTo>
                    <a:cubicBezTo>
                      <a:pt x="1437" y="442"/>
                      <a:pt x="1437" y="442"/>
                      <a:pt x="1437" y="442"/>
                    </a:cubicBezTo>
                    <a:cubicBezTo>
                      <a:pt x="1447" y="428"/>
                      <a:pt x="1447" y="428"/>
                      <a:pt x="1447" y="428"/>
                    </a:cubicBezTo>
                    <a:cubicBezTo>
                      <a:pt x="1457" y="432"/>
                      <a:pt x="1451" y="447"/>
                      <a:pt x="1448" y="458"/>
                    </a:cubicBezTo>
                    <a:close/>
                    <a:moveTo>
                      <a:pt x="1393" y="623"/>
                    </a:moveTo>
                    <a:cubicBezTo>
                      <a:pt x="1394" y="622"/>
                      <a:pt x="1395" y="622"/>
                      <a:pt x="1398" y="622"/>
                    </a:cubicBezTo>
                    <a:cubicBezTo>
                      <a:pt x="1404" y="622"/>
                      <a:pt x="1401" y="623"/>
                      <a:pt x="1402" y="624"/>
                    </a:cubicBezTo>
                    <a:cubicBezTo>
                      <a:pt x="1398" y="631"/>
                      <a:pt x="1395" y="626"/>
                      <a:pt x="1393" y="623"/>
                    </a:cubicBezTo>
                    <a:close/>
                    <a:moveTo>
                      <a:pt x="1443" y="631"/>
                    </a:moveTo>
                    <a:cubicBezTo>
                      <a:pt x="1437" y="630"/>
                      <a:pt x="1437" y="630"/>
                      <a:pt x="1437" y="630"/>
                    </a:cubicBezTo>
                    <a:cubicBezTo>
                      <a:pt x="1438" y="626"/>
                      <a:pt x="1438" y="626"/>
                      <a:pt x="1438" y="626"/>
                    </a:cubicBezTo>
                    <a:cubicBezTo>
                      <a:pt x="1446" y="627"/>
                      <a:pt x="1446" y="627"/>
                      <a:pt x="1446" y="627"/>
                    </a:cubicBezTo>
                    <a:cubicBezTo>
                      <a:pt x="1444" y="629"/>
                      <a:pt x="1445" y="629"/>
                      <a:pt x="1443" y="631"/>
                    </a:cubicBezTo>
                    <a:close/>
                    <a:moveTo>
                      <a:pt x="1459" y="617"/>
                    </a:moveTo>
                    <a:cubicBezTo>
                      <a:pt x="1463" y="619"/>
                      <a:pt x="1461" y="617"/>
                      <a:pt x="1462" y="621"/>
                    </a:cubicBezTo>
                    <a:cubicBezTo>
                      <a:pt x="1458" y="619"/>
                      <a:pt x="1459" y="622"/>
                      <a:pt x="1459" y="617"/>
                    </a:cubicBezTo>
                    <a:close/>
                    <a:moveTo>
                      <a:pt x="1464" y="654"/>
                    </a:moveTo>
                    <a:cubicBezTo>
                      <a:pt x="1464" y="653"/>
                      <a:pt x="1462" y="652"/>
                      <a:pt x="1462" y="651"/>
                    </a:cubicBezTo>
                    <a:cubicBezTo>
                      <a:pt x="1461" y="650"/>
                      <a:pt x="1461" y="650"/>
                      <a:pt x="1461" y="650"/>
                    </a:cubicBezTo>
                    <a:cubicBezTo>
                      <a:pt x="1464" y="647"/>
                      <a:pt x="1459" y="644"/>
                      <a:pt x="1465" y="648"/>
                    </a:cubicBezTo>
                    <a:lnTo>
                      <a:pt x="1464" y="654"/>
                    </a:lnTo>
                    <a:close/>
                    <a:moveTo>
                      <a:pt x="1458" y="627"/>
                    </a:moveTo>
                    <a:cubicBezTo>
                      <a:pt x="1464" y="626"/>
                      <a:pt x="1464" y="627"/>
                      <a:pt x="1466" y="629"/>
                    </a:cubicBezTo>
                    <a:cubicBezTo>
                      <a:pt x="1458" y="631"/>
                      <a:pt x="1458" y="631"/>
                      <a:pt x="1458" y="627"/>
                    </a:cubicBezTo>
                    <a:close/>
                    <a:moveTo>
                      <a:pt x="1645" y="770"/>
                    </a:moveTo>
                    <a:cubicBezTo>
                      <a:pt x="1639" y="766"/>
                      <a:pt x="1640" y="768"/>
                      <a:pt x="1640" y="762"/>
                    </a:cubicBezTo>
                    <a:cubicBezTo>
                      <a:pt x="1646" y="765"/>
                      <a:pt x="1646" y="764"/>
                      <a:pt x="1645" y="770"/>
                    </a:cubicBezTo>
                    <a:close/>
                    <a:moveTo>
                      <a:pt x="1645" y="843"/>
                    </a:moveTo>
                    <a:cubicBezTo>
                      <a:pt x="1635" y="842"/>
                      <a:pt x="1640" y="843"/>
                      <a:pt x="1636" y="844"/>
                    </a:cubicBezTo>
                    <a:cubicBezTo>
                      <a:pt x="1628" y="846"/>
                      <a:pt x="1628" y="840"/>
                      <a:pt x="1628" y="840"/>
                    </a:cubicBezTo>
                    <a:cubicBezTo>
                      <a:pt x="1643" y="838"/>
                      <a:pt x="1643" y="838"/>
                      <a:pt x="1643" y="838"/>
                    </a:cubicBezTo>
                    <a:cubicBezTo>
                      <a:pt x="1662" y="834"/>
                      <a:pt x="1662" y="834"/>
                      <a:pt x="1662" y="834"/>
                    </a:cubicBezTo>
                    <a:cubicBezTo>
                      <a:pt x="1662" y="838"/>
                      <a:pt x="1662" y="838"/>
                      <a:pt x="1662" y="838"/>
                    </a:cubicBezTo>
                    <a:cubicBezTo>
                      <a:pt x="1649" y="837"/>
                      <a:pt x="1658" y="843"/>
                      <a:pt x="1645" y="843"/>
                    </a:cubicBezTo>
                    <a:close/>
                    <a:moveTo>
                      <a:pt x="1663" y="977"/>
                    </a:moveTo>
                    <a:cubicBezTo>
                      <a:pt x="1661" y="978"/>
                      <a:pt x="1660" y="980"/>
                      <a:pt x="1658" y="977"/>
                    </a:cubicBezTo>
                    <a:cubicBezTo>
                      <a:pt x="1660" y="973"/>
                      <a:pt x="1663" y="977"/>
                      <a:pt x="1663" y="977"/>
                    </a:cubicBezTo>
                    <a:close/>
                    <a:moveTo>
                      <a:pt x="1660" y="982"/>
                    </a:moveTo>
                    <a:cubicBezTo>
                      <a:pt x="1656" y="985"/>
                      <a:pt x="1661" y="983"/>
                      <a:pt x="1655" y="984"/>
                    </a:cubicBezTo>
                    <a:cubicBezTo>
                      <a:pt x="1661" y="982"/>
                      <a:pt x="1652" y="982"/>
                      <a:pt x="1660" y="982"/>
                    </a:cubicBezTo>
                    <a:close/>
                    <a:moveTo>
                      <a:pt x="1669" y="985"/>
                    </a:moveTo>
                    <a:cubicBezTo>
                      <a:pt x="1668" y="988"/>
                      <a:pt x="1667" y="987"/>
                      <a:pt x="1664" y="991"/>
                    </a:cubicBezTo>
                    <a:cubicBezTo>
                      <a:pt x="1662" y="992"/>
                      <a:pt x="1662" y="992"/>
                      <a:pt x="1662" y="992"/>
                    </a:cubicBezTo>
                    <a:cubicBezTo>
                      <a:pt x="1660" y="992"/>
                      <a:pt x="1660" y="992"/>
                      <a:pt x="1660" y="992"/>
                    </a:cubicBezTo>
                    <a:cubicBezTo>
                      <a:pt x="1657" y="991"/>
                      <a:pt x="1656" y="991"/>
                      <a:pt x="1656" y="991"/>
                    </a:cubicBezTo>
                    <a:cubicBezTo>
                      <a:pt x="1656" y="991"/>
                      <a:pt x="1656" y="990"/>
                      <a:pt x="1656" y="988"/>
                    </a:cubicBezTo>
                    <a:cubicBezTo>
                      <a:pt x="1662" y="990"/>
                      <a:pt x="1662" y="990"/>
                      <a:pt x="1662" y="990"/>
                    </a:cubicBezTo>
                    <a:cubicBezTo>
                      <a:pt x="1664" y="986"/>
                      <a:pt x="1665" y="980"/>
                      <a:pt x="1669" y="978"/>
                    </a:cubicBezTo>
                    <a:cubicBezTo>
                      <a:pt x="1670" y="981"/>
                      <a:pt x="1672" y="979"/>
                      <a:pt x="1669" y="985"/>
                    </a:cubicBezTo>
                    <a:close/>
                    <a:moveTo>
                      <a:pt x="1676" y="827"/>
                    </a:moveTo>
                    <a:cubicBezTo>
                      <a:pt x="1670" y="827"/>
                      <a:pt x="1655" y="818"/>
                      <a:pt x="1651" y="813"/>
                    </a:cubicBezTo>
                    <a:cubicBezTo>
                      <a:pt x="1655" y="804"/>
                      <a:pt x="1655" y="804"/>
                      <a:pt x="1655" y="804"/>
                    </a:cubicBezTo>
                    <a:cubicBezTo>
                      <a:pt x="1643" y="796"/>
                      <a:pt x="1640" y="805"/>
                      <a:pt x="1627" y="822"/>
                    </a:cubicBezTo>
                    <a:cubicBezTo>
                      <a:pt x="1618" y="820"/>
                      <a:pt x="1618" y="820"/>
                      <a:pt x="1618" y="820"/>
                    </a:cubicBezTo>
                    <a:cubicBezTo>
                      <a:pt x="1621" y="810"/>
                      <a:pt x="1621" y="810"/>
                      <a:pt x="1621" y="810"/>
                    </a:cubicBezTo>
                    <a:cubicBezTo>
                      <a:pt x="1614" y="808"/>
                      <a:pt x="1613" y="810"/>
                      <a:pt x="1608" y="808"/>
                    </a:cubicBezTo>
                    <a:cubicBezTo>
                      <a:pt x="1607" y="800"/>
                      <a:pt x="1610" y="801"/>
                      <a:pt x="1614" y="798"/>
                    </a:cubicBezTo>
                    <a:cubicBezTo>
                      <a:pt x="1626" y="796"/>
                      <a:pt x="1626" y="796"/>
                      <a:pt x="1626" y="796"/>
                    </a:cubicBezTo>
                    <a:cubicBezTo>
                      <a:pt x="1627" y="778"/>
                      <a:pt x="1627" y="788"/>
                      <a:pt x="1631" y="777"/>
                    </a:cubicBezTo>
                    <a:cubicBezTo>
                      <a:pt x="1634" y="767"/>
                      <a:pt x="1633" y="765"/>
                      <a:pt x="1642" y="771"/>
                    </a:cubicBezTo>
                    <a:cubicBezTo>
                      <a:pt x="1639" y="773"/>
                      <a:pt x="1637" y="775"/>
                      <a:pt x="1636" y="777"/>
                    </a:cubicBezTo>
                    <a:cubicBezTo>
                      <a:pt x="1643" y="779"/>
                      <a:pt x="1653" y="781"/>
                      <a:pt x="1656" y="788"/>
                    </a:cubicBezTo>
                    <a:cubicBezTo>
                      <a:pt x="1663" y="802"/>
                      <a:pt x="1668" y="802"/>
                      <a:pt x="1666" y="816"/>
                    </a:cubicBezTo>
                    <a:cubicBezTo>
                      <a:pt x="1682" y="817"/>
                      <a:pt x="1682" y="817"/>
                      <a:pt x="1682" y="817"/>
                    </a:cubicBezTo>
                    <a:lnTo>
                      <a:pt x="1676" y="827"/>
                    </a:lnTo>
                    <a:close/>
                    <a:moveTo>
                      <a:pt x="1698" y="873"/>
                    </a:moveTo>
                    <a:cubicBezTo>
                      <a:pt x="1696" y="872"/>
                      <a:pt x="1693" y="871"/>
                      <a:pt x="1692" y="867"/>
                    </a:cubicBezTo>
                    <a:cubicBezTo>
                      <a:pt x="1696" y="864"/>
                      <a:pt x="1699" y="862"/>
                      <a:pt x="1704" y="862"/>
                    </a:cubicBezTo>
                    <a:lnTo>
                      <a:pt x="1698" y="873"/>
                    </a:lnTo>
                    <a:close/>
                    <a:moveTo>
                      <a:pt x="1664" y="1306"/>
                    </a:moveTo>
                    <a:cubicBezTo>
                      <a:pt x="1660" y="1306"/>
                      <a:pt x="1663" y="1307"/>
                      <a:pt x="1659" y="1306"/>
                    </a:cubicBezTo>
                    <a:cubicBezTo>
                      <a:pt x="1651" y="1305"/>
                      <a:pt x="1655" y="1305"/>
                      <a:pt x="1654" y="1304"/>
                    </a:cubicBezTo>
                    <a:cubicBezTo>
                      <a:pt x="1661" y="1297"/>
                      <a:pt x="1678" y="1304"/>
                      <a:pt x="1685" y="1306"/>
                    </a:cubicBezTo>
                    <a:cubicBezTo>
                      <a:pt x="1671" y="1312"/>
                      <a:pt x="1682" y="1308"/>
                      <a:pt x="1664" y="1306"/>
                    </a:cubicBezTo>
                    <a:close/>
                    <a:moveTo>
                      <a:pt x="1718" y="1298"/>
                    </a:moveTo>
                    <a:cubicBezTo>
                      <a:pt x="1725" y="1295"/>
                      <a:pt x="1723" y="1299"/>
                      <a:pt x="1723" y="1299"/>
                    </a:cubicBezTo>
                    <a:cubicBezTo>
                      <a:pt x="1718" y="1299"/>
                      <a:pt x="1719" y="1299"/>
                      <a:pt x="1718" y="1298"/>
                    </a:cubicBezTo>
                    <a:close/>
                    <a:moveTo>
                      <a:pt x="2000" y="1262"/>
                    </a:moveTo>
                    <a:cubicBezTo>
                      <a:pt x="1998" y="1261"/>
                      <a:pt x="1996" y="1260"/>
                      <a:pt x="1996" y="1260"/>
                    </a:cubicBezTo>
                    <a:cubicBezTo>
                      <a:pt x="1996" y="1260"/>
                      <a:pt x="1996" y="1260"/>
                      <a:pt x="1996" y="1261"/>
                    </a:cubicBezTo>
                    <a:cubicBezTo>
                      <a:pt x="1996" y="1264"/>
                      <a:pt x="1996" y="1264"/>
                      <a:pt x="1996" y="1264"/>
                    </a:cubicBezTo>
                    <a:cubicBezTo>
                      <a:pt x="1994" y="1262"/>
                      <a:pt x="1994" y="1263"/>
                      <a:pt x="1992" y="1264"/>
                    </a:cubicBezTo>
                    <a:cubicBezTo>
                      <a:pt x="1990" y="1265"/>
                      <a:pt x="1991" y="1264"/>
                      <a:pt x="1988" y="1264"/>
                    </a:cubicBezTo>
                    <a:cubicBezTo>
                      <a:pt x="1987" y="1264"/>
                      <a:pt x="1984" y="1263"/>
                      <a:pt x="1983" y="1263"/>
                    </a:cubicBezTo>
                    <a:cubicBezTo>
                      <a:pt x="1980" y="1262"/>
                      <a:pt x="1977" y="1260"/>
                      <a:pt x="1975" y="1259"/>
                    </a:cubicBezTo>
                    <a:cubicBezTo>
                      <a:pt x="1970" y="1257"/>
                      <a:pt x="1975" y="1261"/>
                      <a:pt x="1968" y="1258"/>
                    </a:cubicBezTo>
                    <a:cubicBezTo>
                      <a:pt x="1965" y="1257"/>
                      <a:pt x="1950" y="1248"/>
                      <a:pt x="1941" y="1247"/>
                    </a:cubicBezTo>
                    <a:cubicBezTo>
                      <a:pt x="1937" y="1248"/>
                      <a:pt x="1937" y="1248"/>
                      <a:pt x="1937" y="1248"/>
                    </a:cubicBezTo>
                    <a:cubicBezTo>
                      <a:pt x="1930" y="1248"/>
                      <a:pt x="1930" y="1246"/>
                      <a:pt x="1928" y="1241"/>
                    </a:cubicBezTo>
                    <a:cubicBezTo>
                      <a:pt x="1940" y="1235"/>
                      <a:pt x="1940" y="1235"/>
                      <a:pt x="1940" y="1235"/>
                    </a:cubicBezTo>
                    <a:cubicBezTo>
                      <a:pt x="1946" y="1233"/>
                      <a:pt x="1944" y="1235"/>
                      <a:pt x="1946" y="1235"/>
                    </a:cubicBezTo>
                    <a:cubicBezTo>
                      <a:pt x="1943" y="1231"/>
                      <a:pt x="1943" y="1232"/>
                      <a:pt x="1939" y="1229"/>
                    </a:cubicBezTo>
                    <a:cubicBezTo>
                      <a:pt x="1937" y="1228"/>
                      <a:pt x="1937" y="1228"/>
                      <a:pt x="1937" y="1228"/>
                    </a:cubicBezTo>
                    <a:cubicBezTo>
                      <a:pt x="1953" y="1228"/>
                      <a:pt x="1942" y="1227"/>
                      <a:pt x="1950" y="1224"/>
                    </a:cubicBezTo>
                    <a:cubicBezTo>
                      <a:pt x="1956" y="1228"/>
                      <a:pt x="1955" y="1228"/>
                      <a:pt x="1958" y="1228"/>
                    </a:cubicBezTo>
                    <a:cubicBezTo>
                      <a:pt x="1963" y="1226"/>
                      <a:pt x="1959" y="1227"/>
                      <a:pt x="1961" y="1226"/>
                    </a:cubicBezTo>
                    <a:cubicBezTo>
                      <a:pt x="1954" y="1220"/>
                      <a:pt x="1954" y="1220"/>
                      <a:pt x="1954" y="1220"/>
                    </a:cubicBezTo>
                    <a:cubicBezTo>
                      <a:pt x="1964" y="1210"/>
                      <a:pt x="1962" y="1213"/>
                      <a:pt x="1969" y="1198"/>
                    </a:cubicBezTo>
                    <a:cubicBezTo>
                      <a:pt x="1980" y="1197"/>
                      <a:pt x="1972" y="1197"/>
                      <a:pt x="1979" y="1193"/>
                    </a:cubicBezTo>
                    <a:cubicBezTo>
                      <a:pt x="1985" y="1189"/>
                      <a:pt x="1997" y="1194"/>
                      <a:pt x="1999" y="1196"/>
                    </a:cubicBezTo>
                    <a:cubicBezTo>
                      <a:pt x="1991" y="1198"/>
                      <a:pt x="1991" y="1198"/>
                      <a:pt x="1991" y="1198"/>
                    </a:cubicBezTo>
                    <a:cubicBezTo>
                      <a:pt x="1992" y="1204"/>
                      <a:pt x="1992" y="1204"/>
                      <a:pt x="1992" y="1204"/>
                    </a:cubicBezTo>
                    <a:cubicBezTo>
                      <a:pt x="1984" y="1204"/>
                      <a:pt x="1984" y="1204"/>
                      <a:pt x="1984" y="1204"/>
                    </a:cubicBezTo>
                    <a:cubicBezTo>
                      <a:pt x="1975" y="1217"/>
                      <a:pt x="1974" y="1214"/>
                      <a:pt x="1974" y="1220"/>
                    </a:cubicBezTo>
                    <a:cubicBezTo>
                      <a:pt x="1972" y="1225"/>
                      <a:pt x="1974" y="1222"/>
                      <a:pt x="1971" y="1225"/>
                    </a:cubicBezTo>
                    <a:cubicBezTo>
                      <a:pt x="1975" y="1225"/>
                      <a:pt x="1974" y="1226"/>
                      <a:pt x="1976" y="1223"/>
                    </a:cubicBezTo>
                    <a:cubicBezTo>
                      <a:pt x="1979" y="1223"/>
                      <a:pt x="1984" y="1220"/>
                      <a:pt x="1987" y="1220"/>
                    </a:cubicBezTo>
                    <a:cubicBezTo>
                      <a:pt x="1990" y="1224"/>
                      <a:pt x="1991" y="1222"/>
                      <a:pt x="1993" y="1228"/>
                    </a:cubicBezTo>
                    <a:cubicBezTo>
                      <a:pt x="1987" y="1228"/>
                      <a:pt x="1987" y="1228"/>
                      <a:pt x="1987" y="1228"/>
                    </a:cubicBezTo>
                    <a:cubicBezTo>
                      <a:pt x="1986" y="1229"/>
                      <a:pt x="1984" y="1227"/>
                      <a:pt x="1986" y="1234"/>
                    </a:cubicBezTo>
                    <a:cubicBezTo>
                      <a:pt x="1993" y="1235"/>
                      <a:pt x="1991" y="1240"/>
                      <a:pt x="1997" y="1244"/>
                    </a:cubicBezTo>
                    <a:cubicBezTo>
                      <a:pt x="2003" y="1248"/>
                      <a:pt x="2001" y="1254"/>
                      <a:pt x="2000" y="1262"/>
                    </a:cubicBezTo>
                    <a:close/>
                    <a:moveTo>
                      <a:pt x="2586" y="1171"/>
                    </a:moveTo>
                    <a:cubicBezTo>
                      <a:pt x="2569" y="1161"/>
                      <a:pt x="2569" y="1161"/>
                      <a:pt x="2569" y="1161"/>
                    </a:cubicBezTo>
                    <a:cubicBezTo>
                      <a:pt x="2576" y="1159"/>
                      <a:pt x="2583" y="1167"/>
                      <a:pt x="2586" y="1171"/>
                    </a:cubicBezTo>
                    <a:close/>
                    <a:moveTo>
                      <a:pt x="1611" y="359"/>
                    </a:moveTo>
                    <a:cubicBezTo>
                      <a:pt x="1620" y="360"/>
                      <a:pt x="1620" y="360"/>
                      <a:pt x="1620" y="360"/>
                    </a:cubicBezTo>
                    <a:cubicBezTo>
                      <a:pt x="1619" y="360"/>
                      <a:pt x="1619" y="359"/>
                      <a:pt x="1619" y="357"/>
                    </a:cubicBezTo>
                    <a:cubicBezTo>
                      <a:pt x="1618" y="355"/>
                      <a:pt x="1615" y="358"/>
                      <a:pt x="1619" y="353"/>
                    </a:cubicBezTo>
                    <a:cubicBezTo>
                      <a:pt x="1625" y="355"/>
                      <a:pt x="1620" y="356"/>
                      <a:pt x="1630" y="358"/>
                    </a:cubicBezTo>
                    <a:cubicBezTo>
                      <a:pt x="1638" y="360"/>
                      <a:pt x="1631" y="361"/>
                      <a:pt x="1640" y="363"/>
                    </a:cubicBezTo>
                    <a:cubicBezTo>
                      <a:pt x="1646" y="365"/>
                      <a:pt x="1645" y="363"/>
                      <a:pt x="1648" y="366"/>
                    </a:cubicBezTo>
                    <a:cubicBezTo>
                      <a:pt x="1650" y="362"/>
                      <a:pt x="1650" y="362"/>
                      <a:pt x="1653" y="358"/>
                    </a:cubicBezTo>
                    <a:cubicBezTo>
                      <a:pt x="1655" y="358"/>
                      <a:pt x="1660" y="359"/>
                      <a:pt x="1660" y="359"/>
                    </a:cubicBezTo>
                    <a:cubicBezTo>
                      <a:pt x="1663" y="360"/>
                      <a:pt x="1662" y="359"/>
                      <a:pt x="1666" y="359"/>
                    </a:cubicBezTo>
                    <a:cubicBezTo>
                      <a:pt x="1675" y="361"/>
                      <a:pt x="1672" y="377"/>
                      <a:pt x="1673" y="380"/>
                    </a:cubicBezTo>
                    <a:cubicBezTo>
                      <a:pt x="1676" y="389"/>
                      <a:pt x="1695" y="391"/>
                      <a:pt x="1698" y="395"/>
                    </a:cubicBezTo>
                    <a:cubicBezTo>
                      <a:pt x="1708" y="397"/>
                      <a:pt x="1698" y="398"/>
                      <a:pt x="1714" y="398"/>
                    </a:cubicBezTo>
                    <a:cubicBezTo>
                      <a:pt x="1716" y="403"/>
                      <a:pt x="1715" y="406"/>
                      <a:pt x="1723" y="403"/>
                    </a:cubicBezTo>
                    <a:cubicBezTo>
                      <a:pt x="1725" y="418"/>
                      <a:pt x="1728" y="405"/>
                      <a:pt x="1723" y="422"/>
                    </a:cubicBezTo>
                    <a:cubicBezTo>
                      <a:pt x="1728" y="423"/>
                      <a:pt x="1722" y="422"/>
                      <a:pt x="1728" y="421"/>
                    </a:cubicBezTo>
                    <a:cubicBezTo>
                      <a:pt x="1728" y="421"/>
                      <a:pt x="1729" y="421"/>
                      <a:pt x="1729" y="420"/>
                    </a:cubicBezTo>
                    <a:cubicBezTo>
                      <a:pt x="1738" y="418"/>
                      <a:pt x="1734" y="417"/>
                      <a:pt x="1737" y="410"/>
                    </a:cubicBezTo>
                    <a:cubicBezTo>
                      <a:pt x="1748" y="412"/>
                      <a:pt x="1757" y="417"/>
                      <a:pt x="1767" y="421"/>
                    </a:cubicBezTo>
                    <a:cubicBezTo>
                      <a:pt x="1776" y="424"/>
                      <a:pt x="1781" y="433"/>
                      <a:pt x="1780" y="443"/>
                    </a:cubicBezTo>
                    <a:cubicBezTo>
                      <a:pt x="1784" y="448"/>
                      <a:pt x="1782" y="448"/>
                      <a:pt x="1789" y="453"/>
                    </a:cubicBezTo>
                    <a:cubicBezTo>
                      <a:pt x="1792" y="454"/>
                      <a:pt x="1794" y="455"/>
                      <a:pt x="1795" y="456"/>
                    </a:cubicBezTo>
                    <a:cubicBezTo>
                      <a:pt x="1798" y="456"/>
                      <a:pt x="1800" y="455"/>
                      <a:pt x="1802" y="457"/>
                    </a:cubicBezTo>
                    <a:cubicBezTo>
                      <a:pt x="1801" y="451"/>
                      <a:pt x="1787" y="450"/>
                      <a:pt x="1785" y="444"/>
                    </a:cubicBezTo>
                    <a:cubicBezTo>
                      <a:pt x="1784" y="431"/>
                      <a:pt x="1784" y="431"/>
                      <a:pt x="1784" y="431"/>
                    </a:cubicBezTo>
                    <a:cubicBezTo>
                      <a:pt x="1790" y="432"/>
                      <a:pt x="1795" y="434"/>
                      <a:pt x="1800" y="436"/>
                    </a:cubicBezTo>
                    <a:cubicBezTo>
                      <a:pt x="1804" y="437"/>
                      <a:pt x="1810" y="441"/>
                      <a:pt x="1814" y="441"/>
                    </a:cubicBezTo>
                    <a:cubicBezTo>
                      <a:pt x="1820" y="443"/>
                      <a:pt x="1813" y="440"/>
                      <a:pt x="1819" y="442"/>
                    </a:cubicBezTo>
                    <a:cubicBezTo>
                      <a:pt x="1825" y="444"/>
                      <a:pt x="1822" y="444"/>
                      <a:pt x="1841" y="449"/>
                    </a:cubicBezTo>
                    <a:cubicBezTo>
                      <a:pt x="1839" y="447"/>
                      <a:pt x="1839" y="447"/>
                      <a:pt x="1839" y="447"/>
                    </a:cubicBezTo>
                    <a:cubicBezTo>
                      <a:pt x="1835" y="444"/>
                      <a:pt x="1836" y="445"/>
                      <a:pt x="1823" y="440"/>
                    </a:cubicBezTo>
                    <a:cubicBezTo>
                      <a:pt x="1825" y="438"/>
                      <a:pt x="1823" y="439"/>
                      <a:pt x="1826" y="438"/>
                    </a:cubicBezTo>
                    <a:cubicBezTo>
                      <a:pt x="1830" y="438"/>
                      <a:pt x="1849" y="443"/>
                      <a:pt x="1855" y="447"/>
                    </a:cubicBezTo>
                    <a:cubicBezTo>
                      <a:pt x="1853" y="443"/>
                      <a:pt x="1851" y="444"/>
                      <a:pt x="1848" y="441"/>
                    </a:cubicBezTo>
                    <a:cubicBezTo>
                      <a:pt x="1840" y="437"/>
                      <a:pt x="1846" y="441"/>
                      <a:pt x="1844" y="438"/>
                    </a:cubicBezTo>
                    <a:cubicBezTo>
                      <a:pt x="1844" y="437"/>
                      <a:pt x="1844" y="436"/>
                      <a:pt x="1843" y="436"/>
                    </a:cubicBezTo>
                    <a:cubicBezTo>
                      <a:pt x="1843" y="433"/>
                      <a:pt x="1843" y="433"/>
                      <a:pt x="1843" y="433"/>
                    </a:cubicBezTo>
                    <a:cubicBezTo>
                      <a:pt x="1830" y="430"/>
                      <a:pt x="1771" y="415"/>
                      <a:pt x="1763" y="411"/>
                    </a:cubicBezTo>
                    <a:cubicBezTo>
                      <a:pt x="1762" y="405"/>
                      <a:pt x="1762" y="405"/>
                      <a:pt x="1762" y="405"/>
                    </a:cubicBezTo>
                    <a:cubicBezTo>
                      <a:pt x="1762" y="404"/>
                      <a:pt x="1762" y="404"/>
                      <a:pt x="1762" y="404"/>
                    </a:cubicBezTo>
                    <a:cubicBezTo>
                      <a:pt x="1758" y="407"/>
                      <a:pt x="1754" y="411"/>
                      <a:pt x="1749" y="410"/>
                    </a:cubicBezTo>
                    <a:cubicBezTo>
                      <a:pt x="1730" y="400"/>
                      <a:pt x="1735" y="405"/>
                      <a:pt x="1734" y="395"/>
                    </a:cubicBezTo>
                    <a:cubicBezTo>
                      <a:pt x="1722" y="400"/>
                      <a:pt x="1723" y="393"/>
                      <a:pt x="1717" y="391"/>
                    </a:cubicBezTo>
                    <a:cubicBezTo>
                      <a:pt x="1710" y="388"/>
                      <a:pt x="1711" y="390"/>
                      <a:pt x="1694" y="382"/>
                    </a:cubicBezTo>
                    <a:cubicBezTo>
                      <a:pt x="1683" y="376"/>
                      <a:pt x="1683" y="376"/>
                      <a:pt x="1683" y="376"/>
                    </a:cubicBezTo>
                    <a:cubicBezTo>
                      <a:pt x="1689" y="372"/>
                      <a:pt x="1692" y="374"/>
                      <a:pt x="1698" y="375"/>
                    </a:cubicBezTo>
                    <a:cubicBezTo>
                      <a:pt x="1701" y="374"/>
                      <a:pt x="1700" y="374"/>
                      <a:pt x="1704" y="374"/>
                    </a:cubicBezTo>
                    <a:cubicBezTo>
                      <a:pt x="1690" y="369"/>
                      <a:pt x="1689" y="374"/>
                      <a:pt x="1679" y="369"/>
                    </a:cubicBezTo>
                    <a:cubicBezTo>
                      <a:pt x="1681" y="364"/>
                      <a:pt x="1684" y="366"/>
                      <a:pt x="1690" y="367"/>
                    </a:cubicBezTo>
                    <a:cubicBezTo>
                      <a:pt x="1697" y="368"/>
                      <a:pt x="1701" y="370"/>
                      <a:pt x="1706" y="369"/>
                    </a:cubicBezTo>
                    <a:cubicBezTo>
                      <a:pt x="1680" y="358"/>
                      <a:pt x="1680" y="358"/>
                      <a:pt x="1680" y="358"/>
                    </a:cubicBezTo>
                    <a:cubicBezTo>
                      <a:pt x="1690" y="359"/>
                      <a:pt x="1690" y="359"/>
                      <a:pt x="1690" y="359"/>
                    </a:cubicBezTo>
                    <a:cubicBezTo>
                      <a:pt x="1684" y="354"/>
                      <a:pt x="1683" y="357"/>
                      <a:pt x="1675" y="351"/>
                    </a:cubicBezTo>
                    <a:cubicBezTo>
                      <a:pt x="1687" y="349"/>
                      <a:pt x="1693" y="356"/>
                      <a:pt x="1701" y="361"/>
                    </a:cubicBezTo>
                    <a:cubicBezTo>
                      <a:pt x="1714" y="358"/>
                      <a:pt x="1698" y="357"/>
                      <a:pt x="1724" y="357"/>
                    </a:cubicBezTo>
                    <a:cubicBezTo>
                      <a:pt x="1730" y="369"/>
                      <a:pt x="1730" y="369"/>
                      <a:pt x="1730" y="369"/>
                    </a:cubicBezTo>
                    <a:cubicBezTo>
                      <a:pt x="1732" y="371"/>
                      <a:pt x="1732" y="371"/>
                      <a:pt x="1732" y="371"/>
                    </a:cubicBezTo>
                    <a:cubicBezTo>
                      <a:pt x="1735" y="368"/>
                      <a:pt x="1733" y="364"/>
                      <a:pt x="1744" y="374"/>
                    </a:cubicBezTo>
                    <a:cubicBezTo>
                      <a:pt x="1750" y="379"/>
                      <a:pt x="1743" y="368"/>
                      <a:pt x="1756" y="381"/>
                    </a:cubicBezTo>
                    <a:cubicBezTo>
                      <a:pt x="1758" y="377"/>
                      <a:pt x="1757" y="379"/>
                      <a:pt x="1762" y="375"/>
                    </a:cubicBezTo>
                    <a:cubicBezTo>
                      <a:pt x="1757" y="372"/>
                      <a:pt x="1747" y="371"/>
                      <a:pt x="1742" y="368"/>
                    </a:cubicBezTo>
                    <a:cubicBezTo>
                      <a:pt x="1734" y="364"/>
                      <a:pt x="1734" y="361"/>
                      <a:pt x="1733" y="355"/>
                    </a:cubicBezTo>
                    <a:cubicBezTo>
                      <a:pt x="1742" y="359"/>
                      <a:pt x="1740" y="357"/>
                      <a:pt x="1752" y="363"/>
                    </a:cubicBezTo>
                    <a:cubicBezTo>
                      <a:pt x="1750" y="353"/>
                      <a:pt x="1750" y="353"/>
                      <a:pt x="1750" y="353"/>
                    </a:cubicBezTo>
                    <a:cubicBezTo>
                      <a:pt x="1753" y="354"/>
                      <a:pt x="1756" y="355"/>
                      <a:pt x="1758" y="357"/>
                    </a:cubicBezTo>
                    <a:cubicBezTo>
                      <a:pt x="1761" y="359"/>
                      <a:pt x="1760" y="359"/>
                      <a:pt x="1761" y="361"/>
                    </a:cubicBezTo>
                    <a:cubicBezTo>
                      <a:pt x="1762" y="361"/>
                      <a:pt x="1762" y="361"/>
                      <a:pt x="1762" y="361"/>
                    </a:cubicBezTo>
                    <a:cubicBezTo>
                      <a:pt x="1765" y="365"/>
                      <a:pt x="1769" y="367"/>
                      <a:pt x="1773" y="369"/>
                    </a:cubicBezTo>
                    <a:cubicBezTo>
                      <a:pt x="1789" y="389"/>
                      <a:pt x="1789" y="389"/>
                      <a:pt x="1789" y="389"/>
                    </a:cubicBezTo>
                    <a:cubicBezTo>
                      <a:pt x="1789" y="389"/>
                      <a:pt x="1789" y="389"/>
                      <a:pt x="1789" y="389"/>
                    </a:cubicBezTo>
                    <a:cubicBezTo>
                      <a:pt x="1790" y="389"/>
                      <a:pt x="1790" y="389"/>
                      <a:pt x="1790" y="389"/>
                    </a:cubicBezTo>
                    <a:cubicBezTo>
                      <a:pt x="1790" y="388"/>
                      <a:pt x="1791" y="387"/>
                      <a:pt x="1792" y="387"/>
                    </a:cubicBezTo>
                    <a:cubicBezTo>
                      <a:pt x="1793" y="386"/>
                      <a:pt x="1793" y="386"/>
                      <a:pt x="1793" y="386"/>
                    </a:cubicBezTo>
                    <a:cubicBezTo>
                      <a:pt x="1799" y="395"/>
                      <a:pt x="1799" y="395"/>
                      <a:pt x="1799" y="395"/>
                    </a:cubicBezTo>
                    <a:cubicBezTo>
                      <a:pt x="1799" y="392"/>
                      <a:pt x="1799" y="394"/>
                      <a:pt x="1798" y="392"/>
                    </a:cubicBezTo>
                    <a:cubicBezTo>
                      <a:pt x="1795" y="386"/>
                      <a:pt x="1795" y="389"/>
                      <a:pt x="1798" y="377"/>
                    </a:cubicBezTo>
                    <a:cubicBezTo>
                      <a:pt x="1803" y="379"/>
                      <a:pt x="1803" y="380"/>
                      <a:pt x="1806" y="384"/>
                    </a:cubicBezTo>
                    <a:cubicBezTo>
                      <a:pt x="1808" y="386"/>
                      <a:pt x="1811" y="388"/>
                      <a:pt x="1814" y="390"/>
                    </a:cubicBezTo>
                    <a:cubicBezTo>
                      <a:pt x="1817" y="385"/>
                      <a:pt x="1814" y="388"/>
                      <a:pt x="1818" y="387"/>
                    </a:cubicBezTo>
                    <a:cubicBezTo>
                      <a:pt x="1825" y="389"/>
                      <a:pt x="1820" y="387"/>
                      <a:pt x="1821" y="390"/>
                    </a:cubicBezTo>
                    <a:cubicBezTo>
                      <a:pt x="1823" y="398"/>
                      <a:pt x="1829" y="394"/>
                      <a:pt x="1830" y="391"/>
                    </a:cubicBezTo>
                    <a:cubicBezTo>
                      <a:pt x="1831" y="391"/>
                      <a:pt x="1832" y="391"/>
                      <a:pt x="1832" y="391"/>
                    </a:cubicBezTo>
                    <a:cubicBezTo>
                      <a:pt x="1835" y="390"/>
                      <a:pt x="1847" y="395"/>
                      <a:pt x="1850" y="397"/>
                    </a:cubicBezTo>
                    <a:cubicBezTo>
                      <a:pt x="1853" y="400"/>
                      <a:pt x="1847" y="400"/>
                      <a:pt x="1861" y="410"/>
                    </a:cubicBezTo>
                    <a:cubicBezTo>
                      <a:pt x="1852" y="396"/>
                      <a:pt x="1852" y="396"/>
                      <a:pt x="1852" y="396"/>
                    </a:cubicBezTo>
                    <a:cubicBezTo>
                      <a:pt x="1855" y="396"/>
                      <a:pt x="1854" y="395"/>
                      <a:pt x="1859" y="396"/>
                    </a:cubicBezTo>
                    <a:cubicBezTo>
                      <a:pt x="1870" y="397"/>
                      <a:pt x="1897" y="421"/>
                      <a:pt x="1899" y="421"/>
                    </a:cubicBezTo>
                    <a:cubicBezTo>
                      <a:pt x="1899" y="421"/>
                      <a:pt x="1900" y="421"/>
                      <a:pt x="1900" y="421"/>
                    </a:cubicBezTo>
                    <a:cubicBezTo>
                      <a:pt x="1900" y="422"/>
                      <a:pt x="1908" y="420"/>
                      <a:pt x="1911" y="421"/>
                    </a:cubicBezTo>
                    <a:cubicBezTo>
                      <a:pt x="1920" y="427"/>
                      <a:pt x="1920" y="427"/>
                      <a:pt x="1920" y="427"/>
                    </a:cubicBezTo>
                    <a:cubicBezTo>
                      <a:pt x="1921" y="426"/>
                      <a:pt x="1921" y="426"/>
                      <a:pt x="1921" y="426"/>
                    </a:cubicBezTo>
                    <a:cubicBezTo>
                      <a:pt x="1921" y="426"/>
                      <a:pt x="1922" y="425"/>
                      <a:pt x="1922" y="425"/>
                    </a:cubicBezTo>
                    <a:cubicBezTo>
                      <a:pt x="1922" y="425"/>
                      <a:pt x="1923" y="424"/>
                      <a:pt x="1923" y="424"/>
                    </a:cubicBezTo>
                    <a:cubicBezTo>
                      <a:pt x="1927" y="421"/>
                      <a:pt x="1930" y="421"/>
                      <a:pt x="1935" y="425"/>
                    </a:cubicBezTo>
                    <a:cubicBezTo>
                      <a:pt x="1949" y="436"/>
                      <a:pt x="1949" y="436"/>
                      <a:pt x="1949" y="436"/>
                    </a:cubicBezTo>
                    <a:cubicBezTo>
                      <a:pt x="1980" y="456"/>
                      <a:pt x="1980" y="456"/>
                      <a:pt x="1980" y="456"/>
                    </a:cubicBezTo>
                    <a:cubicBezTo>
                      <a:pt x="1951" y="455"/>
                      <a:pt x="1951" y="455"/>
                      <a:pt x="1951" y="455"/>
                    </a:cubicBezTo>
                    <a:cubicBezTo>
                      <a:pt x="1953" y="457"/>
                      <a:pt x="1962" y="459"/>
                      <a:pt x="1965" y="460"/>
                    </a:cubicBezTo>
                    <a:cubicBezTo>
                      <a:pt x="1988" y="466"/>
                      <a:pt x="1985" y="450"/>
                      <a:pt x="2009" y="472"/>
                    </a:cubicBezTo>
                    <a:cubicBezTo>
                      <a:pt x="2024" y="486"/>
                      <a:pt x="2012" y="473"/>
                      <a:pt x="2030" y="492"/>
                    </a:cubicBezTo>
                    <a:cubicBezTo>
                      <a:pt x="2033" y="497"/>
                      <a:pt x="2050" y="507"/>
                      <a:pt x="2051" y="510"/>
                    </a:cubicBezTo>
                    <a:cubicBezTo>
                      <a:pt x="2050" y="513"/>
                      <a:pt x="2050" y="513"/>
                      <a:pt x="2050" y="513"/>
                    </a:cubicBezTo>
                    <a:cubicBezTo>
                      <a:pt x="2044" y="516"/>
                      <a:pt x="2047" y="512"/>
                      <a:pt x="2035" y="511"/>
                    </a:cubicBezTo>
                    <a:cubicBezTo>
                      <a:pt x="2031" y="511"/>
                      <a:pt x="2029" y="511"/>
                      <a:pt x="2025" y="509"/>
                    </a:cubicBezTo>
                    <a:cubicBezTo>
                      <a:pt x="2014" y="507"/>
                      <a:pt x="2017" y="511"/>
                      <a:pt x="2007" y="507"/>
                    </a:cubicBezTo>
                    <a:cubicBezTo>
                      <a:pt x="1995" y="502"/>
                      <a:pt x="1999" y="504"/>
                      <a:pt x="1983" y="501"/>
                    </a:cubicBezTo>
                    <a:cubicBezTo>
                      <a:pt x="1991" y="505"/>
                      <a:pt x="2004" y="508"/>
                      <a:pt x="2014" y="512"/>
                    </a:cubicBezTo>
                    <a:cubicBezTo>
                      <a:pt x="2010" y="518"/>
                      <a:pt x="1997" y="513"/>
                      <a:pt x="1993" y="512"/>
                    </a:cubicBezTo>
                    <a:cubicBezTo>
                      <a:pt x="1986" y="510"/>
                      <a:pt x="1976" y="508"/>
                      <a:pt x="1972" y="504"/>
                    </a:cubicBezTo>
                    <a:cubicBezTo>
                      <a:pt x="1965" y="503"/>
                      <a:pt x="1963" y="504"/>
                      <a:pt x="1955" y="504"/>
                    </a:cubicBezTo>
                    <a:cubicBezTo>
                      <a:pt x="1954" y="504"/>
                      <a:pt x="1953" y="504"/>
                      <a:pt x="1952" y="504"/>
                    </a:cubicBezTo>
                    <a:cubicBezTo>
                      <a:pt x="1950" y="504"/>
                      <a:pt x="1950" y="504"/>
                      <a:pt x="1949" y="504"/>
                    </a:cubicBezTo>
                    <a:cubicBezTo>
                      <a:pt x="1949" y="504"/>
                      <a:pt x="1949" y="504"/>
                      <a:pt x="1948" y="504"/>
                    </a:cubicBezTo>
                    <a:cubicBezTo>
                      <a:pt x="1935" y="504"/>
                      <a:pt x="1943" y="502"/>
                      <a:pt x="1937" y="498"/>
                    </a:cubicBezTo>
                    <a:cubicBezTo>
                      <a:pt x="1934" y="501"/>
                      <a:pt x="1934" y="501"/>
                      <a:pt x="1934" y="501"/>
                    </a:cubicBezTo>
                    <a:cubicBezTo>
                      <a:pt x="1924" y="508"/>
                      <a:pt x="1919" y="494"/>
                      <a:pt x="1913" y="497"/>
                    </a:cubicBezTo>
                    <a:cubicBezTo>
                      <a:pt x="1918" y="504"/>
                      <a:pt x="1918" y="504"/>
                      <a:pt x="1918" y="504"/>
                    </a:cubicBezTo>
                    <a:cubicBezTo>
                      <a:pt x="1907" y="502"/>
                      <a:pt x="1905" y="503"/>
                      <a:pt x="1900" y="500"/>
                    </a:cubicBezTo>
                    <a:cubicBezTo>
                      <a:pt x="1900" y="507"/>
                      <a:pt x="1899" y="504"/>
                      <a:pt x="1898" y="506"/>
                    </a:cubicBezTo>
                    <a:cubicBezTo>
                      <a:pt x="1893" y="503"/>
                      <a:pt x="1883" y="498"/>
                      <a:pt x="1878" y="496"/>
                    </a:cubicBezTo>
                    <a:cubicBezTo>
                      <a:pt x="1869" y="494"/>
                      <a:pt x="1872" y="493"/>
                      <a:pt x="1868" y="491"/>
                    </a:cubicBezTo>
                    <a:cubicBezTo>
                      <a:pt x="1861" y="488"/>
                      <a:pt x="1870" y="496"/>
                      <a:pt x="1862" y="490"/>
                    </a:cubicBezTo>
                    <a:cubicBezTo>
                      <a:pt x="1855" y="485"/>
                      <a:pt x="1862" y="483"/>
                      <a:pt x="1851" y="482"/>
                    </a:cubicBezTo>
                    <a:cubicBezTo>
                      <a:pt x="1847" y="481"/>
                      <a:pt x="1848" y="480"/>
                      <a:pt x="1844" y="478"/>
                    </a:cubicBezTo>
                    <a:cubicBezTo>
                      <a:pt x="1841" y="481"/>
                      <a:pt x="1841" y="481"/>
                      <a:pt x="1841" y="481"/>
                    </a:cubicBezTo>
                    <a:cubicBezTo>
                      <a:pt x="1849" y="482"/>
                      <a:pt x="1859" y="489"/>
                      <a:pt x="1864" y="494"/>
                    </a:cubicBezTo>
                    <a:cubicBezTo>
                      <a:pt x="1853" y="495"/>
                      <a:pt x="1858" y="491"/>
                      <a:pt x="1846" y="486"/>
                    </a:cubicBezTo>
                    <a:cubicBezTo>
                      <a:pt x="1850" y="491"/>
                      <a:pt x="1853" y="492"/>
                      <a:pt x="1855" y="496"/>
                    </a:cubicBezTo>
                    <a:cubicBezTo>
                      <a:pt x="1849" y="496"/>
                      <a:pt x="1849" y="496"/>
                      <a:pt x="1849" y="496"/>
                    </a:cubicBezTo>
                    <a:cubicBezTo>
                      <a:pt x="1843" y="494"/>
                      <a:pt x="1841" y="494"/>
                      <a:pt x="1838" y="491"/>
                    </a:cubicBezTo>
                    <a:cubicBezTo>
                      <a:pt x="1833" y="487"/>
                      <a:pt x="1828" y="482"/>
                      <a:pt x="1822" y="482"/>
                    </a:cubicBezTo>
                    <a:cubicBezTo>
                      <a:pt x="1827" y="485"/>
                      <a:pt x="1832" y="487"/>
                      <a:pt x="1834" y="492"/>
                    </a:cubicBezTo>
                    <a:cubicBezTo>
                      <a:pt x="1826" y="496"/>
                      <a:pt x="1826" y="496"/>
                      <a:pt x="1826" y="496"/>
                    </a:cubicBezTo>
                    <a:cubicBezTo>
                      <a:pt x="1859" y="504"/>
                      <a:pt x="1859" y="504"/>
                      <a:pt x="1859" y="504"/>
                    </a:cubicBezTo>
                    <a:cubicBezTo>
                      <a:pt x="1862" y="507"/>
                      <a:pt x="1861" y="507"/>
                      <a:pt x="1864" y="509"/>
                    </a:cubicBezTo>
                    <a:cubicBezTo>
                      <a:pt x="1868" y="511"/>
                      <a:pt x="1868" y="510"/>
                      <a:pt x="1871" y="513"/>
                    </a:cubicBezTo>
                    <a:cubicBezTo>
                      <a:pt x="1875" y="519"/>
                      <a:pt x="1867" y="519"/>
                      <a:pt x="1862" y="518"/>
                    </a:cubicBezTo>
                    <a:cubicBezTo>
                      <a:pt x="1855" y="515"/>
                      <a:pt x="1858" y="516"/>
                      <a:pt x="1855" y="518"/>
                    </a:cubicBezTo>
                    <a:cubicBezTo>
                      <a:pt x="1858" y="519"/>
                      <a:pt x="1859" y="518"/>
                      <a:pt x="1858" y="522"/>
                    </a:cubicBezTo>
                    <a:cubicBezTo>
                      <a:pt x="1845" y="517"/>
                      <a:pt x="1845" y="517"/>
                      <a:pt x="1845" y="517"/>
                    </a:cubicBezTo>
                    <a:cubicBezTo>
                      <a:pt x="1850" y="522"/>
                      <a:pt x="1849" y="521"/>
                      <a:pt x="1849" y="524"/>
                    </a:cubicBezTo>
                    <a:cubicBezTo>
                      <a:pt x="1821" y="514"/>
                      <a:pt x="1821" y="514"/>
                      <a:pt x="1821" y="514"/>
                    </a:cubicBezTo>
                    <a:cubicBezTo>
                      <a:pt x="1818" y="517"/>
                      <a:pt x="1818" y="517"/>
                      <a:pt x="1818" y="517"/>
                    </a:cubicBezTo>
                    <a:cubicBezTo>
                      <a:pt x="1819" y="518"/>
                      <a:pt x="1819" y="518"/>
                      <a:pt x="1819" y="518"/>
                    </a:cubicBezTo>
                    <a:cubicBezTo>
                      <a:pt x="1819" y="518"/>
                      <a:pt x="1819" y="519"/>
                      <a:pt x="1819" y="520"/>
                    </a:cubicBezTo>
                    <a:cubicBezTo>
                      <a:pt x="1819" y="521"/>
                      <a:pt x="1819" y="522"/>
                      <a:pt x="1818" y="524"/>
                    </a:cubicBezTo>
                    <a:cubicBezTo>
                      <a:pt x="1790" y="516"/>
                      <a:pt x="1790" y="516"/>
                      <a:pt x="1790" y="516"/>
                    </a:cubicBezTo>
                    <a:cubicBezTo>
                      <a:pt x="1804" y="528"/>
                      <a:pt x="1804" y="528"/>
                      <a:pt x="1804" y="528"/>
                    </a:cubicBezTo>
                    <a:cubicBezTo>
                      <a:pt x="1810" y="540"/>
                      <a:pt x="1812" y="531"/>
                      <a:pt x="1815" y="540"/>
                    </a:cubicBezTo>
                    <a:cubicBezTo>
                      <a:pt x="1798" y="546"/>
                      <a:pt x="1800" y="544"/>
                      <a:pt x="1794" y="539"/>
                    </a:cubicBezTo>
                    <a:cubicBezTo>
                      <a:pt x="1789" y="542"/>
                      <a:pt x="1789" y="542"/>
                      <a:pt x="1789" y="542"/>
                    </a:cubicBezTo>
                    <a:cubicBezTo>
                      <a:pt x="1773" y="542"/>
                      <a:pt x="1773" y="542"/>
                      <a:pt x="1773" y="542"/>
                    </a:cubicBezTo>
                    <a:cubicBezTo>
                      <a:pt x="1774" y="534"/>
                      <a:pt x="1779" y="530"/>
                      <a:pt x="1771" y="528"/>
                    </a:cubicBezTo>
                    <a:cubicBezTo>
                      <a:pt x="1764" y="526"/>
                      <a:pt x="1767" y="532"/>
                      <a:pt x="1762" y="516"/>
                    </a:cubicBezTo>
                    <a:cubicBezTo>
                      <a:pt x="1761" y="525"/>
                      <a:pt x="1761" y="525"/>
                      <a:pt x="1761" y="525"/>
                    </a:cubicBezTo>
                    <a:cubicBezTo>
                      <a:pt x="1735" y="517"/>
                      <a:pt x="1735" y="517"/>
                      <a:pt x="1735" y="517"/>
                    </a:cubicBezTo>
                    <a:cubicBezTo>
                      <a:pt x="1738" y="509"/>
                      <a:pt x="1738" y="509"/>
                      <a:pt x="1738" y="509"/>
                    </a:cubicBezTo>
                    <a:cubicBezTo>
                      <a:pt x="1724" y="509"/>
                      <a:pt x="1724" y="509"/>
                      <a:pt x="1724" y="509"/>
                    </a:cubicBezTo>
                    <a:cubicBezTo>
                      <a:pt x="1725" y="516"/>
                      <a:pt x="1725" y="516"/>
                      <a:pt x="1725" y="516"/>
                    </a:cubicBezTo>
                    <a:cubicBezTo>
                      <a:pt x="1716" y="519"/>
                      <a:pt x="1716" y="519"/>
                      <a:pt x="1716" y="519"/>
                    </a:cubicBezTo>
                    <a:cubicBezTo>
                      <a:pt x="1714" y="515"/>
                      <a:pt x="1712" y="514"/>
                      <a:pt x="1708" y="512"/>
                    </a:cubicBezTo>
                    <a:cubicBezTo>
                      <a:pt x="1699" y="503"/>
                      <a:pt x="1699" y="503"/>
                      <a:pt x="1699" y="503"/>
                    </a:cubicBezTo>
                    <a:cubicBezTo>
                      <a:pt x="1697" y="505"/>
                      <a:pt x="1700" y="504"/>
                      <a:pt x="1694" y="507"/>
                    </a:cubicBezTo>
                    <a:cubicBezTo>
                      <a:pt x="1689" y="498"/>
                      <a:pt x="1689" y="498"/>
                      <a:pt x="1689" y="498"/>
                    </a:cubicBezTo>
                    <a:cubicBezTo>
                      <a:pt x="1685" y="504"/>
                      <a:pt x="1685" y="504"/>
                      <a:pt x="1685" y="504"/>
                    </a:cubicBezTo>
                    <a:cubicBezTo>
                      <a:pt x="1664" y="501"/>
                      <a:pt x="1684" y="491"/>
                      <a:pt x="1666" y="497"/>
                    </a:cubicBezTo>
                    <a:cubicBezTo>
                      <a:pt x="1664" y="484"/>
                      <a:pt x="1664" y="484"/>
                      <a:pt x="1664" y="484"/>
                    </a:cubicBezTo>
                    <a:cubicBezTo>
                      <a:pt x="1683" y="479"/>
                      <a:pt x="1670" y="479"/>
                      <a:pt x="1699" y="483"/>
                    </a:cubicBezTo>
                    <a:cubicBezTo>
                      <a:pt x="1693" y="465"/>
                      <a:pt x="1693" y="465"/>
                      <a:pt x="1693" y="465"/>
                    </a:cubicBezTo>
                    <a:cubicBezTo>
                      <a:pt x="1705" y="468"/>
                      <a:pt x="1705" y="468"/>
                      <a:pt x="1705" y="468"/>
                    </a:cubicBezTo>
                    <a:cubicBezTo>
                      <a:pt x="1718" y="470"/>
                      <a:pt x="1719" y="476"/>
                      <a:pt x="1722" y="479"/>
                    </a:cubicBezTo>
                    <a:cubicBezTo>
                      <a:pt x="1725" y="482"/>
                      <a:pt x="1724" y="480"/>
                      <a:pt x="1727" y="483"/>
                    </a:cubicBezTo>
                    <a:cubicBezTo>
                      <a:pt x="1733" y="492"/>
                      <a:pt x="1720" y="485"/>
                      <a:pt x="1746" y="499"/>
                    </a:cubicBezTo>
                    <a:cubicBezTo>
                      <a:pt x="1748" y="498"/>
                      <a:pt x="1749" y="498"/>
                      <a:pt x="1751" y="497"/>
                    </a:cubicBezTo>
                    <a:cubicBezTo>
                      <a:pt x="1756" y="493"/>
                      <a:pt x="1750" y="494"/>
                      <a:pt x="1755" y="494"/>
                    </a:cubicBezTo>
                    <a:cubicBezTo>
                      <a:pt x="1745" y="488"/>
                      <a:pt x="1745" y="488"/>
                      <a:pt x="1745" y="488"/>
                    </a:cubicBezTo>
                    <a:cubicBezTo>
                      <a:pt x="1738" y="480"/>
                      <a:pt x="1746" y="488"/>
                      <a:pt x="1737" y="485"/>
                    </a:cubicBezTo>
                    <a:cubicBezTo>
                      <a:pt x="1734" y="475"/>
                      <a:pt x="1734" y="475"/>
                      <a:pt x="1734" y="475"/>
                    </a:cubicBezTo>
                    <a:cubicBezTo>
                      <a:pt x="1738" y="472"/>
                      <a:pt x="1741" y="470"/>
                      <a:pt x="1739" y="465"/>
                    </a:cubicBezTo>
                    <a:cubicBezTo>
                      <a:pt x="1729" y="470"/>
                      <a:pt x="1730" y="472"/>
                      <a:pt x="1717" y="465"/>
                    </a:cubicBezTo>
                    <a:cubicBezTo>
                      <a:pt x="1718" y="461"/>
                      <a:pt x="1704" y="464"/>
                      <a:pt x="1698" y="462"/>
                    </a:cubicBezTo>
                    <a:cubicBezTo>
                      <a:pt x="1700" y="452"/>
                      <a:pt x="1700" y="452"/>
                      <a:pt x="1700" y="452"/>
                    </a:cubicBezTo>
                    <a:cubicBezTo>
                      <a:pt x="1701" y="444"/>
                      <a:pt x="1701" y="444"/>
                      <a:pt x="1701" y="444"/>
                    </a:cubicBezTo>
                    <a:cubicBezTo>
                      <a:pt x="1698" y="440"/>
                      <a:pt x="1698" y="440"/>
                      <a:pt x="1698" y="440"/>
                    </a:cubicBezTo>
                    <a:cubicBezTo>
                      <a:pt x="1682" y="444"/>
                      <a:pt x="1682" y="444"/>
                      <a:pt x="1682" y="444"/>
                    </a:cubicBezTo>
                    <a:cubicBezTo>
                      <a:pt x="1681" y="448"/>
                      <a:pt x="1681" y="448"/>
                      <a:pt x="1681" y="448"/>
                    </a:cubicBezTo>
                    <a:cubicBezTo>
                      <a:pt x="1678" y="452"/>
                      <a:pt x="1678" y="452"/>
                      <a:pt x="1678" y="452"/>
                    </a:cubicBezTo>
                    <a:cubicBezTo>
                      <a:pt x="1676" y="451"/>
                      <a:pt x="1675" y="451"/>
                      <a:pt x="1674" y="451"/>
                    </a:cubicBezTo>
                    <a:cubicBezTo>
                      <a:pt x="1674" y="451"/>
                      <a:pt x="1674" y="451"/>
                      <a:pt x="1673" y="451"/>
                    </a:cubicBezTo>
                    <a:cubicBezTo>
                      <a:pt x="1672" y="450"/>
                      <a:pt x="1672" y="450"/>
                      <a:pt x="1672" y="450"/>
                    </a:cubicBezTo>
                    <a:cubicBezTo>
                      <a:pt x="1664" y="442"/>
                      <a:pt x="1664" y="442"/>
                      <a:pt x="1664" y="442"/>
                    </a:cubicBezTo>
                    <a:cubicBezTo>
                      <a:pt x="1656" y="448"/>
                      <a:pt x="1656" y="447"/>
                      <a:pt x="1642" y="439"/>
                    </a:cubicBezTo>
                    <a:cubicBezTo>
                      <a:pt x="1643" y="437"/>
                      <a:pt x="1642" y="438"/>
                      <a:pt x="1643" y="437"/>
                    </a:cubicBezTo>
                    <a:cubicBezTo>
                      <a:pt x="1644" y="437"/>
                      <a:pt x="1644" y="437"/>
                      <a:pt x="1644" y="436"/>
                    </a:cubicBezTo>
                    <a:cubicBezTo>
                      <a:pt x="1644" y="436"/>
                      <a:pt x="1645" y="436"/>
                      <a:pt x="1645" y="436"/>
                    </a:cubicBezTo>
                    <a:cubicBezTo>
                      <a:pt x="1647" y="435"/>
                      <a:pt x="1647" y="435"/>
                      <a:pt x="1647" y="435"/>
                    </a:cubicBezTo>
                    <a:cubicBezTo>
                      <a:pt x="1642" y="430"/>
                      <a:pt x="1645" y="434"/>
                      <a:pt x="1645" y="430"/>
                    </a:cubicBezTo>
                    <a:cubicBezTo>
                      <a:pt x="1642" y="418"/>
                      <a:pt x="1642" y="418"/>
                      <a:pt x="1642" y="418"/>
                    </a:cubicBezTo>
                    <a:cubicBezTo>
                      <a:pt x="1645" y="417"/>
                      <a:pt x="1646" y="417"/>
                      <a:pt x="1650" y="417"/>
                    </a:cubicBezTo>
                    <a:cubicBezTo>
                      <a:pt x="1656" y="418"/>
                      <a:pt x="1654" y="418"/>
                      <a:pt x="1661" y="418"/>
                    </a:cubicBezTo>
                    <a:cubicBezTo>
                      <a:pt x="1647" y="403"/>
                      <a:pt x="1649" y="425"/>
                      <a:pt x="1629" y="405"/>
                    </a:cubicBezTo>
                    <a:cubicBezTo>
                      <a:pt x="1645" y="406"/>
                      <a:pt x="1645" y="406"/>
                      <a:pt x="1645" y="406"/>
                    </a:cubicBezTo>
                    <a:cubicBezTo>
                      <a:pt x="1633" y="397"/>
                      <a:pt x="1629" y="408"/>
                      <a:pt x="1623" y="385"/>
                    </a:cubicBezTo>
                    <a:cubicBezTo>
                      <a:pt x="1614" y="380"/>
                      <a:pt x="1614" y="380"/>
                      <a:pt x="1614" y="380"/>
                    </a:cubicBezTo>
                    <a:cubicBezTo>
                      <a:pt x="1614" y="380"/>
                      <a:pt x="1615" y="379"/>
                      <a:pt x="1615" y="379"/>
                    </a:cubicBezTo>
                    <a:cubicBezTo>
                      <a:pt x="1621" y="374"/>
                      <a:pt x="1617" y="374"/>
                      <a:pt x="1616" y="370"/>
                    </a:cubicBezTo>
                    <a:cubicBezTo>
                      <a:pt x="1614" y="365"/>
                      <a:pt x="1616" y="368"/>
                      <a:pt x="1610" y="362"/>
                    </a:cubicBezTo>
                    <a:lnTo>
                      <a:pt x="1611" y="359"/>
                    </a:lnTo>
                    <a:close/>
                    <a:moveTo>
                      <a:pt x="1887" y="555"/>
                    </a:moveTo>
                    <a:cubicBezTo>
                      <a:pt x="1893" y="557"/>
                      <a:pt x="1893" y="557"/>
                      <a:pt x="1893" y="557"/>
                    </a:cubicBezTo>
                    <a:cubicBezTo>
                      <a:pt x="1893" y="562"/>
                      <a:pt x="1893" y="559"/>
                      <a:pt x="1892" y="560"/>
                    </a:cubicBezTo>
                    <a:cubicBezTo>
                      <a:pt x="1887" y="558"/>
                      <a:pt x="1887" y="558"/>
                      <a:pt x="1887" y="558"/>
                    </a:cubicBezTo>
                    <a:lnTo>
                      <a:pt x="1887" y="555"/>
                    </a:lnTo>
                    <a:close/>
                    <a:moveTo>
                      <a:pt x="1880" y="504"/>
                    </a:moveTo>
                    <a:cubicBezTo>
                      <a:pt x="1876" y="511"/>
                      <a:pt x="1876" y="511"/>
                      <a:pt x="1876" y="511"/>
                    </a:cubicBezTo>
                    <a:cubicBezTo>
                      <a:pt x="1868" y="502"/>
                      <a:pt x="1863" y="505"/>
                      <a:pt x="1865" y="497"/>
                    </a:cubicBezTo>
                    <a:cubicBezTo>
                      <a:pt x="1870" y="496"/>
                      <a:pt x="1872" y="499"/>
                      <a:pt x="1880" y="504"/>
                    </a:cubicBezTo>
                    <a:close/>
                    <a:moveTo>
                      <a:pt x="1855" y="694"/>
                    </a:moveTo>
                    <a:cubicBezTo>
                      <a:pt x="1855" y="695"/>
                      <a:pt x="1855" y="695"/>
                      <a:pt x="1855" y="695"/>
                    </a:cubicBezTo>
                    <a:cubicBezTo>
                      <a:pt x="1854" y="695"/>
                      <a:pt x="1854" y="695"/>
                      <a:pt x="1853" y="695"/>
                    </a:cubicBezTo>
                    <a:cubicBezTo>
                      <a:pt x="1852" y="691"/>
                      <a:pt x="1854" y="693"/>
                      <a:pt x="1854" y="692"/>
                    </a:cubicBezTo>
                    <a:cubicBezTo>
                      <a:pt x="1855" y="694"/>
                      <a:pt x="1855" y="691"/>
                      <a:pt x="1855" y="694"/>
                    </a:cubicBezTo>
                    <a:close/>
                    <a:moveTo>
                      <a:pt x="1615" y="481"/>
                    </a:moveTo>
                    <a:cubicBezTo>
                      <a:pt x="1616" y="478"/>
                      <a:pt x="1616" y="478"/>
                      <a:pt x="1616" y="478"/>
                    </a:cubicBezTo>
                    <a:cubicBezTo>
                      <a:pt x="1612" y="477"/>
                      <a:pt x="1613" y="477"/>
                      <a:pt x="1607" y="480"/>
                    </a:cubicBezTo>
                    <a:cubicBezTo>
                      <a:pt x="1598" y="472"/>
                      <a:pt x="1601" y="475"/>
                      <a:pt x="1591" y="469"/>
                    </a:cubicBezTo>
                    <a:cubicBezTo>
                      <a:pt x="1581" y="464"/>
                      <a:pt x="1589" y="459"/>
                      <a:pt x="1581" y="456"/>
                    </a:cubicBezTo>
                    <a:cubicBezTo>
                      <a:pt x="1583" y="449"/>
                      <a:pt x="1583" y="452"/>
                      <a:pt x="1587" y="448"/>
                    </a:cubicBezTo>
                    <a:cubicBezTo>
                      <a:pt x="1594" y="450"/>
                      <a:pt x="1595" y="450"/>
                      <a:pt x="1599" y="454"/>
                    </a:cubicBezTo>
                    <a:cubicBezTo>
                      <a:pt x="1609" y="460"/>
                      <a:pt x="1614" y="456"/>
                      <a:pt x="1618" y="466"/>
                    </a:cubicBezTo>
                    <a:cubicBezTo>
                      <a:pt x="1622" y="472"/>
                      <a:pt x="1622" y="472"/>
                      <a:pt x="1622" y="472"/>
                    </a:cubicBezTo>
                    <a:cubicBezTo>
                      <a:pt x="1642" y="475"/>
                      <a:pt x="1642" y="475"/>
                      <a:pt x="1642" y="475"/>
                    </a:cubicBezTo>
                    <a:cubicBezTo>
                      <a:pt x="1647" y="485"/>
                      <a:pt x="1645" y="481"/>
                      <a:pt x="1661" y="494"/>
                    </a:cubicBezTo>
                    <a:cubicBezTo>
                      <a:pt x="1657" y="500"/>
                      <a:pt x="1652" y="496"/>
                      <a:pt x="1645" y="494"/>
                    </a:cubicBezTo>
                    <a:cubicBezTo>
                      <a:pt x="1646" y="498"/>
                      <a:pt x="1646" y="494"/>
                      <a:pt x="1647" y="498"/>
                    </a:cubicBezTo>
                    <a:cubicBezTo>
                      <a:pt x="1647" y="498"/>
                      <a:pt x="1647" y="498"/>
                      <a:pt x="1647" y="498"/>
                    </a:cubicBezTo>
                    <a:cubicBezTo>
                      <a:pt x="1647" y="502"/>
                      <a:pt x="1647" y="502"/>
                      <a:pt x="1647" y="502"/>
                    </a:cubicBezTo>
                    <a:cubicBezTo>
                      <a:pt x="1651" y="501"/>
                      <a:pt x="1652" y="500"/>
                      <a:pt x="1656" y="502"/>
                    </a:cubicBezTo>
                    <a:cubicBezTo>
                      <a:pt x="1663" y="505"/>
                      <a:pt x="1658" y="507"/>
                      <a:pt x="1664" y="510"/>
                    </a:cubicBezTo>
                    <a:cubicBezTo>
                      <a:pt x="1673" y="515"/>
                      <a:pt x="1673" y="517"/>
                      <a:pt x="1677" y="519"/>
                    </a:cubicBezTo>
                    <a:cubicBezTo>
                      <a:pt x="1677" y="519"/>
                      <a:pt x="1678" y="519"/>
                      <a:pt x="1678" y="519"/>
                    </a:cubicBezTo>
                    <a:cubicBezTo>
                      <a:pt x="1678" y="520"/>
                      <a:pt x="1679" y="519"/>
                      <a:pt x="1679" y="519"/>
                    </a:cubicBezTo>
                    <a:cubicBezTo>
                      <a:pt x="1688" y="521"/>
                      <a:pt x="1681" y="516"/>
                      <a:pt x="1689" y="521"/>
                    </a:cubicBezTo>
                    <a:cubicBezTo>
                      <a:pt x="1697" y="526"/>
                      <a:pt x="1694" y="527"/>
                      <a:pt x="1703" y="526"/>
                    </a:cubicBezTo>
                    <a:cubicBezTo>
                      <a:pt x="1709" y="525"/>
                      <a:pt x="1710" y="527"/>
                      <a:pt x="1715" y="528"/>
                    </a:cubicBezTo>
                    <a:cubicBezTo>
                      <a:pt x="1725" y="530"/>
                      <a:pt x="1729" y="526"/>
                      <a:pt x="1736" y="532"/>
                    </a:cubicBezTo>
                    <a:cubicBezTo>
                      <a:pt x="1742" y="538"/>
                      <a:pt x="1741" y="534"/>
                      <a:pt x="1750" y="538"/>
                    </a:cubicBezTo>
                    <a:cubicBezTo>
                      <a:pt x="1763" y="543"/>
                      <a:pt x="1754" y="543"/>
                      <a:pt x="1761" y="548"/>
                    </a:cubicBezTo>
                    <a:cubicBezTo>
                      <a:pt x="1772" y="556"/>
                      <a:pt x="1768" y="543"/>
                      <a:pt x="1783" y="569"/>
                    </a:cubicBezTo>
                    <a:cubicBezTo>
                      <a:pt x="1777" y="572"/>
                      <a:pt x="1778" y="569"/>
                      <a:pt x="1770" y="575"/>
                    </a:cubicBezTo>
                    <a:cubicBezTo>
                      <a:pt x="1770" y="582"/>
                      <a:pt x="1766" y="579"/>
                      <a:pt x="1761" y="578"/>
                    </a:cubicBezTo>
                    <a:cubicBezTo>
                      <a:pt x="1753" y="575"/>
                      <a:pt x="1750" y="576"/>
                      <a:pt x="1744" y="571"/>
                    </a:cubicBezTo>
                    <a:cubicBezTo>
                      <a:pt x="1733" y="565"/>
                      <a:pt x="1736" y="572"/>
                      <a:pt x="1731" y="561"/>
                    </a:cubicBezTo>
                    <a:cubicBezTo>
                      <a:pt x="1727" y="566"/>
                      <a:pt x="1727" y="566"/>
                      <a:pt x="1727" y="566"/>
                    </a:cubicBezTo>
                    <a:cubicBezTo>
                      <a:pt x="1698" y="556"/>
                      <a:pt x="1698" y="556"/>
                      <a:pt x="1698" y="556"/>
                    </a:cubicBezTo>
                    <a:cubicBezTo>
                      <a:pt x="1696" y="556"/>
                      <a:pt x="1696" y="556"/>
                      <a:pt x="1696" y="556"/>
                    </a:cubicBezTo>
                    <a:cubicBezTo>
                      <a:pt x="1681" y="553"/>
                      <a:pt x="1690" y="556"/>
                      <a:pt x="1685" y="548"/>
                    </a:cubicBezTo>
                    <a:cubicBezTo>
                      <a:pt x="1676" y="548"/>
                      <a:pt x="1668" y="549"/>
                      <a:pt x="1660" y="544"/>
                    </a:cubicBezTo>
                    <a:cubicBezTo>
                      <a:pt x="1659" y="535"/>
                      <a:pt x="1659" y="535"/>
                      <a:pt x="1659" y="535"/>
                    </a:cubicBezTo>
                    <a:cubicBezTo>
                      <a:pt x="1651" y="537"/>
                      <a:pt x="1651" y="537"/>
                      <a:pt x="1651" y="537"/>
                    </a:cubicBezTo>
                    <a:cubicBezTo>
                      <a:pt x="1646" y="540"/>
                      <a:pt x="1645" y="537"/>
                      <a:pt x="1641" y="539"/>
                    </a:cubicBezTo>
                    <a:cubicBezTo>
                      <a:pt x="1638" y="538"/>
                      <a:pt x="1635" y="537"/>
                      <a:pt x="1634" y="536"/>
                    </a:cubicBezTo>
                    <a:cubicBezTo>
                      <a:pt x="1629" y="534"/>
                      <a:pt x="1635" y="537"/>
                      <a:pt x="1630" y="532"/>
                    </a:cubicBezTo>
                    <a:cubicBezTo>
                      <a:pt x="1626" y="532"/>
                      <a:pt x="1627" y="533"/>
                      <a:pt x="1623" y="532"/>
                    </a:cubicBezTo>
                    <a:cubicBezTo>
                      <a:pt x="1623" y="533"/>
                      <a:pt x="1623" y="533"/>
                      <a:pt x="1623" y="533"/>
                    </a:cubicBezTo>
                    <a:cubicBezTo>
                      <a:pt x="1623" y="533"/>
                      <a:pt x="1622" y="533"/>
                      <a:pt x="1621" y="533"/>
                    </a:cubicBezTo>
                    <a:cubicBezTo>
                      <a:pt x="1621" y="533"/>
                      <a:pt x="1619" y="533"/>
                      <a:pt x="1619" y="533"/>
                    </a:cubicBezTo>
                    <a:cubicBezTo>
                      <a:pt x="1620" y="527"/>
                      <a:pt x="1621" y="521"/>
                      <a:pt x="1622" y="517"/>
                    </a:cubicBezTo>
                    <a:cubicBezTo>
                      <a:pt x="1627" y="505"/>
                      <a:pt x="1632" y="504"/>
                      <a:pt x="1629" y="496"/>
                    </a:cubicBezTo>
                    <a:cubicBezTo>
                      <a:pt x="1627" y="488"/>
                      <a:pt x="1623" y="488"/>
                      <a:pt x="1615" y="481"/>
                    </a:cubicBezTo>
                    <a:close/>
                    <a:moveTo>
                      <a:pt x="1585" y="515"/>
                    </a:moveTo>
                    <a:cubicBezTo>
                      <a:pt x="1579" y="511"/>
                      <a:pt x="1582" y="516"/>
                      <a:pt x="1572" y="506"/>
                    </a:cubicBezTo>
                    <a:cubicBezTo>
                      <a:pt x="1567" y="500"/>
                      <a:pt x="1569" y="504"/>
                      <a:pt x="1565" y="501"/>
                    </a:cubicBezTo>
                    <a:cubicBezTo>
                      <a:pt x="1570" y="492"/>
                      <a:pt x="1570" y="492"/>
                      <a:pt x="1570" y="492"/>
                    </a:cubicBezTo>
                    <a:cubicBezTo>
                      <a:pt x="1579" y="493"/>
                      <a:pt x="1578" y="491"/>
                      <a:pt x="1582" y="485"/>
                    </a:cubicBezTo>
                    <a:cubicBezTo>
                      <a:pt x="1592" y="486"/>
                      <a:pt x="1594" y="485"/>
                      <a:pt x="1598" y="493"/>
                    </a:cubicBezTo>
                    <a:cubicBezTo>
                      <a:pt x="1602" y="502"/>
                      <a:pt x="1602" y="501"/>
                      <a:pt x="1597" y="513"/>
                    </a:cubicBezTo>
                    <a:cubicBezTo>
                      <a:pt x="1594" y="515"/>
                      <a:pt x="1595" y="520"/>
                      <a:pt x="1589" y="518"/>
                    </a:cubicBezTo>
                    <a:cubicBezTo>
                      <a:pt x="1583" y="516"/>
                      <a:pt x="1591" y="518"/>
                      <a:pt x="1585" y="515"/>
                    </a:cubicBezTo>
                    <a:close/>
                    <a:moveTo>
                      <a:pt x="1572" y="514"/>
                    </a:moveTo>
                    <a:cubicBezTo>
                      <a:pt x="1571" y="515"/>
                      <a:pt x="1571" y="515"/>
                      <a:pt x="1571" y="516"/>
                    </a:cubicBezTo>
                    <a:cubicBezTo>
                      <a:pt x="1571" y="515"/>
                      <a:pt x="1570" y="515"/>
                      <a:pt x="1570" y="515"/>
                    </a:cubicBezTo>
                    <a:cubicBezTo>
                      <a:pt x="1569" y="515"/>
                      <a:pt x="1569" y="515"/>
                      <a:pt x="1568" y="515"/>
                    </a:cubicBezTo>
                    <a:cubicBezTo>
                      <a:pt x="1569" y="515"/>
                      <a:pt x="1569" y="514"/>
                      <a:pt x="1569" y="514"/>
                    </a:cubicBezTo>
                    <a:cubicBezTo>
                      <a:pt x="1569" y="513"/>
                      <a:pt x="1568" y="510"/>
                      <a:pt x="1572" y="514"/>
                    </a:cubicBezTo>
                    <a:close/>
                    <a:moveTo>
                      <a:pt x="1659" y="476"/>
                    </a:moveTo>
                    <a:cubicBezTo>
                      <a:pt x="1658" y="486"/>
                      <a:pt x="1658" y="486"/>
                      <a:pt x="1658" y="486"/>
                    </a:cubicBezTo>
                    <a:cubicBezTo>
                      <a:pt x="1651" y="483"/>
                      <a:pt x="1649" y="481"/>
                      <a:pt x="1651" y="475"/>
                    </a:cubicBezTo>
                    <a:lnTo>
                      <a:pt x="1659" y="476"/>
                    </a:lnTo>
                    <a:close/>
                    <a:moveTo>
                      <a:pt x="1656" y="464"/>
                    </a:moveTo>
                    <a:cubicBezTo>
                      <a:pt x="1656" y="455"/>
                      <a:pt x="1656" y="455"/>
                      <a:pt x="1656" y="455"/>
                    </a:cubicBezTo>
                    <a:cubicBezTo>
                      <a:pt x="1663" y="450"/>
                      <a:pt x="1663" y="450"/>
                      <a:pt x="1663" y="450"/>
                    </a:cubicBezTo>
                    <a:cubicBezTo>
                      <a:pt x="1668" y="457"/>
                      <a:pt x="1668" y="457"/>
                      <a:pt x="1668" y="457"/>
                    </a:cubicBezTo>
                    <a:cubicBezTo>
                      <a:pt x="1664" y="465"/>
                      <a:pt x="1664" y="465"/>
                      <a:pt x="1664" y="465"/>
                    </a:cubicBezTo>
                    <a:cubicBezTo>
                      <a:pt x="1663" y="465"/>
                      <a:pt x="1661" y="464"/>
                      <a:pt x="1660" y="464"/>
                    </a:cubicBezTo>
                    <a:lnTo>
                      <a:pt x="1656" y="464"/>
                    </a:lnTo>
                    <a:close/>
                    <a:moveTo>
                      <a:pt x="1782" y="548"/>
                    </a:moveTo>
                    <a:cubicBezTo>
                      <a:pt x="1786" y="548"/>
                      <a:pt x="1786" y="548"/>
                      <a:pt x="1786" y="548"/>
                    </a:cubicBezTo>
                    <a:cubicBezTo>
                      <a:pt x="1792" y="549"/>
                      <a:pt x="1792" y="549"/>
                      <a:pt x="1792" y="549"/>
                    </a:cubicBezTo>
                    <a:cubicBezTo>
                      <a:pt x="1794" y="551"/>
                      <a:pt x="1795" y="546"/>
                      <a:pt x="1793" y="552"/>
                    </a:cubicBezTo>
                    <a:cubicBezTo>
                      <a:pt x="1790" y="552"/>
                      <a:pt x="1793" y="552"/>
                      <a:pt x="1789" y="554"/>
                    </a:cubicBezTo>
                    <a:cubicBezTo>
                      <a:pt x="1786" y="554"/>
                      <a:pt x="1786" y="554"/>
                      <a:pt x="1786" y="554"/>
                    </a:cubicBezTo>
                    <a:lnTo>
                      <a:pt x="1782" y="548"/>
                    </a:lnTo>
                    <a:close/>
                    <a:moveTo>
                      <a:pt x="1779" y="580"/>
                    </a:moveTo>
                    <a:cubicBezTo>
                      <a:pt x="1775" y="579"/>
                      <a:pt x="1775" y="579"/>
                      <a:pt x="1775" y="579"/>
                    </a:cubicBezTo>
                    <a:cubicBezTo>
                      <a:pt x="1776" y="571"/>
                      <a:pt x="1775" y="577"/>
                      <a:pt x="1778" y="575"/>
                    </a:cubicBezTo>
                    <a:cubicBezTo>
                      <a:pt x="1782" y="579"/>
                      <a:pt x="1780" y="575"/>
                      <a:pt x="1779" y="580"/>
                    </a:cubicBezTo>
                    <a:close/>
                    <a:moveTo>
                      <a:pt x="1767" y="595"/>
                    </a:moveTo>
                    <a:cubicBezTo>
                      <a:pt x="1777" y="595"/>
                      <a:pt x="1776" y="602"/>
                      <a:pt x="1783" y="603"/>
                    </a:cubicBezTo>
                    <a:cubicBezTo>
                      <a:pt x="1798" y="604"/>
                      <a:pt x="1792" y="605"/>
                      <a:pt x="1803" y="609"/>
                    </a:cubicBezTo>
                    <a:cubicBezTo>
                      <a:pt x="1803" y="614"/>
                      <a:pt x="1806" y="628"/>
                      <a:pt x="1806" y="628"/>
                    </a:cubicBezTo>
                    <a:cubicBezTo>
                      <a:pt x="1805" y="634"/>
                      <a:pt x="1802" y="628"/>
                      <a:pt x="1789" y="628"/>
                    </a:cubicBezTo>
                    <a:cubicBezTo>
                      <a:pt x="1781" y="628"/>
                      <a:pt x="1778" y="633"/>
                      <a:pt x="1768" y="628"/>
                    </a:cubicBezTo>
                    <a:cubicBezTo>
                      <a:pt x="1763" y="625"/>
                      <a:pt x="1765" y="624"/>
                      <a:pt x="1760" y="624"/>
                    </a:cubicBezTo>
                    <a:cubicBezTo>
                      <a:pt x="1740" y="623"/>
                      <a:pt x="1748" y="613"/>
                      <a:pt x="1751" y="605"/>
                    </a:cubicBezTo>
                    <a:cubicBezTo>
                      <a:pt x="1754" y="597"/>
                      <a:pt x="1758" y="596"/>
                      <a:pt x="1767" y="595"/>
                    </a:cubicBezTo>
                    <a:close/>
                    <a:moveTo>
                      <a:pt x="1614" y="439"/>
                    </a:moveTo>
                    <a:cubicBezTo>
                      <a:pt x="1620" y="439"/>
                      <a:pt x="1629" y="444"/>
                      <a:pt x="1635" y="447"/>
                    </a:cubicBezTo>
                    <a:cubicBezTo>
                      <a:pt x="1630" y="456"/>
                      <a:pt x="1621" y="454"/>
                      <a:pt x="1612" y="450"/>
                    </a:cubicBezTo>
                    <a:cubicBezTo>
                      <a:pt x="1610" y="450"/>
                      <a:pt x="1591" y="439"/>
                      <a:pt x="1589" y="438"/>
                    </a:cubicBezTo>
                    <a:cubicBezTo>
                      <a:pt x="1595" y="435"/>
                      <a:pt x="1593" y="435"/>
                      <a:pt x="1600" y="438"/>
                    </a:cubicBezTo>
                    <a:cubicBezTo>
                      <a:pt x="1607" y="441"/>
                      <a:pt x="1607" y="439"/>
                      <a:pt x="1614" y="439"/>
                    </a:cubicBezTo>
                    <a:close/>
                    <a:moveTo>
                      <a:pt x="1578" y="394"/>
                    </a:moveTo>
                    <a:cubicBezTo>
                      <a:pt x="1583" y="402"/>
                      <a:pt x="1589" y="405"/>
                      <a:pt x="1597" y="413"/>
                    </a:cubicBezTo>
                    <a:cubicBezTo>
                      <a:pt x="1607" y="423"/>
                      <a:pt x="1607" y="413"/>
                      <a:pt x="1606" y="435"/>
                    </a:cubicBezTo>
                    <a:cubicBezTo>
                      <a:pt x="1596" y="431"/>
                      <a:pt x="1597" y="431"/>
                      <a:pt x="1584" y="434"/>
                    </a:cubicBezTo>
                    <a:cubicBezTo>
                      <a:pt x="1581" y="429"/>
                      <a:pt x="1581" y="429"/>
                      <a:pt x="1581" y="429"/>
                    </a:cubicBezTo>
                    <a:cubicBezTo>
                      <a:pt x="1576" y="418"/>
                      <a:pt x="1576" y="418"/>
                      <a:pt x="1576" y="418"/>
                    </a:cubicBezTo>
                    <a:cubicBezTo>
                      <a:pt x="1579" y="417"/>
                      <a:pt x="1577" y="419"/>
                      <a:pt x="1581" y="415"/>
                    </a:cubicBezTo>
                    <a:cubicBezTo>
                      <a:pt x="1569" y="407"/>
                      <a:pt x="1569" y="407"/>
                      <a:pt x="1569" y="407"/>
                    </a:cubicBezTo>
                    <a:cubicBezTo>
                      <a:pt x="1573" y="394"/>
                      <a:pt x="1573" y="394"/>
                      <a:pt x="1573" y="394"/>
                    </a:cubicBezTo>
                    <a:lnTo>
                      <a:pt x="1578" y="394"/>
                    </a:lnTo>
                    <a:close/>
                    <a:moveTo>
                      <a:pt x="1569" y="356"/>
                    </a:moveTo>
                    <a:cubicBezTo>
                      <a:pt x="1575" y="358"/>
                      <a:pt x="1574" y="360"/>
                      <a:pt x="1573" y="373"/>
                    </a:cubicBezTo>
                    <a:cubicBezTo>
                      <a:pt x="1569" y="370"/>
                      <a:pt x="1572" y="372"/>
                      <a:pt x="1570" y="370"/>
                    </a:cubicBezTo>
                    <a:cubicBezTo>
                      <a:pt x="1568" y="368"/>
                      <a:pt x="1569" y="369"/>
                      <a:pt x="1567" y="366"/>
                    </a:cubicBezTo>
                    <a:lnTo>
                      <a:pt x="1569" y="356"/>
                    </a:lnTo>
                    <a:close/>
                    <a:moveTo>
                      <a:pt x="1565" y="485"/>
                    </a:moveTo>
                    <a:cubicBezTo>
                      <a:pt x="1568" y="481"/>
                      <a:pt x="1565" y="481"/>
                      <a:pt x="1571" y="483"/>
                    </a:cubicBezTo>
                    <a:cubicBezTo>
                      <a:pt x="1573" y="481"/>
                      <a:pt x="1569" y="483"/>
                      <a:pt x="1575" y="481"/>
                    </a:cubicBezTo>
                    <a:cubicBezTo>
                      <a:pt x="1576" y="480"/>
                      <a:pt x="1577" y="480"/>
                      <a:pt x="1579" y="480"/>
                    </a:cubicBezTo>
                    <a:cubicBezTo>
                      <a:pt x="1576" y="486"/>
                      <a:pt x="1576" y="486"/>
                      <a:pt x="1576" y="486"/>
                    </a:cubicBezTo>
                    <a:cubicBezTo>
                      <a:pt x="1571" y="483"/>
                      <a:pt x="1571" y="483"/>
                      <a:pt x="1571" y="483"/>
                    </a:cubicBezTo>
                    <a:cubicBezTo>
                      <a:pt x="1571" y="483"/>
                      <a:pt x="1572" y="486"/>
                      <a:pt x="1569" y="486"/>
                    </a:cubicBezTo>
                    <a:cubicBezTo>
                      <a:pt x="1561" y="488"/>
                      <a:pt x="1566" y="486"/>
                      <a:pt x="1565" y="485"/>
                    </a:cubicBezTo>
                    <a:close/>
                    <a:moveTo>
                      <a:pt x="1485" y="357"/>
                    </a:moveTo>
                    <a:cubicBezTo>
                      <a:pt x="1498" y="361"/>
                      <a:pt x="1498" y="366"/>
                      <a:pt x="1502" y="373"/>
                    </a:cubicBezTo>
                    <a:cubicBezTo>
                      <a:pt x="1508" y="367"/>
                      <a:pt x="1508" y="367"/>
                      <a:pt x="1508" y="367"/>
                    </a:cubicBezTo>
                    <a:cubicBezTo>
                      <a:pt x="1514" y="370"/>
                      <a:pt x="1514" y="370"/>
                      <a:pt x="1514" y="370"/>
                    </a:cubicBezTo>
                    <a:cubicBezTo>
                      <a:pt x="1517" y="378"/>
                      <a:pt x="1517" y="378"/>
                      <a:pt x="1517" y="378"/>
                    </a:cubicBezTo>
                    <a:cubicBezTo>
                      <a:pt x="1528" y="377"/>
                      <a:pt x="1522" y="374"/>
                      <a:pt x="1531" y="382"/>
                    </a:cubicBezTo>
                    <a:cubicBezTo>
                      <a:pt x="1536" y="387"/>
                      <a:pt x="1535" y="380"/>
                      <a:pt x="1539" y="394"/>
                    </a:cubicBezTo>
                    <a:cubicBezTo>
                      <a:pt x="1552" y="397"/>
                      <a:pt x="1554" y="399"/>
                      <a:pt x="1556" y="409"/>
                    </a:cubicBezTo>
                    <a:cubicBezTo>
                      <a:pt x="1557" y="415"/>
                      <a:pt x="1557" y="414"/>
                      <a:pt x="1555" y="419"/>
                    </a:cubicBezTo>
                    <a:cubicBezTo>
                      <a:pt x="1551" y="423"/>
                      <a:pt x="1546" y="426"/>
                      <a:pt x="1542" y="419"/>
                    </a:cubicBezTo>
                    <a:cubicBezTo>
                      <a:pt x="1540" y="416"/>
                      <a:pt x="1542" y="417"/>
                      <a:pt x="1538" y="413"/>
                    </a:cubicBezTo>
                    <a:cubicBezTo>
                      <a:pt x="1535" y="409"/>
                      <a:pt x="1536" y="411"/>
                      <a:pt x="1533" y="407"/>
                    </a:cubicBezTo>
                    <a:cubicBezTo>
                      <a:pt x="1530" y="402"/>
                      <a:pt x="1528" y="400"/>
                      <a:pt x="1523" y="395"/>
                    </a:cubicBezTo>
                    <a:cubicBezTo>
                      <a:pt x="1514" y="385"/>
                      <a:pt x="1508" y="390"/>
                      <a:pt x="1508" y="390"/>
                    </a:cubicBezTo>
                    <a:cubicBezTo>
                      <a:pt x="1505" y="387"/>
                      <a:pt x="1505" y="387"/>
                      <a:pt x="1505" y="387"/>
                    </a:cubicBezTo>
                    <a:cubicBezTo>
                      <a:pt x="1486" y="387"/>
                      <a:pt x="1487" y="392"/>
                      <a:pt x="1485" y="385"/>
                    </a:cubicBezTo>
                    <a:cubicBezTo>
                      <a:pt x="1488" y="384"/>
                      <a:pt x="1487" y="384"/>
                      <a:pt x="1491" y="385"/>
                    </a:cubicBezTo>
                    <a:cubicBezTo>
                      <a:pt x="1492" y="378"/>
                      <a:pt x="1492" y="378"/>
                      <a:pt x="1492" y="378"/>
                    </a:cubicBezTo>
                    <a:cubicBezTo>
                      <a:pt x="1487" y="378"/>
                      <a:pt x="1487" y="378"/>
                      <a:pt x="1487" y="378"/>
                    </a:cubicBezTo>
                    <a:cubicBezTo>
                      <a:pt x="1487" y="374"/>
                      <a:pt x="1487" y="376"/>
                      <a:pt x="1488" y="372"/>
                    </a:cubicBezTo>
                    <a:cubicBezTo>
                      <a:pt x="1481" y="372"/>
                      <a:pt x="1484" y="371"/>
                      <a:pt x="1483" y="370"/>
                    </a:cubicBezTo>
                    <a:cubicBezTo>
                      <a:pt x="1481" y="365"/>
                      <a:pt x="1478" y="369"/>
                      <a:pt x="1480" y="362"/>
                    </a:cubicBezTo>
                    <a:lnTo>
                      <a:pt x="1485" y="357"/>
                    </a:lnTo>
                    <a:close/>
                    <a:moveTo>
                      <a:pt x="1530" y="413"/>
                    </a:moveTo>
                    <a:cubicBezTo>
                      <a:pt x="1526" y="417"/>
                      <a:pt x="1527" y="415"/>
                      <a:pt x="1525" y="416"/>
                    </a:cubicBezTo>
                    <a:cubicBezTo>
                      <a:pt x="1522" y="414"/>
                      <a:pt x="1523" y="415"/>
                      <a:pt x="1521" y="413"/>
                    </a:cubicBezTo>
                    <a:cubicBezTo>
                      <a:pt x="1520" y="411"/>
                      <a:pt x="1520" y="411"/>
                      <a:pt x="1520" y="411"/>
                    </a:cubicBezTo>
                    <a:cubicBezTo>
                      <a:pt x="1520" y="411"/>
                      <a:pt x="1520" y="411"/>
                      <a:pt x="1520" y="410"/>
                    </a:cubicBezTo>
                    <a:cubicBezTo>
                      <a:pt x="1521" y="406"/>
                      <a:pt x="1521" y="406"/>
                      <a:pt x="1521" y="406"/>
                    </a:cubicBezTo>
                    <a:lnTo>
                      <a:pt x="1530" y="413"/>
                    </a:lnTo>
                    <a:close/>
                    <a:moveTo>
                      <a:pt x="1493" y="429"/>
                    </a:moveTo>
                    <a:cubicBezTo>
                      <a:pt x="1489" y="431"/>
                      <a:pt x="1488" y="430"/>
                      <a:pt x="1482" y="430"/>
                    </a:cubicBezTo>
                    <a:cubicBezTo>
                      <a:pt x="1478" y="430"/>
                      <a:pt x="1478" y="430"/>
                      <a:pt x="1478" y="430"/>
                    </a:cubicBezTo>
                    <a:cubicBezTo>
                      <a:pt x="1481" y="427"/>
                      <a:pt x="1483" y="425"/>
                      <a:pt x="1485" y="421"/>
                    </a:cubicBezTo>
                    <a:cubicBezTo>
                      <a:pt x="1487" y="422"/>
                      <a:pt x="1489" y="423"/>
                      <a:pt x="1491" y="425"/>
                    </a:cubicBezTo>
                    <a:cubicBezTo>
                      <a:pt x="1495" y="429"/>
                      <a:pt x="1492" y="425"/>
                      <a:pt x="1493" y="429"/>
                    </a:cubicBezTo>
                    <a:close/>
                    <a:moveTo>
                      <a:pt x="1481" y="411"/>
                    </a:moveTo>
                    <a:cubicBezTo>
                      <a:pt x="1479" y="405"/>
                      <a:pt x="1481" y="405"/>
                      <a:pt x="1478" y="401"/>
                    </a:cubicBezTo>
                    <a:cubicBezTo>
                      <a:pt x="1481" y="385"/>
                      <a:pt x="1491" y="399"/>
                      <a:pt x="1481" y="411"/>
                    </a:cubicBezTo>
                    <a:close/>
                    <a:moveTo>
                      <a:pt x="1476" y="448"/>
                    </a:moveTo>
                    <a:cubicBezTo>
                      <a:pt x="1484" y="443"/>
                      <a:pt x="1484" y="443"/>
                      <a:pt x="1484" y="443"/>
                    </a:cubicBezTo>
                    <a:cubicBezTo>
                      <a:pt x="1476" y="437"/>
                      <a:pt x="1476" y="437"/>
                      <a:pt x="1476" y="437"/>
                    </a:cubicBezTo>
                    <a:cubicBezTo>
                      <a:pt x="1478" y="434"/>
                      <a:pt x="1481" y="434"/>
                      <a:pt x="1482" y="432"/>
                    </a:cubicBezTo>
                    <a:cubicBezTo>
                      <a:pt x="1501" y="436"/>
                      <a:pt x="1501" y="436"/>
                      <a:pt x="1501" y="436"/>
                    </a:cubicBezTo>
                    <a:cubicBezTo>
                      <a:pt x="1496" y="443"/>
                      <a:pt x="1496" y="443"/>
                      <a:pt x="1496" y="443"/>
                    </a:cubicBezTo>
                    <a:cubicBezTo>
                      <a:pt x="1504" y="446"/>
                      <a:pt x="1504" y="446"/>
                      <a:pt x="1504" y="446"/>
                    </a:cubicBezTo>
                    <a:cubicBezTo>
                      <a:pt x="1501" y="457"/>
                      <a:pt x="1499" y="456"/>
                      <a:pt x="1496" y="457"/>
                    </a:cubicBezTo>
                    <a:cubicBezTo>
                      <a:pt x="1487" y="457"/>
                      <a:pt x="1500" y="461"/>
                      <a:pt x="1476" y="458"/>
                    </a:cubicBezTo>
                    <a:cubicBezTo>
                      <a:pt x="1480" y="453"/>
                      <a:pt x="1475" y="457"/>
                      <a:pt x="1479" y="455"/>
                    </a:cubicBezTo>
                    <a:cubicBezTo>
                      <a:pt x="1488" y="450"/>
                      <a:pt x="1488" y="450"/>
                      <a:pt x="1488" y="450"/>
                    </a:cubicBezTo>
                    <a:lnTo>
                      <a:pt x="1476" y="448"/>
                    </a:lnTo>
                    <a:close/>
                    <a:moveTo>
                      <a:pt x="1473" y="462"/>
                    </a:moveTo>
                    <a:cubicBezTo>
                      <a:pt x="1472" y="471"/>
                      <a:pt x="1472" y="471"/>
                      <a:pt x="1472" y="471"/>
                    </a:cubicBezTo>
                    <a:cubicBezTo>
                      <a:pt x="1466" y="468"/>
                      <a:pt x="1466" y="461"/>
                      <a:pt x="1473" y="462"/>
                    </a:cubicBezTo>
                    <a:close/>
                    <a:moveTo>
                      <a:pt x="1467" y="654"/>
                    </a:moveTo>
                    <a:cubicBezTo>
                      <a:pt x="1471" y="656"/>
                      <a:pt x="1469" y="654"/>
                      <a:pt x="1470" y="658"/>
                    </a:cubicBezTo>
                    <a:cubicBezTo>
                      <a:pt x="1465" y="656"/>
                      <a:pt x="1468" y="658"/>
                      <a:pt x="1467" y="654"/>
                    </a:cubicBezTo>
                    <a:close/>
                    <a:moveTo>
                      <a:pt x="1475" y="589"/>
                    </a:moveTo>
                    <a:cubicBezTo>
                      <a:pt x="1471" y="593"/>
                      <a:pt x="1476" y="592"/>
                      <a:pt x="1470" y="593"/>
                    </a:cubicBezTo>
                    <a:cubicBezTo>
                      <a:pt x="1470" y="589"/>
                      <a:pt x="1470" y="589"/>
                      <a:pt x="1470" y="589"/>
                    </a:cubicBezTo>
                    <a:cubicBezTo>
                      <a:pt x="1470" y="589"/>
                      <a:pt x="1470" y="589"/>
                      <a:pt x="1470" y="589"/>
                    </a:cubicBezTo>
                    <a:cubicBezTo>
                      <a:pt x="1471" y="587"/>
                      <a:pt x="1471" y="587"/>
                      <a:pt x="1471" y="587"/>
                    </a:cubicBezTo>
                    <a:cubicBezTo>
                      <a:pt x="1476" y="588"/>
                      <a:pt x="1473" y="588"/>
                      <a:pt x="1475" y="585"/>
                    </a:cubicBezTo>
                    <a:cubicBezTo>
                      <a:pt x="1479" y="587"/>
                      <a:pt x="1475" y="585"/>
                      <a:pt x="1475" y="589"/>
                    </a:cubicBezTo>
                    <a:close/>
                    <a:moveTo>
                      <a:pt x="1515" y="653"/>
                    </a:moveTo>
                    <a:cubicBezTo>
                      <a:pt x="1512" y="652"/>
                      <a:pt x="1509" y="652"/>
                      <a:pt x="1506" y="650"/>
                    </a:cubicBezTo>
                    <a:cubicBezTo>
                      <a:pt x="1505" y="651"/>
                      <a:pt x="1505" y="651"/>
                      <a:pt x="1505" y="651"/>
                    </a:cubicBezTo>
                    <a:cubicBezTo>
                      <a:pt x="1500" y="654"/>
                      <a:pt x="1501" y="653"/>
                      <a:pt x="1494" y="652"/>
                    </a:cubicBezTo>
                    <a:cubicBezTo>
                      <a:pt x="1486" y="635"/>
                      <a:pt x="1491" y="644"/>
                      <a:pt x="1490" y="637"/>
                    </a:cubicBezTo>
                    <a:cubicBezTo>
                      <a:pt x="1483" y="640"/>
                      <a:pt x="1483" y="640"/>
                      <a:pt x="1483" y="640"/>
                    </a:cubicBezTo>
                    <a:cubicBezTo>
                      <a:pt x="1477" y="630"/>
                      <a:pt x="1479" y="643"/>
                      <a:pt x="1477" y="632"/>
                    </a:cubicBezTo>
                    <a:cubicBezTo>
                      <a:pt x="1485" y="628"/>
                      <a:pt x="1483" y="631"/>
                      <a:pt x="1487" y="627"/>
                    </a:cubicBezTo>
                    <a:cubicBezTo>
                      <a:pt x="1491" y="622"/>
                      <a:pt x="1490" y="620"/>
                      <a:pt x="1496" y="620"/>
                    </a:cubicBezTo>
                    <a:cubicBezTo>
                      <a:pt x="1498" y="621"/>
                      <a:pt x="1498" y="621"/>
                      <a:pt x="1498" y="621"/>
                    </a:cubicBezTo>
                    <a:cubicBezTo>
                      <a:pt x="1502" y="617"/>
                      <a:pt x="1502" y="617"/>
                      <a:pt x="1502" y="617"/>
                    </a:cubicBezTo>
                    <a:cubicBezTo>
                      <a:pt x="1509" y="618"/>
                      <a:pt x="1502" y="617"/>
                      <a:pt x="1508" y="620"/>
                    </a:cubicBezTo>
                    <a:cubicBezTo>
                      <a:pt x="1510" y="621"/>
                      <a:pt x="1517" y="625"/>
                      <a:pt x="1518" y="627"/>
                    </a:cubicBezTo>
                    <a:cubicBezTo>
                      <a:pt x="1523" y="648"/>
                      <a:pt x="1523" y="648"/>
                      <a:pt x="1523" y="648"/>
                    </a:cubicBezTo>
                    <a:cubicBezTo>
                      <a:pt x="1523" y="651"/>
                      <a:pt x="1523" y="647"/>
                      <a:pt x="1526" y="652"/>
                    </a:cubicBezTo>
                    <a:cubicBezTo>
                      <a:pt x="1519" y="651"/>
                      <a:pt x="1519" y="649"/>
                      <a:pt x="1515" y="653"/>
                    </a:cubicBezTo>
                    <a:close/>
                    <a:moveTo>
                      <a:pt x="1545" y="568"/>
                    </a:moveTo>
                    <a:cubicBezTo>
                      <a:pt x="1542" y="573"/>
                      <a:pt x="1545" y="570"/>
                      <a:pt x="1541" y="571"/>
                    </a:cubicBezTo>
                    <a:cubicBezTo>
                      <a:pt x="1540" y="576"/>
                      <a:pt x="1540" y="576"/>
                      <a:pt x="1540" y="576"/>
                    </a:cubicBezTo>
                    <a:cubicBezTo>
                      <a:pt x="1535" y="575"/>
                      <a:pt x="1523" y="575"/>
                      <a:pt x="1519" y="576"/>
                    </a:cubicBezTo>
                    <a:cubicBezTo>
                      <a:pt x="1517" y="577"/>
                      <a:pt x="1517" y="577"/>
                      <a:pt x="1517" y="577"/>
                    </a:cubicBezTo>
                    <a:cubicBezTo>
                      <a:pt x="1516" y="577"/>
                      <a:pt x="1516" y="577"/>
                      <a:pt x="1515" y="578"/>
                    </a:cubicBezTo>
                    <a:cubicBezTo>
                      <a:pt x="1510" y="578"/>
                      <a:pt x="1509" y="583"/>
                      <a:pt x="1499" y="581"/>
                    </a:cubicBezTo>
                    <a:cubicBezTo>
                      <a:pt x="1494" y="572"/>
                      <a:pt x="1500" y="568"/>
                      <a:pt x="1491" y="561"/>
                    </a:cubicBezTo>
                    <a:cubicBezTo>
                      <a:pt x="1485" y="557"/>
                      <a:pt x="1486" y="551"/>
                      <a:pt x="1481" y="547"/>
                    </a:cubicBezTo>
                    <a:cubicBezTo>
                      <a:pt x="1473" y="550"/>
                      <a:pt x="1473" y="550"/>
                      <a:pt x="1473" y="550"/>
                    </a:cubicBezTo>
                    <a:cubicBezTo>
                      <a:pt x="1457" y="536"/>
                      <a:pt x="1464" y="533"/>
                      <a:pt x="1463" y="524"/>
                    </a:cubicBezTo>
                    <a:cubicBezTo>
                      <a:pt x="1473" y="525"/>
                      <a:pt x="1473" y="525"/>
                      <a:pt x="1473" y="525"/>
                    </a:cubicBezTo>
                    <a:cubicBezTo>
                      <a:pt x="1475" y="534"/>
                      <a:pt x="1475" y="534"/>
                      <a:pt x="1475" y="534"/>
                    </a:cubicBezTo>
                    <a:cubicBezTo>
                      <a:pt x="1479" y="535"/>
                      <a:pt x="1488" y="538"/>
                      <a:pt x="1491" y="538"/>
                    </a:cubicBezTo>
                    <a:cubicBezTo>
                      <a:pt x="1497" y="540"/>
                      <a:pt x="1498" y="535"/>
                      <a:pt x="1501" y="528"/>
                    </a:cubicBezTo>
                    <a:cubicBezTo>
                      <a:pt x="1488" y="522"/>
                      <a:pt x="1484" y="522"/>
                      <a:pt x="1493" y="512"/>
                    </a:cubicBezTo>
                    <a:cubicBezTo>
                      <a:pt x="1499" y="510"/>
                      <a:pt x="1496" y="511"/>
                      <a:pt x="1503" y="509"/>
                    </a:cubicBezTo>
                    <a:cubicBezTo>
                      <a:pt x="1508" y="513"/>
                      <a:pt x="1507" y="514"/>
                      <a:pt x="1515" y="517"/>
                    </a:cubicBezTo>
                    <a:cubicBezTo>
                      <a:pt x="1515" y="511"/>
                      <a:pt x="1515" y="517"/>
                      <a:pt x="1514" y="511"/>
                    </a:cubicBezTo>
                    <a:cubicBezTo>
                      <a:pt x="1541" y="514"/>
                      <a:pt x="1532" y="504"/>
                      <a:pt x="1540" y="511"/>
                    </a:cubicBezTo>
                    <a:cubicBezTo>
                      <a:pt x="1524" y="519"/>
                      <a:pt x="1532" y="514"/>
                      <a:pt x="1522" y="517"/>
                    </a:cubicBezTo>
                    <a:cubicBezTo>
                      <a:pt x="1536" y="518"/>
                      <a:pt x="1537" y="517"/>
                      <a:pt x="1542" y="523"/>
                    </a:cubicBezTo>
                    <a:cubicBezTo>
                      <a:pt x="1542" y="523"/>
                      <a:pt x="1542" y="525"/>
                      <a:pt x="1543" y="525"/>
                    </a:cubicBezTo>
                    <a:cubicBezTo>
                      <a:pt x="1543" y="524"/>
                      <a:pt x="1543" y="525"/>
                      <a:pt x="1543" y="526"/>
                    </a:cubicBezTo>
                    <a:cubicBezTo>
                      <a:pt x="1544" y="527"/>
                      <a:pt x="1545" y="524"/>
                      <a:pt x="1543" y="532"/>
                    </a:cubicBezTo>
                    <a:cubicBezTo>
                      <a:pt x="1540" y="533"/>
                      <a:pt x="1537" y="532"/>
                      <a:pt x="1534" y="533"/>
                    </a:cubicBezTo>
                    <a:cubicBezTo>
                      <a:pt x="1529" y="532"/>
                      <a:pt x="1529" y="532"/>
                      <a:pt x="1529" y="532"/>
                    </a:cubicBezTo>
                    <a:cubicBezTo>
                      <a:pt x="1530" y="542"/>
                      <a:pt x="1530" y="542"/>
                      <a:pt x="1530" y="542"/>
                    </a:cubicBezTo>
                    <a:cubicBezTo>
                      <a:pt x="1537" y="541"/>
                      <a:pt x="1537" y="541"/>
                      <a:pt x="1537" y="541"/>
                    </a:cubicBezTo>
                    <a:cubicBezTo>
                      <a:pt x="1538" y="554"/>
                      <a:pt x="1538" y="554"/>
                      <a:pt x="1538" y="554"/>
                    </a:cubicBezTo>
                    <a:cubicBezTo>
                      <a:pt x="1549" y="552"/>
                      <a:pt x="1549" y="552"/>
                      <a:pt x="1549" y="552"/>
                    </a:cubicBezTo>
                    <a:cubicBezTo>
                      <a:pt x="1549" y="556"/>
                      <a:pt x="1547" y="565"/>
                      <a:pt x="1545" y="568"/>
                    </a:cubicBezTo>
                    <a:close/>
                    <a:moveTo>
                      <a:pt x="1549" y="540"/>
                    </a:moveTo>
                    <a:cubicBezTo>
                      <a:pt x="1545" y="538"/>
                      <a:pt x="1545" y="538"/>
                      <a:pt x="1545" y="538"/>
                    </a:cubicBezTo>
                    <a:cubicBezTo>
                      <a:pt x="1547" y="533"/>
                      <a:pt x="1544" y="535"/>
                      <a:pt x="1548" y="535"/>
                    </a:cubicBezTo>
                    <a:cubicBezTo>
                      <a:pt x="1549" y="537"/>
                      <a:pt x="1551" y="533"/>
                      <a:pt x="1549" y="540"/>
                    </a:cubicBezTo>
                    <a:close/>
                    <a:moveTo>
                      <a:pt x="1544" y="505"/>
                    </a:moveTo>
                    <a:cubicBezTo>
                      <a:pt x="1545" y="501"/>
                      <a:pt x="1546" y="502"/>
                      <a:pt x="1550" y="502"/>
                    </a:cubicBezTo>
                    <a:cubicBezTo>
                      <a:pt x="1547" y="507"/>
                      <a:pt x="1551" y="506"/>
                      <a:pt x="1544" y="505"/>
                    </a:cubicBezTo>
                    <a:close/>
                    <a:moveTo>
                      <a:pt x="1555" y="491"/>
                    </a:moveTo>
                    <a:cubicBezTo>
                      <a:pt x="1554" y="498"/>
                      <a:pt x="1555" y="494"/>
                      <a:pt x="1552" y="497"/>
                    </a:cubicBezTo>
                    <a:cubicBezTo>
                      <a:pt x="1539" y="491"/>
                      <a:pt x="1524" y="491"/>
                      <a:pt x="1511" y="485"/>
                    </a:cubicBezTo>
                    <a:cubicBezTo>
                      <a:pt x="1516" y="478"/>
                      <a:pt x="1516" y="476"/>
                      <a:pt x="1522" y="475"/>
                    </a:cubicBezTo>
                    <a:cubicBezTo>
                      <a:pt x="1527" y="473"/>
                      <a:pt x="1523" y="474"/>
                      <a:pt x="1526" y="474"/>
                    </a:cubicBezTo>
                    <a:cubicBezTo>
                      <a:pt x="1524" y="470"/>
                      <a:pt x="1527" y="473"/>
                      <a:pt x="1522" y="472"/>
                    </a:cubicBezTo>
                    <a:cubicBezTo>
                      <a:pt x="1498" y="466"/>
                      <a:pt x="1501" y="476"/>
                      <a:pt x="1490" y="468"/>
                    </a:cubicBezTo>
                    <a:cubicBezTo>
                      <a:pt x="1492" y="464"/>
                      <a:pt x="1491" y="467"/>
                      <a:pt x="1492" y="465"/>
                    </a:cubicBezTo>
                    <a:cubicBezTo>
                      <a:pt x="1496" y="462"/>
                      <a:pt x="1493" y="466"/>
                      <a:pt x="1495" y="463"/>
                    </a:cubicBezTo>
                    <a:cubicBezTo>
                      <a:pt x="1499" y="459"/>
                      <a:pt x="1492" y="463"/>
                      <a:pt x="1498" y="458"/>
                    </a:cubicBezTo>
                    <a:cubicBezTo>
                      <a:pt x="1510" y="462"/>
                      <a:pt x="1510" y="462"/>
                      <a:pt x="1510" y="462"/>
                    </a:cubicBezTo>
                    <a:cubicBezTo>
                      <a:pt x="1514" y="450"/>
                      <a:pt x="1505" y="458"/>
                      <a:pt x="1509" y="445"/>
                    </a:cubicBezTo>
                    <a:cubicBezTo>
                      <a:pt x="1512" y="438"/>
                      <a:pt x="1512" y="438"/>
                      <a:pt x="1512" y="438"/>
                    </a:cubicBezTo>
                    <a:cubicBezTo>
                      <a:pt x="1521" y="437"/>
                      <a:pt x="1516" y="443"/>
                      <a:pt x="1519" y="450"/>
                    </a:cubicBezTo>
                    <a:cubicBezTo>
                      <a:pt x="1523" y="458"/>
                      <a:pt x="1523" y="450"/>
                      <a:pt x="1524" y="464"/>
                    </a:cubicBezTo>
                    <a:cubicBezTo>
                      <a:pt x="1532" y="465"/>
                      <a:pt x="1528" y="452"/>
                      <a:pt x="1527" y="445"/>
                    </a:cubicBezTo>
                    <a:cubicBezTo>
                      <a:pt x="1536" y="444"/>
                      <a:pt x="1536" y="444"/>
                      <a:pt x="1536" y="444"/>
                    </a:cubicBezTo>
                    <a:cubicBezTo>
                      <a:pt x="1532" y="440"/>
                      <a:pt x="1533" y="442"/>
                      <a:pt x="1531" y="436"/>
                    </a:cubicBezTo>
                    <a:cubicBezTo>
                      <a:pt x="1538" y="434"/>
                      <a:pt x="1538" y="434"/>
                      <a:pt x="1538" y="434"/>
                    </a:cubicBezTo>
                    <a:cubicBezTo>
                      <a:pt x="1541" y="437"/>
                      <a:pt x="1540" y="434"/>
                      <a:pt x="1540" y="440"/>
                    </a:cubicBezTo>
                    <a:cubicBezTo>
                      <a:pt x="1540" y="449"/>
                      <a:pt x="1540" y="449"/>
                      <a:pt x="1540" y="449"/>
                    </a:cubicBezTo>
                    <a:cubicBezTo>
                      <a:pt x="1549" y="450"/>
                      <a:pt x="1545" y="449"/>
                      <a:pt x="1546" y="446"/>
                    </a:cubicBezTo>
                    <a:cubicBezTo>
                      <a:pt x="1546" y="445"/>
                      <a:pt x="1545" y="445"/>
                      <a:pt x="1549" y="440"/>
                    </a:cubicBezTo>
                    <a:cubicBezTo>
                      <a:pt x="1551" y="442"/>
                      <a:pt x="1552" y="442"/>
                      <a:pt x="1553" y="444"/>
                    </a:cubicBezTo>
                    <a:cubicBezTo>
                      <a:pt x="1556" y="449"/>
                      <a:pt x="1550" y="447"/>
                      <a:pt x="1559" y="455"/>
                    </a:cubicBezTo>
                    <a:cubicBezTo>
                      <a:pt x="1556" y="473"/>
                      <a:pt x="1556" y="473"/>
                      <a:pt x="1556" y="473"/>
                    </a:cubicBezTo>
                    <a:cubicBezTo>
                      <a:pt x="1556" y="477"/>
                      <a:pt x="1556" y="474"/>
                      <a:pt x="1558" y="477"/>
                    </a:cubicBezTo>
                    <a:cubicBezTo>
                      <a:pt x="1559" y="478"/>
                      <a:pt x="1559" y="478"/>
                      <a:pt x="1559" y="478"/>
                    </a:cubicBezTo>
                    <a:cubicBezTo>
                      <a:pt x="1557" y="481"/>
                      <a:pt x="1556" y="482"/>
                      <a:pt x="1555" y="486"/>
                    </a:cubicBezTo>
                    <a:cubicBezTo>
                      <a:pt x="1559" y="487"/>
                      <a:pt x="1558" y="488"/>
                      <a:pt x="1557" y="492"/>
                    </a:cubicBezTo>
                    <a:lnTo>
                      <a:pt x="1555" y="491"/>
                    </a:lnTo>
                    <a:close/>
                    <a:moveTo>
                      <a:pt x="1601" y="567"/>
                    </a:moveTo>
                    <a:cubicBezTo>
                      <a:pt x="1593" y="566"/>
                      <a:pt x="1582" y="562"/>
                      <a:pt x="1579" y="563"/>
                    </a:cubicBezTo>
                    <a:cubicBezTo>
                      <a:pt x="1572" y="564"/>
                      <a:pt x="1575" y="563"/>
                      <a:pt x="1574" y="566"/>
                    </a:cubicBezTo>
                    <a:cubicBezTo>
                      <a:pt x="1578" y="572"/>
                      <a:pt x="1578" y="572"/>
                      <a:pt x="1578" y="572"/>
                    </a:cubicBezTo>
                    <a:cubicBezTo>
                      <a:pt x="1573" y="576"/>
                      <a:pt x="1573" y="576"/>
                      <a:pt x="1573" y="576"/>
                    </a:cubicBezTo>
                    <a:cubicBezTo>
                      <a:pt x="1566" y="575"/>
                      <a:pt x="1570" y="576"/>
                      <a:pt x="1567" y="581"/>
                    </a:cubicBezTo>
                    <a:cubicBezTo>
                      <a:pt x="1562" y="581"/>
                      <a:pt x="1562" y="581"/>
                      <a:pt x="1562" y="581"/>
                    </a:cubicBezTo>
                    <a:cubicBezTo>
                      <a:pt x="1565" y="578"/>
                      <a:pt x="1564" y="579"/>
                      <a:pt x="1565" y="577"/>
                    </a:cubicBezTo>
                    <a:cubicBezTo>
                      <a:pt x="1570" y="569"/>
                      <a:pt x="1562" y="580"/>
                      <a:pt x="1568" y="571"/>
                    </a:cubicBezTo>
                    <a:cubicBezTo>
                      <a:pt x="1559" y="576"/>
                      <a:pt x="1559" y="578"/>
                      <a:pt x="1559" y="577"/>
                    </a:cubicBezTo>
                    <a:cubicBezTo>
                      <a:pt x="1559" y="577"/>
                      <a:pt x="1558" y="578"/>
                      <a:pt x="1558" y="578"/>
                    </a:cubicBezTo>
                    <a:cubicBezTo>
                      <a:pt x="1562" y="567"/>
                      <a:pt x="1562" y="567"/>
                      <a:pt x="1562" y="567"/>
                    </a:cubicBezTo>
                    <a:cubicBezTo>
                      <a:pt x="1559" y="563"/>
                      <a:pt x="1559" y="563"/>
                      <a:pt x="1559" y="563"/>
                    </a:cubicBezTo>
                    <a:cubicBezTo>
                      <a:pt x="1562" y="557"/>
                      <a:pt x="1560" y="561"/>
                      <a:pt x="1562" y="559"/>
                    </a:cubicBezTo>
                    <a:cubicBezTo>
                      <a:pt x="1563" y="557"/>
                      <a:pt x="1563" y="558"/>
                      <a:pt x="1563" y="556"/>
                    </a:cubicBezTo>
                    <a:cubicBezTo>
                      <a:pt x="1563" y="554"/>
                      <a:pt x="1562" y="553"/>
                      <a:pt x="1562" y="549"/>
                    </a:cubicBezTo>
                    <a:cubicBezTo>
                      <a:pt x="1562" y="545"/>
                      <a:pt x="1563" y="537"/>
                      <a:pt x="1563" y="533"/>
                    </a:cubicBezTo>
                    <a:cubicBezTo>
                      <a:pt x="1569" y="532"/>
                      <a:pt x="1569" y="532"/>
                      <a:pt x="1569" y="532"/>
                    </a:cubicBezTo>
                    <a:cubicBezTo>
                      <a:pt x="1569" y="530"/>
                      <a:pt x="1569" y="530"/>
                      <a:pt x="1569" y="530"/>
                    </a:cubicBezTo>
                    <a:cubicBezTo>
                      <a:pt x="1571" y="526"/>
                      <a:pt x="1571" y="526"/>
                      <a:pt x="1571" y="526"/>
                    </a:cubicBezTo>
                    <a:cubicBezTo>
                      <a:pt x="1584" y="531"/>
                      <a:pt x="1584" y="531"/>
                      <a:pt x="1584" y="531"/>
                    </a:cubicBezTo>
                    <a:cubicBezTo>
                      <a:pt x="1590" y="526"/>
                      <a:pt x="1590" y="526"/>
                      <a:pt x="1590" y="526"/>
                    </a:cubicBezTo>
                    <a:cubicBezTo>
                      <a:pt x="1596" y="529"/>
                      <a:pt x="1599" y="529"/>
                      <a:pt x="1603" y="532"/>
                    </a:cubicBezTo>
                    <a:cubicBezTo>
                      <a:pt x="1604" y="533"/>
                      <a:pt x="1607" y="535"/>
                      <a:pt x="1608" y="536"/>
                    </a:cubicBezTo>
                    <a:cubicBezTo>
                      <a:pt x="1610" y="537"/>
                      <a:pt x="1612" y="540"/>
                      <a:pt x="1612" y="540"/>
                    </a:cubicBezTo>
                    <a:cubicBezTo>
                      <a:pt x="1615" y="543"/>
                      <a:pt x="1617" y="540"/>
                      <a:pt x="1623" y="543"/>
                    </a:cubicBezTo>
                    <a:cubicBezTo>
                      <a:pt x="1635" y="550"/>
                      <a:pt x="1635" y="550"/>
                      <a:pt x="1635" y="550"/>
                    </a:cubicBezTo>
                    <a:cubicBezTo>
                      <a:pt x="1631" y="557"/>
                      <a:pt x="1628" y="555"/>
                      <a:pt x="1626" y="563"/>
                    </a:cubicBezTo>
                    <a:cubicBezTo>
                      <a:pt x="1617" y="563"/>
                      <a:pt x="1621" y="570"/>
                      <a:pt x="1601" y="567"/>
                    </a:cubicBezTo>
                    <a:close/>
                    <a:moveTo>
                      <a:pt x="1656" y="670"/>
                    </a:moveTo>
                    <a:cubicBezTo>
                      <a:pt x="1653" y="668"/>
                      <a:pt x="1653" y="667"/>
                      <a:pt x="1652" y="663"/>
                    </a:cubicBezTo>
                    <a:cubicBezTo>
                      <a:pt x="1653" y="658"/>
                      <a:pt x="1653" y="658"/>
                      <a:pt x="1653" y="658"/>
                    </a:cubicBezTo>
                    <a:cubicBezTo>
                      <a:pt x="1655" y="658"/>
                      <a:pt x="1653" y="656"/>
                      <a:pt x="1657" y="663"/>
                    </a:cubicBezTo>
                    <a:cubicBezTo>
                      <a:pt x="1661" y="671"/>
                      <a:pt x="1661" y="671"/>
                      <a:pt x="1661" y="671"/>
                    </a:cubicBezTo>
                    <a:lnTo>
                      <a:pt x="1656" y="670"/>
                    </a:lnTo>
                    <a:close/>
                    <a:moveTo>
                      <a:pt x="1660" y="655"/>
                    </a:moveTo>
                    <a:cubicBezTo>
                      <a:pt x="1661" y="654"/>
                      <a:pt x="1660" y="654"/>
                      <a:pt x="1662" y="654"/>
                    </a:cubicBezTo>
                    <a:cubicBezTo>
                      <a:pt x="1662" y="654"/>
                      <a:pt x="1664" y="655"/>
                      <a:pt x="1664" y="655"/>
                    </a:cubicBezTo>
                    <a:cubicBezTo>
                      <a:pt x="1663" y="656"/>
                      <a:pt x="1665" y="661"/>
                      <a:pt x="1660" y="655"/>
                    </a:cubicBezTo>
                    <a:close/>
                    <a:moveTo>
                      <a:pt x="1732" y="864"/>
                    </a:moveTo>
                    <a:cubicBezTo>
                      <a:pt x="1728" y="861"/>
                      <a:pt x="1728" y="861"/>
                      <a:pt x="1728" y="861"/>
                    </a:cubicBezTo>
                    <a:cubicBezTo>
                      <a:pt x="1730" y="857"/>
                      <a:pt x="1726" y="857"/>
                      <a:pt x="1731" y="858"/>
                    </a:cubicBezTo>
                    <a:cubicBezTo>
                      <a:pt x="1733" y="862"/>
                      <a:pt x="1733" y="860"/>
                      <a:pt x="1732" y="864"/>
                    </a:cubicBezTo>
                    <a:close/>
                    <a:moveTo>
                      <a:pt x="1730" y="853"/>
                    </a:moveTo>
                    <a:cubicBezTo>
                      <a:pt x="1732" y="852"/>
                      <a:pt x="1728" y="850"/>
                      <a:pt x="1733" y="852"/>
                    </a:cubicBezTo>
                    <a:cubicBezTo>
                      <a:pt x="1735" y="854"/>
                      <a:pt x="1733" y="852"/>
                      <a:pt x="1734" y="854"/>
                    </a:cubicBezTo>
                    <a:cubicBezTo>
                      <a:pt x="1730" y="856"/>
                      <a:pt x="1733" y="856"/>
                      <a:pt x="1730" y="853"/>
                    </a:cubicBezTo>
                    <a:close/>
                    <a:moveTo>
                      <a:pt x="1746" y="867"/>
                    </a:moveTo>
                    <a:cubicBezTo>
                      <a:pt x="1743" y="867"/>
                      <a:pt x="1743" y="867"/>
                      <a:pt x="1743" y="867"/>
                    </a:cubicBezTo>
                    <a:cubicBezTo>
                      <a:pt x="1743" y="861"/>
                      <a:pt x="1743" y="861"/>
                      <a:pt x="1743" y="861"/>
                    </a:cubicBezTo>
                    <a:cubicBezTo>
                      <a:pt x="1747" y="863"/>
                      <a:pt x="1747" y="863"/>
                      <a:pt x="1747" y="863"/>
                    </a:cubicBezTo>
                    <a:lnTo>
                      <a:pt x="1746" y="867"/>
                    </a:lnTo>
                    <a:close/>
                    <a:moveTo>
                      <a:pt x="1827" y="913"/>
                    </a:moveTo>
                    <a:cubicBezTo>
                      <a:pt x="1824" y="912"/>
                      <a:pt x="1825" y="912"/>
                      <a:pt x="1824" y="910"/>
                    </a:cubicBezTo>
                    <a:cubicBezTo>
                      <a:pt x="1826" y="910"/>
                      <a:pt x="1824" y="908"/>
                      <a:pt x="1830" y="912"/>
                    </a:cubicBezTo>
                    <a:cubicBezTo>
                      <a:pt x="1828" y="913"/>
                      <a:pt x="1833" y="914"/>
                      <a:pt x="1827" y="913"/>
                    </a:cubicBezTo>
                    <a:close/>
                    <a:moveTo>
                      <a:pt x="1854" y="954"/>
                    </a:moveTo>
                    <a:cubicBezTo>
                      <a:pt x="1856" y="952"/>
                      <a:pt x="1854" y="950"/>
                      <a:pt x="1859" y="954"/>
                    </a:cubicBezTo>
                    <a:cubicBezTo>
                      <a:pt x="1857" y="955"/>
                      <a:pt x="1858" y="955"/>
                      <a:pt x="1854" y="954"/>
                    </a:cubicBezTo>
                    <a:close/>
                    <a:moveTo>
                      <a:pt x="1909" y="951"/>
                    </a:moveTo>
                    <a:cubicBezTo>
                      <a:pt x="1907" y="951"/>
                      <a:pt x="1907" y="951"/>
                      <a:pt x="1907" y="951"/>
                    </a:cubicBezTo>
                    <a:cubicBezTo>
                      <a:pt x="1901" y="949"/>
                      <a:pt x="1904" y="952"/>
                      <a:pt x="1902" y="947"/>
                    </a:cubicBezTo>
                    <a:cubicBezTo>
                      <a:pt x="1906" y="946"/>
                      <a:pt x="1904" y="946"/>
                      <a:pt x="1908" y="948"/>
                    </a:cubicBezTo>
                    <a:cubicBezTo>
                      <a:pt x="1910" y="950"/>
                      <a:pt x="1909" y="948"/>
                      <a:pt x="1909" y="951"/>
                    </a:cubicBezTo>
                    <a:close/>
                    <a:moveTo>
                      <a:pt x="1933" y="931"/>
                    </a:moveTo>
                    <a:cubicBezTo>
                      <a:pt x="1924" y="929"/>
                      <a:pt x="1924" y="929"/>
                      <a:pt x="1924" y="929"/>
                    </a:cubicBezTo>
                    <a:cubicBezTo>
                      <a:pt x="1922" y="924"/>
                      <a:pt x="1926" y="926"/>
                      <a:pt x="1921" y="924"/>
                    </a:cubicBezTo>
                    <a:cubicBezTo>
                      <a:pt x="1925" y="921"/>
                      <a:pt x="1919" y="923"/>
                      <a:pt x="1925" y="921"/>
                    </a:cubicBezTo>
                    <a:cubicBezTo>
                      <a:pt x="1928" y="921"/>
                      <a:pt x="1930" y="924"/>
                      <a:pt x="1935" y="925"/>
                    </a:cubicBezTo>
                    <a:lnTo>
                      <a:pt x="1933" y="931"/>
                    </a:lnTo>
                    <a:close/>
                    <a:moveTo>
                      <a:pt x="1954" y="875"/>
                    </a:moveTo>
                    <a:cubicBezTo>
                      <a:pt x="1955" y="891"/>
                      <a:pt x="1955" y="891"/>
                      <a:pt x="1955" y="891"/>
                    </a:cubicBezTo>
                    <a:cubicBezTo>
                      <a:pt x="1946" y="887"/>
                      <a:pt x="1946" y="888"/>
                      <a:pt x="1942" y="884"/>
                    </a:cubicBezTo>
                    <a:cubicBezTo>
                      <a:pt x="1939" y="881"/>
                      <a:pt x="1940" y="883"/>
                      <a:pt x="1935" y="881"/>
                    </a:cubicBezTo>
                    <a:cubicBezTo>
                      <a:pt x="1939" y="877"/>
                      <a:pt x="1940" y="878"/>
                      <a:pt x="1941" y="877"/>
                    </a:cubicBezTo>
                    <a:cubicBezTo>
                      <a:pt x="1931" y="873"/>
                      <a:pt x="1931" y="873"/>
                      <a:pt x="1931" y="873"/>
                    </a:cubicBezTo>
                    <a:cubicBezTo>
                      <a:pt x="1935" y="868"/>
                      <a:pt x="1935" y="868"/>
                      <a:pt x="1935" y="868"/>
                    </a:cubicBezTo>
                    <a:cubicBezTo>
                      <a:pt x="1923" y="862"/>
                      <a:pt x="1923" y="862"/>
                      <a:pt x="1923" y="862"/>
                    </a:cubicBezTo>
                    <a:cubicBezTo>
                      <a:pt x="1929" y="859"/>
                      <a:pt x="1929" y="859"/>
                      <a:pt x="1929" y="859"/>
                    </a:cubicBezTo>
                    <a:cubicBezTo>
                      <a:pt x="1912" y="850"/>
                      <a:pt x="1912" y="850"/>
                      <a:pt x="1912" y="850"/>
                    </a:cubicBezTo>
                    <a:cubicBezTo>
                      <a:pt x="1908" y="848"/>
                      <a:pt x="1908" y="838"/>
                      <a:pt x="1905" y="835"/>
                    </a:cubicBezTo>
                    <a:cubicBezTo>
                      <a:pt x="1900" y="840"/>
                      <a:pt x="1900" y="840"/>
                      <a:pt x="1900" y="840"/>
                    </a:cubicBezTo>
                    <a:cubicBezTo>
                      <a:pt x="1900" y="840"/>
                      <a:pt x="1899" y="840"/>
                      <a:pt x="1899" y="841"/>
                    </a:cubicBezTo>
                    <a:cubicBezTo>
                      <a:pt x="1896" y="834"/>
                      <a:pt x="1896" y="834"/>
                      <a:pt x="1896" y="834"/>
                    </a:cubicBezTo>
                    <a:cubicBezTo>
                      <a:pt x="1894" y="835"/>
                      <a:pt x="1894" y="835"/>
                      <a:pt x="1894" y="835"/>
                    </a:cubicBezTo>
                    <a:cubicBezTo>
                      <a:pt x="1893" y="841"/>
                      <a:pt x="1898" y="840"/>
                      <a:pt x="1896" y="848"/>
                    </a:cubicBezTo>
                    <a:cubicBezTo>
                      <a:pt x="1887" y="843"/>
                      <a:pt x="1894" y="846"/>
                      <a:pt x="1889" y="842"/>
                    </a:cubicBezTo>
                    <a:cubicBezTo>
                      <a:pt x="1887" y="846"/>
                      <a:pt x="1887" y="846"/>
                      <a:pt x="1887" y="846"/>
                    </a:cubicBezTo>
                    <a:cubicBezTo>
                      <a:pt x="1892" y="854"/>
                      <a:pt x="1886" y="850"/>
                      <a:pt x="1896" y="854"/>
                    </a:cubicBezTo>
                    <a:cubicBezTo>
                      <a:pt x="1896" y="859"/>
                      <a:pt x="1897" y="861"/>
                      <a:pt x="1898" y="864"/>
                    </a:cubicBezTo>
                    <a:cubicBezTo>
                      <a:pt x="1900" y="869"/>
                      <a:pt x="1900" y="868"/>
                      <a:pt x="1901" y="874"/>
                    </a:cubicBezTo>
                    <a:cubicBezTo>
                      <a:pt x="1908" y="875"/>
                      <a:pt x="1908" y="877"/>
                      <a:pt x="1910" y="881"/>
                    </a:cubicBezTo>
                    <a:cubicBezTo>
                      <a:pt x="1913" y="885"/>
                      <a:pt x="1912" y="881"/>
                      <a:pt x="1916" y="888"/>
                    </a:cubicBezTo>
                    <a:cubicBezTo>
                      <a:pt x="1916" y="887"/>
                      <a:pt x="1916" y="887"/>
                      <a:pt x="1916" y="887"/>
                    </a:cubicBezTo>
                    <a:cubicBezTo>
                      <a:pt x="1919" y="884"/>
                      <a:pt x="1919" y="884"/>
                      <a:pt x="1919" y="884"/>
                    </a:cubicBezTo>
                    <a:cubicBezTo>
                      <a:pt x="1923" y="899"/>
                      <a:pt x="1923" y="899"/>
                      <a:pt x="1923" y="899"/>
                    </a:cubicBezTo>
                    <a:cubicBezTo>
                      <a:pt x="1918" y="898"/>
                      <a:pt x="1918" y="898"/>
                      <a:pt x="1918" y="898"/>
                    </a:cubicBezTo>
                    <a:cubicBezTo>
                      <a:pt x="1917" y="902"/>
                      <a:pt x="1917" y="902"/>
                      <a:pt x="1917" y="902"/>
                    </a:cubicBezTo>
                    <a:cubicBezTo>
                      <a:pt x="1910" y="903"/>
                      <a:pt x="1910" y="903"/>
                      <a:pt x="1910" y="903"/>
                    </a:cubicBezTo>
                    <a:cubicBezTo>
                      <a:pt x="1911" y="904"/>
                      <a:pt x="1911" y="904"/>
                      <a:pt x="1911" y="904"/>
                    </a:cubicBezTo>
                    <a:cubicBezTo>
                      <a:pt x="1911" y="905"/>
                      <a:pt x="1912" y="905"/>
                      <a:pt x="1912" y="905"/>
                    </a:cubicBezTo>
                    <a:cubicBezTo>
                      <a:pt x="1913" y="907"/>
                      <a:pt x="1913" y="907"/>
                      <a:pt x="1913" y="907"/>
                    </a:cubicBezTo>
                    <a:cubicBezTo>
                      <a:pt x="1915" y="910"/>
                      <a:pt x="1913" y="907"/>
                      <a:pt x="1914" y="910"/>
                    </a:cubicBezTo>
                    <a:cubicBezTo>
                      <a:pt x="1915" y="913"/>
                      <a:pt x="1914" y="911"/>
                      <a:pt x="1916" y="914"/>
                    </a:cubicBezTo>
                    <a:cubicBezTo>
                      <a:pt x="1913" y="916"/>
                      <a:pt x="1913" y="916"/>
                      <a:pt x="1913" y="916"/>
                    </a:cubicBezTo>
                    <a:cubicBezTo>
                      <a:pt x="1913" y="917"/>
                      <a:pt x="1913" y="917"/>
                      <a:pt x="1913" y="917"/>
                    </a:cubicBezTo>
                    <a:cubicBezTo>
                      <a:pt x="1911" y="908"/>
                      <a:pt x="1913" y="911"/>
                      <a:pt x="1906" y="905"/>
                    </a:cubicBezTo>
                    <a:cubicBezTo>
                      <a:pt x="1890" y="892"/>
                      <a:pt x="1888" y="904"/>
                      <a:pt x="1886" y="893"/>
                    </a:cubicBezTo>
                    <a:cubicBezTo>
                      <a:pt x="1883" y="892"/>
                      <a:pt x="1883" y="891"/>
                      <a:pt x="1880" y="890"/>
                    </a:cubicBezTo>
                    <a:cubicBezTo>
                      <a:pt x="1879" y="894"/>
                      <a:pt x="1879" y="894"/>
                      <a:pt x="1879" y="894"/>
                    </a:cubicBezTo>
                    <a:cubicBezTo>
                      <a:pt x="1870" y="886"/>
                      <a:pt x="1866" y="881"/>
                      <a:pt x="1859" y="883"/>
                    </a:cubicBezTo>
                    <a:cubicBezTo>
                      <a:pt x="1864" y="892"/>
                      <a:pt x="1869" y="899"/>
                      <a:pt x="1877" y="906"/>
                    </a:cubicBezTo>
                    <a:cubicBezTo>
                      <a:pt x="1881" y="910"/>
                      <a:pt x="1886" y="910"/>
                      <a:pt x="1889" y="916"/>
                    </a:cubicBezTo>
                    <a:cubicBezTo>
                      <a:pt x="1891" y="922"/>
                      <a:pt x="1887" y="918"/>
                      <a:pt x="1891" y="922"/>
                    </a:cubicBezTo>
                    <a:cubicBezTo>
                      <a:pt x="1892" y="923"/>
                      <a:pt x="1899" y="925"/>
                      <a:pt x="1900" y="926"/>
                    </a:cubicBezTo>
                    <a:cubicBezTo>
                      <a:pt x="1903" y="931"/>
                      <a:pt x="1901" y="928"/>
                      <a:pt x="1899" y="936"/>
                    </a:cubicBezTo>
                    <a:cubicBezTo>
                      <a:pt x="1877" y="923"/>
                      <a:pt x="1877" y="923"/>
                      <a:pt x="1877" y="923"/>
                    </a:cubicBezTo>
                    <a:cubicBezTo>
                      <a:pt x="1854" y="914"/>
                      <a:pt x="1854" y="914"/>
                      <a:pt x="1854" y="914"/>
                    </a:cubicBezTo>
                    <a:cubicBezTo>
                      <a:pt x="1851" y="912"/>
                      <a:pt x="1846" y="908"/>
                      <a:pt x="1844" y="908"/>
                    </a:cubicBezTo>
                    <a:cubicBezTo>
                      <a:pt x="1840" y="908"/>
                      <a:pt x="1841" y="912"/>
                      <a:pt x="1833" y="907"/>
                    </a:cubicBezTo>
                    <a:cubicBezTo>
                      <a:pt x="1830" y="906"/>
                      <a:pt x="1831" y="906"/>
                      <a:pt x="1827" y="905"/>
                    </a:cubicBezTo>
                    <a:cubicBezTo>
                      <a:pt x="1824" y="903"/>
                      <a:pt x="1816" y="901"/>
                      <a:pt x="1815" y="894"/>
                    </a:cubicBezTo>
                    <a:cubicBezTo>
                      <a:pt x="1825" y="895"/>
                      <a:pt x="1825" y="895"/>
                      <a:pt x="1825" y="895"/>
                    </a:cubicBezTo>
                    <a:cubicBezTo>
                      <a:pt x="1818" y="886"/>
                      <a:pt x="1822" y="891"/>
                      <a:pt x="1815" y="891"/>
                    </a:cubicBezTo>
                    <a:cubicBezTo>
                      <a:pt x="1813" y="887"/>
                      <a:pt x="1813" y="887"/>
                      <a:pt x="1813" y="887"/>
                    </a:cubicBezTo>
                    <a:cubicBezTo>
                      <a:pt x="1813" y="887"/>
                      <a:pt x="1812" y="887"/>
                      <a:pt x="1812" y="887"/>
                    </a:cubicBezTo>
                    <a:cubicBezTo>
                      <a:pt x="1809" y="884"/>
                      <a:pt x="1809" y="888"/>
                      <a:pt x="1809" y="883"/>
                    </a:cubicBezTo>
                    <a:cubicBezTo>
                      <a:pt x="1810" y="877"/>
                      <a:pt x="1810" y="877"/>
                      <a:pt x="1810" y="877"/>
                    </a:cubicBezTo>
                    <a:cubicBezTo>
                      <a:pt x="1805" y="872"/>
                      <a:pt x="1807" y="877"/>
                      <a:pt x="1804" y="861"/>
                    </a:cubicBezTo>
                    <a:cubicBezTo>
                      <a:pt x="1796" y="858"/>
                      <a:pt x="1801" y="861"/>
                      <a:pt x="1796" y="861"/>
                    </a:cubicBezTo>
                    <a:cubicBezTo>
                      <a:pt x="1789" y="861"/>
                      <a:pt x="1789" y="861"/>
                      <a:pt x="1789" y="861"/>
                    </a:cubicBezTo>
                    <a:cubicBezTo>
                      <a:pt x="1793" y="854"/>
                      <a:pt x="1793" y="854"/>
                      <a:pt x="1793" y="854"/>
                    </a:cubicBezTo>
                    <a:cubicBezTo>
                      <a:pt x="1792" y="852"/>
                      <a:pt x="1792" y="852"/>
                      <a:pt x="1792" y="852"/>
                    </a:cubicBezTo>
                    <a:cubicBezTo>
                      <a:pt x="1792" y="852"/>
                      <a:pt x="1792" y="852"/>
                      <a:pt x="1791" y="852"/>
                    </a:cubicBezTo>
                    <a:cubicBezTo>
                      <a:pt x="1790" y="853"/>
                      <a:pt x="1787" y="853"/>
                      <a:pt x="1785" y="853"/>
                    </a:cubicBezTo>
                    <a:cubicBezTo>
                      <a:pt x="1781" y="844"/>
                      <a:pt x="1781" y="844"/>
                      <a:pt x="1781" y="844"/>
                    </a:cubicBezTo>
                    <a:cubicBezTo>
                      <a:pt x="1777" y="846"/>
                      <a:pt x="1777" y="846"/>
                      <a:pt x="1777" y="846"/>
                    </a:cubicBezTo>
                    <a:cubicBezTo>
                      <a:pt x="1781" y="856"/>
                      <a:pt x="1781" y="856"/>
                      <a:pt x="1781" y="856"/>
                    </a:cubicBezTo>
                    <a:cubicBezTo>
                      <a:pt x="1777" y="856"/>
                      <a:pt x="1778" y="857"/>
                      <a:pt x="1774" y="854"/>
                    </a:cubicBezTo>
                    <a:cubicBezTo>
                      <a:pt x="1772" y="852"/>
                      <a:pt x="1773" y="853"/>
                      <a:pt x="1772" y="852"/>
                    </a:cubicBezTo>
                    <a:cubicBezTo>
                      <a:pt x="1770" y="848"/>
                      <a:pt x="1770" y="848"/>
                      <a:pt x="1770" y="848"/>
                    </a:cubicBezTo>
                    <a:cubicBezTo>
                      <a:pt x="1761" y="857"/>
                      <a:pt x="1745" y="855"/>
                      <a:pt x="1738" y="848"/>
                    </a:cubicBezTo>
                    <a:cubicBezTo>
                      <a:pt x="1732" y="839"/>
                      <a:pt x="1732" y="839"/>
                      <a:pt x="1732" y="839"/>
                    </a:cubicBezTo>
                    <a:cubicBezTo>
                      <a:pt x="1734" y="838"/>
                      <a:pt x="1736" y="837"/>
                      <a:pt x="1737" y="836"/>
                    </a:cubicBezTo>
                    <a:cubicBezTo>
                      <a:pt x="1745" y="821"/>
                      <a:pt x="1745" y="821"/>
                      <a:pt x="1745" y="821"/>
                    </a:cubicBezTo>
                    <a:cubicBezTo>
                      <a:pt x="1753" y="824"/>
                      <a:pt x="1755" y="825"/>
                      <a:pt x="1761" y="827"/>
                    </a:cubicBezTo>
                    <a:cubicBezTo>
                      <a:pt x="1765" y="829"/>
                      <a:pt x="1766" y="829"/>
                      <a:pt x="1769" y="829"/>
                    </a:cubicBezTo>
                    <a:cubicBezTo>
                      <a:pt x="1783" y="829"/>
                      <a:pt x="1783" y="832"/>
                      <a:pt x="1792" y="834"/>
                    </a:cubicBezTo>
                    <a:cubicBezTo>
                      <a:pt x="1797" y="834"/>
                      <a:pt x="1804" y="835"/>
                      <a:pt x="1809" y="837"/>
                    </a:cubicBezTo>
                    <a:cubicBezTo>
                      <a:pt x="1811" y="837"/>
                      <a:pt x="1812" y="839"/>
                      <a:pt x="1813" y="838"/>
                    </a:cubicBezTo>
                    <a:cubicBezTo>
                      <a:pt x="1813" y="837"/>
                      <a:pt x="1813" y="837"/>
                      <a:pt x="1814" y="837"/>
                    </a:cubicBezTo>
                    <a:cubicBezTo>
                      <a:pt x="1812" y="831"/>
                      <a:pt x="1811" y="830"/>
                      <a:pt x="1809" y="825"/>
                    </a:cubicBezTo>
                    <a:cubicBezTo>
                      <a:pt x="1807" y="817"/>
                      <a:pt x="1802" y="818"/>
                      <a:pt x="1802" y="809"/>
                    </a:cubicBezTo>
                    <a:cubicBezTo>
                      <a:pt x="1806" y="810"/>
                      <a:pt x="1806" y="810"/>
                      <a:pt x="1806" y="810"/>
                    </a:cubicBezTo>
                    <a:cubicBezTo>
                      <a:pt x="1807" y="809"/>
                      <a:pt x="1807" y="809"/>
                      <a:pt x="1807" y="809"/>
                    </a:cubicBezTo>
                    <a:cubicBezTo>
                      <a:pt x="1807" y="809"/>
                      <a:pt x="1808" y="809"/>
                      <a:pt x="1809" y="808"/>
                    </a:cubicBezTo>
                    <a:cubicBezTo>
                      <a:pt x="1812" y="806"/>
                      <a:pt x="1816" y="805"/>
                      <a:pt x="1818" y="801"/>
                    </a:cubicBezTo>
                    <a:cubicBezTo>
                      <a:pt x="1821" y="801"/>
                      <a:pt x="1823" y="801"/>
                      <a:pt x="1827" y="803"/>
                    </a:cubicBezTo>
                    <a:cubicBezTo>
                      <a:pt x="1828" y="800"/>
                      <a:pt x="1828" y="800"/>
                      <a:pt x="1828" y="800"/>
                    </a:cubicBezTo>
                    <a:cubicBezTo>
                      <a:pt x="1824" y="796"/>
                      <a:pt x="1824" y="796"/>
                      <a:pt x="1824" y="796"/>
                    </a:cubicBezTo>
                    <a:cubicBezTo>
                      <a:pt x="1827" y="790"/>
                      <a:pt x="1827" y="790"/>
                      <a:pt x="1827" y="790"/>
                    </a:cubicBezTo>
                    <a:cubicBezTo>
                      <a:pt x="1831" y="789"/>
                      <a:pt x="1831" y="789"/>
                      <a:pt x="1831" y="789"/>
                    </a:cubicBezTo>
                    <a:cubicBezTo>
                      <a:pt x="1836" y="789"/>
                      <a:pt x="1836" y="789"/>
                      <a:pt x="1836" y="789"/>
                    </a:cubicBezTo>
                    <a:cubicBezTo>
                      <a:pt x="1836" y="782"/>
                      <a:pt x="1830" y="787"/>
                      <a:pt x="1835" y="779"/>
                    </a:cubicBezTo>
                    <a:cubicBezTo>
                      <a:pt x="1834" y="778"/>
                      <a:pt x="1833" y="776"/>
                      <a:pt x="1833" y="774"/>
                    </a:cubicBezTo>
                    <a:cubicBezTo>
                      <a:pt x="1833" y="769"/>
                      <a:pt x="1833" y="772"/>
                      <a:pt x="1835" y="768"/>
                    </a:cubicBezTo>
                    <a:cubicBezTo>
                      <a:pt x="1831" y="767"/>
                      <a:pt x="1831" y="767"/>
                      <a:pt x="1831" y="767"/>
                    </a:cubicBezTo>
                    <a:cubicBezTo>
                      <a:pt x="1828" y="752"/>
                      <a:pt x="1820" y="768"/>
                      <a:pt x="1830" y="745"/>
                    </a:cubicBezTo>
                    <a:cubicBezTo>
                      <a:pt x="1826" y="745"/>
                      <a:pt x="1826" y="745"/>
                      <a:pt x="1826" y="745"/>
                    </a:cubicBezTo>
                    <a:cubicBezTo>
                      <a:pt x="1819" y="745"/>
                      <a:pt x="1814" y="747"/>
                      <a:pt x="1806" y="749"/>
                    </a:cubicBezTo>
                    <a:cubicBezTo>
                      <a:pt x="1804" y="742"/>
                      <a:pt x="1807" y="747"/>
                      <a:pt x="1802" y="739"/>
                    </a:cubicBezTo>
                    <a:cubicBezTo>
                      <a:pt x="1806" y="731"/>
                      <a:pt x="1806" y="731"/>
                      <a:pt x="1806" y="731"/>
                    </a:cubicBezTo>
                    <a:cubicBezTo>
                      <a:pt x="1813" y="734"/>
                      <a:pt x="1810" y="735"/>
                      <a:pt x="1814" y="732"/>
                    </a:cubicBezTo>
                    <a:cubicBezTo>
                      <a:pt x="1811" y="730"/>
                      <a:pt x="1800" y="725"/>
                      <a:pt x="1806" y="720"/>
                    </a:cubicBezTo>
                    <a:cubicBezTo>
                      <a:pt x="1808" y="717"/>
                      <a:pt x="1805" y="719"/>
                      <a:pt x="1812" y="718"/>
                    </a:cubicBezTo>
                    <a:cubicBezTo>
                      <a:pt x="1797" y="716"/>
                      <a:pt x="1797" y="716"/>
                      <a:pt x="1797" y="716"/>
                    </a:cubicBezTo>
                    <a:cubicBezTo>
                      <a:pt x="1799" y="708"/>
                      <a:pt x="1800" y="716"/>
                      <a:pt x="1799" y="711"/>
                    </a:cubicBezTo>
                    <a:cubicBezTo>
                      <a:pt x="1795" y="705"/>
                      <a:pt x="1795" y="705"/>
                      <a:pt x="1795" y="705"/>
                    </a:cubicBezTo>
                    <a:cubicBezTo>
                      <a:pt x="1789" y="703"/>
                      <a:pt x="1789" y="703"/>
                      <a:pt x="1789" y="703"/>
                    </a:cubicBezTo>
                    <a:cubicBezTo>
                      <a:pt x="1786" y="707"/>
                      <a:pt x="1787" y="707"/>
                      <a:pt x="1784" y="708"/>
                    </a:cubicBezTo>
                    <a:cubicBezTo>
                      <a:pt x="1784" y="691"/>
                      <a:pt x="1784" y="691"/>
                      <a:pt x="1784" y="691"/>
                    </a:cubicBezTo>
                    <a:cubicBezTo>
                      <a:pt x="1775" y="691"/>
                      <a:pt x="1775" y="691"/>
                      <a:pt x="1775" y="691"/>
                    </a:cubicBezTo>
                    <a:cubicBezTo>
                      <a:pt x="1774" y="682"/>
                      <a:pt x="1774" y="682"/>
                      <a:pt x="1774" y="682"/>
                    </a:cubicBezTo>
                    <a:cubicBezTo>
                      <a:pt x="1764" y="683"/>
                      <a:pt x="1764" y="683"/>
                      <a:pt x="1764" y="683"/>
                    </a:cubicBezTo>
                    <a:cubicBezTo>
                      <a:pt x="1765" y="684"/>
                      <a:pt x="1765" y="684"/>
                      <a:pt x="1767" y="684"/>
                    </a:cubicBezTo>
                    <a:cubicBezTo>
                      <a:pt x="1770" y="686"/>
                      <a:pt x="1770" y="681"/>
                      <a:pt x="1771" y="693"/>
                    </a:cubicBezTo>
                    <a:cubicBezTo>
                      <a:pt x="1759" y="694"/>
                      <a:pt x="1758" y="690"/>
                      <a:pt x="1754" y="684"/>
                    </a:cubicBezTo>
                    <a:cubicBezTo>
                      <a:pt x="1735" y="677"/>
                      <a:pt x="1735" y="677"/>
                      <a:pt x="1735" y="677"/>
                    </a:cubicBezTo>
                    <a:cubicBezTo>
                      <a:pt x="1739" y="694"/>
                      <a:pt x="1739" y="694"/>
                      <a:pt x="1739" y="694"/>
                    </a:cubicBezTo>
                    <a:cubicBezTo>
                      <a:pt x="1734" y="693"/>
                      <a:pt x="1734" y="693"/>
                      <a:pt x="1734" y="693"/>
                    </a:cubicBezTo>
                    <a:cubicBezTo>
                      <a:pt x="1735" y="686"/>
                      <a:pt x="1732" y="686"/>
                      <a:pt x="1727" y="679"/>
                    </a:cubicBezTo>
                    <a:cubicBezTo>
                      <a:pt x="1720" y="671"/>
                      <a:pt x="1727" y="676"/>
                      <a:pt x="1717" y="669"/>
                    </a:cubicBezTo>
                    <a:cubicBezTo>
                      <a:pt x="1722" y="674"/>
                      <a:pt x="1721" y="671"/>
                      <a:pt x="1722" y="676"/>
                    </a:cubicBezTo>
                    <a:cubicBezTo>
                      <a:pt x="1723" y="677"/>
                      <a:pt x="1723" y="677"/>
                      <a:pt x="1723" y="677"/>
                    </a:cubicBezTo>
                    <a:cubicBezTo>
                      <a:pt x="1723" y="677"/>
                      <a:pt x="1723" y="678"/>
                      <a:pt x="1723" y="678"/>
                    </a:cubicBezTo>
                    <a:cubicBezTo>
                      <a:pt x="1726" y="686"/>
                      <a:pt x="1726" y="686"/>
                      <a:pt x="1726" y="686"/>
                    </a:cubicBezTo>
                    <a:cubicBezTo>
                      <a:pt x="1709" y="681"/>
                      <a:pt x="1718" y="677"/>
                      <a:pt x="1702" y="674"/>
                    </a:cubicBezTo>
                    <a:cubicBezTo>
                      <a:pt x="1692" y="672"/>
                      <a:pt x="1688" y="667"/>
                      <a:pt x="1680" y="661"/>
                    </a:cubicBezTo>
                    <a:cubicBezTo>
                      <a:pt x="1674" y="663"/>
                      <a:pt x="1674" y="663"/>
                      <a:pt x="1674" y="663"/>
                    </a:cubicBezTo>
                    <a:cubicBezTo>
                      <a:pt x="1670" y="662"/>
                      <a:pt x="1670" y="662"/>
                      <a:pt x="1670" y="662"/>
                    </a:cubicBezTo>
                    <a:cubicBezTo>
                      <a:pt x="1670" y="662"/>
                      <a:pt x="1670" y="661"/>
                      <a:pt x="1670" y="661"/>
                    </a:cubicBezTo>
                    <a:cubicBezTo>
                      <a:pt x="1668" y="657"/>
                      <a:pt x="1668" y="657"/>
                      <a:pt x="1668" y="657"/>
                    </a:cubicBezTo>
                    <a:cubicBezTo>
                      <a:pt x="1666" y="652"/>
                      <a:pt x="1664" y="650"/>
                      <a:pt x="1661" y="645"/>
                    </a:cubicBezTo>
                    <a:cubicBezTo>
                      <a:pt x="1653" y="644"/>
                      <a:pt x="1661" y="646"/>
                      <a:pt x="1654" y="646"/>
                    </a:cubicBezTo>
                    <a:cubicBezTo>
                      <a:pt x="1645" y="647"/>
                      <a:pt x="1649" y="643"/>
                      <a:pt x="1649" y="643"/>
                    </a:cubicBezTo>
                    <a:cubicBezTo>
                      <a:pt x="1648" y="638"/>
                      <a:pt x="1653" y="645"/>
                      <a:pt x="1648" y="639"/>
                    </a:cubicBezTo>
                    <a:cubicBezTo>
                      <a:pt x="1645" y="635"/>
                      <a:pt x="1645" y="637"/>
                      <a:pt x="1642" y="634"/>
                    </a:cubicBezTo>
                    <a:cubicBezTo>
                      <a:pt x="1642" y="631"/>
                      <a:pt x="1641" y="630"/>
                      <a:pt x="1642" y="627"/>
                    </a:cubicBezTo>
                    <a:cubicBezTo>
                      <a:pt x="1647" y="626"/>
                      <a:pt x="1644" y="628"/>
                      <a:pt x="1651" y="629"/>
                    </a:cubicBezTo>
                    <a:cubicBezTo>
                      <a:pt x="1651" y="626"/>
                      <a:pt x="1651" y="626"/>
                      <a:pt x="1651" y="626"/>
                    </a:cubicBezTo>
                    <a:cubicBezTo>
                      <a:pt x="1625" y="616"/>
                      <a:pt x="1633" y="620"/>
                      <a:pt x="1630" y="610"/>
                    </a:cubicBezTo>
                    <a:cubicBezTo>
                      <a:pt x="1630" y="607"/>
                      <a:pt x="1625" y="603"/>
                      <a:pt x="1623" y="601"/>
                    </a:cubicBezTo>
                    <a:cubicBezTo>
                      <a:pt x="1626" y="596"/>
                      <a:pt x="1631" y="595"/>
                      <a:pt x="1632" y="593"/>
                    </a:cubicBezTo>
                    <a:cubicBezTo>
                      <a:pt x="1635" y="586"/>
                      <a:pt x="1629" y="590"/>
                      <a:pt x="1638" y="584"/>
                    </a:cubicBezTo>
                    <a:cubicBezTo>
                      <a:pt x="1638" y="584"/>
                      <a:pt x="1640" y="583"/>
                      <a:pt x="1640" y="583"/>
                    </a:cubicBezTo>
                    <a:cubicBezTo>
                      <a:pt x="1640" y="583"/>
                      <a:pt x="1640" y="583"/>
                      <a:pt x="1641" y="583"/>
                    </a:cubicBezTo>
                    <a:cubicBezTo>
                      <a:pt x="1641" y="582"/>
                      <a:pt x="1641" y="582"/>
                      <a:pt x="1641" y="582"/>
                    </a:cubicBezTo>
                    <a:cubicBezTo>
                      <a:pt x="1644" y="581"/>
                      <a:pt x="1645" y="582"/>
                      <a:pt x="1647" y="578"/>
                    </a:cubicBezTo>
                    <a:cubicBezTo>
                      <a:pt x="1652" y="571"/>
                      <a:pt x="1651" y="575"/>
                      <a:pt x="1655" y="571"/>
                    </a:cubicBezTo>
                    <a:cubicBezTo>
                      <a:pt x="1657" y="569"/>
                      <a:pt x="1655" y="570"/>
                      <a:pt x="1658" y="568"/>
                    </a:cubicBezTo>
                    <a:cubicBezTo>
                      <a:pt x="1662" y="564"/>
                      <a:pt x="1660" y="568"/>
                      <a:pt x="1665" y="563"/>
                    </a:cubicBezTo>
                    <a:cubicBezTo>
                      <a:pt x="1677" y="566"/>
                      <a:pt x="1665" y="564"/>
                      <a:pt x="1681" y="567"/>
                    </a:cubicBezTo>
                    <a:cubicBezTo>
                      <a:pt x="1709" y="576"/>
                      <a:pt x="1709" y="576"/>
                      <a:pt x="1709" y="576"/>
                    </a:cubicBezTo>
                    <a:cubicBezTo>
                      <a:pt x="1725" y="581"/>
                      <a:pt x="1721" y="580"/>
                      <a:pt x="1720" y="584"/>
                    </a:cubicBezTo>
                    <a:cubicBezTo>
                      <a:pt x="1716" y="583"/>
                      <a:pt x="1707" y="581"/>
                      <a:pt x="1703" y="582"/>
                    </a:cubicBezTo>
                    <a:cubicBezTo>
                      <a:pt x="1698" y="580"/>
                      <a:pt x="1689" y="583"/>
                      <a:pt x="1686" y="587"/>
                    </a:cubicBezTo>
                    <a:cubicBezTo>
                      <a:pt x="1681" y="592"/>
                      <a:pt x="1679" y="604"/>
                      <a:pt x="1677" y="611"/>
                    </a:cubicBezTo>
                    <a:cubicBezTo>
                      <a:pt x="1682" y="627"/>
                      <a:pt x="1682" y="627"/>
                      <a:pt x="1682" y="627"/>
                    </a:cubicBezTo>
                    <a:cubicBezTo>
                      <a:pt x="1677" y="628"/>
                      <a:pt x="1677" y="628"/>
                      <a:pt x="1677" y="628"/>
                    </a:cubicBezTo>
                    <a:cubicBezTo>
                      <a:pt x="1672" y="630"/>
                      <a:pt x="1674" y="628"/>
                      <a:pt x="1671" y="631"/>
                    </a:cubicBezTo>
                    <a:cubicBezTo>
                      <a:pt x="1685" y="631"/>
                      <a:pt x="1679" y="630"/>
                      <a:pt x="1689" y="638"/>
                    </a:cubicBezTo>
                    <a:cubicBezTo>
                      <a:pt x="1690" y="627"/>
                      <a:pt x="1690" y="627"/>
                      <a:pt x="1690" y="627"/>
                    </a:cubicBezTo>
                    <a:cubicBezTo>
                      <a:pt x="1693" y="626"/>
                      <a:pt x="1692" y="626"/>
                      <a:pt x="1694" y="626"/>
                    </a:cubicBezTo>
                    <a:cubicBezTo>
                      <a:pt x="1695" y="619"/>
                      <a:pt x="1695" y="625"/>
                      <a:pt x="1689" y="618"/>
                    </a:cubicBezTo>
                    <a:cubicBezTo>
                      <a:pt x="1686" y="614"/>
                      <a:pt x="1686" y="615"/>
                      <a:pt x="1688" y="610"/>
                    </a:cubicBezTo>
                    <a:cubicBezTo>
                      <a:pt x="1701" y="617"/>
                      <a:pt x="1701" y="617"/>
                      <a:pt x="1701" y="617"/>
                    </a:cubicBezTo>
                    <a:cubicBezTo>
                      <a:pt x="1702" y="611"/>
                      <a:pt x="1702" y="611"/>
                      <a:pt x="1702" y="611"/>
                    </a:cubicBezTo>
                    <a:cubicBezTo>
                      <a:pt x="1691" y="604"/>
                      <a:pt x="1691" y="604"/>
                      <a:pt x="1691" y="604"/>
                    </a:cubicBezTo>
                    <a:cubicBezTo>
                      <a:pt x="1702" y="594"/>
                      <a:pt x="1702" y="594"/>
                      <a:pt x="1702" y="594"/>
                    </a:cubicBezTo>
                    <a:cubicBezTo>
                      <a:pt x="1707" y="590"/>
                      <a:pt x="1705" y="589"/>
                      <a:pt x="1709" y="587"/>
                    </a:cubicBezTo>
                    <a:cubicBezTo>
                      <a:pt x="1714" y="588"/>
                      <a:pt x="1720" y="588"/>
                      <a:pt x="1724" y="587"/>
                    </a:cubicBezTo>
                    <a:cubicBezTo>
                      <a:pt x="1728" y="586"/>
                      <a:pt x="1723" y="587"/>
                      <a:pt x="1727" y="586"/>
                    </a:cubicBezTo>
                    <a:cubicBezTo>
                      <a:pt x="1737" y="585"/>
                      <a:pt x="1747" y="588"/>
                      <a:pt x="1752" y="597"/>
                    </a:cubicBezTo>
                    <a:cubicBezTo>
                      <a:pt x="1748" y="604"/>
                      <a:pt x="1748" y="604"/>
                      <a:pt x="1748" y="604"/>
                    </a:cubicBezTo>
                    <a:cubicBezTo>
                      <a:pt x="1746" y="608"/>
                      <a:pt x="1750" y="605"/>
                      <a:pt x="1744" y="609"/>
                    </a:cubicBezTo>
                    <a:cubicBezTo>
                      <a:pt x="1740" y="617"/>
                      <a:pt x="1742" y="612"/>
                      <a:pt x="1744" y="618"/>
                    </a:cubicBezTo>
                    <a:cubicBezTo>
                      <a:pt x="1746" y="624"/>
                      <a:pt x="1744" y="627"/>
                      <a:pt x="1744" y="627"/>
                    </a:cubicBezTo>
                    <a:cubicBezTo>
                      <a:pt x="1744" y="628"/>
                      <a:pt x="1744" y="628"/>
                      <a:pt x="1744" y="628"/>
                    </a:cubicBezTo>
                    <a:cubicBezTo>
                      <a:pt x="1744" y="629"/>
                      <a:pt x="1745" y="630"/>
                      <a:pt x="1743" y="633"/>
                    </a:cubicBezTo>
                    <a:cubicBezTo>
                      <a:pt x="1736" y="638"/>
                      <a:pt x="1736" y="638"/>
                      <a:pt x="1736" y="638"/>
                    </a:cubicBezTo>
                    <a:cubicBezTo>
                      <a:pt x="1739" y="640"/>
                      <a:pt x="1741" y="643"/>
                      <a:pt x="1746" y="642"/>
                    </a:cubicBezTo>
                    <a:cubicBezTo>
                      <a:pt x="1747" y="634"/>
                      <a:pt x="1747" y="634"/>
                      <a:pt x="1747" y="634"/>
                    </a:cubicBezTo>
                    <a:cubicBezTo>
                      <a:pt x="1762" y="633"/>
                      <a:pt x="1762" y="633"/>
                      <a:pt x="1762" y="633"/>
                    </a:cubicBezTo>
                    <a:cubicBezTo>
                      <a:pt x="1762" y="637"/>
                      <a:pt x="1762" y="637"/>
                      <a:pt x="1762" y="637"/>
                    </a:cubicBezTo>
                    <a:cubicBezTo>
                      <a:pt x="1771" y="637"/>
                      <a:pt x="1771" y="637"/>
                      <a:pt x="1771" y="637"/>
                    </a:cubicBezTo>
                    <a:cubicBezTo>
                      <a:pt x="1767" y="652"/>
                      <a:pt x="1767" y="652"/>
                      <a:pt x="1767" y="652"/>
                    </a:cubicBezTo>
                    <a:cubicBezTo>
                      <a:pt x="1771" y="652"/>
                      <a:pt x="1769" y="654"/>
                      <a:pt x="1771" y="646"/>
                    </a:cubicBezTo>
                    <a:cubicBezTo>
                      <a:pt x="1775" y="645"/>
                      <a:pt x="1775" y="645"/>
                      <a:pt x="1775" y="645"/>
                    </a:cubicBezTo>
                    <a:cubicBezTo>
                      <a:pt x="1776" y="639"/>
                      <a:pt x="1776" y="639"/>
                      <a:pt x="1776" y="639"/>
                    </a:cubicBezTo>
                    <a:cubicBezTo>
                      <a:pt x="1794" y="650"/>
                      <a:pt x="1794" y="650"/>
                      <a:pt x="1794" y="650"/>
                    </a:cubicBezTo>
                    <a:cubicBezTo>
                      <a:pt x="1787" y="640"/>
                      <a:pt x="1786" y="645"/>
                      <a:pt x="1780" y="633"/>
                    </a:cubicBezTo>
                    <a:cubicBezTo>
                      <a:pt x="1784" y="629"/>
                      <a:pt x="1786" y="629"/>
                      <a:pt x="1795" y="634"/>
                    </a:cubicBezTo>
                    <a:cubicBezTo>
                      <a:pt x="1803" y="638"/>
                      <a:pt x="1814" y="651"/>
                      <a:pt x="1821" y="653"/>
                    </a:cubicBezTo>
                    <a:cubicBezTo>
                      <a:pt x="1829" y="656"/>
                      <a:pt x="1833" y="653"/>
                      <a:pt x="1841" y="660"/>
                    </a:cubicBezTo>
                    <a:cubicBezTo>
                      <a:pt x="1839" y="667"/>
                      <a:pt x="1843" y="659"/>
                      <a:pt x="1841" y="666"/>
                    </a:cubicBezTo>
                    <a:cubicBezTo>
                      <a:pt x="1840" y="673"/>
                      <a:pt x="1842" y="665"/>
                      <a:pt x="1839" y="669"/>
                    </a:cubicBezTo>
                    <a:cubicBezTo>
                      <a:pt x="1844" y="683"/>
                      <a:pt x="1844" y="683"/>
                      <a:pt x="1844" y="683"/>
                    </a:cubicBezTo>
                    <a:cubicBezTo>
                      <a:pt x="1835" y="682"/>
                      <a:pt x="1835" y="682"/>
                      <a:pt x="1835" y="682"/>
                    </a:cubicBezTo>
                    <a:cubicBezTo>
                      <a:pt x="1840" y="695"/>
                      <a:pt x="1836" y="686"/>
                      <a:pt x="1839" y="693"/>
                    </a:cubicBezTo>
                    <a:cubicBezTo>
                      <a:pt x="1847" y="688"/>
                      <a:pt x="1847" y="688"/>
                      <a:pt x="1847" y="688"/>
                    </a:cubicBezTo>
                    <a:cubicBezTo>
                      <a:pt x="1852" y="702"/>
                      <a:pt x="1846" y="691"/>
                      <a:pt x="1854" y="699"/>
                    </a:cubicBezTo>
                    <a:cubicBezTo>
                      <a:pt x="1854" y="699"/>
                      <a:pt x="1855" y="701"/>
                      <a:pt x="1855" y="701"/>
                    </a:cubicBezTo>
                    <a:cubicBezTo>
                      <a:pt x="1860" y="694"/>
                      <a:pt x="1860" y="694"/>
                      <a:pt x="1860" y="694"/>
                    </a:cubicBezTo>
                    <a:cubicBezTo>
                      <a:pt x="1867" y="700"/>
                      <a:pt x="1867" y="700"/>
                      <a:pt x="1867" y="700"/>
                    </a:cubicBezTo>
                    <a:cubicBezTo>
                      <a:pt x="1871" y="708"/>
                      <a:pt x="1868" y="701"/>
                      <a:pt x="1874" y="707"/>
                    </a:cubicBezTo>
                    <a:cubicBezTo>
                      <a:pt x="1867" y="710"/>
                      <a:pt x="1867" y="710"/>
                      <a:pt x="1867" y="710"/>
                    </a:cubicBezTo>
                    <a:cubicBezTo>
                      <a:pt x="1874" y="714"/>
                      <a:pt x="1872" y="713"/>
                      <a:pt x="1877" y="711"/>
                    </a:cubicBezTo>
                    <a:cubicBezTo>
                      <a:pt x="1884" y="715"/>
                      <a:pt x="1884" y="715"/>
                      <a:pt x="1884" y="715"/>
                    </a:cubicBezTo>
                    <a:cubicBezTo>
                      <a:pt x="1876" y="721"/>
                      <a:pt x="1876" y="721"/>
                      <a:pt x="1876" y="721"/>
                    </a:cubicBezTo>
                    <a:cubicBezTo>
                      <a:pt x="1883" y="720"/>
                      <a:pt x="1882" y="720"/>
                      <a:pt x="1889" y="721"/>
                    </a:cubicBezTo>
                    <a:cubicBezTo>
                      <a:pt x="1883" y="726"/>
                      <a:pt x="1883" y="726"/>
                      <a:pt x="1883" y="726"/>
                    </a:cubicBezTo>
                    <a:cubicBezTo>
                      <a:pt x="1903" y="727"/>
                      <a:pt x="1895" y="725"/>
                      <a:pt x="1901" y="733"/>
                    </a:cubicBezTo>
                    <a:cubicBezTo>
                      <a:pt x="1902" y="733"/>
                      <a:pt x="1905" y="736"/>
                      <a:pt x="1906" y="737"/>
                    </a:cubicBezTo>
                    <a:cubicBezTo>
                      <a:pt x="1900" y="737"/>
                      <a:pt x="1898" y="737"/>
                      <a:pt x="1894" y="740"/>
                    </a:cubicBezTo>
                    <a:cubicBezTo>
                      <a:pt x="1900" y="741"/>
                      <a:pt x="1900" y="741"/>
                      <a:pt x="1900" y="741"/>
                    </a:cubicBezTo>
                    <a:cubicBezTo>
                      <a:pt x="1902" y="747"/>
                      <a:pt x="1902" y="747"/>
                      <a:pt x="1902" y="747"/>
                    </a:cubicBezTo>
                    <a:cubicBezTo>
                      <a:pt x="1910" y="742"/>
                      <a:pt x="1910" y="742"/>
                      <a:pt x="1910" y="742"/>
                    </a:cubicBezTo>
                    <a:cubicBezTo>
                      <a:pt x="1916" y="745"/>
                      <a:pt x="1918" y="750"/>
                      <a:pt x="1915" y="758"/>
                    </a:cubicBezTo>
                    <a:cubicBezTo>
                      <a:pt x="1910" y="756"/>
                      <a:pt x="1906" y="756"/>
                      <a:pt x="1901" y="755"/>
                    </a:cubicBezTo>
                    <a:cubicBezTo>
                      <a:pt x="1908" y="767"/>
                      <a:pt x="1908" y="761"/>
                      <a:pt x="1915" y="769"/>
                    </a:cubicBezTo>
                    <a:cubicBezTo>
                      <a:pt x="1920" y="774"/>
                      <a:pt x="1917" y="769"/>
                      <a:pt x="1918" y="775"/>
                    </a:cubicBezTo>
                    <a:cubicBezTo>
                      <a:pt x="1903" y="768"/>
                      <a:pt x="1903" y="768"/>
                      <a:pt x="1903" y="768"/>
                    </a:cubicBezTo>
                    <a:cubicBezTo>
                      <a:pt x="1908" y="776"/>
                      <a:pt x="1908" y="776"/>
                      <a:pt x="1908" y="776"/>
                    </a:cubicBezTo>
                    <a:cubicBezTo>
                      <a:pt x="1902" y="781"/>
                      <a:pt x="1902" y="781"/>
                      <a:pt x="1902" y="781"/>
                    </a:cubicBezTo>
                    <a:cubicBezTo>
                      <a:pt x="1893" y="778"/>
                      <a:pt x="1893" y="778"/>
                      <a:pt x="1893" y="778"/>
                    </a:cubicBezTo>
                    <a:cubicBezTo>
                      <a:pt x="1895" y="781"/>
                      <a:pt x="1895" y="781"/>
                      <a:pt x="1895" y="781"/>
                    </a:cubicBezTo>
                    <a:cubicBezTo>
                      <a:pt x="1895" y="781"/>
                      <a:pt x="1895" y="782"/>
                      <a:pt x="1895" y="782"/>
                    </a:cubicBezTo>
                    <a:cubicBezTo>
                      <a:pt x="1900" y="787"/>
                      <a:pt x="1894" y="784"/>
                      <a:pt x="1908" y="790"/>
                    </a:cubicBezTo>
                    <a:cubicBezTo>
                      <a:pt x="1908" y="794"/>
                      <a:pt x="1908" y="793"/>
                      <a:pt x="1910" y="795"/>
                    </a:cubicBezTo>
                    <a:cubicBezTo>
                      <a:pt x="1915" y="798"/>
                      <a:pt x="1914" y="792"/>
                      <a:pt x="1913" y="800"/>
                    </a:cubicBezTo>
                    <a:cubicBezTo>
                      <a:pt x="1910" y="801"/>
                      <a:pt x="1910" y="801"/>
                      <a:pt x="1910" y="801"/>
                    </a:cubicBezTo>
                    <a:cubicBezTo>
                      <a:pt x="1915" y="800"/>
                      <a:pt x="1913" y="801"/>
                      <a:pt x="1922" y="809"/>
                    </a:cubicBezTo>
                    <a:cubicBezTo>
                      <a:pt x="1918" y="816"/>
                      <a:pt x="1918" y="816"/>
                      <a:pt x="1918" y="816"/>
                    </a:cubicBezTo>
                    <a:cubicBezTo>
                      <a:pt x="1924" y="817"/>
                      <a:pt x="1919" y="816"/>
                      <a:pt x="1922" y="815"/>
                    </a:cubicBezTo>
                    <a:cubicBezTo>
                      <a:pt x="1927" y="815"/>
                      <a:pt x="1925" y="815"/>
                      <a:pt x="1925" y="815"/>
                    </a:cubicBezTo>
                    <a:cubicBezTo>
                      <a:pt x="1928" y="822"/>
                      <a:pt x="1928" y="822"/>
                      <a:pt x="1928" y="822"/>
                    </a:cubicBezTo>
                    <a:cubicBezTo>
                      <a:pt x="1928" y="822"/>
                      <a:pt x="1929" y="823"/>
                      <a:pt x="1929" y="823"/>
                    </a:cubicBezTo>
                    <a:cubicBezTo>
                      <a:pt x="1929" y="823"/>
                      <a:pt x="1929" y="824"/>
                      <a:pt x="1929" y="824"/>
                    </a:cubicBezTo>
                    <a:cubicBezTo>
                      <a:pt x="1932" y="828"/>
                      <a:pt x="1933" y="827"/>
                      <a:pt x="1936" y="831"/>
                    </a:cubicBezTo>
                    <a:cubicBezTo>
                      <a:pt x="1941" y="837"/>
                      <a:pt x="1941" y="837"/>
                      <a:pt x="1941" y="837"/>
                    </a:cubicBezTo>
                    <a:cubicBezTo>
                      <a:pt x="1941" y="838"/>
                      <a:pt x="1942" y="839"/>
                      <a:pt x="1942" y="839"/>
                    </a:cubicBezTo>
                    <a:cubicBezTo>
                      <a:pt x="1944" y="839"/>
                      <a:pt x="1944" y="839"/>
                      <a:pt x="1944" y="839"/>
                    </a:cubicBezTo>
                    <a:cubicBezTo>
                      <a:pt x="1951" y="845"/>
                      <a:pt x="1948" y="842"/>
                      <a:pt x="1955" y="849"/>
                    </a:cubicBezTo>
                    <a:cubicBezTo>
                      <a:pt x="1952" y="843"/>
                      <a:pt x="1952" y="843"/>
                      <a:pt x="1952" y="843"/>
                    </a:cubicBezTo>
                    <a:cubicBezTo>
                      <a:pt x="1955" y="844"/>
                      <a:pt x="1958" y="845"/>
                      <a:pt x="1959" y="847"/>
                    </a:cubicBezTo>
                    <a:cubicBezTo>
                      <a:pt x="1963" y="850"/>
                      <a:pt x="1961" y="849"/>
                      <a:pt x="1959" y="854"/>
                    </a:cubicBezTo>
                    <a:cubicBezTo>
                      <a:pt x="1966" y="858"/>
                      <a:pt x="1959" y="854"/>
                      <a:pt x="1963" y="858"/>
                    </a:cubicBezTo>
                    <a:cubicBezTo>
                      <a:pt x="1967" y="862"/>
                      <a:pt x="1966" y="861"/>
                      <a:pt x="1966" y="864"/>
                    </a:cubicBezTo>
                    <a:cubicBezTo>
                      <a:pt x="1966" y="864"/>
                      <a:pt x="1967" y="865"/>
                      <a:pt x="1967" y="865"/>
                    </a:cubicBezTo>
                    <a:cubicBezTo>
                      <a:pt x="1966" y="866"/>
                      <a:pt x="1966" y="866"/>
                      <a:pt x="1965" y="868"/>
                    </a:cubicBezTo>
                    <a:cubicBezTo>
                      <a:pt x="1967" y="867"/>
                      <a:pt x="1967" y="867"/>
                      <a:pt x="1967" y="867"/>
                    </a:cubicBezTo>
                    <a:cubicBezTo>
                      <a:pt x="1964" y="879"/>
                      <a:pt x="1966" y="869"/>
                      <a:pt x="1968" y="874"/>
                    </a:cubicBezTo>
                    <a:cubicBezTo>
                      <a:pt x="1968" y="881"/>
                      <a:pt x="1968" y="881"/>
                      <a:pt x="1968" y="881"/>
                    </a:cubicBezTo>
                    <a:cubicBezTo>
                      <a:pt x="1948" y="876"/>
                      <a:pt x="1962" y="877"/>
                      <a:pt x="1954" y="875"/>
                    </a:cubicBezTo>
                    <a:close/>
                    <a:moveTo>
                      <a:pt x="1744" y="725"/>
                    </a:moveTo>
                    <a:cubicBezTo>
                      <a:pt x="1744" y="721"/>
                      <a:pt x="1744" y="721"/>
                      <a:pt x="1744" y="721"/>
                    </a:cubicBezTo>
                    <a:cubicBezTo>
                      <a:pt x="1748" y="722"/>
                      <a:pt x="1748" y="722"/>
                      <a:pt x="1748" y="722"/>
                    </a:cubicBezTo>
                    <a:cubicBezTo>
                      <a:pt x="1750" y="724"/>
                      <a:pt x="1752" y="724"/>
                      <a:pt x="1752" y="728"/>
                    </a:cubicBezTo>
                    <a:lnTo>
                      <a:pt x="1744" y="725"/>
                    </a:lnTo>
                    <a:close/>
                    <a:moveTo>
                      <a:pt x="1770" y="708"/>
                    </a:moveTo>
                    <a:cubicBezTo>
                      <a:pt x="1766" y="713"/>
                      <a:pt x="1771" y="712"/>
                      <a:pt x="1764" y="710"/>
                    </a:cubicBezTo>
                    <a:cubicBezTo>
                      <a:pt x="1764" y="710"/>
                      <a:pt x="1764" y="710"/>
                      <a:pt x="1764" y="710"/>
                    </a:cubicBezTo>
                    <a:cubicBezTo>
                      <a:pt x="1767" y="707"/>
                      <a:pt x="1760" y="706"/>
                      <a:pt x="1770" y="708"/>
                    </a:cubicBezTo>
                    <a:close/>
                    <a:moveTo>
                      <a:pt x="1799" y="761"/>
                    </a:moveTo>
                    <a:cubicBezTo>
                      <a:pt x="1794" y="769"/>
                      <a:pt x="1794" y="769"/>
                      <a:pt x="1794" y="769"/>
                    </a:cubicBezTo>
                    <a:cubicBezTo>
                      <a:pt x="1790" y="769"/>
                      <a:pt x="1788" y="769"/>
                      <a:pt x="1783" y="768"/>
                    </a:cubicBezTo>
                    <a:cubicBezTo>
                      <a:pt x="1782" y="766"/>
                      <a:pt x="1780" y="760"/>
                      <a:pt x="1782" y="755"/>
                    </a:cubicBezTo>
                    <a:cubicBezTo>
                      <a:pt x="1785" y="750"/>
                      <a:pt x="1788" y="751"/>
                      <a:pt x="1792" y="751"/>
                    </a:cubicBezTo>
                    <a:cubicBezTo>
                      <a:pt x="1796" y="753"/>
                      <a:pt x="1797" y="754"/>
                      <a:pt x="1799" y="761"/>
                    </a:cubicBezTo>
                    <a:close/>
                    <a:moveTo>
                      <a:pt x="1793" y="724"/>
                    </a:moveTo>
                    <a:cubicBezTo>
                      <a:pt x="1795" y="722"/>
                      <a:pt x="1791" y="722"/>
                      <a:pt x="1796" y="722"/>
                    </a:cubicBezTo>
                    <a:cubicBezTo>
                      <a:pt x="1801" y="722"/>
                      <a:pt x="1798" y="724"/>
                      <a:pt x="1799" y="724"/>
                    </a:cubicBezTo>
                    <a:cubicBezTo>
                      <a:pt x="1796" y="727"/>
                      <a:pt x="1797" y="728"/>
                      <a:pt x="1793" y="724"/>
                    </a:cubicBezTo>
                    <a:close/>
                    <a:moveTo>
                      <a:pt x="1809" y="769"/>
                    </a:moveTo>
                    <a:cubicBezTo>
                      <a:pt x="1810" y="764"/>
                      <a:pt x="1810" y="764"/>
                      <a:pt x="1810" y="764"/>
                    </a:cubicBezTo>
                    <a:cubicBezTo>
                      <a:pt x="1817" y="764"/>
                      <a:pt x="1820" y="764"/>
                      <a:pt x="1817" y="772"/>
                    </a:cubicBezTo>
                    <a:lnTo>
                      <a:pt x="1809" y="769"/>
                    </a:lnTo>
                    <a:close/>
                    <a:moveTo>
                      <a:pt x="1820" y="754"/>
                    </a:moveTo>
                    <a:cubicBezTo>
                      <a:pt x="1822" y="758"/>
                      <a:pt x="1823" y="757"/>
                      <a:pt x="1819" y="761"/>
                    </a:cubicBezTo>
                    <a:cubicBezTo>
                      <a:pt x="1817" y="758"/>
                      <a:pt x="1816" y="757"/>
                      <a:pt x="1820" y="754"/>
                    </a:cubicBezTo>
                    <a:close/>
                    <a:moveTo>
                      <a:pt x="2219" y="1116"/>
                    </a:moveTo>
                    <a:cubicBezTo>
                      <a:pt x="2223" y="1114"/>
                      <a:pt x="2224" y="1116"/>
                      <a:pt x="2225" y="1120"/>
                    </a:cubicBezTo>
                    <a:cubicBezTo>
                      <a:pt x="2219" y="1120"/>
                      <a:pt x="2220" y="1120"/>
                      <a:pt x="2219" y="1116"/>
                    </a:cubicBezTo>
                    <a:close/>
                    <a:moveTo>
                      <a:pt x="2530" y="1086"/>
                    </a:moveTo>
                    <a:cubicBezTo>
                      <a:pt x="2524" y="1087"/>
                      <a:pt x="2522" y="1085"/>
                      <a:pt x="2519" y="1081"/>
                    </a:cubicBezTo>
                    <a:cubicBezTo>
                      <a:pt x="2517" y="1084"/>
                      <a:pt x="2517" y="1084"/>
                      <a:pt x="2517" y="1084"/>
                    </a:cubicBezTo>
                    <a:cubicBezTo>
                      <a:pt x="2489" y="1076"/>
                      <a:pt x="2489" y="1076"/>
                      <a:pt x="2489" y="1076"/>
                    </a:cubicBezTo>
                    <a:cubicBezTo>
                      <a:pt x="2482" y="1074"/>
                      <a:pt x="2478" y="1072"/>
                      <a:pt x="2472" y="1068"/>
                    </a:cubicBezTo>
                    <a:cubicBezTo>
                      <a:pt x="2465" y="1062"/>
                      <a:pt x="2467" y="1071"/>
                      <a:pt x="2460" y="1064"/>
                    </a:cubicBezTo>
                    <a:cubicBezTo>
                      <a:pt x="2456" y="1062"/>
                      <a:pt x="2459" y="1064"/>
                      <a:pt x="2456" y="1059"/>
                    </a:cubicBezTo>
                    <a:cubicBezTo>
                      <a:pt x="2453" y="1060"/>
                      <a:pt x="2453" y="1060"/>
                      <a:pt x="2453" y="1060"/>
                    </a:cubicBezTo>
                    <a:cubicBezTo>
                      <a:pt x="2447" y="1062"/>
                      <a:pt x="2436" y="1056"/>
                      <a:pt x="2432" y="1053"/>
                    </a:cubicBezTo>
                    <a:cubicBezTo>
                      <a:pt x="2426" y="1048"/>
                      <a:pt x="2418" y="1040"/>
                      <a:pt x="2418" y="1035"/>
                    </a:cubicBezTo>
                    <a:cubicBezTo>
                      <a:pt x="2420" y="1050"/>
                      <a:pt x="2420" y="1044"/>
                      <a:pt x="2423" y="1049"/>
                    </a:cubicBezTo>
                    <a:cubicBezTo>
                      <a:pt x="2430" y="1062"/>
                      <a:pt x="2412" y="1054"/>
                      <a:pt x="2412" y="1054"/>
                    </a:cubicBezTo>
                    <a:cubicBezTo>
                      <a:pt x="2404" y="1057"/>
                      <a:pt x="2404" y="1057"/>
                      <a:pt x="2404" y="1057"/>
                    </a:cubicBezTo>
                    <a:cubicBezTo>
                      <a:pt x="2398" y="1059"/>
                      <a:pt x="2396" y="1055"/>
                      <a:pt x="2383" y="1055"/>
                    </a:cubicBezTo>
                    <a:cubicBezTo>
                      <a:pt x="2377" y="1055"/>
                      <a:pt x="2382" y="1054"/>
                      <a:pt x="2378" y="1056"/>
                    </a:cubicBezTo>
                    <a:cubicBezTo>
                      <a:pt x="2374" y="1058"/>
                      <a:pt x="2374" y="1058"/>
                      <a:pt x="2374" y="1058"/>
                    </a:cubicBezTo>
                    <a:cubicBezTo>
                      <a:pt x="2378" y="1052"/>
                      <a:pt x="2378" y="1052"/>
                      <a:pt x="2378" y="1052"/>
                    </a:cubicBezTo>
                    <a:cubicBezTo>
                      <a:pt x="2370" y="1051"/>
                      <a:pt x="2370" y="1051"/>
                      <a:pt x="2370" y="1051"/>
                    </a:cubicBezTo>
                    <a:cubicBezTo>
                      <a:pt x="2372" y="1048"/>
                      <a:pt x="2372" y="1048"/>
                      <a:pt x="2372" y="1048"/>
                    </a:cubicBezTo>
                    <a:cubicBezTo>
                      <a:pt x="2373" y="1045"/>
                      <a:pt x="2374" y="1046"/>
                      <a:pt x="2373" y="1041"/>
                    </a:cubicBezTo>
                    <a:cubicBezTo>
                      <a:pt x="2373" y="1027"/>
                      <a:pt x="2374" y="1029"/>
                      <a:pt x="2377" y="1013"/>
                    </a:cubicBezTo>
                    <a:cubicBezTo>
                      <a:pt x="2368" y="1011"/>
                      <a:pt x="2368" y="1011"/>
                      <a:pt x="2368" y="1011"/>
                    </a:cubicBezTo>
                    <a:cubicBezTo>
                      <a:pt x="2371" y="1001"/>
                      <a:pt x="2371" y="1001"/>
                      <a:pt x="2371" y="1001"/>
                    </a:cubicBezTo>
                    <a:cubicBezTo>
                      <a:pt x="2356" y="994"/>
                      <a:pt x="2368" y="997"/>
                      <a:pt x="2362" y="992"/>
                    </a:cubicBezTo>
                    <a:cubicBezTo>
                      <a:pt x="2345" y="988"/>
                      <a:pt x="2345" y="988"/>
                      <a:pt x="2345" y="988"/>
                    </a:cubicBezTo>
                    <a:cubicBezTo>
                      <a:pt x="2347" y="980"/>
                      <a:pt x="2347" y="980"/>
                      <a:pt x="2347" y="980"/>
                    </a:cubicBezTo>
                    <a:cubicBezTo>
                      <a:pt x="2339" y="976"/>
                      <a:pt x="2339" y="976"/>
                      <a:pt x="2339" y="976"/>
                    </a:cubicBezTo>
                    <a:cubicBezTo>
                      <a:pt x="2341" y="968"/>
                      <a:pt x="2341" y="968"/>
                      <a:pt x="2341" y="968"/>
                    </a:cubicBezTo>
                    <a:cubicBezTo>
                      <a:pt x="2335" y="966"/>
                      <a:pt x="2335" y="966"/>
                      <a:pt x="2335" y="966"/>
                    </a:cubicBezTo>
                    <a:cubicBezTo>
                      <a:pt x="2337" y="958"/>
                      <a:pt x="2337" y="958"/>
                      <a:pt x="2337" y="958"/>
                    </a:cubicBezTo>
                    <a:cubicBezTo>
                      <a:pt x="2326" y="955"/>
                      <a:pt x="2326" y="955"/>
                      <a:pt x="2326" y="955"/>
                    </a:cubicBezTo>
                    <a:cubicBezTo>
                      <a:pt x="2332" y="938"/>
                      <a:pt x="2332" y="938"/>
                      <a:pt x="2332" y="938"/>
                    </a:cubicBezTo>
                    <a:cubicBezTo>
                      <a:pt x="2323" y="936"/>
                      <a:pt x="2323" y="936"/>
                      <a:pt x="2323" y="936"/>
                    </a:cubicBezTo>
                    <a:cubicBezTo>
                      <a:pt x="2326" y="926"/>
                      <a:pt x="2326" y="926"/>
                      <a:pt x="2326" y="926"/>
                    </a:cubicBezTo>
                    <a:cubicBezTo>
                      <a:pt x="2317" y="924"/>
                      <a:pt x="2317" y="924"/>
                      <a:pt x="2317" y="924"/>
                    </a:cubicBezTo>
                    <a:cubicBezTo>
                      <a:pt x="2319" y="916"/>
                      <a:pt x="2319" y="916"/>
                      <a:pt x="2319" y="916"/>
                    </a:cubicBezTo>
                    <a:cubicBezTo>
                      <a:pt x="2311" y="913"/>
                      <a:pt x="2311" y="913"/>
                      <a:pt x="2311" y="913"/>
                    </a:cubicBezTo>
                    <a:cubicBezTo>
                      <a:pt x="2313" y="905"/>
                      <a:pt x="2313" y="905"/>
                      <a:pt x="2313" y="905"/>
                    </a:cubicBezTo>
                    <a:cubicBezTo>
                      <a:pt x="2304" y="902"/>
                      <a:pt x="2304" y="902"/>
                      <a:pt x="2304" y="902"/>
                    </a:cubicBezTo>
                    <a:cubicBezTo>
                      <a:pt x="2307" y="894"/>
                      <a:pt x="2307" y="894"/>
                      <a:pt x="2307" y="894"/>
                    </a:cubicBezTo>
                    <a:cubicBezTo>
                      <a:pt x="2299" y="881"/>
                      <a:pt x="2303" y="884"/>
                      <a:pt x="2292" y="881"/>
                    </a:cubicBezTo>
                    <a:cubicBezTo>
                      <a:pt x="2295" y="872"/>
                      <a:pt x="2295" y="872"/>
                      <a:pt x="2295" y="872"/>
                    </a:cubicBezTo>
                    <a:cubicBezTo>
                      <a:pt x="2290" y="870"/>
                      <a:pt x="2290" y="870"/>
                      <a:pt x="2290" y="870"/>
                    </a:cubicBezTo>
                    <a:cubicBezTo>
                      <a:pt x="2288" y="877"/>
                      <a:pt x="2288" y="877"/>
                      <a:pt x="2288" y="877"/>
                    </a:cubicBezTo>
                    <a:cubicBezTo>
                      <a:pt x="2281" y="877"/>
                      <a:pt x="2281" y="877"/>
                      <a:pt x="2281" y="877"/>
                    </a:cubicBezTo>
                    <a:cubicBezTo>
                      <a:pt x="2290" y="882"/>
                      <a:pt x="2290" y="882"/>
                      <a:pt x="2290" y="882"/>
                    </a:cubicBezTo>
                    <a:cubicBezTo>
                      <a:pt x="2299" y="887"/>
                      <a:pt x="2289" y="892"/>
                      <a:pt x="2298" y="897"/>
                    </a:cubicBezTo>
                    <a:cubicBezTo>
                      <a:pt x="2289" y="901"/>
                      <a:pt x="2294" y="897"/>
                      <a:pt x="2291" y="900"/>
                    </a:cubicBezTo>
                    <a:cubicBezTo>
                      <a:pt x="2295" y="908"/>
                      <a:pt x="2295" y="908"/>
                      <a:pt x="2295" y="908"/>
                    </a:cubicBezTo>
                    <a:cubicBezTo>
                      <a:pt x="2300" y="903"/>
                      <a:pt x="2300" y="903"/>
                      <a:pt x="2300" y="903"/>
                    </a:cubicBezTo>
                    <a:cubicBezTo>
                      <a:pt x="2301" y="913"/>
                      <a:pt x="2301" y="913"/>
                      <a:pt x="2301" y="913"/>
                    </a:cubicBezTo>
                    <a:cubicBezTo>
                      <a:pt x="2301" y="916"/>
                      <a:pt x="2302" y="910"/>
                      <a:pt x="2300" y="916"/>
                    </a:cubicBezTo>
                    <a:cubicBezTo>
                      <a:pt x="2300" y="917"/>
                      <a:pt x="2300" y="917"/>
                      <a:pt x="2300" y="918"/>
                    </a:cubicBezTo>
                    <a:cubicBezTo>
                      <a:pt x="2305" y="913"/>
                      <a:pt x="2305" y="913"/>
                      <a:pt x="2305" y="913"/>
                    </a:cubicBezTo>
                    <a:cubicBezTo>
                      <a:pt x="2308" y="918"/>
                      <a:pt x="2308" y="918"/>
                      <a:pt x="2308" y="918"/>
                    </a:cubicBezTo>
                    <a:cubicBezTo>
                      <a:pt x="2307" y="923"/>
                      <a:pt x="2306" y="921"/>
                      <a:pt x="2303" y="924"/>
                    </a:cubicBezTo>
                    <a:cubicBezTo>
                      <a:pt x="2307" y="925"/>
                      <a:pt x="2308" y="927"/>
                      <a:pt x="2312" y="929"/>
                    </a:cubicBezTo>
                    <a:cubicBezTo>
                      <a:pt x="2312" y="930"/>
                      <a:pt x="2312" y="930"/>
                      <a:pt x="2312" y="930"/>
                    </a:cubicBezTo>
                    <a:cubicBezTo>
                      <a:pt x="2311" y="931"/>
                      <a:pt x="2311" y="931"/>
                      <a:pt x="2311" y="932"/>
                    </a:cubicBezTo>
                    <a:cubicBezTo>
                      <a:pt x="2311" y="934"/>
                      <a:pt x="2311" y="934"/>
                      <a:pt x="2311" y="934"/>
                    </a:cubicBezTo>
                    <a:cubicBezTo>
                      <a:pt x="2311" y="935"/>
                      <a:pt x="2311" y="936"/>
                      <a:pt x="2311" y="937"/>
                    </a:cubicBezTo>
                    <a:cubicBezTo>
                      <a:pt x="2314" y="935"/>
                      <a:pt x="2313" y="935"/>
                      <a:pt x="2315" y="936"/>
                    </a:cubicBezTo>
                    <a:cubicBezTo>
                      <a:pt x="2317" y="936"/>
                      <a:pt x="2317" y="936"/>
                      <a:pt x="2317" y="936"/>
                    </a:cubicBezTo>
                    <a:cubicBezTo>
                      <a:pt x="2321" y="940"/>
                      <a:pt x="2319" y="940"/>
                      <a:pt x="2316" y="943"/>
                    </a:cubicBezTo>
                    <a:cubicBezTo>
                      <a:pt x="2318" y="943"/>
                      <a:pt x="2322" y="943"/>
                      <a:pt x="2324" y="945"/>
                    </a:cubicBezTo>
                    <a:cubicBezTo>
                      <a:pt x="2315" y="947"/>
                      <a:pt x="2315" y="947"/>
                      <a:pt x="2315" y="947"/>
                    </a:cubicBezTo>
                    <a:cubicBezTo>
                      <a:pt x="2328" y="956"/>
                      <a:pt x="2328" y="956"/>
                      <a:pt x="2328" y="956"/>
                    </a:cubicBezTo>
                    <a:cubicBezTo>
                      <a:pt x="2326" y="960"/>
                      <a:pt x="2326" y="960"/>
                      <a:pt x="2326" y="960"/>
                    </a:cubicBezTo>
                    <a:cubicBezTo>
                      <a:pt x="2326" y="960"/>
                      <a:pt x="2326" y="960"/>
                      <a:pt x="2326" y="960"/>
                    </a:cubicBezTo>
                    <a:cubicBezTo>
                      <a:pt x="2326" y="960"/>
                      <a:pt x="2326" y="960"/>
                      <a:pt x="2326" y="961"/>
                    </a:cubicBezTo>
                    <a:cubicBezTo>
                      <a:pt x="2327" y="961"/>
                      <a:pt x="2327" y="961"/>
                      <a:pt x="2327" y="963"/>
                    </a:cubicBezTo>
                    <a:cubicBezTo>
                      <a:pt x="2327" y="963"/>
                      <a:pt x="2326" y="964"/>
                      <a:pt x="2326" y="964"/>
                    </a:cubicBezTo>
                    <a:cubicBezTo>
                      <a:pt x="2335" y="967"/>
                      <a:pt x="2335" y="967"/>
                      <a:pt x="2335" y="967"/>
                    </a:cubicBezTo>
                    <a:cubicBezTo>
                      <a:pt x="2330" y="970"/>
                      <a:pt x="2330" y="970"/>
                      <a:pt x="2330" y="970"/>
                    </a:cubicBezTo>
                    <a:cubicBezTo>
                      <a:pt x="2332" y="973"/>
                      <a:pt x="2332" y="973"/>
                      <a:pt x="2332" y="973"/>
                    </a:cubicBezTo>
                    <a:cubicBezTo>
                      <a:pt x="2332" y="973"/>
                      <a:pt x="2332" y="973"/>
                      <a:pt x="2332" y="973"/>
                    </a:cubicBezTo>
                    <a:cubicBezTo>
                      <a:pt x="2332" y="981"/>
                      <a:pt x="2332" y="975"/>
                      <a:pt x="2334" y="983"/>
                    </a:cubicBezTo>
                    <a:cubicBezTo>
                      <a:pt x="2335" y="987"/>
                      <a:pt x="2335" y="987"/>
                      <a:pt x="2335" y="987"/>
                    </a:cubicBezTo>
                    <a:cubicBezTo>
                      <a:pt x="2335" y="987"/>
                      <a:pt x="2335" y="987"/>
                      <a:pt x="2335" y="988"/>
                    </a:cubicBezTo>
                    <a:cubicBezTo>
                      <a:pt x="2346" y="991"/>
                      <a:pt x="2346" y="990"/>
                      <a:pt x="2346" y="994"/>
                    </a:cubicBezTo>
                    <a:cubicBezTo>
                      <a:pt x="2345" y="997"/>
                      <a:pt x="2345" y="997"/>
                      <a:pt x="2345" y="997"/>
                    </a:cubicBezTo>
                    <a:cubicBezTo>
                      <a:pt x="2337" y="992"/>
                      <a:pt x="2345" y="993"/>
                      <a:pt x="2335" y="993"/>
                    </a:cubicBezTo>
                    <a:cubicBezTo>
                      <a:pt x="2336" y="993"/>
                      <a:pt x="2336" y="993"/>
                      <a:pt x="2336" y="993"/>
                    </a:cubicBezTo>
                    <a:cubicBezTo>
                      <a:pt x="2336" y="996"/>
                      <a:pt x="2334" y="995"/>
                      <a:pt x="2332" y="995"/>
                    </a:cubicBezTo>
                    <a:cubicBezTo>
                      <a:pt x="2332" y="1003"/>
                      <a:pt x="2332" y="1003"/>
                      <a:pt x="2332" y="1003"/>
                    </a:cubicBezTo>
                    <a:cubicBezTo>
                      <a:pt x="2333" y="1003"/>
                      <a:pt x="2333" y="1002"/>
                      <a:pt x="2335" y="1001"/>
                    </a:cubicBezTo>
                    <a:cubicBezTo>
                      <a:pt x="2337" y="1005"/>
                      <a:pt x="2340" y="1013"/>
                      <a:pt x="2339" y="1016"/>
                    </a:cubicBezTo>
                    <a:cubicBezTo>
                      <a:pt x="2339" y="1017"/>
                      <a:pt x="2338" y="1017"/>
                      <a:pt x="2338" y="1018"/>
                    </a:cubicBezTo>
                    <a:cubicBezTo>
                      <a:pt x="2345" y="1019"/>
                      <a:pt x="2345" y="1019"/>
                      <a:pt x="2345" y="1019"/>
                    </a:cubicBezTo>
                    <a:cubicBezTo>
                      <a:pt x="2345" y="1024"/>
                      <a:pt x="2345" y="1024"/>
                      <a:pt x="2345" y="1024"/>
                    </a:cubicBezTo>
                    <a:cubicBezTo>
                      <a:pt x="2344" y="1030"/>
                      <a:pt x="2343" y="1035"/>
                      <a:pt x="2340" y="1041"/>
                    </a:cubicBezTo>
                    <a:cubicBezTo>
                      <a:pt x="2342" y="1042"/>
                      <a:pt x="2344" y="1042"/>
                      <a:pt x="2346" y="1043"/>
                    </a:cubicBezTo>
                    <a:cubicBezTo>
                      <a:pt x="2352" y="1047"/>
                      <a:pt x="2348" y="1045"/>
                      <a:pt x="2349" y="1048"/>
                    </a:cubicBezTo>
                    <a:cubicBezTo>
                      <a:pt x="2340" y="1046"/>
                      <a:pt x="2340" y="1046"/>
                      <a:pt x="2340" y="1046"/>
                    </a:cubicBezTo>
                    <a:cubicBezTo>
                      <a:pt x="2339" y="1047"/>
                      <a:pt x="2339" y="1047"/>
                      <a:pt x="2339" y="1047"/>
                    </a:cubicBezTo>
                    <a:cubicBezTo>
                      <a:pt x="2332" y="1047"/>
                      <a:pt x="2328" y="1048"/>
                      <a:pt x="2321" y="1044"/>
                    </a:cubicBezTo>
                    <a:cubicBezTo>
                      <a:pt x="2315" y="1041"/>
                      <a:pt x="2309" y="1040"/>
                      <a:pt x="2303" y="1036"/>
                    </a:cubicBezTo>
                    <a:cubicBezTo>
                      <a:pt x="2301" y="1037"/>
                      <a:pt x="2302" y="1033"/>
                      <a:pt x="2301" y="1040"/>
                    </a:cubicBezTo>
                    <a:cubicBezTo>
                      <a:pt x="2298" y="1042"/>
                      <a:pt x="2298" y="1042"/>
                      <a:pt x="2298" y="1042"/>
                    </a:cubicBezTo>
                    <a:cubicBezTo>
                      <a:pt x="2287" y="1038"/>
                      <a:pt x="2287" y="1038"/>
                      <a:pt x="2287" y="1038"/>
                    </a:cubicBezTo>
                    <a:cubicBezTo>
                      <a:pt x="2290" y="1045"/>
                      <a:pt x="2296" y="1051"/>
                      <a:pt x="2293" y="1056"/>
                    </a:cubicBezTo>
                    <a:cubicBezTo>
                      <a:pt x="2290" y="1056"/>
                      <a:pt x="2290" y="1056"/>
                      <a:pt x="2290" y="1056"/>
                    </a:cubicBezTo>
                    <a:cubicBezTo>
                      <a:pt x="2290" y="1056"/>
                      <a:pt x="2289" y="1056"/>
                      <a:pt x="2289" y="1056"/>
                    </a:cubicBezTo>
                    <a:cubicBezTo>
                      <a:pt x="2295" y="1057"/>
                      <a:pt x="2286" y="1056"/>
                      <a:pt x="2289" y="1056"/>
                    </a:cubicBezTo>
                    <a:cubicBezTo>
                      <a:pt x="2288" y="1056"/>
                      <a:pt x="2288" y="1056"/>
                      <a:pt x="2288" y="1056"/>
                    </a:cubicBezTo>
                    <a:cubicBezTo>
                      <a:pt x="2281" y="1054"/>
                      <a:pt x="2280" y="1049"/>
                      <a:pt x="2276" y="1052"/>
                    </a:cubicBezTo>
                    <a:cubicBezTo>
                      <a:pt x="2288" y="1059"/>
                      <a:pt x="2288" y="1059"/>
                      <a:pt x="2288" y="1059"/>
                    </a:cubicBezTo>
                    <a:cubicBezTo>
                      <a:pt x="2284" y="1065"/>
                      <a:pt x="2284" y="1064"/>
                      <a:pt x="2283" y="1071"/>
                    </a:cubicBezTo>
                    <a:cubicBezTo>
                      <a:pt x="2276" y="1067"/>
                      <a:pt x="2276" y="1067"/>
                      <a:pt x="2276" y="1067"/>
                    </a:cubicBezTo>
                    <a:cubicBezTo>
                      <a:pt x="2272" y="1077"/>
                      <a:pt x="2272" y="1077"/>
                      <a:pt x="2272" y="1077"/>
                    </a:cubicBezTo>
                    <a:cubicBezTo>
                      <a:pt x="2264" y="1071"/>
                      <a:pt x="2264" y="1071"/>
                      <a:pt x="2264" y="1071"/>
                    </a:cubicBezTo>
                    <a:cubicBezTo>
                      <a:pt x="2261" y="1076"/>
                      <a:pt x="2261" y="1076"/>
                      <a:pt x="2261" y="1076"/>
                    </a:cubicBezTo>
                    <a:cubicBezTo>
                      <a:pt x="2264" y="1077"/>
                      <a:pt x="2263" y="1075"/>
                      <a:pt x="2264" y="1079"/>
                    </a:cubicBezTo>
                    <a:cubicBezTo>
                      <a:pt x="2258" y="1081"/>
                      <a:pt x="2256" y="1081"/>
                      <a:pt x="2256" y="1081"/>
                    </a:cubicBezTo>
                    <a:cubicBezTo>
                      <a:pt x="2256" y="1089"/>
                      <a:pt x="2256" y="1089"/>
                      <a:pt x="2256" y="1089"/>
                    </a:cubicBezTo>
                    <a:cubicBezTo>
                      <a:pt x="2250" y="1092"/>
                      <a:pt x="2250" y="1092"/>
                      <a:pt x="2250" y="1092"/>
                    </a:cubicBezTo>
                    <a:cubicBezTo>
                      <a:pt x="2248" y="1093"/>
                      <a:pt x="2250" y="1093"/>
                      <a:pt x="2249" y="1097"/>
                    </a:cubicBezTo>
                    <a:cubicBezTo>
                      <a:pt x="2245" y="1097"/>
                      <a:pt x="2245" y="1097"/>
                      <a:pt x="2245" y="1097"/>
                    </a:cubicBezTo>
                    <a:cubicBezTo>
                      <a:pt x="2239" y="1102"/>
                      <a:pt x="2247" y="1101"/>
                      <a:pt x="2241" y="1104"/>
                    </a:cubicBezTo>
                    <a:cubicBezTo>
                      <a:pt x="2237" y="1106"/>
                      <a:pt x="2240" y="1105"/>
                      <a:pt x="2237" y="1104"/>
                    </a:cubicBezTo>
                    <a:cubicBezTo>
                      <a:pt x="2232" y="1104"/>
                      <a:pt x="2234" y="1103"/>
                      <a:pt x="2232" y="1104"/>
                    </a:cubicBezTo>
                    <a:cubicBezTo>
                      <a:pt x="2240" y="1111"/>
                      <a:pt x="2240" y="1111"/>
                      <a:pt x="2240" y="1111"/>
                    </a:cubicBezTo>
                    <a:cubicBezTo>
                      <a:pt x="2240" y="1114"/>
                      <a:pt x="2238" y="1110"/>
                      <a:pt x="2238" y="1115"/>
                    </a:cubicBezTo>
                    <a:cubicBezTo>
                      <a:pt x="2238" y="1116"/>
                      <a:pt x="2239" y="1117"/>
                      <a:pt x="2240" y="1117"/>
                    </a:cubicBezTo>
                    <a:cubicBezTo>
                      <a:pt x="2241" y="1120"/>
                      <a:pt x="2241" y="1120"/>
                      <a:pt x="2241" y="1120"/>
                    </a:cubicBezTo>
                    <a:cubicBezTo>
                      <a:pt x="2221" y="1120"/>
                      <a:pt x="2234" y="1120"/>
                      <a:pt x="2222" y="1113"/>
                    </a:cubicBezTo>
                    <a:cubicBezTo>
                      <a:pt x="2225" y="1106"/>
                      <a:pt x="2225" y="1106"/>
                      <a:pt x="2225" y="1106"/>
                    </a:cubicBezTo>
                    <a:cubicBezTo>
                      <a:pt x="2220" y="1107"/>
                      <a:pt x="2223" y="1105"/>
                      <a:pt x="2220" y="1110"/>
                    </a:cubicBezTo>
                    <a:cubicBezTo>
                      <a:pt x="2214" y="1108"/>
                      <a:pt x="2214" y="1108"/>
                      <a:pt x="2214" y="1108"/>
                    </a:cubicBezTo>
                    <a:cubicBezTo>
                      <a:pt x="2215" y="1102"/>
                      <a:pt x="2215" y="1105"/>
                      <a:pt x="2216" y="1104"/>
                    </a:cubicBezTo>
                    <a:cubicBezTo>
                      <a:pt x="2215" y="1101"/>
                      <a:pt x="2216" y="1103"/>
                      <a:pt x="2212" y="1103"/>
                    </a:cubicBezTo>
                    <a:cubicBezTo>
                      <a:pt x="2210" y="1104"/>
                      <a:pt x="2209" y="1104"/>
                      <a:pt x="2207" y="1103"/>
                    </a:cubicBezTo>
                    <a:cubicBezTo>
                      <a:pt x="2214" y="1100"/>
                      <a:pt x="2214" y="1100"/>
                      <a:pt x="2214" y="1100"/>
                    </a:cubicBezTo>
                    <a:cubicBezTo>
                      <a:pt x="2213" y="1097"/>
                      <a:pt x="2213" y="1097"/>
                      <a:pt x="2213" y="1097"/>
                    </a:cubicBezTo>
                    <a:cubicBezTo>
                      <a:pt x="2206" y="1094"/>
                      <a:pt x="2213" y="1094"/>
                      <a:pt x="2204" y="1094"/>
                    </a:cubicBezTo>
                    <a:cubicBezTo>
                      <a:pt x="2199" y="1094"/>
                      <a:pt x="2200" y="1093"/>
                      <a:pt x="2192" y="1086"/>
                    </a:cubicBezTo>
                    <a:cubicBezTo>
                      <a:pt x="2194" y="1083"/>
                      <a:pt x="2197" y="1080"/>
                      <a:pt x="2195" y="1075"/>
                    </a:cubicBezTo>
                    <a:cubicBezTo>
                      <a:pt x="2188" y="1075"/>
                      <a:pt x="2188" y="1075"/>
                      <a:pt x="2188" y="1075"/>
                    </a:cubicBezTo>
                    <a:cubicBezTo>
                      <a:pt x="2186" y="1083"/>
                      <a:pt x="2178" y="1077"/>
                      <a:pt x="2172" y="1074"/>
                    </a:cubicBezTo>
                    <a:cubicBezTo>
                      <a:pt x="2169" y="1077"/>
                      <a:pt x="2169" y="1076"/>
                      <a:pt x="2166" y="1076"/>
                    </a:cubicBezTo>
                    <a:cubicBezTo>
                      <a:pt x="2166" y="1073"/>
                      <a:pt x="2165" y="1073"/>
                      <a:pt x="2167" y="1071"/>
                    </a:cubicBezTo>
                    <a:cubicBezTo>
                      <a:pt x="2157" y="1060"/>
                      <a:pt x="2157" y="1060"/>
                      <a:pt x="2157" y="1060"/>
                    </a:cubicBezTo>
                    <a:cubicBezTo>
                      <a:pt x="2162" y="1059"/>
                      <a:pt x="2162" y="1059"/>
                      <a:pt x="2162" y="1059"/>
                    </a:cubicBezTo>
                    <a:cubicBezTo>
                      <a:pt x="2165" y="1059"/>
                      <a:pt x="2163" y="1060"/>
                      <a:pt x="2164" y="1059"/>
                    </a:cubicBezTo>
                    <a:cubicBezTo>
                      <a:pt x="2156" y="1056"/>
                      <a:pt x="2156" y="1056"/>
                      <a:pt x="2156" y="1056"/>
                    </a:cubicBezTo>
                    <a:cubicBezTo>
                      <a:pt x="2158" y="1051"/>
                      <a:pt x="2158" y="1051"/>
                      <a:pt x="2158" y="1051"/>
                    </a:cubicBezTo>
                    <a:cubicBezTo>
                      <a:pt x="2153" y="1047"/>
                      <a:pt x="2153" y="1047"/>
                      <a:pt x="2153" y="1047"/>
                    </a:cubicBezTo>
                    <a:cubicBezTo>
                      <a:pt x="2158" y="1043"/>
                      <a:pt x="2158" y="1043"/>
                      <a:pt x="2158" y="1043"/>
                    </a:cubicBezTo>
                    <a:cubicBezTo>
                      <a:pt x="2153" y="1042"/>
                      <a:pt x="2153" y="1042"/>
                      <a:pt x="2153" y="1042"/>
                    </a:cubicBezTo>
                    <a:cubicBezTo>
                      <a:pt x="2150" y="1038"/>
                      <a:pt x="2152" y="1042"/>
                      <a:pt x="2152" y="1038"/>
                    </a:cubicBezTo>
                    <a:cubicBezTo>
                      <a:pt x="2152" y="1038"/>
                      <a:pt x="2153" y="1038"/>
                      <a:pt x="2152" y="1035"/>
                    </a:cubicBezTo>
                    <a:cubicBezTo>
                      <a:pt x="2140" y="1034"/>
                      <a:pt x="2140" y="1034"/>
                      <a:pt x="2140" y="1034"/>
                    </a:cubicBezTo>
                    <a:cubicBezTo>
                      <a:pt x="2142" y="1023"/>
                      <a:pt x="2142" y="1028"/>
                      <a:pt x="2135" y="1015"/>
                    </a:cubicBezTo>
                    <a:cubicBezTo>
                      <a:pt x="2126" y="1013"/>
                      <a:pt x="2131" y="1014"/>
                      <a:pt x="2126" y="1014"/>
                    </a:cubicBezTo>
                    <a:cubicBezTo>
                      <a:pt x="2124" y="1006"/>
                      <a:pt x="2124" y="1007"/>
                      <a:pt x="2125" y="1004"/>
                    </a:cubicBezTo>
                    <a:cubicBezTo>
                      <a:pt x="2126" y="1003"/>
                      <a:pt x="2126" y="1003"/>
                      <a:pt x="2126" y="1003"/>
                    </a:cubicBezTo>
                    <a:cubicBezTo>
                      <a:pt x="2124" y="1001"/>
                      <a:pt x="2122" y="1000"/>
                      <a:pt x="2119" y="999"/>
                    </a:cubicBezTo>
                    <a:cubicBezTo>
                      <a:pt x="2117" y="990"/>
                      <a:pt x="2117" y="990"/>
                      <a:pt x="2117" y="990"/>
                    </a:cubicBezTo>
                    <a:cubicBezTo>
                      <a:pt x="2119" y="989"/>
                      <a:pt x="2122" y="989"/>
                      <a:pt x="2125" y="989"/>
                    </a:cubicBezTo>
                    <a:cubicBezTo>
                      <a:pt x="2121" y="987"/>
                      <a:pt x="2124" y="990"/>
                      <a:pt x="2118" y="985"/>
                    </a:cubicBezTo>
                    <a:cubicBezTo>
                      <a:pt x="2130" y="987"/>
                      <a:pt x="2130" y="987"/>
                      <a:pt x="2130" y="987"/>
                    </a:cubicBezTo>
                    <a:cubicBezTo>
                      <a:pt x="2136" y="985"/>
                      <a:pt x="2127" y="988"/>
                      <a:pt x="2133" y="985"/>
                    </a:cubicBezTo>
                    <a:cubicBezTo>
                      <a:pt x="2134" y="984"/>
                      <a:pt x="2135" y="984"/>
                      <a:pt x="2135" y="984"/>
                    </a:cubicBezTo>
                    <a:cubicBezTo>
                      <a:pt x="2135" y="984"/>
                      <a:pt x="2135" y="984"/>
                      <a:pt x="2137" y="985"/>
                    </a:cubicBezTo>
                    <a:cubicBezTo>
                      <a:pt x="2138" y="976"/>
                      <a:pt x="2130" y="979"/>
                      <a:pt x="2115" y="978"/>
                    </a:cubicBezTo>
                    <a:cubicBezTo>
                      <a:pt x="2116" y="968"/>
                      <a:pt x="2123" y="977"/>
                      <a:pt x="2111" y="965"/>
                    </a:cubicBezTo>
                    <a:cubicBezTo>
                      <a:pt x="2115" y="960"/>
                      <a:pt x="2115" y="960"/>
                      <a:pt x="2115" y="960"/>
                    </a:cubicBezTo>
                    <a:cubicBezTo>
                      <a:pt x="2111" y="956"/>
                      <a:pt x="2111" y="956"/>
                      <a:pt x="2111" y="956"/>
                    </a:cubicBezTo>
                    <a:cubicBezTo>
                      <a:pt x="2113" y="951"/>
                      <a:pt x="2108" y="954"/>
                      <a:pt x="2120" y="952"/>
                    </a:cubicBezTo>
                    <a:cubicBezTo>
                      <a:pt x="2103" y="949"/>
                      <a:pt x="2114" y="951"/>
                      <a:pt x="2101" y="947"/>
                    </a:cubicBezTo>
                    <a:cubicBezTo>
                      <a:pt x="2106" y="943"/>
                      <a:pt x="2106" y="943"/>
                      <a:pt x="2106" y="943"/>
                    </a:cubicBezTo>
                    <a:cubicBezTo>
                      <a:pt x="2097" y="940"/>
                      <a:pt x="2097" y="940"/>
                      <a:pt x="2097" y="940"/>
                    </a:cubicBezTo>
                    <a:cubicBezTo>
                      <a:pt x="2095" y="935"/>
                      <a:pt x="2095" y="935"/>
                      <a:pt x="2095" y="935"/>
                    </a:cubicBezTo>
                    <a:cubicBezTo>
                      <a:pt x="2103" y="935"/>
                      <a:pt x="2103" y="935"/>
                      <a:pt x="2103" y="935"/>
                    </a:cubicBezTo>
                    <a:cubicBezTo>
                      <a:pt x="2100" y="930"/>
                      <a:pt x="2100" y="930"/>
                      <a:pt x="2100" y="930"/>
                    </a:cubicBezTo>
                    <a:cubicBezTo>
                      <a:pt x="2101" y="930"/>
                      <a:pt x="2101" y="930"/>
                      <a:pt x="2101" y="930"/>
                    </a:cubicBezTo>
                    <a:cubicBezTo>
                      <a:pt x="2101" y="930"/>
                      <a:pt x="2102" y="930"/>
                      <a:pt x="2102" y="930"/>
                    </a:cubicBezTo>
                    <a:cubicBezTo>
                      <a:pt x="2107" y="927"/>
                      <a:pt x="2107" y="927"/>
                      <a:pt x="2107" y="927"/>
                    </a:cubicBezTo>
                    <a:cubicBezTo>
                      <a:pt x="2105" y="918"/>
                      <a:pt x="2105" y="928"/>
                      <a:pt x="2099" y="912"/>
                    </a:cubicBezTo>
                    <a:cubicBezTo>
                      <a:pt x="2106" y="911"/>
                      <a:pt x="2106" y="911"/>
                      <a:pt x="2106" y="911"/>
                    </a:cubicBezTo>
                    <a:cubicBezTo>
                      <a:pt x="2121" y="907"/>
                      <a:pt x="2120" y="915"/>
                      <a:pt x="2132" y="921"/>
                    </a:cubicBezTo>
                    <a:cubicBezTo>
                      <a:pt x="2132" y="920"/>
                      <a:pt x="2131" y="920"/>
                      <a:pt x="2131" y="920"/>
                    </a:cubicBezTo>
                    <a:cubicBezTo>
                      <a:pt x="2126" y="909"/>
                      <a:pt x="2130" y="914"/>
                      <a:pt x="2130" y="912"/>
                    </a:cubicBezTo>
                    <a:cubicBezTo>
                      <a:pt x="2111" y="907"/>
                      <a:pt x="2116" y="907"/>
                      <a:pt x="2100" y="909"/>
                    </a:cubicBezTo>
                    <a:cubicBezTo>
                      <a:pt x="2116" y="900"/>
                      <a:pt x="2116" y="900"/>
                      <a:pt x="2116" y="900"/>
                    </a:cubicBezTo>
                    <a:cubicBezTo>
                      <a:pt x="2115" y="893"/>
                      <a:pt x="2115" y="893"/>
                      <a:pt x="2115" y="893"/>
                    </a:cubicBezTo>
                    <a:cubicBezTo>
                      <a:pt x="2118" y="894"/>
                      <a:pt x="2120" y="895"/>
                      <a:pt x="2123" y="895"/>
                    </a:cubicBezTo>
                    <a:cubicBezTo>
                      <a:pt x="2131" y="896"/>
                      <a:pt x="2121" y="891"/>
                      <a:pt x="2130" y="896"/>
                    </a:cubicBezTo>
                    <a:cubicBezTo>
                      <a:pt x="2145" y="901"/>
                      <a:pt x="2145" y="901"/>
                      <a:pt x="2145" y="901"/>
                    </a:cubicBezTo>
                    <a:cubicBezTo>
                      <a:pt x="2146" y="887"/>
                      <a:pt x="2146" y="887"/>
                      <a:pt x="2146" y="887"/>
                    </a:cubicBezTo>
                    <a:cubicBezTo>
                      <a:pt x="2152" y="895"/>
                      <a:pt x="2152" y="895"/>
                      <a:pt x="2152" y="895"/>
                    </a:cubicBezTo>
                    <a:cubicBezTo>
                      <a:pt x="2155" y="894"/>
                      <a:pt x="2155" y="894"/>
                      <a:pt x="2155" y="894"/>
                    </a:cubicBezTo>
                    <a:cubicBezTo>
                      <a:pt x="2157" y="882"/>
                      <a:pt x="2153" y="883"/>
                      <a:pt x="2149" y="882"/>
                    </a:cubicBezTo>
                    <a:cubicBezTo>
                      <a:pt x="2149" y="881"/>
                      <a:pt x="2149" y="880"/>
                      <a:pt x="2149" y="880"/>
                    </a:cubicBezTo>
                    <a:cubicBezTo>
                      <a:pt x="2149" y="879"/>
                      <a:pt x="2150" y="879"/>
                      <a:pt x="2150" y="879"/>
                    </a:cubicBezTo>
                    <a:cubicBezTo>
                      <a:pt x="2150" y="877"/>
                      <a:pt x="2150" y="875"/>
                      <a:pt x="2151" y="874"/>
                    </a:cubicBezTo>
                    <a:cubicBezTo>
                      <a:pt x="2153" y="870"/>
                      <a:pt x="2152" y="874"/>
                      <a:pt x="2155" y="866"/>
                    </a:cubicBezTo>
                    <a:cubicBezTo>
                      <a:pt x="2142" y="860"/>
                      <a:pt x="2142" y="860"/>
                      <a:pt x="2142" y="860"/>
                    </a:cubicBezTo>
                    <a:cubicBezTo>
                      <a:pt x="2123" y="851"/>
                      <a:pt x="2137" y="861"/>
                      <a:pt x="2122" y="845"/>
                    </a:cubicBezTo>
                    <a:cubicBezTo>
                      <a:pt x="2118" y="840"/>
                      <a:pt x="2119" y="840"/>
                      <a:pt x="2113" y="839"/>
                    </a:cubicBezTo>
                    <a:cubicBezTo>
                      <a:pt x="2116" y="846"/>
                      <a:pt x="2120" y="845"/>
                      <a:pt x="2122" y="854"/>
                    </a:cubicBezTo>
                    <a:cubicBezTo>
                      <a:pt x="2124" y="855"/>
                      <a:pt x="2133" y="864"/>
                      <a:pt x="2131" y="869"/>
                    </a:cubicBezTo>
                    <a:cubicBezTo>
                      <a:pt x="2100" y="866"/>
                      <a:pt x="2100" y="866"/>
                      <a:pt x="2100" y="866"/>
                    </a:cubicBezTo>
                    <a:cubicBezTo>
                      <a:pt x="2096" y="859"/>
                      <a:pt x="2099" y="868"/>
                      <a:pt x="2091" y="855"/>
                    </a:cubicBezTo>
                    <a:cubicBezTo>
                      <a:pt x="2103" y="859"/>
                      <a:pt x="2103" y="859"/>
                      <a:pt x="2103" y="859"/>
                    </a:cubicBezTo>
                    <a:cubicBezTo>
                      <a:pt x="2103" y="854"/>
                      <a:pt x="2103" y="858"/>
                      <a:pt x="2100" y="856"/>
                    </a:cubicBezTo>
                    <a:cubicBezTo>
                      <a:pt x="2097" y="854"/>
                      <a:pt x="2097" y="854"/>
                      <a:pt x="2093" y="852"/>
                    </a:cubicBezTo>
                    <a:cubicBezTo>
                      <a:pt x="2088" y="849"/>
                      <a:pt x="2083" y="850"/>
                      <a:pt x="2085" y="843"/>
                    </a:cubicBezTo>
                    <a:cubicBezTo>
                      <a:pt x="2089" y="840"/>
                      <a:pt x="2089" y="840"/>
                      <a:pt x="2089" y="840"/>
                    </a:cubicBezTo>
                    <a:cubicBezTo>
                      <a:pt x="2092" y="838"/>
                      <a:pt x="2091" y="840"/>
                      <a:pt x="2093" y="832"/>
                    </a:cubicBezTo>
                    <a:cubicBezTo>
                      <a:pt x="2100" y="831"/>
                      <a:pt x="2102" y="834"/>
                      <a:pt x="2109" y="838"/>
                    </a:cubicBezTo>
                    <a:cubicBezTo>
                      <a:pt x="2110" y="835"/>
                      <a:pt x="2110" y="835"/>
                      <a:pt x="2110" y="835"/>
                    </a:cubicBezTo>
                    <a:cubicBezTo>
                      <a:pt x="2105" y="832"/>
                      <a:pt x="2100" y="826"/>
                      <a:pt x="2097" y="823"/>
                    </a:cubicBezTo>
                    <a:cubicBezTo>
                      <a:pt x="2101" y="817"/>
                      <a:pt x="2102" y="820"/>
                      <a:pt x="2113" y="826"/>
                    </a:cubicBezTo>
                    <a:cubicBezTo>
                      <a:pt x="2139" y="839"/>
                      <a:pt x="2136" y="847"/>
                      <a:pt x="2156" y="859"/>
                    </a:cubicBezTo>
                    <a:cubicBezTo>
                      <a:pt x="2156" y="854"/>
                      <a:pt x="2157" y="860"/>
                      <a:pt x="2150" y="848"/>
                    </a:cubicBezTo>
                    <a:cubicBezTo>
                      <a:pt x="2156" y="849"/>
                      <a:pt x="2156" y="849"/>
                      <a:pt x="2156" y="849"/>
                    </a:cubicBezTo>
                    <a:cubicBezTo>
                      <a:pt x="2149" y="844"/>
                      <a:pt x="2149" y="844"/>
                      <a:pt x="2149" y="844"/>
                    </a:cubicBezTo>
                    <a:cubicBezTo>
                      <a:pt x="2150" y="841"/>
                      <a:pt x="2148" y="843"/>
                      <a:pt x="2154" y="842"/>
                    </a:cubicBezTo>
                    <a:cubicBezTo>
                      <a:pt x="2156" y="841"/>
                      <a:pt x="2156" y="841"/>
                      <a:pt x="2156" y="841"/>
                    </a:cubicBezTo>
                    <a:cubicBezTo>
                      <a:pt x="2151" y="838"/>
                      <a:pt x="2151" y="838"/>
                      <a:pt x="2151" y="838"/>
                    </a:cubicBezTo>
                    <a:cubicBezTo>
                      <a:pt x="2156" y="839"/>
                      <a:pt x="2155" y="839"/>
                      <a:pt x="2159" y="838"/>
                    </a:cubicBezTo>
                    <a:cubicBezTo>
                      <a:pt x="2151" y="829"/>
                      <a:pt x="2151" y="836"/>
                      <a:pt x="2144" y="828"/>
                    </a:cubicBezTo>
                    <a:cubicBezTo>
                      <a:pt x="2154" y="829"/>
                      <a:pt x="2154" y="829"/>
                      <a:pt x="2154" y="829"/>
                    </a:cubicBezTo>
                    <a:cubicBezTo>
                      <a:pt x="2149" y="827"/>
                      <a:pt x="2147" y="827"/>
                      <a:pt x="2143" y="825"/>
                    </a:cubicBezTo>
                    <a:cubicBezTo>
                      <a:pt x="2142" y="825"/>
                      <a:pt x="2139" y="825"/>
                      <a:pt x="2138" y="824"/>
                    </a:cubicBezTo>
                    <a:cubicBezTo>
                      <a:pt x="2130" y="819"/>
                      <a:pt x="2142" y="824"/>
                      <a:pt x="2126" y="812"/>
                    </a:cubicBezTo>
                    <a:cubicBezTo>
                      <a:pt x="2122" y="808"/>
                      <a:pt x="2122" y="808"/>
                      <a:pt x="2122" y="808"/>
                    </a:cubicBezTo>
                    <a:cubicBezTo>
                      <a:pt x="2111" y="801"/>
                      <a:pt x="2111" y="801"/>
                      <a:pt x="2111" y="801"/>
                    </a:cubicBezTo>
                    <a:cubicBezTo>
                      <a:pt x="2105" y="806"/>
                      <a:pt x="2105" y="806"/>
                      <a:pt x="2105" y="806"/>
                    </a:cubicBezTo>
                    <a:cubicBezTo>
                      <a:pt x="2096" y="804"/>
                      <a:pt x="2094" y="800"/>
                      <a:pt x="2087" y="795"/>
                    </a:cubicBezTo>
                    <a:cubicBezTo>
                      <a:pt x="2094" y="790"/>
                      <a:pt x="2094" y="790"/>
                      <a:pt x="2094" y="790"/>
                    </a:cubicBezTo>
                    <a:cubicBezTo>
                      <a:pt x="2092" y="788"/>
                      <a:pt x="2093" y="791"/>
                      <a:pt x="2090" y="785"/>
                    </a:cubicBezTo>
                    <a:cubicBezTo>
                      <a:pt x="2097" y="780"/>
                      <a:pt x="2097" y="780"/>
                      <a:pt x="2097" y="780"/>
                    </a:cubicBezTo>
                    <a:cubicBezTo>
                      <a:pt x="2095" y="778"/>
                      <a:pt x="2100" y="780"/>
                      <a:pt x="2094" y="778"/>
                    </a:cubicBezTo>
                    <a:cubicBezTo>
                      <a:pt x="2097" y="774"/>
                      <a:pt x="2092" y="775"/>
                      <a:pt x="2100" y="777"/>
                    </a:cubicBezTo>
                    <a:cubicBezTo>
                      <a:pt x="2102" y="777"/>
                      <a:pt x="2103" y="779"/>
                      <a:pt x="2105" y="780"/>
                    </a:cubicBezTo>
                    <a:cubicBezTo>
                      <a:pt x="2109" y="771"/>
                      <a:pt x="2109" y="771"/>
                      <a:pt x="2109" y="771"/>
                    </a:cubicBezTo>
                    <a:cubicBezTo>
                      <a:pt x="2107" y="767"/>
                      <a:pt x="2105" y="770"/>
                      <a:pt x="2101" y="755"/>
                    </a:cubicBezTo>
                    <a:cubicBezTo>
                      <a:pt x="2099" y="748"/>
                      <a:pt x="2097" y="742"/>
                      <a:pt x="2092" y="739"/>
                    </a:cubicBezTo>
                    <a:cubicBezTo>
                      <a:pt x="2093" y="733"/>
                      <a:pt x="2088" y="735"/>
                      <a:pt x="2082" y="732"/>
                    </a:cubicBezTo>
                    <a:cubicBezTo>
                      <a:pt x="2090" y="732"/>
                      <a:pt x="2090" y="732"/>
                      <a:pt x="2090" y="732"/>
                    </a:cubicBezTo>
                    <a:cubicBezTo>
                      <a:pt x="2093" y="726"/>
                      <a:pt x="2093" y="726"/>
                      <a:pt x="2093" y="726"/>
                    </a:cubicBezTo>
                    <a:cubicBezTo>
                      <a:pt x="2090" y="720"/>
                      <a:pt x="2090" y="723"/>
                      <a:pt x="2086" y="719"/>
                    </a:cubicBezTo>
                    <a:cubicBezTo>
                      <a:pt x="2075" y="703"/>
                      <a:pt x="2075" y="703"/>
                      <a:pt x="2075" y="703"/>
                    </a:cubicBezTo>
                    <a:cubicBezTo>
                      <a:pt x="2073" y="700"/>
                      <a:pt x="2069" y="699"/>
                      <a:pt x="2069" y="695"/>
                    </a:cubicBezTo>
                    <a:cubicBezTo>
                      <a:pt x="2068" y="688"/>
                      <a:pt x="2062" y="683"/>
                      <a:pt x="2055" y="679"/>
                    </a:cubicBezTo>
                    <a:cubicBezTo>
                      <a:pt x="2046" y="674"/>
                      <a:pt x="2049" y="674"/>
                      <a:pt x="2042" y="664"/>
                    </a:cubicBezTo>
                    <a:cubicBezTo>
                      <a:pt x="2038" y="659"/>
                      <a:pt x="2031" y="655"/>
                      <a:pt x="2025" y="651"/>
                    </a:cubicBezTo>
                    <a:cubicBezTo>
                      <a:pt x="2020" y="648"/>
                      <a:pt x="2022" y="646"/>
                      <a:pt x="2018" y="644"/>
                    </a:cubicBezTo>
                    <a:cubicBezTo>
                      <a:pt x="2013" y="642"/>
                      <a:pt x="2014" y="645"/>
                      <a:pt x="2007" y="644"/>
                    </a:cubicBezTo>
                    <a:cubicBezTo>
                      <a:pt x="2006" y="636"/>
                      <a:pt x="2006" y="636"/>
                      <a:pt x="2006" y="636"/>
                    </a:cubicBezTo>
                    <a:cubicBezTo>
                      <a:pt x="1985" y="636"/>
                      <a:pt x="1990" y="633"/>
                      <a:pt x="1979" y="631"/>
                    </a:cubicBezTo>
                    <a:cubicBezTo>
                      <a:pt x="1974" y="629"/>
                      <a:pt x="1979" y="632"/>
                      <a:pt x="1973" y="631"/>
                    </a:cubicBezTo>
                    <a:cubicBezTo>
                      <a:pt x="1967" y="623"/>
                      <a:pt x="1966" y="619"/>
                      <a:pt x="1958" y="618"/>
                    </a:cubicBezTo>
                    <a:cubicBezTo>
                      <a:pt x="1949" y="618"/>
                      <a:pt x="1956" y="624"/>
                      <a:pt x="1944" y="611"/>
                    </a:cubicBezTo>
                    <a:cubicBezTo>
                      <a:pt x="1941" y="621"/>
                      <a:pt x="1941" y="621"/>
                      <a:pt x="1941" y="621"/>
                    </a:cubicBezTo>
                    <a:cubicBezTo>
                      <a:pt x="1928" y="614"/>
                      <a:pt x="1919" y="611"/>
                      <a:pt x="1916" y="604"/>
                    </a:cubicBezTo>
                    <a:cubicBezTo>
                      <a:pt x="1914" y="600"/>
                      <a:pt x="1914" y="599"/>
                      <a:pt x="1911" y="597"/>
                    </a:cubicBezTo>
                    <a:cubicBezTo>
                      <a:pt x="1917" y="593"/>
                      <a:pt x="1917" y="593"/>
                      <a:pt x="1917" y="593"/>
                    </a:cubicBezTo>
                    <a:cubicBezTo>
                      <a:pt x="1912" y="590"/>
                      <a:pt x="1900" y="582"/>
                      <a:pt x="1898" y="579"/>
                    </a:cubicBezTo>
                    <a:cubicBezTo>
                      <a:pt x="1898" y="578"/>
                      <a:pt x="1897" y="575"/>
                      <a:pt x="1897" y="572"/>
                    </a:cubicBezTo>
                    <a:cubicBezTo>
                      <a:pt x="1900" y="571"/>
                      <a:pt x="1900" y="571"/>
                      <a:pt x="1900" y="571"/>
                    </a:cubicBezTo>
                    <a:cubicBezTo>
                      <a:pt x="1918" y="583"/>
                      <a:pt x="1918" y="583"/>
                      <a:pt x="1918" y="583"/>
                    </a:cubicBezTo>
                    <a:cubicBezTo>
                      <a:pt x="1918" y="583"/>
                      <a:pt x="1918" y="582"/>
                      <a:pt x="1918" y="582"/>
                    </a:cubicBezTo>
                    <a:cubicBezTo>
                      <a:pt x="1920" y="579"/>
                      <a:pt x="1920" y="579"/>
                      <a:pt x="1920" y="579"/>
                    </a:cubicBezTo>
                    <a:cubicBezTo>
                      <a:pt x="1926" y="580"/>
                      <a:pt x="1929" y="580"/>
                      <a:pt x="1934" y="581"/>
                    </a:cubicBezTo>
                    <a:cubicBezTo>
                      <a:pt x="1936" y="582"/>
                      <a:pt x="1966" y="592"/>
                      <a:pt x="1967" y="597"/>
                    </a:cubicBezTo>
                    <a:cubicBezTo>
                      <a:pt x="1974" y="597"/>
                      <a:pt x="1974" y="597"/>
                      <a:pt x="1974" y="597"/>
                    </a:cubicBezTo>
                    <a:cubicBezTo>
                      <a:pt x="1974" y="586"/>
                      <a:pt x="1945" y="584"/>
                      <a:pt x="1940" y="579"/>
                    </a:cubicBezTo>
                    <a:cubicBezTo>
                      <a:pt x="1934" y="569"/>
                      <a:pt x="1934" y="569"/>
                      <a:pt x="1934" y="569"/>
                    </a:cubicBezTo>
                    <a:cubicBezTo>
                      <a:pt x="1934" y="569"/>
                      <a:pt x="1933" y="569"/>
                      <a:pt x="1933" y="568"/>
                    </a:cubicBezTo>
                    <a:cubicBezTo>
                      <a:pt x="1933" y="569"/>
                      <a:pt x="1933" y="569"/>
                      <a:pt x="1931" y="569"/>
                    </a:cubicBezTo>
                    <a:cubicBezTo>
                      <a:pt x="1925" y="573"/>
                      <a:pt x="1927" y="574"/>
                      <a:pt x="1920" y="570"/>
                    </a:cubicBezTo>
                    <a:cubicBezTo>
                      <a:pt x="1915" y="568"/>
                      <a:pt x="1911" y="564"/>
                      <a:pt x="1908" y="560"/>
                    </a:cubicBezTo>
                    <a:cubicBezTo>
                      <a:pt x="1902" y="552"/>
                      <a:pt x="1901" y="555"/>
                      <a:pt x="1895" y="544"/>
                    </a:cubicBezTo>
                    <a:cubicBezTo>
                      <a:pt x="1893" y="539"/>
                      <a:pt x="1896" y="541"/>
                      <a:pt x="1892" y="538"/>
                    </a:cubicBezTo>
                    <a:cubicBezTo>
                      <a:pt x="1898" y="528"/>
                      <a:pt x="1903" y="535"/>
                      <a:pt x="1913" y="537"/>
                    </a:cubicBezTo>
                    <a:cubicBezTo>
                      <a:pt x="1923" y="540"/>
                      <a:pt x="1931" y="543"/>
                      <a:pt x="1940" y="546"/>
                    </a:cubicBezTo>
                    <a:cubicBezTo>
                      <a:pt x="1950" y="550"/>
                      <a:pt x="1956" y="550"/>
                      <a:pt x="1967" y="555"/>
                    </a:cubicBezTo>
                    <a:cubicBezTo>
                      <a:pt x="1972" y="557"/>
                      <a:pt x="1974" y="559"/>
                      <a:pt x="1978" y="561"/>
                    </a:cubicBezTo>
                    <a:cubicBezTo>
                      <a:pt x="1985" y="566"/>
                      <a:pt x="1981" y="561"/>
                      <a:pt x="1989" y="565"/>
                    </a:cubicBezTo>
                    <a:cubicBezTo>
                      <a:pt x="1993" y="562"/>
                      <a:pt x="1991" y="563"/>
                      <a:pt x="2001" y="562"/>
                    </a:cubicBezTo>
                    <a:cubicBezTo>
                      <a:pt x="2005" y="553"/>
                      <a:pt x="2005" y="553"/>
                      <a:pt x="2005" y="553"/>
                    </a:cubicBezTo>
                    <a:cubicBezTo>
                      <a:pt x="2004" y="548"/>
                      <a:pt x="2004" y="548"/>
                      <a:pt x="2004" y="548"/>
                    </a:cubicBezTo>
                    <a:cubicBezTo>
                      <a:pt x="2006" y="545"/>
                      <a:pt x="2006" y="545"/>
                      <a:pt x="2006" y="545"/>
                    </a:cubicBezTo>
                    <a:cubicBezTo>
                      <a:pt x="1993" y="539"/>
                      <a:pt x="1993" y="539"/>
                      <a:pt x="1993" y="539"/>
                    </a:cubicBezTo>
                    <a:cubicBezTo>
                      <a:pt x="1988" y="537"/>
                      <a:pt x="1990" y="539"/>
                      <a:pt x="1987" y="538"/>
                    </a:cubicBezTo>
                    <a:cubicBezTo>
                      <a:pt x="1980" y="536"/>
                      <a:pt x="1985" y="538"/>
                      <a:pt x="1981" y="534"/>
                    </a:cubicBezTo>
                    <a:cubicBezTo>
                      <a:pt x="1974" y="526"/>
                      <a:pt x="1960" y="532"/>
                      <a:pt x="1964" y="519"/>
                    </a:cubicBezTo>
                    <a:cubicBezTo>
                      <a:pt x="1967" y="517"/>
                      <a:pt x="1965" y="518"/>
                      <a:pt x="1969" y="515"/>
                    </a:cubicBezTo>
                    <a:cubicBezTo>
                      <a:pt x="1980" y="517"/>
                      <a:pt x="2019" y="524"/>
                      <a:pt x="2028" y="531"/>
                    </a:cubicBezTo>
                    <a:cubicBezTo>
                      <a:pt x="2040" y="542"/>
                      <a:pt x="2040" y="542"/>
                      <a:pt x="2040" y="542"/>
                    </a:cubicBezTo>
                    <a:cubicBezTo>
                      <a:pt x="2037" y="534"/>
                      <a:pt x="2037" y="534"/>
                      <a:pt x="2037" y="534"/>
                    </a:cubicBezTo>
                    <a:cubicBezTo>
                      <a:pt x="2045" y="524"/>
                      <a:pt x="2045" y="524"/>
                      <a:pt x="2045" y="524"/>
                    </a:cubicBezTo>
                    <a:cubicBezTo>
                      <a:pt x="2056" y="526"/>
                      <a:pt x="2061" y="545"/>
                      <a:pt x="2061" y="547"/>
                    </a:cubicBezTo>
                    <a:cubicBezTo>
                      <a:pt x="2065" y="547"/>
                      <a:pt x="2063" y="550"/>
                      <a:pt x="2059" y="532"/>
                    </a:cubicBezTo>
                    <a:cubicBezTo>
                      <a:pt x="2066" y="534"/>
                      <a:pt x="2067" y="533"/>
                      <a:pt x="2074" y="536"/>
                    </a:cubicBezTo>
                    <a:cubicBezTo>
                      <a:pt x="2092" y="543"/>
                      <a:pt x="2108" y="556"/>
                      <a:pt x="2109" y="556"/>
                    </a:cubicBezTo>
                    <a:cubicBezTo>
                      <a:pt x="2117" y="559"/>
                      <a:pt x="2108" y="548"/>
                      <a:pt x="2124" y="563"/>
                    </a:cubicBezTo>
                    <a:cubicBezTo>
                      <a:pt x="2126" y="559"/>
                      <a:pt x="2126" y="559"/>
                      <a:pt x="2126" y="559"/>
                    </a:cubicBezTo>
                    <a:cubicBezTo>
                      <a:pt x="2137" y="564"/>
                      <a:pt x="2136" y="564"/>
                      <a:pt x="2140" y="572"/>
                    </a:cubicBezTo>
                    <a:cubicBezTo>
                      <a:pt x="2142" y="579"/>
                      <a:pt x="2141" y="576"/>
                      <a:pt x="2141" y="583"/>
                    </a:cubicBezTo>
                    <a:cubicBezTo>
                      <a:pt x="2141" y="587"/>
                      <a:pt x="2142" y="590"/>
                      <a:pt x="2142" y="593"/>
                    </a:cubicBezTo>
                    <a:cubicBezTo>
                      <a:pt x="2144" y="588"/>
                      <a:pt x="2143" y="590"/>
                      <a:pt x="2147" y="589"/>
                    </a:cubicBezTo>
                    <a:cubicBezTo>
                      <a:pt x="2155" y="588"/>
                      <a:pt x="2157" y="590"/>
                      <a:pt x="2166" y="598"/>
                    </a:cubicBezTo>
                    <a:cubicBezTo>
                      <a:pt x="2147" y="571"/>
                      <a:pt x="2147" y="571"/>
                      <a:pt x="2147" y="571"/>
                    </a:cubicBezTo>
                    <a:cubicBezTo>
                      <a:pt x="2154" y="577"/>
                      <a:pt x="2171" y="598"/>
                      <a:pt x="2177" y="605"/>
                    </a:cubicBezTo>
                    <a:cubicBezTo>
                      <a:pt x="2171" y="602"/>
                      <a:pt x="2174" y="601"/>
                      <a:pt x="2166" y="599"/>
                    </a:cubicBezTo>
                    <a:cubicBezTo>
                      <a:pt x="2187" y="618"/>
                      <a:pt x="2187" y="618"/>
                      <a:pt x="2187" y="618"/>
                    </a:cubicBezTo>
                    <a:cubicBezTo>
                      <a:pt x="2188" y="610"/>
                      <a:pt x="2185" y="609"/>
                      <a:pt x="2187" y="606"/>
                    </a:cubicBezTo>
                    <a:cubicBezTo>
                      <a:pt x="2191" y="603"/>
                      <a:pt x="2191" y="603"/>
                      <a:pt x="2191" y="603"/>
                    </a:cubicBezTo>
                    <a:cubicBezTo>
                      <a:pt x="2189" y="591"/>
                      <a:pt x="2189" y="591"/>
                      <a:pt x="2189" y="591"/>
                    </a:cubicBezTo>
                    <a:cubicBezTo>
                      <a:pt x="2200" y="596"/>
                      <a:pt x="2215" y="616"/>
                      <a:pt x="2219" y="623"/>
                    </a:cubicBezTo>
                    <a:cubicBezTo>
                      <a:pt x="2223" y="629"/>
                      <a:pt x="2219" y="627"/>
                      <a:pt x="2225" y="637"/>
                    </a:cubicBezTo>
                    <a:cubicBezTo>
                      <a:pt x="2227" y="639"/>
                      <a:pt x="2227" y="639"/>
                      <a:pt x="2228" y="642"/>
                    </a:cubicBezTo>
                    <a:cubicBezTo>
                      <a:pt x="2230" y="646"/>
                      <a:pt x="2232" y="647"/>
                      <a:pt x="2236" y="650"/>
                    </a:cubicBezTo>
                    <a:cubicBezTo>
                      <a:pt x="2239" y="653"/>
                      <a:pt x="2241" y="655"/>
                      <a:pt x="2243" y="657"/>
                    </a:cubicBezTo>
                    <a:cubicBezTo>
                      <a:pt x="2244" y="659"/>
                      <a:pt x="2244" y="659"/>
                      <a:pt x="2244" y="659"/>
                    </a:cubicBezTo>
                    <a:cubicBezTo>
                      <a:pt x="2258" y="660"/>
                      <a:pt x="2251" y="657"/>
                      <a:pt x="2270" y="672"/>
                    </a:cubicBezTo>
                    <a:cubicBezTo>
                      <a:pt x="2266" y="665"/>
                      <a:pt x="2257" y="660"/>
                      <a:pt x="2246" y="645"/>
                    </a:cubicBezTo>
                    <a:cubicBezTo>
                      <a:pt x="2227" y="616"/>
                      <a:pt x="2227" y="616"/>
                      <a:pt x="2227" y="616"/>
                    </a:cubicBezTo>
                    <a:cubicBezTo>
                      <a:pt x="2257" y="638"/>
                      <a:pt x="2257" y="638"/>
                      <a:pt x="2257" y="638"/>
                    </a:cubicBezTo>
                    <a:cubicBezTo>
                      <a:pt x="2260" y="633"/>
                      <a:pt x="2260" y="633"/>
                      <a:pt x="2260" y="633"/>
                    </a:cubicBezTo>
                    <a:cubicBezTo>
                      <a:pt x="2266" y="637"/>
                      <a:pt x="2266" y="637"/>
                      <a:pt x="2266" y="637"/>
                    </a:cubicBezTo>
                    <a:cubicBezTo>
                      <a:pt x="2268" y="635"/>
                      <a:pt x="2266" y="636"/>
                      <a:pt x="2271" y="633"/>
                    </a:cubicBezTo>
                    <a:cubicBezTo>
                      <a:pt x="2270" y="630"/>
                      <a:pt x="2270" y="630"/>
                      <a:pt x="2270" y="630"/>
                    </a:cubicBezTo>
                    <a:cubicBezTo>
                      <a:pt x="2277" y="633"/>
                      <a:pt x="2291" y="649"/>
                      <a:pt x="2297" y="656"/>
                    </a:cubicBezTo>
                    <a:cubicBezTo>
                      <a:pt x="2301" y="660"/>
                      <a:pt x="2305" y="665"/>
                      <a:pt x="2309" y="669"/>
                    </a:cubicBezTo>
                    <a:cubicBezTo>
                      <a:pt x="2313" y="673"/>
                      <a:pt x="2319" y="679"/>
                      <a:pt x="2322" y="683"/>
                    </a:cubicBezTo>
                    <a:cubicBezTo>
                      <a:pt x="2340" y="703"/>
                      <a:pt x="2356" y="723"/>
                      <a:pt x="2373" y="744"/>
                    </a:cubicBezTo>
                    <a:cubicBezTo>
                      <a:pt x="2381" y="754"/>
                      <a:pt x="2390" y="766"/>
                      <a:pt x="2397" y="775"/>
                    </a:cubicBezTo>
                    <a:cubicBezTo>
                      <a:pt x="2403" y="784"/>
                      <a:pt x="2417" y="800"/>
                      <a:pt x="2420" y="809"/>
                    </a:cubicBezTo>
                    <a:cubicBezTo>
                      <a:pt x="2424" y="811"/>
                      <a:pt x="2424" y="814"/>
                      <a:pt x="2428" y="819"/>
                    </a:cubicBezTo>
                    <a:cubicBezTo>
                      <a:pt x="2444" y="842"/>
                      <a:pt x="2444" y="842"/>
                      <a:pt x="2444" y="842"/>
                    </a:cubicBezTo>
                    <a:cubicBezTo>
                      <a:pt x="2452" y="852"/>
                      <a:pt x="2487" y="915"/>
                      <a:pt x="2487" y="915"/>
                    </a:cubicBezTo>
                    <a:cubicBezTo>
                      <a:pt x="2493" y="922"/>
                      <a:pt x="2516" y="970"/>
                      <a:pt x="2523" y="984"/>
                    </a:cubicBezTo>
                    <a:cubicBezTo>
                      <a:pt x="2529" y="997"/>
                      <a:pt x="2529" y="997"/>
                      <a:pt x="2529" y="997"/>
                    </a:cubicBezTo>
                    <a:cubicBezTo>
                      <a:pt x="2532" y="1001"/>
                      <a:pt x="2532" y="998"/>
                      <a:pt x="2532" y="1004"/>
                    </a:cubicBezTo>
                    <a:cubicBezTo>
                      <a:pt x="2533" y="1006"/>
                      <a:pt x="2533" y="1006"/>
                      <a:pt x="2533" y="1006"/>
                    </a:cubicBezTo>
                    <a:cubicBezTo>
                      <a:pt x="2535" y="1009"/>
                      <a:pt x="2537" y="1012"/>
                      <a:pt x="2538" y="1017"/>
                    </a:cubicBezTo>
                    <a:cubicBezTo>
                      <a:pt x="2539" y="1018"/>
                      <a:pt x="2539" y="1018"/>
                      <a:pt x="2539" y="1018"/>
                    </a:cubicBezTo>
                    <a:cubicBezTo>
                      <a:pt x="2541" y="1022"/>
                      <a:pt x="2547" y="1034"/>
                      <a:pt x="2548" y="1039"/>
                    </a:cubicBezTo>
                    <a:cubicBezTo>
                      <a:pt x="2551" y="1046"/>
                      <a:pt x="2555" y="1053"/>
                      <a:pt x="2557" y="1060"/>
                    </a:cubicBezTo>
                    <a:cubicBezTo>
                      <a:pt x="2549" y="1054"/>
                      <a:pt x="2554" y="1052"/>
                      <a:pt x="2543" y="1045"/>
                    </a:cubicBezTo>
                    <a:cubicBezTo>
                      <a:pt x="2534" y="1040"/>
                      <a:pt x="2537" y="1038"/>
                      <a:pt x="2528" y="1032"/>
                    </a:cubicBezTo>
                    <a:cubicBezTo>
                      <a:pt x="2522" y="1028"/>
                      <a:pt x="2518" y="1023"/>
                      <a:pt x="2510" y="1020"/>
                    </a:cubicBezTo>
                    <a:cubicBezTo>
                      <a:pt x="2499" y="1014"/>
                      <a:pt x="2502" y="1011"/>
                      <a:pt x="2494" y="1008"/>
                    </a:cubicBezTo>
                    <a:cubicBezTo>
                      <a:pt x="2498" y="1014"/>
                      <a:pt x="2498" y="1014"/>
                      <a:pt x="2498" y="1014"/>
                    </a:cubicBezTo>
                    <a:cubicBezTo>
                      <a:pt x="2518" y="1028"/>
                      <a:pt x="2518" y="1028"/>
                      <a:pt x="2518" y="1028"/>
                    </a:cubicBezTo>
                    <a:cubicBezTo>
                      <a:pt x="2528" y="1033"/>
                      <a:pt x="2523" y="1032"/>
                      <a:pt x="2529" y="1037"/>
                    </a:cubicBezTo>
                    <a:cubicBezTo>
                      <a:pt x="2535" y="1042"/>
                      <a:pt x="2538" y="1041"/>
                      <a:pt x="2538" y="1048"/>
                    </a:cubicBezTo>
                    <a:cubicBezTo>
                      <a:pt x="2531" y="1045"/>
                      <a:pt x="2531" y="1045"/>
                      <a:pt x="2531" y="1045"/>
                    </a:cubicBezTo>
                    <a:cubicBezTo>
                      <a:pt x="2524" y="1044"/>
                      <a:pt x="2524" y="1044"/>
                      <a:pt x="2524" y="1044"/>
                    </a:cubicBezTo>
                    <a:cubicBezTo>
                      <a:pt x="2532" y="1049"/>
                      <a:pt x="2535" y="1046"/>
                      <a:pt x="2536" y="1056"/>
                    </a:cubicBezTo>
                    <a:cubicBezTo>
                      <a:pt x="2524" y="1051"/>
                      <a:pt x="2524" y="1051"/>
                      <a:pt x="2524" y="1051"/>
                    </a:cubicBezTo>
                    <a:cubicBezTo>
                      <a:pt x="2523" y="1050"/>
                      <a:pt x="2523" y="1050"/>
                      <a:pt x="2523" y="1050"/>
                    </a:cubicBezTo>
                    <a:cubicBezTo>
                      <a:pt x="2521" y="1055"/>
                      <a:pt x="2521" y="1055"/>
                      <a:pt x="2521" y="1055"/>
                    </a:cubicBezTo>
                    <a:cubicBezTo>
                      <a:pt x="2539" y="1066"/>
                      <a:pt x="2545" y="1066"/>
                      <a:pt x="2555" y="1073"/>
                    </a:cubicBezTo>
                    <a:cubicBezTo>
                      <a:pt x="2560" y="1076"/>
                      <a:pt x="2561" y="1078"/>
                      <a:pt x="2563" y="1078"/>
                    </a:cubicBezTo>
                    <a:cubicBezTo>
                      <a:pt x="2564" y="1078"/>
                      <a:pt x="2564" y="1078"/>
                      <a:pt x="2564" y="1078"/>
                    </a:cubicBezTo>
                    <a:cubicBezTo>
                      <a:pt x="2566" y="1082"/>
                      <a:pt x="2566" y="1082"/>
                      <a:pt x="2566" y="1082"/>
                    </a:cubicBezTo>
                    <a:cubicBezTo>
                      <a:pt x="2568" y="1086"/>
                      <a:pt x="2570" y="1093"/>
                      <a:pt x="2571" y="1097"/>
                    </a:cubicBezTo>
                    <a:cubicBezTo>
                      <a:pt x="2569" y="1100"/>
                      <a:pt x="2569" y="1100"/>
                      <a:pt x="2569" y="1100"/>
                    </a:cubicBezTo>
                    <a:cubicBezTo>
                      <a:pt x="2553" y="1093"/>
                      <a:pt x="2553" y="1093"/>
                      <a:pt x="2553" y="1093"/>
                    </a:cubicBezTo>
                    <a:cubicBezTo>
                      <a:pt x="2548" y="1090"/>
                      <a:pt x="2545" y="1092"/>
                      <a:pt x="2541" y="1090"/>
                    </a:cubicBezTo>
                    <a:cubicBezTo>
                      <a:pt x="2533" y="1085"/>
                      <a:pt x="2540" y="1084"/>
                      <a:pt x="2530" y="1086"/>
                    </a:cubicBezTo>
                    <a:close/>
                    <a:moveTo>
                      <a:pt x="2116" y="817"/>
                    </a:moveTo>
                    <a:cubicBezTo>
                      <a:pt x="2117" y="817"/>
                      <a:pt x="2117" y="811"/>
                      <a:pt x="2121" y="819"/>
                    </a:cubicBezTo>
                    <a:cubicBezTo>
                      <a:pt x="2119" y="820"/>
                      <a:pt x="2123" y="823"/>
                      <a:pt x="2118" y="820"/>
                    </a:cubicBezTo>
                    <a:cubicBezTo>
                      <a:pt x="2115" y="817"/>
                      <a:pt x="2117" y="820"/>
                      <a:pt x="2116" y="817"/>
                    </a:cubicBezTo>
                    <a:close/>
                    <a:moveTo>
                      <a:pt x="2608" y="1233"/>
                    </a:moveTo>
                    <a:cubicBezTo>
                      <a:pt x="2598" y="1218"/>
                      <a:pt x="2577" y="1220"/>
                      <a:pt x="2572" y="1208"/>
                    </a:cubicBezTo>
                    <a:cubicBezTo>
                      <a:pt x="2588" y="1212"/>
                      <a:pt x="2588" y="1212"/>
                      <a:pt x="2588" y="1212"/>
                    </a:cubicBezTo>
                    <a:cubicBezTo>
                      <a:pt x="2578" y="1196"/>
                      <a:pt x="2573" y="1195"/>
                      <a:pt x="2555" y="1186"/>
                    </a:cubicBezTo>
                    <a:cubicBezTo>
                      <a:pt x="2556" y="1185"/>
                      <a:pt x="2556" y="1184"/>
                      <a:pt x="2556" y="1184"/>
                    </a:cubicBezTo>
                    <a:cubicBezTo>
                      <a:pt x="2556" y="1184"/>
                      <a:pt x="2557" y="1185"/>
                      <a:pt x="2559" y="1185"/>
                    </a:cubicBezTo>
                    <a:cubicBezTo>
                      <a:pt x="2569" y="1185"/>
                      <a:pt x="2579" y="1194"/>
                      <a:pt x="2583" y="1193"/>
                    </a:cubicBezTo>
                    <a:cubicBezTo>
                      <a:pt x="2577" y="1188"/>
                      <a:pt x="2577" y="1188"/>
                      <a:pt x="2577" y="1188"/>
                    </a:cubicBezTo>
                    <a:cubicBezTo>
                      <a:pt x="2581" y="1185"/>
                      <a:pt x="2579" y="1188"/>
                      <a:pt x="2580" y="1186"/>
                    </a:cubicBezTo>
                    <a:cubicBezTo>
                      <a:pt x="2581" y="1185"/>
                      <a:pt x="2585" y="1187"/>
                      <a:pt x="2579" y="1183"/>
                    </a:cubicBezTo>
                    <a:cubicBezTo>
                      <a:pt x="2573" y="1179"/>
                      <a:pt x="2564" y="1180"/>
                      <a:pt x="2550" y="1171"/>
                    </a:cubicBezTo>
                    <a:cubicBezTo>
                      <a:pt x="2565" y="1173"/>
                      <a:pt x="2565" y="1173"/>
                      <a:pt x="2565" y="1173"/>
                    </a:cubicBezTo>
                    <a:cubicBezTo>
                      <a:pt x="2568" y="1165"/>
                      <a:pt x="2568" y="1165"/>
                      <a:pt x="2568" y="1165"/>
                    </a:cubicBezTo>
                    <a:cubicBezTo>
                      <a:pt x="2575" y="1174"/>
                      <a:pt x="2574" y="1174"/>
                      <a:pt x="2584" y="1181"/>
                    </a:cubicBezTo>
                    <a:cubicBezTo>
                      <a:pt x="2580" y="1171"/>
                      <a:pt x="2583" y="1177"/>
                      <a:pt x="2579" y="1172"/>
                    </a:cubicBezTo>
                    <a:cubicBezTo>
                      <a:pt x="2578" y="1171"/>
                      <a:pt x="2578" y="1171"/>
                      <a:pt x="2578" y="1171"/>
                    </a:cubicBezTo>
                    <a:cubicBezTo>
                      <a:pt x="2578" y="1171"/>
                      <a:pt x="2577" y="1170"/>
                      <a:pt x="2577" y="1169"/>
                    </a:cubicBezTo>
                    <a:cubicBezTo>
                      <a:pt x="2595" y="1185"/>
                      <a:pt x="2595" y="1185"/>
                      <a:pt x="2595" y="1185"/>
                    </a:cubicBezTo>
                    <a:cubicBezTo>
                      <a:pt x="2597" y="1187"/>
                      <a:pt x="2594" y="1201"/>
                      <a:pt x="2600" y="1199"/>
                    </a:cubicBezTo>
                    <a:cubicBezTo>
                      <a:pt x="2603" y="1198"/>
                      <a:pt x="2601" y="1202"/>
                      <a:pt x="2604" y="1194"/>
                    </a:cubicBezTo>
                    <a:cubicBezTo>
                      <a:pt x="2609" y="1215"/>
                      <a:pt x="2609" y="1215"/>
                      <a:pt x="2609" y="1215"/>
                    </a:cubicBezTo>
                    <a:cubicBezTo>
                      <a:pt x="2611" y="1222"/>
                      <a:pt x="2614" y="1229"/>
                      <a:pt x="2615" y="1235"/>
                    </a:cubicBezTo>
                    <a:lnTo>
                      <a:pt x="2608" y="1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3" name="Freeform 59"/>
              <p:cNvSpPr>
                <a:spLocks/>
              </p:cNvSpPr>
              <p:nvPr/>
            </p:nvSpPr>
            <p:spPr bwMode="auto">
              <a:xfrm>
                <a:off x="2532" y="3681"/>
                <a:ext cx="86" cy="227"/>
              </a:xfrm>
              <a:custGeom>
                <a:avLst/>
                <a:gdLst>
                  <a:gd name="T0" fmla="*/ 3 w 36"/>
                  <a:gd name="T1" fmla="*/ 93 h 96"/>
                  <a:gd name="T2" fmla="*/ 4 w 36"/>
                  <a:gd name="T3" fmla="*/ 93 h 96"/>
                  <a:gd name="T4" fmla="*/ 20 w 36"/>
                  <a:gd name="T5" fmla="*/ 96 h 96"/>
                  <a:gd name="T6" fmla="*/ 23 w 36"/>
                  <a:gd name="T7" fmla="*/ 96 h 96"/>
                  <a:gd name="T8" fmla="*/ 2 w 36"/>
                  <a:gd name="T9" fmla="*/ 86 h 96"/>
                  <a:gd name="T10" fmla="*/ 24 w 36"/>
                  <a:gd name="T11" fmla="*/ 30 h 96"/>
                  <a:gd name="T12" fmla="*/ 36 w 36"/>
                  <a:gd name="T13" fmla="*/ 0 h 96"/>
                  <a:gd name="T14" fmla="*/ 0 w 36"/>
                  <a:gd name="T15" fmla="*/ 88 h 96"/>
                  <a:gd name="T16" fmla="*/ 3 w 36"/>
                  <a:gd name="T17" fmla="*/ 9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6">
                    <a:moveTo>
                      <a:pt x="3" y="93"/>
                    </a:moveTo>
                    <a:cubicBezTo>
                      <a:pt x="4" y="93"/>
                      <a:pt x="4" y="93"/>
                      <a:pt x="4" y="93"/>
                    </a:cubicBezTo>
                    <a:cubicBezTo>
                      <a:pt x="9" y="93"/>
                      <a:pt x="16" y="95"/>
                      <a:pt x="20" y="96"/>
                    </a:cubicBezTo>
                    <a:cubicBezTo>
                      <a:pt x="20" y="96"/>
                      <a:pt x="22" y="96"/>
                      <a:pt x="23" y="9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4" y="91"/>
                      <a:pt x="3" y="89"/>
                      <a:pt x="3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4" name="Freeform 60"/>
              <p:cNvSpPr>
                <a:spLocks/>
              </p:cNvSpPr>
              <p:nvPr/>
            </p:nvSpPr>
            <p:spPr bwMode="auto">
              <a:xfrm>
                <a:off x="2549" y="-697"/>
                <a:ext cx="61" cy="38"/>
              </a:xfrm>
              <a:custGeom>
                <a:avLst/>
                <a:gdLst>
                  <a:gd name="T0" fmla="*/ 15 w 26"/>
                  <a:gd name="T1" fmla="*/ 15 h 16"/>
                  <a:gd name="T2" fmla="*/ 22 w 26"/>
                  <a:gd name="T3" fmla="*/ 9 h 16"/>
                  <a:gd name="T4" fmla="*/ 26 w 26"/>
                  <a:gd name="T5" fmla="*/ 8 h 16"/>
                  <a:gd name="T6" fmla="*/ 24 w 26"/>
                  <a:gd name="T7" fmla="*/ 6 h 16"/>
                  <a:gd name="T8" fmla="*/ 13 w 26"/>
                  <a:gd name="T9" fmla="*/ 3 h 16"/>
                  <a:gd name="T10" fmla="*/ 9 w 26"/>
                  <a:gd name="T11" fmla="*/ 0 h 16"/>
                  <a:gd name="T12" fmla="*/ 0 w 26"/>
                  <a:gd name="T13" fmla="*/ 2 h 16"/>
                  <a:gd name="T14" fmla="*/ 0 w 26"/>
                  <a:gd name="T15" fmla="*/ 13 h 16"/>
                  <a:gd name="T16" fmla="*/ 15 w 26"/>
                  <a:gd name="T1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15" y="15"/>
                    </a:moveTo>
                    <a:cubicBezTo>
                      <a:pt x="21" y="12"/>
                      <a:pt x="18" y="14"/>
                      <a:pt x="22" y="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6"/>
                      <a:pt x="15" y="12"/>
                      <a:pt x="13" y="3"/>
                    </a:cubicBezTo>
                    <a:cubicBezTo>
                      <a:pt x="13" y="3"/>
                      <a:pt x="9" y="0"/>
                      <a:pt x="9" y="0"/>
                    </a:cubicBezTo>
                    <a:cubicBezTo>
                      <a:pt x="5" y="1"/>
                      <a:pt x="2" y="2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5"/>
                      <a:pt x="10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5" name="Freeform 61"/>
              <p:cNvSpPr>
                <a:spLocks/>
              </p:cNvSpPr>
              <p:nvPr/>
            </p:nvSpPr>
            <p:spPr bwMode="auto">
              <a:xfrm>
                <a:off x="2509" y="-27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6" name="Freeform 62"/>
              <p:cNvSpPr>
                <a:spLocks/>
              </p:cNvSpPr>
              <p:nvPr/>
            </p:nvSpPr>
            <p:spPr bwMode="auto">
              <a:xfrm>
                <a:off x="1695" y="413"/>
                <a:ext cx="26" cy="14"/>
              </a:xfrm>
              <a:custGeom>
                <a:avLst/>
                <a:gdLst>
                  <a:gd name="T0" fmla="*/ 1 w 11"/>
                  <a:gd name="T1" fmla="*/ 6 h 6"/>
                  <a:gd name="T2" fmla="*/ 11 w 11"/>
                  <a:gd name="T3" fmla="*/ 1 h 6"/>
                  <a:gd name="T4" fmla="*/ 6 w 11"/>
                  <a:gd name="T5" fmla="*/ 1 h 6"/>
                  <a:gd name="T6" fmla="*/ 1 w 1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6">
                    <a:moveTo>
                      <a:pt x="1" y="6"/>
                    </a:moveTo>
                    <a:cubicBezTo>
                      <a:pt x="5" y="5"/>
                      <a:pt x="8" y="5"/>
                      <a:pt x="11" y="1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0" y="4"/>
                      <a:pt x="5" y="0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7" name="Freeform 63"/>
              <p:cNvSpPr>
                <a:spLocks/>
              </p:cNvSpPr>
              <p:nvPr/>
            </p:nvSpPr>
            <p:spPr bwMode="auto">
              <a:xfrm>
                <a:off x="3424" y="890"/>
                <a:ext cx="19" cy="12"/>
              </a:xfrm>
              <a:custGeom>
                <a:avLst/>
                <a:gdLst>
                  <a:gd name="T0" fmla="*/ 8 w 8"/>
                  <a:gd name="T1" fmla="*/ 5 h 5"/>
                  <a:gd name="T2" fmla="*/ 7 w 8"/>
                  <a:gd name="T3" fmla="*/ 3 h 5"/>
                  <a:gd name="T4" fmla="*/ 6 w 8"/>
                  <a:gd name="T5" fmla="*/ 2 h 5"/>
                  <a:gd name="T6" fmla="*/ 6 w 8"/>
                  <a:gd name="T7" fmla="*/ 1 h 5"/>
                  <a:gd name="T8" fmla="*/ 5 w 8"/>
                  <a:gd name="T9" fmla="*/ 1 h 5"/>
                  <a:gd name="T10" fmla="*/ 0 w 8"/>
                  <a:gd name="T11" fmla="*/ 0 h 5"/>
                  <a:gd name="T12" fmla="*/ 6 w 8"/>
                  <a:gd name="T13" fmla="*/ 5 h 5"/>
                  <a:gd name="T14" fmla="*/ 8 w 8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8" y="5"/>
                      <a:pt x="7" y="4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8" name="Freeform 64"/>
              <p:cNvSpPr>
                <a:spLocks/>
              </p:cNvSpPr>
              <p:nvPr/>
            </p:nvSpPr>
            <p:spPr bwMode="auto">
              <a:xfrm>
                <a:off x="3561" y="853"/>
                <a:ext cx="47" cy="14"/>
              </a:xfrm>
              <a:custGeom>
                <a:avLst/>
                <a:gdLst>
                  <a:gd name="T0" fmla="*/ 12 w 20"/>
                  <a:gd name="T1" fmla="*/ 2 h 6"/>
                  <a:gd name="T2" fmla="*/ 0 w 20"/>
                  <a:gd name="T3" fmla="*/ 6 h 6"/>
                  <a:gd name="T4" fmla="*/ 20 w 20"/>
                  <a:gd name="T5" fmla="*/ 0 h 6"/>
                  <a:gd name="T6" fmla="*/ 12 w 20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">
                    <a:moveTo>
                      <a:pt x="12" y="2"/>
                    </a:moveTo>
                    <a:cubicBezTo>
                      <a:pt x="10" y="3"/>
                      <a:pt x="9" y="3"/>
                      <a:pt x="0" y="6"/>
                    </a:cubicBezTo>
                    <a:cubicBezTo>
                      <a:pt x="9" y="6"/>
                      <a:pt x="15" y="3"/>
                      <a:pt x="20" y="0"/>
                    </a:cubicBezTo>
                    <a:lnTo>
                      <a:pt x="1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19" name="Freeform 65"/>
              <p:cNvSpPr>
                <a:spLocks/>
              </p:cNvSpPr>
              <p:nvPr/>
            </p:nvSpPr>
            <p:spPr bwMode="auto">
              <a:xfrm>
                <a:off x="3374" y="-216"/>
                <a:ext cx="22" cy="19"/>
              </a:xfrm>
              <a:custGeom>
                <a:avLst/>
                <a:gdLst>
                  <a:gd name="T0" fmla="*/ 4 w 9"/>
                  <a:gd name="T1" fmla="*/ 8 h 8"/>
                  <a:gd name="T2" fmla="*/ 8 w 9"/>
                  <a:gd name="T3" fmla="*/ 4 h 8"/>
                  <a:gd name="T4" fmla="*/ 0 w 9"/>
                  <a:gd name="T5" fmla="*/ 0 h 8"/>
                  <a:gd name="T6" fmla="*/ 1 w 9"/>
                  <a:gd name="T7" fmla="*/ 3 h 8"/>
                  <a:gd name="T8" fmla="*/ 2 w 9"/>
                  <a:gd name="T9" fmla="*/ 5 h 8"/>
                  <a:gd name="T10" fmla="*/ 4 w 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6" y="5"/>
                      <a:pt x="7" y="5"/>
                      <a:pt x="8" y="4"/>
                    </a:cubicBezTo>
                    <a:cubicBezTo>
                      <a:pt x="1" y="0"/>
                      <a:pt x="9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5"/>
                    </a:cubicBez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0" name="Freeform 66"/>
              <p:cNvSpPr>
                <a:spLocks/>
              </p:cNvSpPr>
              <p:nvPr/>
            </p:nvSpPr>
            <p:spPr bwMode="auto">
              <a:xfrm>
                <a:off x="3942" y="3610"/>
                <a:ext cx="35" cy="14"/>
              </a:xfrm>
              <a:custGeom>
                <a:avLst/>
                <a:gdLst>
                  <a:gd name="T0" fmla="*/ 35 w 35"/>
                  <a:gd name="T1" fmla="*/ 10 h 14"/>
                  <a:gd name="T2" fmla="*/ 35 w 35"/>
                  <a:gd name="T3" fmla="*/ 10 h 14"/>
                  <a:gd name="T4" fmla="*/ 0 w 35"/>
                  <a:gd name="T5" fmla="*/ 0 h 14"/>
                  <a:gd name="T6" fmla="*/ 0 w 35"/>
                  <a:gd name="T7" fmla="*/ 10 h 14"/>
                  <a:gd name="T8" fmla="*/ 33 w 35"/>
                  <a:gd name="T9" fmla="*/ 14 h 14"/>
                  <a:gd name="T10" fmla="*/ 35 w 35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4">
                    <a:moveTo>
                      <a:pt x="35" y="10"/>
                    </a:moveTo>
                    <a:lnTo>
                      <a:pt x="35" y="1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3" y="14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1" name="Freeform 67"/>
              <p:cNvSpPr>
                <a:spLocks/>
              </p:cNvSpPr>
              <p:nvPr/>
            </p:nvSpPr>
            <p:spPr bwMode="auto">
              <a:xfrm>
                <a:off x="3970" y="3107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2" name="Freeform 68"/>
              <p:cNvSpPr>
                <a:spLocks/>
              </p:cNvSpPr>
              <p:nvPr/>
            </p:nvSpPr>
            <p:spPr bwMode="auto">
              <a:xfrm>
                <a:off x="4029" y="3128"/>
                <a:ext cx="10" cy="38"/>
              </a:xfrm>
              <a:custGeom>
                <a:avLst/>
                <a:gdLst>
                  <a:gd name="T0" fmla="*/ 1 w 4"/>
                  <a:gd name="T1" fmla="*/ 16 h 16"/>
                  <a:gd name="T2" fmla="*/ 3 w 4"/>
                  <a:gd name="T3" fmla="*/ 3 h 16"/>
                  <a:gd name="T4" fmla="*/ 4 w 4"/>
                  <a:gd name="T5" fmla="*/ 3 h 16"/>
                  <a:gd name="T6" fmla="*/ 4 w 4"/>
                  <a:gd name="T7" fmla="*/ 2 h 16"/>
                  <a:gd name="T8" fmla="*/ 3 w 4"/>
                  <a:gd name="T9" fmla="*/ 1 h 16"/>
                  <a:gd name="T10" fmla="*/ 3 w 4"/>
                  <a:gd name="T11" fmla="*/ 0 h 16"/>
                  <a:gd name="T12" fmla="*/ 0 w 4"/>
                  <a:gd name="T13" fmla="*/ 15 h 16"/>
                  <a:gd name="T14" fmla="*/ 1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1" y="16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3" name="Freeform 69"/>
              <p:cNvSpPr>
                <a:spLocks/>
              </p:cNvSpPr>
              <p:nvPr/>
            </p:nvSpPr>
            <p:spPr bwMode="auto">
              <a:xfrm>
                <a:off x="4507" y="181"/>
                <a:ext cx="35" cy="26"/>
              </a:xfrm>
              <a:custGeom>
                <a:avLst/>
                <a:gdLst>
                  <a:gd name="T0" fmla="*/ 4 w 15"/>
                  <a:gd name="T1" fmla="*/ 9 h 11"/>
                  <a:gd name="T2" fmla="*/ 9 w 15"/>
                  <a:gd name="T3" fmla="*/ 11 h 11"/>
                  <a:gd name="T4" fmla="*/ 13 w 15"/>
                  <a:gd name="T5" fmla="*/ 10 h 11"/>
                  <a:gd name="T6" fmla="*/ 15 w 15"/>
                  <a:gd name="T7" fmla="*/ 3 h 11"/>
                  <a:gd name="T8" fmla="*/ 9 w 15"/>
                  <a:gd name="T9" fmla="*/ 0 h 11"/>
                  <a:gd name="T10" fmla="*/ 8 w 15"/>
                  <a:gd name="T11" fmla="*/ 7 h 11"/>
                  <a:gd name="T12" fmla="*/ 0 w 15"/>
                  <a:gd name="T13" fmla="*/ 6 h 11"/>
                  <a:gd name="T14" fmla="*/ 2 w 15"/>
                  <a:gd name="T15" fmla="*/ 8 h 11"/>
                  <a:gd name="T16" fmla="*/ 4 w 15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4" y="9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3" y="7"/>
                      <a:pt x="9" y="11"/>
                      <a:pt x="13" y="10"/>
                    </a:cubicBezTo>
                    <a:cubicBezTo>
                      <a:pt x="13" y="6"/>
                      <a:pt x="13" y="6"/>
                      <a:pt x="15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6"/>
                      <a:pt x="2" y="8"/>
                    </a:cubicBezTo>
                    <a:cubicBezTo>
                      <a:pt x="2" y="8"/>
                      <a:pt x="4" y="9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4" name="Freeform 70"/>
              <p:cNvSpPr>
                <a:spLocks/>
              </p:cNvSpPr>
              <p:nvPr/>
            </p:nvSpPr>
            <p:spPr bwMode="auto">
              <a:xfrm>
                <a:off x="4535" y="240"/>
                <a:ext cx="33" cy="14"/>
              </a:xfrm>
              <a:custGeom>
                <a:avLst/>
                <a:gdLst>
                  <a:gd name="T0" fmla="*/ 6 w 14"/>
                  <a:gd name="T1" fmla="*/ 0 h 6"/>
                  <a:gd name="T2" fmla="*/ 0 w 14"/>
                  <a:gd name="T3" fmla="*/ 2 h 6"/>
                  <a:gd name="T4" fmla="*/ 14 w 14"/>
                  <a:gd name="T5" fmla="*/ 6 h 6"/>
                  <a:gd name="T6" fmla="*/ 14 w 14"/>
                  <a:gd name="T7" fmla="*/ 2 h 6"/>
                  <a:gd name="T8" fmla="*/ 13 w 14"/>
                  <a:gd name="T9" fmla="*/ 1 h 6"/>
                  <a:gd name="T10" fmla="*/ 6 w 1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6">
                    <a:moveTo>
                      <a:pt x="6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3"/>
                      <a:pt x="14" y="2"/>
                    </a:cubicBezTo>
                    <a:cubicBezTo>
                      <a:pt x="14" y="2"/>
                      <a:pt x="13" y="2"/>
                      <a:pt x="13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5" name="Freeform 71"/>
              <p:cNvSpPr>
                <a:spLocks/>
              </p:cNvSpPr>
              <p:nvPr/>
            </p:nvSpPr>
            <p:spPr bwMode="auto">
              <a:xfrm>
                <a:off x="4020" y="3121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0 w 7"/>
                  <a:gd name="T3" fmla="*/ 0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6" name="Freeform 72"/>
              <p:cNvSpPr>
                <a:spLocks/>
              </p:cNvSpPr>
              <p:nvPr/>
            </p:nvSpPr>
            <p:spPr bwMode="auto">
              <a:xfrm>
                <a:off x="3939" y="3045"/>
                <a:ext cx="3" cy="12"/>
              </a:xfrm>
              <a:custGeom>
                <a:avLst/>
                <a:gdLst>
                  <a:gd name="T0" fmla="*/ 0 w 1"/>
                  <a:gd name="T1" fmla="*/ 3 h 5"/>
                  <a:gd name="T2" fmla="*/ 1 w 1"/>
                  <a:gd name="T3" fmla="*/ 5 h 5"/>
                  <a:gd name="T4" fmla="*/ 0 w 1"/>
                  <a:gd name="T5" fmla="*/ 0 h 5"/>
                  <a:gd name="T6" fmla="*/ 0 w 1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3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7" name="Freeform 73"/>
              <p:cNvSpPr>
                <a:spLocks/>
              </p:cNvSpPr>
              <p:nvPr/>
            </p:nvSpPr>
            <p:spPr bwMode="auto">
              <a:xfrm>
                <a:off x="3935" y="3620"/>
                <a:ext cx="7" cy="33"/>
              </a:xfrm>
              <a:custGeom>
                <a:avLst/>
                <a:gdLst>
                  <a:gd name="T0" fmla="*/ 2 w 7"/>
                  <a:gd name="T1" fmla="*/ 0 h 33"/>
                  <a:gd name="T2" fmla="*/ 2 w 7"/>
                  <a:gd name="T3" fmla="*/ 0 h 33"/>
                  <a:gd name="T4" fmla="*/ 0 w 7"/>
                  <a:gd name="T5" fmla="*/ 33 h 33"/>
                  <a:gd name="T6" fmla="*/ 7 w 7"/>
                  <a:gd name="T7" fmla="*/ 0 h 33"/>
                  <a:gd name="T8" fmla="*/ 2 w 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3">
                    <a:moveTo>
                      <a:pt x="2" y="0"/>
                    </a:moveTo>
                    <a:lnTo>
                      <a:pt x="2" y="0"/>
                    </a:lnTo>
                    <a:lnTo>
                      <a:pt x="0" y="33"/>
                    </a:lnTo>
                    <a:lnTo>
                      <a:pt x="7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8" name="Freeform 74"/>
              <p:cNvSpPr>
                <a:spLocks/>
              </p:cNvSpPr>
              <p:nvPr/>
            </p:nvSpPr>
            <p:spPr bwMode="auto">
              <a:xfrm>
                <a:off x="2833" y="-521"/>
                <a:ext cx="26" cy="9"/>
              </a:xfrm>
              <a:custGeom>
                <a:avLst/>
                <a:gdLst>
                  <a:gd name="T0" fmla="*/ 5 w 11"/>
                  <a:gd name="T1" fmla="*/ 4 h 4"/>
                  <a:gd name="T2" fmla="*/ 5 w 11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4">
                    <a:moveTo>
                      <a:pt x="5" y="4"/>
                    </a:moveTo>
                    <a:cubicBezTo>
                      <a:pt x="11" y="0"/>
                      <a:pt x="0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Freeform 75"/>
              <p:cNvSpPr>
                <a:spLocks/>
              </p:cNvSpPr>
              <p:nvPr/>
            </p:nvSpPr>
            <p:spPr bwMode="auto">
              <a:xfrm>
                <a:off x="4902" y="1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Freeform 76"/>
              <p:cNvSpPr>
                <a:spLocks/>
              </p:cNvSpPr>
              <p:nvPr/>
            </p:nvSpPr>
            <p:spPr bwMode="auto">
              <a:xfrm>
                <a:off x="4486" y="145"/>
                <a:ext cx="54" cy="31"/>
              </a:xfrm>
              <a:custGeom>
                <a:avLst/>
                <a:gdLst>
                  <a:gd name="T0" fmla="*/ 23 w 23"/>
                  <a:gd name="T1" fmla="*/ 13 h 13"/>
                  <a:gd name="T2" fmla="*/ 23 w 23"/>
                  <a:gd name="T3" fmla="*/ 6 h 13"/>
                  <a:gd name="T4" fmla="*/ 0 w 23"/>
                  <a:gd name="T5" fmla="*/ 0 h 13"/>
                  <a:gd name="T6" fmla="*/ 23 w 2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23" y="13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" y="4"/>
                      <a:pt x="15" y="5"/>
                      <a:pt x="0" y="0"/>
                    </a:cubicBezTo>
                    <a:cubicBezTo>
                      <a:pt x="3" y="8"/>
                      <a:pt x="14" y="9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Freeform 77"/>
              <p:cNvSpPr>
                <a:spLocks/>
              </p:cNvSpPr>
              <p:nvPr/>
            </p:nvSpPr>
            <p:spPr bwMode="auto">
              <a:xfrm>
                <a:off x="4992" y="422"/>
                <a:ext cx="2" cy="7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Freeform 78"/>
              <p:cNvSpPr>
                <a:spLocks/>
              </p:cNvSpPr>
              <p:nvPr/>
            </p:nvSpPr>
            <p:spPr bwMode="auto">
              <a:xfrm>
                <a:off x="4975" y="389"/>
                <a:ext cx="5" cy="17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1 h 7"/>
                  <a:gd name="T4" fmla="*/ 2 w 2"/>
                  <a:gd name="T5" fmla="*/ 0 h 7"/>
                  <a:gd name="T6" fmla="*/ 0 w 2"/>
                  <a:gd name="T7" fmla="*/ 5 h 7"/>
                  <a:gd name="T8" fmla="*/ 2 w 2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5"/>
                    </a:cubicBezTo>
                    <a:cubicBezTo>
                      <a:pt x="2" y="4"/>
                      <a:pt x="0" y="7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49" name="Grupo 1354"/>
          <p:cNvGrpSpPr/>
          <p:nvPr/>
        </p:nvGrpSpPr>
        <p:grpSpPr>
          <a:xfrm>
            <a:off x="5531956" y="5064401"/>
            <a:ext cx="1304422" cy="810716"/>
            <a:chOff x="5454522" y="3571641"/>
            <a:chExt cx="1530229" cy="713294"/>
          </a:xfrm>
        </p:grpSpPr>
        <p:pic>
          <p:nvPicPr>
            <p:cNvPr id="1356" name="Picture 80" descr="http://www.ttl.fi/partner/testi/senn2015/partners/PublishingImages/NSRC%20Logo_ENG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5" r="50892" b="10672"/>
            <a:stretch/>
          </p:blipFill>
          <p:spPr bwMode="auto">
            <a:xfrm>
              <a:off x="5455510" y="3572231"/>
              <a:ext cx="1528253" cy="71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7" name="Imagem 135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4522" y="3571641"/>
              <a:ext cx="1530229" cy="713294"/>
            </a:xfrm>
            <a:prstGeom prst="rect">
              <a:avLst/>
            </a:prstGeom>
          </p:spPr>
        </p:pic>
      </p:grpSp>
      <p:pic>
        <p:nvPicPr>
          <p:cNvPr id="1358" name="Imagem 135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7714" y="6101938"/>
            <a:ext cx="1243692" cy="438951"/>
          </a:xfrm>
          <a:prstGeom prst="rect">
            <a:avLst/>
          </a:prstGeom>
        </p:spPr>
      </p:pic>
      <p:pic>
        <p:nvPicPr>
          <p:cNvPr id="1361" name="Imagem 136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3"/>
          <a:stretch/>
        </p:blipFill>
        <p:spPr>
          <a:xfrm>
            <a:off x="4211960" y="6375400"/>
            <a:ext cx="9144000" cy="482600"/>
          </a:xfrm>
          <a:prstGeom prst="rect">
            <a:avLst/>
          </a:prstGeom>
        </p:spPr>
      </p:pic>
      <p:grpSp>
        <p:nvGrpSpPr>
          <p:cNvPr id="750" name="Grupo 13"/>
          <p:cNvGrpSpPr/>
          <p:nvPr/>
        </p:nvGrpSpPr>
        <p:grpSpPr>
          <a:xfrm>
            <a:off x="1402080" y="2478394"/>
            <a:ext cx="7185889" cy="224791"/>
            <a:chOff x="1402080" y="1676876"/>
            <a:chExt cx="7185889" cy="168593"/>
          </a:xfrm>
        </p:grpSpPr>
        <p:cxnSp>
          <p:nvCxnSpPr>
            <p:cNvPr id="12" name="Conector de seta reta 11"/>
            <p:cNvCxnSpPr/>
            <p:nvPr/>
          </p:nvCxnSpPr>
          <p:spPr>
            <a:xfrm>
              <a:off x="1402080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Conector de seta reta 757"/>
            <p:cNvCxnSpPr/>
            <p:nvPr/>
          </p:nvCxnSpPr>
          <p:spPr>
            <a:xfrm>
              <a:off x="2356962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Conector de seta reta 758"/>
            <p:cNvCxnSpPr/>
            <p:nvPr/>
          </p:nvCxnSpPr>
          <p:spPr>
            <a:xfrm>
              <a:off x="3397568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Conector de seta reta 759"/>
            <p:cNvCxnSpPr/>
            <p:nvPr/>
          </p:nvCxnSpPr>
          <p:spPr>
            <a:xfrm>
              <a:off x="4433412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Conector de seta reta 760"/>
            <p:cNvCxnSpPr/>
            <p:nvPr/>
          </p:nvCxnSpPr>
          <p:spPr>
            <a:xfrm>
              <a:off x="5447203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Conector de seta reta 761"/>
            <p:cNvCxnSpPr/>
            <p:nvPr/>
          </p:nvCxnSpPr>
          <p:spPr>
            <a:xfrm>
              <a:off x="6474247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Conector de seta reta 762"/>
            <p:cNvCxnSpPr/>
            <p:nvPr/>
          </p:nvCxnSpPr>
          <p:spPr>
            <a:xfrm>
              <a:off x="7527795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Conector de seta reta 763"/>
            <p:cNvCxnSpPr/>
            <p:nvPr/>
          </p:nvCxnSpPr>
          <p:spPr>
            <a:xfrm>
              <a:off x="8587969" y="1676876"/>
              <a:ext cx="0" cy="168593"/>
            </a:xfrm>
            <a:prstGeom prst="straightConnector1">
              <a:avLst/>
            </a:prstGeom>
            <a:ln>
              <a:solidFill>
                <a:srgbClr val="EBA52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1" name="Grupo 14"/>
          <p:cNvGrpSpPr/>
          <p:nvPr/>
        </p:nvGrpSpPr>
        <p:grpSpPr>
          <a:xfrm>
            <a:off x="0" y="3857230"/>
            <a:ext cx="9144000" cy="479535"/>
            <a:chOff x="0" y="2668471"/>
            <a:chExt cx="9144000" cy="359651"/>
          </a:xfrm>
        </p:grpSpPr>
        <p:sp>
          <p:nvSpPr>
            <p:cNvPr id="766" name="Retângulo 765"/>
            <p:cNvSpPr/>
            <p:nvPr/>
          </p:nvSpPr>
          <p:spPr>
            <a:xfrm>
              <a:off x="0" y="2668471"/>
              <a:ext cx="9144000" cy="359651"/>
            </a:xfrm>
            <a:prstGeom prst="rect">
              <a:avLst/>
            </a:prstGeom>
            <a:solidFill>
              <a:srgbClr val="EBA5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72" name="CaixaDeTexto 1271"/>
            <p:cNvSpPr txBox="1"/>
            <p:nvPr/>
          </p:nvSpPr>
          <p:spPr>
            <a:xfrm>
              <a:off x="144450" y="2705560"/>
              <a:ext cx="8656318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rgbClr val="132048"/>
                  </a:solidFill>
                  <a:latin typeface="Century Gothic" panose="020B0502020202020204" pitchFamily="34" charset="0"/>
                </a:rPr>
                <a:t>PLATAFORMA NACIONAL DE SERVIÇOS EM SST E PROMOÇÃO DA SAÚDE</a:t>
              </a:r>
              <a:endParaRPr lang="pt-BR" sz="1400" b="1" dirty="0">
                <a:solidFill>
                  <a:srgbClr val="13204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68" name="Group 774"/>
          <p:cNvGrpSpPr/>
          <p:nvPr/>
        </p:nvGrpSpPr>
        <p:grpSpPr>
          <a:xfrm>
            <a:off x="8028384" y="188640"/>
            <a:ext cx="749294" cy="608065"/>
            <a:chOff x="6451601" y="5913438"/>
            <a:chExt cx="1212850" cy="984250"/>
          </a:xfrm>
          <a:solidFill>
            <a:srgbClr val="00B0F0"/>
          </a:solidFill>
        </p:grpSpPr>
        <p:sp>
          <p:nvSpPr>
            <p:cNvPr id="769" name="Freeform 132"/>
            <p:cNvSpPr>
              <a:spLocks/>
            </p:cNvSpPr>
            <p:nvPr/>
          </p:nvSpPr>
          <p:spPr bwMode="auto">
            <a:xfrm>
              <a:off x="6510338" y="6757988"/>
              <a:ext cx="109538" cy="139700"/>
            </a:xfrm>
            <a:custGeom>
              <a:avLst/>
              <a:gdLst>
                <a:gd name="T0" fmla="*/ 14 w 26"/>
                <a:gd name="T1" fmla="*/ 2 h 33"/>
                <a:gd name="T2" fmla="*/ 2 w 26"/>
                <a:gd name="T3" fmla="*/ 23 h 33"/>
                <a:gd name="T4" fmla="*/ 5 w 26"/>
                <a:gd name="T5" fmla="*/ 32 h 33"/>
                <a:gd name="T6" fmla="*/ 8 w 26"/>
                <a:gd name="T7" fmla="*/ 33 h 33"/>
                <a:gd name="T8" fmla="*/ 15 w 26"/>
                <a:gd name="T9" fmla="*/ 30 h 33"/>
                <a:gd name="T10" fmla="*/ 26 w 26"/>
                <a:gd name="T11" fmla="*/ 9 h 33"/>
                <a:gd name="T12" fmla="*/ 15 w 26"/>
                <a:gd name="T13" fmla="*/ 0 h 33"/>
                <a:gd name="T14" fmla="*/ 14 w 26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3">
                  <a:moveTo>
                    <a:pt x="14" y="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0" y="26"/>
                    <a:pt x="2" y="31"/>
                    <a:pt x="5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11" y="33"/>
                    <a:pt x="13" y="32"/>
                    <a:pt x="15" y="3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2" y="6"/>
                    <a:pt x="19" y="4"/>
                    <a:pt x="15" y="0"/>
                  </a:cubicBezTo>
                  <a:cubicBezTo>
                    <a:pt x="15" y="1"/>
                    <a:pt x="15" y="1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0" name="Freeform 133"/>
            <p:cNvSpPr>
              <a:spLocks/>
            </p:cNvSpPr>
            <p:nvPr/>
          </p:nvSpPr>
          <p:spPr bwMode="auto">
            <a:xfrm>
              <a:off x="7197726" y="6761163"/>
              <a:ext cx="109538" cy="136525"/>
            </a:xfrm>
            <a:custGeom>
              <a:avLst/>
              <a:gdLst>
                <a:gd name="T0" fmla="*/ 12 w 26"/>
                <a:gd name="T1" fmla="*/ 1 h 32"/>
                <a:gd name="T2" fmla="*/ 11 w 26"/>
                <a:gd name="T3" fmla="*/ 0 h 32"/>
                <a:gd name="T4" fmla="*/ 0 w 26"/>
                <a:gd name="T5" fmla="*/ 8 h 32"/>
                <a:gd name="T6" fmla="*/ 12 w 26"/>
                <a:gd name="T7" fmla="*/ 29 h 32"/>
                <a:gd name="T8" fmla="*/ 18 w 26"/>
                <a:gd name="T9" fmla="*/ 32 h 32"/>
                <a:gd name="T10" fmla="*/ 21 w 26"/>
                <a:gd name="T11" fmla="*/ 31 h 32"/>
                <a:gd name="T12" fmla="*/ 24 w 26"/>
                <a:gd name="T13" fmla="*/ 22 h 32"/>
                <a:gd name="T14" fmla="*/ 12 w 26"/>
                <a:gd name="T1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12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4" y="6"/>
                    <a:pt x="0" y="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1"/>
                    <a:pt x="15" y="32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5" y="30"/>
                    <a:pt x="26" y="25"/>
                    <a:pt x="24" y="22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1" name="Freeform 134"/>
            <p:cNvSpPr>
              <a:spLocks/>
            </p:cNvSpPr>
            <p:nvPr/>
          </p:nvSpPr>
          <p:spPr bwMode="auto">
            <a:xfrm>
              <a:off x="6451601" y="5913438"/>
              <a:ext cx="911225" cy="915988"/>
            </a:xfrm>
            <a:custGeom>
              <a:avLst/>
              <a:gdLst>
                <a:gd name="T0" fmla="*/ 108 w 215"/>
                <a:gd name="T1" fmla="*/ 202 h 216"/>
                <a:gd name="T2" fmla="*/ 14 w 215"/>
                <a:gd name="T3" fmla="*/ 108 h 216"/>
                <a:gd name="T4" fmla="*/ 108 w 215"/>
                <a:gd name="T5" fmla="*/ 14 h 216"/>
                <a:gd name="T6" fmla="*/ 201 w 215"/>
                <a:gd name="T7" fmla="*/ 90 h 216"/>
                <a:gd name="T8" fmla="*/ 215 w 215"/>
                <a:gd name="T9" fmla="*/ 90 h 216"/>
                <a:gd name="T10" fmla="*/ 108 w 215"/>
                <a:gd name="T11" fmla="*/ 0 h 216"/>
                <a:gd name="T12" fmla="*/ 0 w 215"/>
                <a:gd name="T13" fmla="*/ 108 h 216"/>
                <a:gd name="T14" fmla="*/ 108 w 215"/>
                <a:gd name="T15" fmla="*/ 216 h 216"/>
                <a:gd name="T16" fmla="*/ 215 w 215"/>
                <a:gd name="T17" fmla="*/ 126 h 216"/>
                <a:gd name="T18" fmla="*/ 201 w 215"/>
                <a:gd name="T19" fmla="*/ 126 h 216"/>
                <a:gd name="T20" fmla="*/ 108 w 215"/>
                <a:gd name="T21" fmla="*/ 20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216">
                  <a:moveTo>
                    <a:pt x="108" y="202"/>
                  </a:moveTo>
                  <a:cubicBezTo>
                    <a:pt x="57" y="202"/>
                    <a:pt x="14" y="160"/>
                    <a:pt x="14" y="108"/>
                  </a:cubicBezTo>
                  <a:cubicBezTo>
                    <a:pt x="14" y="56"/>
                    <a:pt x="57" y="14"/>
                    <a:pt x="108" y="14"/>
                  </a:cubicBezTo>
                  <a:cubicBezTo>
                    <a:pt x="154" y="14"/>
                    <a:pt x="192" y="47"/>
                    <a:pt x="201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06" y="39"/>
                    <a:pt x="162" y="0"/>
                    <a:pt x="108" y="0"/>
                  </a:cubicBezTo>
                  <a:cubicBezTo>
                    <a:pt x="49" y="0"/>
                    <a:pt x="0" y="48"/>
                    <a:pt x="0" y="108"/>
                  </a:cubicBezTo>
                  <a:cubicBezTo>
                    <a:pt x="0" y="168"/>
                    <a:pt x="49" y="216"/>
                    <a:pt x="108" y="216"/>
                  </a:cubicBezTo>
                  <a:cubicBezTo>
                    <a:pt x="162" y="216"/>
                    <a:pt x="207" y="177"/>
                    <a:pt x="215" y="126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192" y="169"/>
                    <a:pt x="154" y="202"/>
                    <a:pt x="10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2" name="Freeform 135"/>
            <p:cNvSpPr>
              <a:spLocks/>
            </p:cNvSpPr>
            <p:nvPr/>
          </p:nvSpPr>
          <p:spPr bwMode="auto">
            <a:xfrm>
              <a:off x="6619876" y="6083300"/>
              <a:ext cx="568325" cy="576263"/>
            </a:xfrm>
            <a:custGeom>
              <a:avLst/>
              <a:gdLst>
                <a:gd name="T0" fmla="*/ 119 w 134"/>
                <a:gd name="T1" fmla="*/ 50 h 136"/>
                <a:gd name="T2" fmla="*/ 134 w 134"/>
                <a:gd name="T3" fmla="*/ 50 h 136"/>
                <a:gd name="T4" fmla="*/ 68 w 134"/>
                <a:gd name="T5" fmla="*/ 0 h 136"/>
                <a:gd name="T6" fmla="*/ 0 w 134"/>
                <a:gd name="T7" fmla="*/ 68 h 136"/>
                <a:gd name="T8" fmla="*/ 68 w 134"/>
                <a:gd name="T9" fmla="*/ 136 h 136"/>
                <a:gd name="T10" fmla="*/ 134 w 134"/>
                <a:gd name="T11" fmla="*/ 86 h 136"/>
                <a:gd name="T12" fmla="*/ 119 w 134"/>
                <a:gd name="T13" fmla="*/ 86 h 136"/>
                <a:gd name="T14" fmla="*/ 68 w 134"/>
                <a:gd name="T15" fmla="*/ 122 h 136"/>
                <a:gd name="T16" fmla="*/ 14 w 134"/>
                <a:gd name="T17" fmla="*/ 68 h 136"/>
                <a:gd name="T18" fmla="*/ 68 w 134"/>
                <a:gd name="T19" fmla="*/ 14 h 136"/>
                <a:gd name="T20" fmla="*/ 119 w 134"/>
                <a:gd name="T21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36">
                  <a:moveTo>
                    <a:pt x="119" y="50"/>
                  </a:moveTo>
                  <a:cubicBezTo>
                    <a:pt x="134" y="50"/>
                    <a:pt x="134" y="50"/>
                    <a:pt x="134" y="50"/>
                  </a:cubicBezTo>
                  <a:cubicBezTo>
                    <a:pt x="126" y="21"/>
                    <a:pt x="100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0" y="136"/>
                    <a:pt x="126" y="115"/>
                    <a:pt x="134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12" y="107"/>
                    <a:pt x="92" y="122"/>
                    <a:pt x="68" y="122"/>
                  </a:cubicBezTo>
                  <a:cubicBezTo>
                    <a:pt x="39" y="122"/>
                    <a:pt x="14" y="98"/>
                    <a:pt x="14" y="68"/>
                  </a:cubicBezTo>
                  <a:cubicBezTo>
                    <a:pt x="14" y="38"/>
                    <a:pt x="39" y="14"/>
                    <a:pt x="68" y="14"/>
                  </a:cubicBezTo>
                  <a:cubicBezTo>
                    <a:pt x="92" y="14"/>
                    <a:pt x="112" y="29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3" name="Freeform 136"/>
            <p:cNvSpPr>
              <a:spLocks/>
            </p:cNvSpPr>
            <p:nvPr/>
          </p:nvSpPr>
          <p:spPr bwMode="auto">
            <a:xfrm>
              <a:off x="6908801" y="6240463"/>
              <a:ext cx="755650" cy="266700"/>
            </a:xfrm>
            <a:custGeom>
              <a:avLst/>
              <a:gdLst>
                <a:gd name="T0" fmla="*/ 175 w 178"/>
                <a:gd name="T1" fmla="*/ 51 h 63"/>
                <a:gd name="T2" fmla="*/ 159 w 178"/>
                <a:gd name="T3" fmla="*/ 32 h 63"/>
                <a:gd name="T4" fmla="*/ 175 w 178"/>
                <a:gd name="T5" fmla="*/ 12 h 63"/>
                <a:gd name="T6" fmla="*/ 175 w 178"/>
                <a:gd name="T7" fmla="*/ 2 h 63"/>
                <a:gd name="T8" fmla="*/ 165 w 178"/>
                <a:gd name="T9" fmla="*/ 3 h 63"/>
                <a:gd name="T10" fmla="*/ 148 w 178"/>
                <a:gd name="T11" fmla="*/ 23 h 63"/>
                <a:gd name="T12" fmla="*/ 147 w 178"/>
                <a:gd name="T13" fmla="*/ 24 h 63"/>
                <a:gd name="T14" fmla="*/ 131 w 178"/>
                <a:gd name="T15" fmla="*/ 24 h 63"/>
                <a:gd name="T16" fmla="*/ 141 w 178"/>
                <a:gd name="T17" fmla="*/ 12 h 63"/>
                <a:gd name="T18" fmla="*/ 140 w 178"/>
                <a:gd name="T19" fmla="*/ 2 h 63"/>
                <a:gd name="T20" fmla="*/ 130 w 178"/>
                <a:gd name="T21" fmla="*/ 3 h 63"/>
                <a:gd name="T22" fmla="*/ 113 w 178"/>
                <a:gd name="T23" fmla="*/ 24 h 63"/>
                <a:gd name="T24" fmla="*/ 113 w 178"/>
                <a:gd name="T25" fmla="*/ 24 h 63"/>
                <a:gd name="T26" fmla="*/ 7 w 178"/>
                <a:gd name="T27" fmla="*/ 24 h 63"/>
                <a:gd name="T28" fmla="*/ 0 w 178"/>
                <a:gd name="T29" fmla="*/ 31 h 63"/>
                <a:gd name="T30" fmla="*/ 7 w 178"/>
                <a:gd name="T31" fmla="*/ 38 h 63"/>
                <a:gd name="T32" fmla="*/ 111 w 178"/>
                <a:gd name="T33" fmla="*/ 38 h 63"/>
                <a:gd name="T34" fmla="*/ 112 w 178"/>
                <a:gd name="T35" fmla="*/ 39 h 63"/>
                <a:gd name="T36" fmla="*/ 130 w 178"/>
                <a:gd name="T37" fmla="*/ 60 h 63"/>
                <a:gd name="T38" fmla="*/ 135 w 178"/>
                <a:gd name="T39" fmla="*/ 63 h 63"/>
                <a:gd name="T40" fmla="*/ 140 w 178"/>
                <a:gd name="T41" fmla="*/ 61 h 63"/>
                <a:gd name="T42" fmla="*/ 141 w 178"/>
                <a:gd name="T43" fmla="*/ 51 h 63"/>
                <a:gd name="T44" fmla="*/ 129 w 178"/>
                <a:gd name="T45" fmla="*/ 38 h 63"/>
                <a:gd name="T46" fmla="*/ 146 w 178"/>
                <a:gd name="T47" fmla="*/ 38 h 63"/>
                <a:gd name="T48" fmla="*/ 147 w 178"/>
                <a:gd name="T49" fmla="*/ 39 h 63"/>
                <a:gd name="T50" fmla="*/ 165 w 178"/>
                <a:gd name="T51" fmla="*/ 60 h 63"/>
                <a:gd name="T52" fmla="*/ 170 w 178"/>
                <a:gd name="T53" fmla="*/ 63 h 63"/>
                <a:gd name="T54" fmla="*/ 175 w 178"/>
                <a:gd name="T55" fmla="*/ 61 h 63"/>
                <a:gd name="T56" fmla="*/ 175 w 178"/>
                <a:gd name="T5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63">
                  <a:moveTo>
                    <a:pt x="175" y="51"/>
                  </a:moveTo>
                  <a:cubicBezTo>
                    <a:pt x="159" y="32"/>
                    <a:pt x="159" y="32"/>
                    <a:pt x="159" y="3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8" y="9"/>
                    <a:pt x="177" y="5"/>
                    <a:pt x="175" y="2"/>
                  </a:cubicBezTo>
                  <a:cubicBezTo>
                    <a:pt x="172" y="0"/>
                    <a:pt x="167" y="0"/>
                    <a:pt x="165" y="3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147" y="24"/>
                    <a:pt x="147" y="24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3" y="9"/>
                    <a:pt x="143" y="5"/>
                    <a:pt x="140" y="2"/>
                  </a:cubicBezTo>
                  <a:cubicBezTo>
                    <a:pt x="137" y="0"/>
                    <a:pt x="132" y="0"/>
                    <a:pt x="130" y="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3" y="24"/>
                    <a:pt x="0" y="27"/>
                    <a:pt x="0" y="31"/>
                  </a:cubicBezTo>
                  <a:cubicBezTo>
                    <a:pt x="0" y="35"/>
                    <a:pt x="3" y="38"/>
                    <a:pt x="7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1" y="62"/>
                    <a:pt x="133" y="63"/>
                    <a:pt x="135" y="63"/>
                  </a:cubicBezTo>
                  <a:cubicBezTo>
                    <a:pt x="137" y="63"/>
                    <a:pt x="139" y="62"/>
                    <a:pt x="140" y="61"/>
                  </a:cubicBezTo>
                  <a:cubicBezTo>
                    <a:pt x="143" y="59"/>
                    <a:pt x="143" y="54"/>
                    <a:pt x="141" y="51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46" y="38"/>
                    <a:pt x="146" y="38"/>
                    <a:pt x="146" y="38"/>
                  </a:cubicBezTo>
                  <a:cubicBezTo>
                    <a:pt x="146" y="38"/>
                    <a:pt x="147" y="39"/>
                    <a:pt x="147" y="39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6" y="62"/>
                    <a:pt x="168" y="63"/>
                    <a:pt x="170" y="63"/>
                  </a:cubicBezTo>
                  <a:cubicBezTo>
                    <a:pt x="172" y="63"/>
                    <a:pt x="173" y="62"/>
                    <a:pt x="175" y="61"/>
                  </a:cubicBezTo>
                  <a:cubicBezTo>
                    <a:pt x="177" y="59"/>
                    <a:pt x="178" y="54"/>
                    <a:pt x="17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4" name="Freeform 137"/>
            <p:cNvSpPr>
              <a:spLocks/>
            </p:cNvSpPr>
            <p:nvPr/>
          </p:nvSpPr>
          <p:spPr bwMode="auto">
            <a:xfrm>
              <a:off x="6786563" y="6248400"/>
              <a:ext cx="223838" cy="246063"/>
            </a:xfrm>
            <a:custGeom>
              <a:avLst/>
              <a:gdLst>
                <a:gd name="T0" fmla="*/ 36 w 53"/>
                <a:gd name="T1" fmla="*/ 11 h 58"/>
                <a:gd name="T2" fmla="*/ 52 w 53"/>
                <a:gd name="T3" fmla="*/ 11 h 58"/>
                <a:gd name="T4" fmla="*/ 29 w 53"/>
                <a:gd name="T5" fmla="*/ 0 h 58"/>
                <a:gd name="T6" fmla="*/ 0 w 53"/>
                <a:gd name="T7" fmla="*/ 29 h 58"/>
                <a:gd name="T8" fmla="*/ 29 w 53"/>
                <a:gd name="T9" fmla="*/ 58 h 58"/>
                <a:gd name="T10" fmla="*/ 53 w 53"/>
                <a:gd name="T11" fmla="*/ 47 h 58"/>
                <a:gd name="T12" fmla="*/ 36 w 53"/>
                <a:gd name="T13" fmla="*/ 47 h 58"/>
                <a:gd name="T14" fmla="*/ 24 w 53"/>
                <a:gd name="T15" fmla="*/ 42 h 58"/>
                <a:gd name="T16" fmla="*/ 19 w 53"/>
                <a:gd name="T17" fmla="*/ 32 h 58"/>
                <a:gd name="T18" fmla="*/ 18 w 53"/>
                <a:gd name="T19" fmla="*/ 29 h 58"/>
                <a:gd name="T20" fmla="*/ 19 w 53"/>
                <a:gd name="T21" fmla="*/ 26 h 58"/>
                <a:gd name="T22" fmla="*/ 36 w 53"/>
                <a:gd name="T2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8">
                  <a:moveTo>
                    <a:pt x="36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7" y="4"/>
                    <a:pt x="3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39" y="58"/>
                    <a:pt x="47" y="54"/>
                    <a:pt x="53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1" y="47"/>
                    <a:pt x="27" y="45"/>
                    <a:pt x="24" y="42"/>
                  </a:cubicBezTo>
                  <a:cubicBezTo>
                    <a:pt x="21" y="39"/>
                    <a:pt x="19" y="36"/>
                    <a:pt x="19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20" y="18"/>
                    <a:pt x="2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75" name="Elipse 774"/>
          <p:cNvSpPr/>
          <p:nvPr/>
        </p:nvSpPr>
        <p:spPr>
          <a:xfrm>
            <a:off x="4932040" y="1196752"/>
            <a:ext cx="1080120" cy="2736304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6" name="Elipse 775"/>
          <p:cNvSpPr/>
          <p:nvPr/>
        </p:nvSpPr>
        <p:spPr>
          <a:xfrm>
            <a:off x="5940152" y="1196752"/>
            <a:ext cx="1088504" cy="2744688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7" name="Seta para a direita 776"/>
          <p:cNvSpPr/>
          <p:nvPr/>
        </p:nvSpPr>
        <p:spPr>
          <a:xfrm rot="1808582">
            <a:off x="2973273" y="1922133"/>
            <a:ext cx="5345871" cy="1668411"/>
          </a:xfrm>
          <a:prstGeom prst="rightArrow">
            <a:avLst/>
          </a:prstGeom>
          <a:solidFill>
            <a:schemeClr val="accent3">
              <a:alpha val="89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INOVAÇÃO NA TEMÁTICA DE ALIMENTAÇÃO E NUTRIÇÃO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1770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1"/>
          <p:cNvSpPr/>
          <p:nvPr/>
        </p:nvSpPr>
        <p:spPr>
          <a:xfrm flipH="1">
            <a:off x="337018" y="5475656"/>
            <a:ext cx="335604" cy="447472"/>
          </a:xfrm>
          <a:prstGeom prst="rtTriangle">
            <a:avLst/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33"/>
          <p:cNvCxnSpPr/>
          <p:nvPr/>
        </p:nvCxnSpPr>
        <p:spPr>
          <a:xfrm>
            <a:off x="754295" y="573206"/>
            <a:ext cx="0" cy="5349922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39"/>
          <p:cNvSpPr txBox="1"/>
          <p:nvPr/>
        </p:nvSpPr>
        <p:spPr>
          <a:xfrm>
            <a:off x="273473" y="702235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9" name="Retângulo 40"/>
          <p:cNvSpPr/>
          <p:nvPr/>
        </p:nvSpPr>
        <p:spPr>
          <a:xfrm rot="2700000">
            <a:off x="511785" y="273061"/>
            <a:ext cx="229616" cy="1722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41"/>
          <p:cNvSpPr/>
          <p:nvPr/>
        </p:nvSpPr>
        <p:spPr>
          <a:xfrm rot="2700000">
            <a:off x="858898" y="670783"/>
            <a:ext cx="111473" cy="836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43"/>
          <p:cNvSpPr txBox="1"/>
          <p:nvPr/>
        </p:nvSpPr>
        <p:spPr>
          <a:xfrm>
            <a:off x="647069" y="128337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2" name="CaixaDeTexto 44"/>
          <p:cNvSpPr txBox="1"/>
          <p:nvPr/>
        </p:nvSpPr>
        <p:spPr>
          <a:xfrm>
            <a:off x="651081" y="1036272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3" name="CaixaDeTexto 45"/>
          <p:cNvSpPr txBox="1"/>
          <p:nvPr/>
        </p:nvSpPr>
        <p:spPr>
          <a:xfrm>
            <a:off x="416604" y="1445411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4" name="Forma Livre: Forma 68"/>
          <p:cNvSpPr/>
          <p:nvPr/>
        </p:nvSpPr>
        <p:spPr>
          <a:xfrm>
            <a:off x="602365" y="222095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90"/>
          <p:cNvSpPr/>
          <p:nvPr/>
        </p:nvSpPr>
        <p:spPr>
          <a:xfrm>
            <a:off x="1089994" y="1372603"/>
            <a:ext cx="7289042" cy="378764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92"/>
          <p:cNvSpPr txBox="1"/>
          <p:nvPr/>
        </p:nvSpPr>
        <p:spPr>
          <a:xfrm>
            <a:off x="7840079" y="1344048"/>
            <a:ext cx="52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_  X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23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27" name="CaixaDeTexto 48"/>
          <p:cNvSpPr txBox="1"/>
          <p:nvPr/>
        </p:nvSpPr>
        <p:spPr>
          <a:xfrm>
            <a:off x="3491880" y="620688"/>
            <a:ext cx="46799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4800" b="1" spc="10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4800" b="1" spc="10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NOVAÇÃO</a:t>
            </a:r>
            <a:endParaRPr lang="pt-BR" sz="4800" b="1" spc="10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aixaDeTexto 49"/>
          <p:cNvSpPr txBox="1"/>
          <p:nvPr/>
        </p:nvSpPr>
        <p:spPr>
          <a:xfrm>
            <a:off x="1043608" y="116632"/>
            <a:ext cx="619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6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Tecnologia para mudança de comportamento </a:t>
            </a:r>
            <a:endParaRPr lang="pt-BR" sz="2000" spc="600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tângulo 121"/>
          <p:cNvSpPr/>
          <p:nvPr/>
        </p:nvSpPr>
        <p:spPr>
          <a:xfrm>
            <a:off x="1259632" y="2204864"/>
            <a:ext cx="70971" cy="1040268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115"/>
          <p:cNvSpPr txBox="1"/>
          <p:nvPr/>
        </p:nvSpPr>
        <p:spPr>
          <a:xfrm>
            <a:off x="4788024" y="4437112"/>
            <a:ext cx="36004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O </a:t>
            </a:r>
            <a:r>
              <a:rPr lang="pt-BR" sz="1500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</a:t>
            </a:r>
            <a:r>
              <a:rPr lang="pt-BR" sz="15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game usa a base conceitual de processos cognitivos e comportamentais, bem como o Modelo </a:t>
            </a:r>
            <a:r>
              <a:rPr lang="pt-BR" sz="1500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Transteórico</a:t>
            </a:r>
            <a:r>
              <a:rPr lang="pt-BR" sz="15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apresenta como chaves para o processo de mudança de comportamento, a </a:t>
            </a:r>
            <a:r>
              <a:rPr lang="pt-BR" sz="1500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auto-eficácia</a:t>
            </a:r>
            <a:r>
              <a:rPr lang="pt-BR" sz="15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 a tomada de decisões.</a:t>
            </a:r>
            <a:endParaRPr lang="pt-BR" sz="15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475656" y="198884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Nutrição em jogo</a:t>
            </a:r>
            <a:r>
              <a:rPr lang="pt-BR" sz="15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tecnologia digital em formato de game para computadores, </a:t>
            </a:r>
            <a:r>
              <a:rPr lang="pt-BR" sz="1500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tablets</a:t>
            </a:r>
            <a:r>
              <a:rPr lang="pt-BR" sz="15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1500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smartphones</a:t>
            </a:r>
            <a:r>
              <a:rPr lang="pt-BR" sz="15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que visa a mudança de comportamento alimentar, nos temas de frutas, legumes e verduras, gordura, açúcar e sódio. </a:t>
            </a:r>
            <a:endParaRPr lang="pt-BR" sz="15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938" name="Picture 2" descr="Resultado de imagem para modelo transteoré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3419084" cy="2376264"/>
          </a:xfrm>
          <a:prstGeom prst="rect">
            <a:avLst/>
          </a:prstGeom>
          <a:noFill/>
        </p:spPr>
      </p:pic>
      <p:pic>
        <p:nvPicPr>
          <p:cNvPr id="42" name="Imagem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70"/>
          <a:stretch/>
        </p:blipFill>
        <p:spPr bwMode="auto">
          <a:xfrm>
            <a:off x="5580112" y="2060848"/>
            <a:ext cx="321338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tângulo 121"/>
          <p:cNvSpPr/>
          <p:nvPr/>
        </p:nvSpPr>
        <p:spPr>
          <a:xfrm>
            <a:off x="8604448" y="4653136"/>
            <a:ext cx="70971" cy="1040268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5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1"/>
          <p:cNvSpPr/>
          <p:nvPr/>
        </p:nvSpPr>
        <p:spPr>
          <a:xfrm flipH="1">
            <a:off x="337018" y="5475656"/>
            <a:ext cx="335604" cy="447472"/>
          </a:xfrm>
          <a:prstGeom prst="rtTriangle">
            <a:avLst/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33"/>
          <p:cNvCxnSpPr/>
          <p:nvPr/>
        </p:nvCxnSpPr>
        <p:spPr>
          <a:xfrm>
            <a:off x="754295" y="573206"/>
            <a:ext cx="0" cy="5349922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39"/>
          <p:cNvSpPr txBox="1"/>
          <p:nvPr/>
        </p:nvSpPr>
        <p:spPr>
          <a:xfrm>
            <a:off x="273473" y="702235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9" name="Retângulo 40"/>
          <p:cNvSpPr/>
          <p:nvPr/>
        </p:nvSpPr>
        <p:spPr>
          <a:xfrm rot="2700000">
            <a:off x="511785" y="273061"/>
            <a:ext cx="229616" cy="1722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41"/>
          <p:cNvSpPr/>
          <p:nvPr/>
        </p:nvSpPr>
        <p:spPr>
          <a:xfrm rot="2700000">
            <a:off x="858898" y="670783"/>
            <a:ext cx="111473" cy="836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43"/>
          <p:cNvSpPr txBox="1"/>
          <p:nvPr/>
        </p:nvSpPr>
        <p:spPr>
          <a:xfrm>
            <a:off x="647069" y="128337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2" name="CaixaDeTexto 44"/>
          <p:cNvSpPr txBox="1"/>
          <p:nvPr/>
        </p:nvSpPr>
        <p:spPr>
          <a:xfrm>
            <a:off x="651081" y="1036272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3" name="CaixaDeTexto 45"/>
          <p:cNvSpPr txBox="1"/>
          <p:nvPr/>
        </p:nvSpPr>
        <p:spPr>
          <a:xfrm>
            <a:off x="416604" y="1445411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4" name="Forma Livre: Forma 68"/>
          <p:cNvSpPr/>
          <p:nvPr/>
        </p:nvSpPr>
        <p:spPr>
          <a:xfrm>
            <a:off x="602365" y="222095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89"/>
          <p:cNvSpPr/>
          <p:nvPr/>
        </p:nvSpPr>
        <p:spPr>
          <a:xfrm>
            <a:off x="1123753" y="1869854"/>
            <a:ext cx="7242260" cy="405327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90"/>
          <p:cNvSpPr/>
          <p:nvPr/>
        </p:nvSpPr>
        <p:spPr>
          <a:xfrm>
            <a:off x="1089994" y="1372603"/>
            <a:ext cx="7289042" cy="378764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92"/>
          <p:cNvSpPr txBox="1"/>
          <p:nvPr/>
        </p:nvSpPr>
        <p:spPr>
          <a:xfrm>
            <a:off x="7840079" y="1344048"/>
            <a:ext cx="52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_  X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23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27" name="CaixaDeTexto 48"/>
          <p:cNvSpPr txBox="1"/>
          <p:nvPr/>
        </p:nvSpPr>
        <p:spPr>
          <a:xfrm>
            <a:off x="3491880" y="620688"/>
            <a:ext cx="46799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4800" b="1" spc="10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4800" b="1" spc="10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NOVAÇÃO</a:t>
            </a:r>
            <a:endParaRPr lang="pt-BR" sz="4800" b="1" spc="10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aixaDeTexto 49"/>
          <p:cNvSpPr txBox="1"/>
          <p:nvPr/>
        </p:nvSpPr>
        <p:spPr>
          <a:xfrm>
            <a:off x="1043608" y="116632"/>
            <a:ext cx="619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6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Tecnologia para mudança de comportamento </a:t>
            </a:r>
            <a:endParaRPr lang="pt-BR" sz="2000" spc="600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tângulo 121"/>
          <p:cNvSpPr/>
          <p:nvPr/>
        </p:nvSpPr>
        <p:spPr>
          <a:xfrm>
            <a:off x="8100392" y="2852936"/>
            <a:ext cx="70971" cy="1040268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187624" y="19168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Conhecimento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em nutrição x saúde (QUIZ);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Motivação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para mudança na alimentação (QUIZ);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Consumo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alimentar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de sódio, açúcar e gordura. (RECORDATÓRIO DIGITAL)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15877"/>
          <a:stretch/>
        </p:blipFill>
        <p:spPr bwMode="auto">
          <a:xfrm>
            <a:off x="1331640" y="3789040"/>
            <a:ext cx="3168352" cy="238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5009" r="8044" b="10664"/>
          <a:stretch/>
        </p:blipFill>
        <p:spPr bwMode="auto">
          <a:xfrm>
            <a:off x="4932040" y="3789040"/>
            <a:ext cx="317203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5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1"/>
          <p:cNvSpPr/>
          <p:nvPr/>
        </p:nvSpPr>
        <p:spPr>
          <a:xfrm flipH="1">
            <a:off x="337018" y="5475656"/>
            <a:ext cx="335604" cy="447472"/>
          </a:xfrm>
          <a:prstGeom prst="rtTriangle">
            <a:avLst/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33"/>
          <p:cNvCxnSpPr/>
          <p:nvPr/>
        </p:nvCxnSpPr>
        <p:spPr>
          <a:xfrm>
            <a:off x="754295" y="573206"/>
            <a:ext cx="0" cy="5349922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39"/>
          <p:cNvSpPr txBox="1"/>
          <p:nvPr/>
        </p:nvSpPr>
        <p:spPr>
          <a:xfrm>
            <a:off x="273473" y="702235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9" name="Retângulo 40"/>
          <p:cNvSpPr/>
          <p:nvPr/>
        </p:nvSpPr>
        <p:spPr>
          <a:xfrm rot="2700000">
            <a:off x="511785" y="273061"/>
            <a:ext cx="229616" cy="1722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41"/>
          <p:cNvSpPr/>
          <p:nvPr/>
        </p:nvSpPr>
        <p:spPr>
          <a:xfrm rot="2700000">
            <a:off x="858898" y="670783"/>
            <a:ext cx="111473" cy="836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43"/>
          <p:cNvSpPr txBox="1"/>
          <p:nvPr/>
        </p:nvSpPr>
        <p:spPr>
          <a:xfrm>
            <a:off x="647069" y="128337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2" name="CaixaDeTexto 44"/>
          <p:cNvSpPr txBox="1"/>
          <p:nvPr/>
        </p:nvSpPr>
        <p:spPr>
          <a:xfrm>
            <a:off x="651081" y="1036272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3" name="CaixaDeTexto 45"/>
          <p:cNvSpPr txBox="1"/>
          <p:nvPr/>
        </p:nvSpPr>
        <p:spPr>
          <a:xfrm>
            <a:off x="416604" y="1445411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4" name="Forma Livre: Forma 68"/>
          <p:cNvSpPr/>
          <p:nvPr/>
        </p:nvSpPr>
        <p:spPr>
          <a:xfrm>
            <a:off x="602365" y="222095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89"/>
          <p:cNvSpPr/>
          <p:nvPr/>
        </p:nvSpPr>
        <p:spPr>
          <a:xfrm>
            <a:off x="1085981" y="1869854"/>
            <a:ext cx="7526204" cy="320529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90"/>
          <p:cNvSpPr/>
          <p:nvPr/>
        </p:nvSpPr>
        <p:spPr>
          <a:xfrm>
            <a:off x="1089994" y="1372603"/>
            <a:ext cx="7289042" cy="378764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92"/>
          <p:cNvSpPr txBox="1"/>
          <p:nvPr/>
        </p:nvSpPr>
        <p:spPr>
          <a:xfrm>
            <a:off x="7840079" y="1344048"/>
            <a:ext cx="52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_  X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23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27" name="CaixaDeTexto 48"/>
          <p:cNvSpPr txBox="1"/>
          <p:nvPr/>
        </p:nvSpPr>
        <p:spPr>
          <a:xfrm>
            <a:off x="3491880" y="620688"/>
            <a:ext cx="46799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4800" b="1" spc="10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4800" b="1" spc="10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NOVAÇÃO</a:t>
            </a:r>
            <a:endParaRPr lang="pt-BR" sz="4800" b="1" spc="10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aixaDeTexto 49"/>
          <p:cNvSpPr txBox="1"/>
          <p:nvPr/>
        </p:nvSpPr>
        <p:spPr>
          <a:xfrm>
            <a:off x="1043608" y="116632"/>
            <a:ext cx="619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6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Tecnologia para mudança de comportamento </a:t>
            </a:r>
            <a:endParaRPr lang="pt-BR" sz="2000" spc="600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tângulo 121"/>
          <p:cNvSpPr/>
          <p:nvPr/>
        </p:nvSpPr>
        <p:spPr>
          <a:xfrm>
            <a:off x="8619747" y="2173632"/>
            <a:ext cx="70971" cy="1040268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121"/>
          <p:cNvSpPr/>
          <p:nvPr/>
        </p:nvSpPr>
        <p:spPr>
          <a:xfrm>
            <a:off x="8859035" y="3839618"/>
            <a:ext cx="70971" cy="1040268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043608" y="5113137"/>
            <a:ext cx="8079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NutriAção</a:t>
            </a:r>
            <a:r>
              <a:rPr lang="pt-BR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 </a:t>
            </a:r>
            <a:r>
              <a:rPr lang="pt-BR" dirty="0" smtClean="0"/>
              <a:t> 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curso de 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EAN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plataforma EAD</a:t>
            </a:r>
            <a:r>
              <a:rPr lang="pt-BR" dirty="0" smtClean="0"/>
              <a:t>,  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 ser </a:t>
            </a:r>
          </a:p>
          <a:p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acessado de qualquer dispositivo (PC, notebook, </a:t>
            </a:r>
            <a:r>
              <a:rPr lang="pt-BR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tablet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composto de 10 </a:t>
            </a:r>
            <a:r>
              <a:rPr lang="pt-BR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video</a:t>
            </a:r>
            <a:endParaRPr lang="pt-BR" i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Aulas que utilizam a culinária como ferramenta para a prática da alimentação </a:t>
            </a:r>
          </a:p>
          <a:p>
            <a:r>
              <a:rPr lang="pt-BR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Saudável </a:t>
            </a:r>
          </a:p>
        </p:txBody>
      </p:sp>
      <p:pic>
        <p:nvPicPr>
          <p:cNvPr id="22" name="Picture 5" descr="C:\Users\bahia\Desktop\icon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66" y="1892338"/>
            <a:ext cx="1285656" cy="12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277271" y="3164992"/>
            <a:ext cx="197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+mj-lt"/>
                <a:cs typeface="+mn-cs"/>
              </a:rPr>
              <a:t>1º </a:t>
            </a:r>
            <a:r>
              <a:rPr lang="pt-BR" sz="2000" b="1" dirty="0">
                <a:solidFill>
                  <a:srgbClr val="C00000"/>
                </a:solidFill>
                <a:latin typeface="+mj-lt"/>
                <a:cs typeface="+mn-cs"/>
              </a:rPr>
              <a:t>e 12º </a:t>
            </a:r>
            <a:r>
              <a:rPr lang="pt-BR" sz="2000" b="1" dirty="0" smtClean="0">
                <a:solidFill>
                  <a:srgbClr val="C00000"/>
                </a:solidFill>
                <a:latin typeface="+mj-lt"/>
                <a:cs typeface="+mn-cs"/>
              </a:rPr>
              <a:t>encontro. Avaliação de </a:t>
            </a:r>
            <a:r>
              <a:rPr lang="pt-BR" sz="2000" b="1" dirty="0">
                <a:solidFill>
                  <a:srgbClr val="C00000"/>
                </a:solidFill>
                <a:latin typeface="+mj-lt"/>
                <a:cs typeface="+mn-cs"/>
              </a:rPr>
              <a:t>conhecimento e </a:t>
            </a:r>
            <a:r>
              <a:rPr lang="pt-BR" sz="2000" b="1" dirty="0" smtClean="0">
                <a:solidFill>
                  <a:srgbClr val="C00000"/>
                </a:solidFill>
                <a:latin typeface="+mj-lt"/>
                <a:cs typeface="+mn-cs"/>
              </a:rPr>
              <a:t>estágio de </a:t>
            </a:r>
            <a:r>
              <a:rPr lang="pt-BR" sz="2000" b="1" dirty="0">
                <a:solidFill>
                  <a:srgbClr val="C00000"/>
                </a:solidFill>
                <a:latin typeface="+mj-lt"/>
                <a:cs typeface="+mn-cs"/>
              </a:rPr>
              <a:t>mudança.</a:t>
            </a:r>
          </a:p>
        </p:txBody>
      </p:sp>
      <p:pic>
        <p:nvPicPr>
          <p:cNvPr id="26" name="Picture 6" descr="C:\Users\bahia\Desktop\icon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88" y="1832668"/>
            <a:ext cx="1379640" cy="13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3385239" y="3514799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+mj-lt"/>
              </a:rPr>
              <a:t>2º </a:t>
            </a:r>
            <a:r>
              <a:rPr lang="pt-BR" sz="2000" b="1" dirty="0">
                <a:solidFill>
                  <a:srgbClr val="C00000"/>
                </a:solidFill>
                <a:latin typeface="+mj-lt"/>
              </a:rPr>
              <a:t>e </a:t>
            </a:r>
            <a:r>
              <a:rPr lang="pt-BR" sz="2000" b="1" dirty="0" smtClean="0">
                <a:solidFill>
                  <a:srgbClr val="C00000"/>
                </a:solidFill>
                <a:latin typeface="+mj-lt"/>
              </a:rPr>
              <a:t>11º encontro. </a:t>
            </a:r>
            <a:r>
              <a:rPr lang="pt-BR" sz="2000" b="1" dirty="0" smtClean="0">
                <a:solidFill>
                  <a:srgbClr val="C00000"/>
                </a:solidFill>
              </a:rPr>
              <a:t>Avaliação do </a:t>
            </a:r>
            <a:r>
              <a:rPr lang="pt-BR" sz="2000" b="1" dirty="0" smtClean="0">
                <a:solidFill>
                  <a:srgbClr val="C00000"/>
                </a:solidFill>
                <a:latin typeface="+mj-lt"/>
              </a:rPr>
              <a:t>consumo  alimentar.</a:t>
            </a:r>
            <a:endParaRPr lang="pt-BR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" name="Picture 4" descr="C:\Users\bahia\Desktop\icone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27" y="1843394"/>
            <a:ext cx="1405726" cy="14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6033775" y="3429526"/>
            <a:ext cx="2578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+mj-lt"/>
                <a:cs typeface="+mn-cs"/>
              </a:rPr>
              <a:t>3º ao 10º encontro. 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+mj-lt"/>
                <a:cs typeface="+mn-cs"/>
              </a:rPr>
              <a:t>Promoção da mudança de comportamento.</a:t>
            </a:r>
            <a:endParaRPr lang="pt-BR" sz="2000" b="1" dirty="0">
              <a:solidFill>
                <a:srgbClr val="C0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1"/>
          <p:cNvSpPr/>
          <p:nvPr/>
        </p:nvSpPr>
        <p:spPr>
          <a:xfrm flipH="1">
            <a:off x="337018" y="5475656"/>
            <a:ext cx="335604" cy="447472"/>
          </a:xfrm>
          <a:prstGeom prst="rtTriangle">
            <a:avLst/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33"/>
          <p:cNvCxnSpPr/>
          <p:nvPr/>
        </p:nvCxnSpPr>
        <p:spPr>
          <a:xfrm>
            <a:off x="754295" y="573206"/>
            <a:ext cx="0" cy="5349922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39"/>
          <p:cNvSpPr txBox="1"/>
          <p:nvPr/>
        </p:nvSpPr>
        <p:spPr>
          <a:xfrm>
            <a:off x="273473" y="702235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9" name="Retângulo 40"/>
          <p:cNvSpPr/>
          <p:nvPr/>
        </p:nvSpPr>
        <p:spPr>
          <a:xfrm rot="2700000">
            <a:off x="511785" y="273061"/>
            <a:ext cx="229616" cy="1722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41"/>
          <p:cNvSpPr/>
          <p:nvPr/>
        </p:nvSpPr>
        <p:spPr>
          <a:xfrm rot="2700000">
            <a:off x="858898" y="670783"/>
            <a:ext cx="111473" cy="8360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43"/>
          <p:cNvSpPr txBox="1"/>
          <p:nvPr/>
        </p:nvSpPr>
        <p:spPr>
          <a:xfrm>
            <a:off x="647069" y="128337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2" name="CaixaDeTexto 44"/>
          <p:cNvSpPr txBox="1"/>
          <p:nvPr/>
        </p:nvSpPr>
        <p:spPr>
          <a:xfrm>
            <a:off x="651081" y="1036272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3" name="CaixaDeTexto 45"/>
          <p:cNvSpPr txBox="1"/>
          <p:nvPr/>
        </p:nvSpPr>
        <p:spPr>
          <a:xfrm>
            <a:off x="416604" y="1445411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43CAC"/>
                </a:solidFill>
              </a:rPr>
              <a:t>+</a:t>
            </a:r>
          </a:p>
        </p:txBody>
      </p:sp>
      <p:sp>
        <p:nvSpPr>
          <p:cNvPr id="14" name="Forma Livre: Forma 68"/>
          <p:cNvSpPr/>
          <p:nvPr/>
        </p:nvSpPr>
        <p:spPr>
          <a:xfrm>
            <a:off x="602365" y="222095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89"/>
          <p:cNvSpPr/>
          <p:nvPr/>
        </p:nvSpPr>
        <p:spPr>
          <a:xfrm>
            <a:off x="1123753" y="1869854"/>
            <a:ext cx="7242260" cy="405327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90"/>
          <p:cNvSpPr/>
          <p:nvPr/>
        </p:nvSpPr>
        <p:spPr>
          <a:xfrm>
            <a:off x="1089994" y="1372603"/>
            <a:ext cx="7289042" cy="378764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92"/>
          <p:cNvSpPr txBox="1"/>
          <p:nvPr/>
        </p:nvSpPr>
        <p:spPr>
          <a:xfrm>
            <a:off x="7840079" y="1344048"/>
            <a:ext cx="52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_  X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23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27" name="CaixaDeTexto 48"/>
          <p:cNvSpPr txBox="1"/>
          <p:nvPr/>
        </p:nvSpPr>
        <p:spPr>
          <a:xfrm>
            <a:off x="3491880" y="620688"/>
            <a:ext cx="46799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4800" b="1" spc="10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sz="4800" b="1" spc="10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NOVAÇÃO</a:t>
            </a:r>
            <a:endParaRPr lang="pt-BR" sz="4800" b="1" spc="10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aixaDeTexto 49"/>
          <p:cNvSpPr txBox="1"/>
          <p:nvPr/>
        </p:nvSpPr>
        <p:spPr>
          <a:xfrm>
            <a:off x="1043608" y="116632"/>
            <a:ext cx="619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6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Tecnologia para mudança de comportamento </a:t>
            </a:r>
            <a:endParaRPr lang="pt-BR" sz="2000" spc="600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tângulo 121"/>
          <p:cNvSpPr/>
          <p:nvPr/>
        </p:nvSpPr>
        <p:spPr>
          <a:xfrm>
            <a:off x="1305374" y="2850719"/>
            <a:ext cx="70971" cy="1040268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121"/>
          <p:cNvSpPr/>
          <p:nvPr/>
        </p:nvSpPr>
        <p:spPr>
          <a:xfrm>
            <a:off x="8244408" y="3933056"/>
            <a:ext cx="70971" cy="1040268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59" y="1986166"/>
            <a:ext cx="6492803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6156176" y="2060848"/>
            <a:ext cx="921529" cy="421717"/>
            <a:chOff x="9025890" y="1851818"/>
            <a:chExt cx="3103578" cy="1065212"/>
          </a:xfrm>
          <a:solidFill>
            <a:srgbClr val="00B0F0"/>
          </a:solidFill>
        </p:grpSpPr>
        <p:sp>
          <p:nvSpPr>
            <p:cNvPr id="74" name="Freeform 137"/>
            <p:cNvSpPr>
              <a:spLocks/>
            </p:cNvSpPr>
            <p:nvPr/>
          </p:nvSpPr>
          <p:spPr bwMode="auto">
            <a:xfrm>
              <a:off x="9025890" y="1851818"/>
              <a:ext cx="3103578" cy="1065212"/>
            </a:xfrm>
            <a:custGeom>
              <a:avLst/>
              <a:gdLst>
                <a:gd name="T0" fmla="*/ 1965 w 1990"/>
                <a:gd name="T1" fmla="*/ 485 h 485"/>
                <a:gd name="T2" fmla="*/ 1388 w 1990"/>
                <a:gd name="T3" fmla="*/ 485 h 485"/>
                <a:gd name="T4" fmla="*/ 1363 w 1990"/>
                <a:gd name="T5" fmla="*/ 460 h 485"/>
                <a:gd name="T6" fmla="*/ 1363 w 1990"/>
                <a:gd name="T7" fmla="*/ 459 h 485"/>
                <a:gd name="T8" fmla="*/ 1077 w 1990"/>
                <a:gd name="T9" fmla="*/ 174 h 485"/>
                <a:gd name="T10" fmla="*/ 1075 w 1990"/>
                <a:gd name="T11" fmla="*/ 174 h 485"/>
                <a:gd name="T12" fmla="*/ 1073 w 1990"/>
                <a:gd name="T13" fmla="*/ 174 h 485"/>
                <a:gd name="T14" fmla="*/ 1054 w 1990"/>
                <a:gd name="T15" fmla="*/ 166 h 485"/>
                <a:gd name="T16" fmla="*/ 788 w 1990"/>
                <a:gd name="T17" fmla="*/ 51 h 485"/>
                <a:gd name="T18" fmla="*/ 453 w 1990"/>
                <a:gd name="T19" fmla="*/ 269 h 485"/>
                <a:gd name="T20" fmla="*/ 426 w 1990"/>
                <a:gd name="T21" fmla="*/ 284 h 485"/>
                <a:gd name="T22" fmla="*/ 397 w 1990"/>
                <a:gd name="T23" fmla="*/ 282 h 485"/>
                <a:gd name="T24" fmla="*/ 186 w 1990"/>
                <a:gd name="T25" fmla="*/ 464 h 485"/>
                <a:gd name="T26" fmla="*/ 161 w 1990"/>
                <a:gd name="T27" fmla="*/ 485 h 485"/>
                <a:gd name="T28" fmla="*/ 25 w 1990"/>
                <a:gd name="T29" fmla="*/ 485 h 485"/>
                <a:gd name="T30" fmla="*/ 0 w 1990"/>
                <a:gd name="T31" fmla="*/ 460 h 485"/>
                <a:gd name="T32" fmla="*/ 25 w 1990"/>
                <a:gd name="T33" fmla="*/ 434 h 485"/>
                <a:gd name="T34" fmla="*/ 140 w 1990"/>
                <a:gd name="T35" fmla="*/ 434 h 485"/>
                <a:gd name="T36" fmla="*/ 397 w 1990"/>
                <a:gd name="T37" fmla="*/ 231 h 485"/>
                <a:gd name="T38" fmla="*/ 415 w 1990"/>
                <a:gd name="T39" fmla="*/ 231 h 485"/>
                <a:gd name="T40" fmla="*/ 788 w 1990"/>
                <a:gd name="T41" fmla="*/ 0 h 485"/>
                <a:gd name="T42" fmla="*/ 1083 w 1990"/>
                <a:gd name="T43" fmla="*/ 123 h 485"/>
                <a:gd name="T44" fmla="*/ 1413 w 1990"/>
                <a:gd name="T45" fmla="*/ 434 h 485"/>
                <a:gd name="T46" fmla="*/ 1965 w 1990"/>
                <a:gd name="T47" fmla="*/ 434 h 485"/>
                <a:gd name="T48" fmla="*/ 1990 w 1990"/>
                <a:gd name="T49" fmla="*/ 460 h 485"/>
                <a:gd name="T50" fmla="*/ 1965 w 1990"/>
                <a:gd name="T51" fmla="*/ 485 h 485"/>
                <a:gd name="connsiteX0" fmla="*/ 9874 w 10228"/>
                <a:gd name="connsiteY0" fmla="*/ 10000 h 10000"/>
                <a:gd name="connsiteX1" fmla="*/ 6975 w 10228"/>
                <a:gd name="connsiteY1" fmla="*/ 10000 h 10000"/>
                <a:gd name="connsiteX2" fmla="*/ 6849 w 10228"/>
                <a:gd name="connsiteY2" fmla="*/ 9485 h 10000"/>
                <a:gd name="connsiteX3" fmla="*/ 6849 w 10228"/>
                <a:gd name="connsiteY3" fmla="*/ 9464 h 10000"/>
                <a:gd name="connsiteX4" fmla="*/ 5412 w 10228"/>
                <a:gd name="connsiteY4" fmla="*/ 3588 h 10000"/>
                <a:gd name="connsiteX5" fmla="*/ 5402 w 10228"/>
                <a:gd name="connsiteY5" fmla="*/ 3588 h 10000"/>
                <a:gd name="connsiteX6" fmla="*/ 5392 w 10228"/>
                <a:gd name="connsiteY6" fmla="*/ 3588 h 10000"/>
                <a:gd name="connsiteX7" fmla="*/ 5296 w 10228"/>
                <a:gd name="connsiteY7" fmla="*/ 3423 h 10000"/>
                <a:gd name="connsiteX8" fmla="*/ 3960 w 10228"/>
                <a:gd name="connsiteY8" fmla="*/ 1052 h 10000"/>
                <a:gd name="connsiteX9" fmla="*/ 2276 w 10228"/>
                <a:gd name="connsiteY9" fmla="*/ 5546 h 10000"/>
                <a:gd name="connsiteX10" fmla="*/ 2141 w 10228"/>
                <a:gd name="connsiteY10" fmla="*/ 5856 h 10000"/>
                <a:gd name="connsiteX11" fmla="*/ 1995 w 10228"/>
                <a:gd name="connsiteY11" fmla="*/ 5814 h 10000"/>
                <a:gd name="connsiteX12" fmla="*/ 935 w 10228"/>
                <a:gd name="connsiteY12" fmla="*/ 9567 h 10000"/>
                <a:gd name="connsiteX13" fmla="*/ 809 w 10228"/>
                <a:gd name="connsiteY13" fmla="*/ 10000 h 10000"/>
                <a:gd name="connsiteX14" fmla="*/ 126 w 10228"/>
                <a:gd name="connsiteY14" fmla="*/ 10000 h 10000"/>
                <a:gd name="connsiteX15" fmla="*/ 0 w 10228"/>
                <a:gd name="connsiteY15" fmla="*/ 9485 h 10000"/>
                <a:gd name="connsiteX16" fmla="*/ 126 w 10228"/>
                <a:gd name="connsiteY16" fmla="*/ 8948 h 10000"/>
                <a:gd name="connsiteX17" fmla="*/ 704 w 10228"/>
                <a:gd name="connsiteY17" fmla="*/ 8948 h 10000"/>
                <a:gd name="connsiteX18" fmla="*/ 1995 w 10228"/>
                <a:gd name="connsiteY18" fmla="*/ 4763 h 10000"/>
                <a:gd name="connsiteX19" fmla="*/ 2085 w 10228"/>
                <a:gd name="connsiteY19" fmla="*/ 4763 h 10000"/>
                <a:gd name="connsiteX20" fmla="*/ 3960 w 10228"/>
                <a:gd name="connsiteY20" fmla="*/ 0 h 10000"/>
                <a:gd name="connsiteX21" fmla="*/ 5442 w 10228"/>
                <a:gd name="connsiteY21" fmla="*/ 2536 h 10000"/>
                <a:gd name="connsiteX22" fmla="*/ 7101 w 10228"/>
                <a:gd name="connsiteY22" fmla="*/ 8948 h 10000"/>
                <a:gd name="connsiteX23" fmla="*/ 9874 w 10228"/>
                <a:gd name="connsiteY23" fmla="*/ 8948 h 10000"/>
                <a:gd name="connsiteX24" fmla="*/ 9874 w 10228"/>
                <a:gd name="connsiteY24" fmla="*/ 10000 h 10000"/>
                <a:gd name="connsiteX0" fmla="*/ 9874 w 9874"/>
                <a:gd name="connsiteY0" fmla="*/ 10000 h 10000"/>
                <a:gd name="connsiteX1" fmla="*/ 6975 w 9874"/>
                <a:gd name="connsiteY1" fmla="*/ 10000 h 10000"/>
                <a:gd name="connsiteX2" fmla="*/ 6849 w 9874"/>
                <a:gd name="connsiteY2" fmla="*/ 9485 h 10000"/>
                <a:gd name="connsiteX3" fmla="*/ 6849 w 9874"/>
                <a:gd name="connsiteY3" fmla="*/ 9464 h 10000"/>
                <a:gd name="connsiteX4" fmla="*/ 5412 w 9874"/>
                <a:gd name="connsiteY4" fmla="*/ 3588 h 10000"/>
                <a:gd name="connsiteX5" fmla="*/ 5402 w 9874"/>
                <a:gd name="connsiteY5" fmla="*/ 3588 h 10000"/>
                <a:gd name="connsiteX6" fmla="*/ 5392 w 9874"/>
                <a:gd name="connsiteY6" fmla="*/ 3588 h 10000"/>
                <a:gd name="connsiteX7" fmla="*/ 5296 w 9874"/>
                <a:gd name="connsiteY7" fmla="*/ 3423 h 10000"/>
                <a:gd name="connsiteX8" fmla="*/ 3960 w 9874"/>
                <a:gd name="connsiteY8" fmla="*/ 1052 h 10000"/>
                <a:gd name="connsiteX9" fmla="*/ 2276 w 9874"/>
                <a:gd name="connsiteY9" fmla="*/ 5546 h 10000"/>
                <a:gd name="connsiteX10" fmla="*/ 2141 w 9874"/>
                <a:gd name="connsiteY10" fmla="*/ 5856 h 10000"/>
                <a:gd name="connsiteX11" fmla="*/ 1995 w 9874"/>
                <a:gd name="connsiteY11" fmla="*/ 5814 h 10000"/>
                <a:gd name="connsiteX12" fmla="*/ 935 w 9874"/>
                <a:gd name="connsiteY12" fmla="*/ 9567 h 10000"/>
                <a:gd name="connsiteX13" fmla="*/ 809 w 9874"/>
                <a:gd name="connsiteY13" fmla="*/ 10000 h 10000"/>
                <a:gd name="connsiteX14" fmla="*/ 126 w 9874"/>
                <a:gd name="connsiteY14" fmla="*/ 10000 h 10000"/>
                <a:gd name="connsiteX15" fmla="*/ 0 w 9874"/>
                <a:gd name="connsiteY15" fmla="*/ 9485 h 10000"/>
                <a:gd name="connsiteX16" fmla="*/ 126 w 9874"/>
                <a:gd name="connsiteY16" fmla="*/ 8948 h 10000"/>
                <a:gd name="connsiteX17" fmla="*/ 704 w 9874"/>
                <a:gd name="connsiteY17" fmla="*/ 8948 h 10000"/>
                <a:gd name="connsiteX18" fmla="*/ 1995 w 9874"/>
                <a:gd name="connsiteY18" fmla="*/ 4763 h 10000"/>
                <a:gd name="connsiteX19" fmla="*/ 2085 w 9874"/>
                <a:gd name="connsiteY19" fmla="*/ 4763 h 10000"/>
                <a:gd name="connsiteX20" fmla="*/ 3960 w 9874"/>
                <a:gd name="connsiteY20" fmla="*/ 0 h 10000"/>
                <a:gd name="connsiteX21" fmla="*/ 5442 w 9874"/>
                <a:gd name="connsiteY21" fmla="*/ 2536 h 10000"/>
                <a:gd name="connsiteX22" fmla="*/ 7101 w 9874"/>
                <a:gd name="connsiteY22" fmla="*/ 8948 h 10000"/>
                <a:gd name="connsiteX23" fmla="*/ 9874 w 9874"/>
                <a:gd name="connsiteY23" fmla="*/ 10000 h 10000"/>
                <a:gd name="connsiteX0" fmla="*/ 7192 w 7192"/>
                <a:gd name="connsiteY0" fmla="*/ 8948 h 10000"/>
                <a:gd name="connsiteX1" fmla="*/ 7064 w 7192"/>
                <a:gd name="connsiteY1" fmla="*/ 10000 h 10000"/>
                <a:gd name="connsiteX2" fmla="*/ 6936 w 7192"/>
                <a:gd name="connsiteY2" fmla="*/ 9485 h 10000"/>
                <a:gd name="connsiteX3" fmla="*/ 6936 w 7192"/>
                <a:gd name="connsiteY3" fmla="*/ 9464 h 10000"/>
                <a:gd name="connsiteX4" fmla="*/ 5481 w 7192"/>
                <a:gd name="connsiteY4" fmla="*/ 3588 h 10000"/>
                <a:gd name="connsiteX5" fmla="*/ 5471 w 7192"/>
                <a:gd name="connsiteY5" fmla="*/ 3588 h 10000"/>
                <a:gd name="connsiteX6" fmla="*/ 5461 w 7192"/>
                <a:gd name="connsiteY6" fmla="*/ 3588 h 10000"/>
                <a:gd name="connsiteX7" fmla="*/ 5364 w 7192"/>
                <a:gd name="connsiteY7" fmla="*/ 3423 h 10000"/>
                <a:gd name="connsiteX8" fmla="*/ 4011 w 7192"/>
                <a:gd name="connsiteY8" fmla="*/ 1052 h 10000"/>
                <a:gd name="connsiteX9" fmla="*/ 2305 w 7192"/>
                <a:gd name="connsiteY9" fmla="*/ 5546 h 10000"/>
                <a:gd name="connsiteX10" fmla="*/ 2168 w 7192"/>
                <a:gd name="connsiteY10" fmla="*/ 5856 h 10000"/>
                <a:gd name="connsiteX11" fmla="*/ 2020 w 7192"/>
                <a:gd name="connsiteY11" fmla="*/ 5814 h 10000"/>
                <a:gd name="connsiteX12" fmla="*/ 947 w 7192"/>
                <a:gd name="connsiteY12" fmla="*/ 9567 h 10000"/>
                <a:gd name="connsiteX13" fmla="*/ 819 w 7192"/>
                <a:gd name="connsiteY13" fmla="*/ 10000 h 10000"/>
                <a:gd name="connsiteX14" fmla="*/ 128 w 7192"/>
                <a:gd name="connsiteY14" fmla="*/ 10000 h 10000"/>
                <a:gd name="connsiteX15" fmla="*/ 0 w 7192"/>
                <a:gd name="connsiteY15" fmla="*/ 9485 h 10000"/>
                <a:gd name="connsiteX16" fmla="*/ 128 w 7192"/>
                <a:gd name="connsiteY16" fmla="*/ 8948 h 10000"/>
                <a:gd name="connsiteX17" fmla="*/ 713 w 7192"/>
                <a:gd name="connsiteY17" fmla="*/ 8948 h 10000"/>
                <a:gd name="connsiteX18" fmla="*/ 2020 w 7192"/>
                <a:gd name="connsiteY18" fmla="*/ 4763 h 10000"/>
                <a:gd name="connsiteX19" fmla="*/ 2112 w 7192"/>
                <a:gd name="connsiteY19" fmla="*/ 4763 h 10000"/>
                <a:gd name="connsiteX20" fmla="*/ 4011 w 7192"/>
                <a:gd name="connsiteY20" fmla="*/ 0 h 10000"/>
                <a:gd name="connsiteX21" fmla="*/ 5511 w 7192"/>
                <a:gd name="connsiteY21" fmla="*/ 2536 h 10000"/>
                <a:gd name="connsiteX22" fmla="*/ 7192 w 7192"/>
                <a:gd name="connsiteY22" fmla="*/ 89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92" h="10000">
                  <a:moveTo>
                    <a:pt x="7192" y="8948"/>
                  </a:moveTo>
                  <a:cubicBezTo>
                    <a:pt x="7149" y="9299"/>
                    <a:pt x="7107" y="9649"/>
                    <a:pt x="7064" y="10000"/>
                  </a:cubicBezTo>
                  <a:cubicBezTo>
                    <a:pt x="6993" y="10000"/>
                    <a:pt x="6936" y="9773"/>
                    <a:pt x="6936" y="9485"/>
                  </a:cubicBezTo>
                  <a:lnTo>
                    <a:pt x="6936" y="9464"/>
                  </a:lnTo>
                  <a:cubicBezTo>
                    <a:pt x="6936" y="6227"/>
                    <a:pt x="6285" y="3588"/>
                    <a:pt x="5481" y="3588"/>
                  </a:cubicBezTo>
                  <a:lnTo>
                    <a:pt x="5471" y="3588"/>
                  </a:lnTo>
                  <a:lnTo>
                    <a:pt x="5461" y="3588"/>
                  </a:lnTo>
                  <a:cubicBezTo>
                    <a:pt x="5425" y="3588"/>
                    <a:pt x="5390" y="3526"/>
                    <a:pt x="5364" y="3423"/>
                  </a:cubicBezTo>
                  <a:cubicBezTo>
                    <a:pt x="5008" y="1897"/>
                    <a:pt x="4524" y="1052"/>
                    <a:pt x="4011" y="1052"/>
                  </a:cubicBezTo>
                  <a:cubicBezTo>
                    <a:pt x="3272" y="1052"/>
                    <a:pt x="2606" y="2804"/>
                    <a:pt x="2305" y="5546"/>
                  </a:cubicBezTo>
                  <a:cubicBezTo>
                    <a:pt x="2285" y="5753"/>
                    <a:pt x="2229" y="5876"/>
                    <a:pt x="2168" y="5856"/>
                  </a:cubicBezTo>
                  <a:cubicBezTo>
                    <a:pt x="2117" y="5814"/>
                    <a:pt x="2066" y="5814"/>
                    <a:pt x="2020" y="5814"/>
                  </a:cubicBezTo>
                  <a:cubicBezTo>
                    <a:pt x="1486" y="5814"/>
                    <a:pt x="1023" y="7423"/>
                    <a:pt x="947" y="9567"/>
                  </a:cubicBezTo>
                  <a:cubicBezTo>
                    <a:pt x="937" y="9814"/>
                    <a:pt x="885" y="10000"/>
                    <a:pt x="819" y="10000"/>
                  </a:cubicBezTo>
                  <a:lnTo>
                    <a:pt x="128" y="10000"/>
                  </a:lnTo>
                  <a:cubicBezTo>
                    <a:pt x="56" y="10000"/>
                    <a:pt x="0" y="9773"/>
                    <a:pt x="0" y="9485"/>
                  </a:cubicBezTo>
                  <a:cubicBezTo>
                    <a:pt x="0" y="9196"/>
                    <a:pt x="56" y="8948"/>
                    <a:pt x="128" y="8948"/>
                  </a:cubicBezTo>
                  <a:lnTo>
                    <a:pt x="713" y="8948"/>
                  </a:lnTo>
                  <a:cubicBezTo>
                    <a:pt x="850" y="6536"/>
                    <a:pt x="1395" y="4763"/>
                    <a:pt x="2020" y="4763"/>
                  </a:cubicBezTo>
                  <a:lnTo>
                    <a:pt x="2112" y="4763"/>
                  </a:lnTo>
                  <a:cubicBezTo>
                    <a:pt x="2468" y="1856"/>
                    <a:pt x="3201" y="0"/>
                    <a:pt x="4011" y="0"/>
                  </a:cubicBezTo>
                  <a:cubicBezTo>
                    <a:pt x="4581" y="0"/>
                    <a:pt x="5109" y="887"/>
                    <a:pt x="5511" y="2536"/>
                  </a:cubicBezTo>
                  <a:cubicBezTo>
                    <a:pt x="6403" y="2598"/>
                    <a:pt x="7125" y="5402"/>
                    <a:pt x="7192" y="89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138"/>
            <p:cNvSpPr>
              <a:spLocks/>
            </p:cNvSpPr>
            <p:nvPr/>
          </p:nvSpPr>
          <p:spPr bwMode="auto">
            <a:xfrm>
              <a:off x="11316650" y="2113756"/>
              <a:ext cx="260350" cy="485775"/>
            </a:xfrm>
            <a:custGeom>
              <a:avLst/>
              <a:gdLst>
                <a:gd name="T0" fmla="*/ 94 w 119"/>
                <a:gd name="T1" fmla="*/ 221 h 221"/>
                <a:gd name="T2" fmla="*/ 68 w 119"/>
                <a:gd name="T3" fmla="*/ 195 h 221"/>
                <a:gd name="T4" fmla="*/ 8 w 119"/>
                <a:gd name="T5" fmla="*/ 44 h 221"/>
                <a:gd name="T6" fmla="*/ 15 w 119"/>
                <a:gd name="T7" fmla="*/ 8 h 221"/>
                <a:gd name="T8" fmla="*/ 50 w 119"/>
                <a:gd name="T9" fmla="*/ 15 h 221"/>
                <a:gd name="T10" fmla="*/ 119 w 119"/>
                <a:gd name="T11" fmla="*/ 195 h 221"/>
                <a:gd name="T12" fmla="*/ 94 w 119"/>
                <a:gd name="T1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21">
                  <a:moveTo>
                    <a:pt x="94" y="221"/>
                  </a:moveTo>
                  <a:cubicBezTo>
                    <a:pt x="80" y="221"/>
                    <a:pt x="68" y="209"/>
                    <a:pt x="68" y="195"/>
                  </a:cubicBezTo>
                  <a:cubicBezTo>
                    <a:pt x="68" y="143"/>
                    <a:pt x="25" y="68"/>
                    <a:pt x="8" y="44"/>
                  </a:cubicBezTo>
                  <a:cubicBezTo>
                    <a:pt x="0" y="32"/>
                    <a:pt x="3" y="16"/>
                    <a:pt x="15" y="8"/>
                  </a:cubicBezTo>
                  <a:cubicBezTo>
                    <a:pt x="26" y="0"/>
                    <a:pt x="42" y="3"/>
                    <a:pt x="50" y="15"/>
                  </a:cubicBezTo>
                  <a:cubicBezTo>
                    <a:pt x="53" y="19"/>
                    <a:pt x="119" y="117"/>
                    <a:pt x="119" y="195"/>
                  </a:cubicBezTo>
                  <a:cubicBezTo>
                    <a:pt x="119" y="209"/>
                    <a:pt x="108" y="221"/>
                    <a:pt x="94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4" name="Group 69"/>
          <p:cNvGrpSpPr/>
          <p:nvPr/>
        </p:nvGrpSpPr>
        <p:grpSpPr>
          <a:xfrm flipH="1">
            <a:off x="1979712" y="1988840"/>
            <a:ext cx="921529" cy="421717"/>
            <a:chOff x="9025890" y="1851818"/>
            <a:chExt cx="3103578" cy="1065212"/>
          </a:xfrm>
          <a:solidFill>
            <a:srgbClr val="00B0F0"/>
          </a:solidFill>
        </p:grpSpPr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9025890" y="1851818"/>
              <a:ext cx="3103578" cy="1065212"/>
            </a:xfrm>
            <a:custGeom>
              <a:avLst/>
              <a:gdLst>
                <a:gd name="T0" fmla="*/ 1965 w 1990"/>
                <a:gd name="T1" fmla="*/ 485 h 485"/>
                <a:gd name="T2" fmla="*/ 1388 w 1990"/>
                <a:gd name="T3" fmla="*/ 485 h 485"/>
                <a:gd name="T4" fmla="*/ 1363 w 1990"/>
                <a:gd name="T5" fmla="*/ 460 h 485"/>
                <a:gd name="T6" fmla="*/ 1363 w 1990"/>
                <a:gd name="T7" fmla="*/ 459 h 485"/>
                <a:gd name="T8" fmla="*/ 1077 w 1990"/>
                <a:gd name="T9" fmla="*/ 174 h 485"/>
                <a:gd name="T10" fmla="*/ 1075 w 1990"/>
                <a:gd name="T11" fmla="*/ 174 h 485"/>
                <a:gd name="T12" fmla="*/ 1073 w 1990"/>
                <a:gd name="T13" fmla="*/ 174 h 485"/>
                <a:gd name="T14" fmla="*/ 1054 w 1990"/>
                <a:gd name="T15" fmla="*/ 166 h 485"/>
                <a:gd name="T16" fmla="*/ 788 w 1990"/>
                <a:gd name="T17" fmla="*/ 51 h 485"/>
                <a:gd name="T18" fmla="*/ 453 w 1990"/>
                <a:gd name="T19" fmla="*/ 269 h 485"/>
                <a:gd name="T20" fmla="*/ 426 w 1990"/>
                <a:gd name="T21" fmla="*/ 284 h 485"/>
                <a:gd name="T22" fmla="*/ 397 w 1990"/>
                <a:gd name="T23" fmla="*/ 282 h 485"/>
                <a:gd name="T24" fmla="*/ 186 w 1990"/>
                <a:gd name="T25" fmla="*/ 464 h 485"/>
                <a:gd name="T26" fmla="*/ 161 w 1990"/>
                <a:gd name="T27" fmla="*/ 485 h 485"/>
                <a:gd name="T28" fmla="*/ 25 w 1990"/>
                <a:gd name="T29" fmla="*/ 485 h 485"/>
                <a:gd name="T30" fmla="*/ 0 w 1990"/>
                <a:gd name="T31" fmla="*/ 460 h 485"/>
                <a:gd name="T32" fmla="*/ 25 w 1990"/>
                <a:gd name="T33" fmla="*/ 434 h 485"/>
                <a:gd name="T34" fmla="*/ 140 w 1990"/>
                <a:gd name="T35" fmla="*/ 434 h 485"/>
                <a:gd name="T36" fmla="*/ 397 w 1990"/>
                <a:gd name="T37" fmla="*/ 231 h 485"/>
                <a:gd name="T38" fmla="*/ 415 w 1990"/>
                <a:gd name="T39" fmla="*/ 231 h 485"/>
                <a:gd name="T40" fmla="*/ 788 w 1990"/>
                <a:gd name="T41" fmla="*/ 0 h 485"/>
                <a:gd name="T42" fmla="*/ 1083 w 1990"/>
                <a:gd name="T43" fmla="*/ 123 h 485"/>
                <a:gd name="T44" fmla="*/ 1413 w 1990"/>
                <a:gd name="T45" fmla="*/ 434 h 485"/>
                <a:gd name="T46" fmla="*/ 1965 w 1990"/>
                <a:gd name="T47" fmla="*/ 434 h 485"/>
                <a:gd name="T48" fmla="*/ 1990 w 1990"/>
                <a:gd name="T49" fmla="*/ 460 h 485"/>
                <a:gd name="T50" fmla="*/ 1965 w 1990"/>
                <a:gd name="T51" fmla="*/ 485 h 485"/>
                <a:gd name="connsiteX0" fmla="*/ 9874 w 10228"/>
                <a:gd name="connsiteY0" fmla="*/ 10000 h 10000"/>
                <a:gd name="connsiteX1" fmla="*/ 6975 w 10228"/>
                <a:gd name="connsiteY1" fmla="*/ 10000 h 10000"/>
                <a:gd name="connsiteX2" fmla="*/ 6849 w 10228"/>
                <a:gd name="connsiteY2" fmla="*/ 9485 h 10000"/>
                <a:gd name="connsiteX3" fmla="*/ 6849 w 10228"/>
                <a:gd name="connsiteY3" fmla="*/ 9464 h 10000"/>
                <a:gd name="connsiteX4" fmla="*/ 5412 w 10228"/>
                <a:gd name="connsiteY4" fmla="*/ 3588 h 10000"/>
                <a:gd name="connsiteX5" fmla="*/ 5402 w 10228"/>
                <a:gd name="connsiteY5" fmla="*/ 3588 h 10000"/>
                <a:gd name="connsiteX6" fmla="*/ 5392 w 10228"/>
                <a:gd name="connsiteY6" fmla="*/ 3588 h 10000"/>
                <a:gd name="connsiteX7" fmla="*/ 5296 w 10228"/>
                <a:gd name="connsiteY7" fmla="*/ 3423 h 10000"/>
                <a:gd name="connsiteX8" fmla="*/ 3960 w 10228"/>
                <a:gd name="connsiteY8" fmla="*/ 1052 h 10000"/>
                <a:gd name="connsiteX9" fmla="*/ 2276 w 10228"/>
                <a:gd name="connsiteY9" fmla="*/ 5546 h 10000"/>
                <a:gd name="connsiteX10" fmla="*/ 2141 w 10228"/>
                <a:gd name="connsiteY10" fmla="*/ 5856 h 10000"/>
                <a:gd name="connsiteX11" fmla="*/ 1995 w 10228"/>
                <a:gd name="connsiteY11" fmla="*/ 5814 h 10000"/>
                <a:gd name="connsiteX12" fmla="*/ 935 w 10228"/>
                <a:gd name="connsiteY12" fmla="*/ 9567 h 10000"/>
                <a:gd name="connsiteX13" fmla="*/ 809 w 10228"/>
                <a:gd name="connsiteY13" fmla="*/ 10000 h 10000"/>
                <a:gd name="connsiteX14" fmla="*/ 126 w 10228"/>
                <a:gd name="connsiteY14" fmla="*/ 10000 h 10000"/>
                <a:gd name="connsiteX15" fmla="*/ 0 w 10228"/>
                <a:gd name="connsiteY15" fmla="*/ 9485 h 10000"/>
                <a:gd name="connsiteX16" fmla="*/ 126 w 10228"/>
                <a:gd name="connsiteY16" fmla="*/ 8948 h 10000"/>
                <a:gd name="connsiteX17" fmla="*/ 704 w 10228"/>
                <a:gd name="connsiteY17" fmla="*/ 8948 h 10000"/>
                <a:gd name="connsiteX18" fmla="*/ 1995 w 10228"/>
                <a:gd name="connsiteY18" fmla="*/ 4763 h 10000"/>
                <a:gd name="connsiteX19" fmla="*/ 2085 w 10228"/>
                <a:gd name="connsiteY19" fmla="*/ 4763 h 10000"/>
                <a:gd name="connsiteX20" fmla="*/ 3960 w 10228"/>
                <a:gd name="connsiteY20" fmla="*/ 0 h 10000"/>
                <a:gd name="connsiteX21" fmla="*/ 5442 w 10228"/>
                <a:gd name="connsiteY21" fmla="*/ 2536 h 10000"/>
                <a:gd name="connsiteX22" fmla="*/ 7101 w 10228"/>
                <a:gd name="connsiteY22" fmla="*/ 8948 h 10000"/>
                <a:gd name="connsiteX23" fmla="*/ 9874 w 10228"/>
                <a:gd name="connsiteY23" fmla="*/ 8948 h 10000"/>
                <a:gd name="connsiteX24" fmla="*/ 9874 w 10228"/>
                <a:gd name="connsiteY24" fmla="*/ 10000 h 10000"/>
                <a:gd name="connsiteX0" fmla="*/ 9874 w 9874"/>
                <a:gd name="connsiteY0" fmla="*/ 10000 h 10000"/>
                <a:gd name="connsiteX1" fmla="*/ 6975 w 9874"/>
                <a:gd name="connsiteY1" fmla="*/ 10000 h 10000"/>
                <a:gd name="connsiteX2" fmla="*/ 6849 w 9874"/>
                <a:gd name="connsiteY2" fmla="*/ 9485 h 10000"/>
                <a:gd name="connsiteX3" fmla="*/ 6849 w 9874"/>
                <a:gd name="connsiteY3" fmla="*/ 9464 h 10000"/>
                <a:gd name="connsiteX4" fmla="*/ 5412 w 9874"/>
                <a:gd name="connsiteY4" fmla="*/ 3588 h 10000"/>
                <a:gd name="connsiteX5" fmla="*/ 5402 w 9874"/>
                <a:gd name="connsiteY5" fmla="*/ 3588 h 10000"/>
                <a:gd name="connsiteX6" fmla="*/ 5392 w 9874"/>
                <a:gd name="connsiteY6" fmla="*/ 3588 h 10000"/>
                <a:gd name="connsiteX7" fmla="*/ 5296 w 9874"/>
                <a:gd name="connsiteY7" fmla="*/ 3423 h 10000"/>
                <a:gd name="connsiteX8" fmla="*/ 3960 w 9874"/>
                <a:gd name="connsiteY8" fmla="*/ 1052 h 10000"/>
                <a:gd name="connsiteX9" fmla="*/ 2276 w 9874"/>
                <a:gd name="connsiteY9" fmla="*/ 5546 h 10000"/>
                <a:gd name="connsiteX10" fmla="*/ 2141 w 9874"/>
                <a:gd name="connsiteY10" fmla="*/ 5856 h 10000"/>
                <a:gd name="connsiteX11" fmla="*/ 1995 w 9874"/>
                <a:gd name="connsiteY11" fmla="*/ 5814 h 10000"/>
                <a:gd name="connsiteX12" fmla="*/ 935 w 9874"/>
                <a:gd name="connsiteY12" fmla="*/ 9567 h 10000"/>
                <a:gd name="connsiteX13" fmla="*/ 809 w 9874"/>
                <a:gd name="connsiteY13" fmla="*/ 10000 h 10000"/>
                <a:gd name="connsiteX14" fmla="*/ 126 w 9874"/>
                <a:gd name="connsiteY14" fmla="*/ 10000 h 10000"/>
                <a:gd name="connsiteX15" fmla="*/ 0 w 9874"/>
                <a:gd name="connsiteY15" fmla="*/ 9485 h 10000"/>
                <a:gd name="connsiteX16" fmla="*/ 126 w 9874"/>
                <a:gd name="connsiteY16" fmla="*/ 8948 h 10000"/>
                <a:gd name="connsiteX17" fmla="*/ 704 w 9874"/>
                <a:gd name="connsiteY17" fmla="*/ 8948 h 10000"/>
                <a:gd name="connsiteX18" fmla="*/ 1995 w 9874"/>
                <a:gd name="connsiteY18" fmla="*/ 4763 h 10000"/>
                <a:gd name="connsiteX19" fmla="*/ 2085 w 9874"/>
                <a:gd name="connsiteY19" fmla="*/ 4763 h 10000"/>
                <a:gd name="connsiteX20" fmla="*/ 3960 w 9874"/>
                <a:gd name="connsiteY20" fmla="*/ 0 h 10000"/>
                <a:gd name="connsiteX21" fmla="*/ 5442 w 9874"/>
                <a:gd name="connsiteY21" fmla="*/ 2536 h 10000"/>
                <a:gd name="connsiteX22" fmla="*/ 7101 w 9874"/>
                <a:gd name="connsiteY22" fmla="*/ 8948 h 10000"/>
                <a:gd name="connsiteX23" fmla="*/ 9874 w 9874"/>
                <a:gd name="connsiteY23" fmla="*/ 10000 h 10000"/>
                <a:gd name="connsiteX0" fmla="*/ 7192 w 7192"/>
                <a:gd name="connsiteY0" fmla="*/ 8948 h 10000"/>
                <a:gd name="connsiteX1" fmla="*/ 7064 w 7192"/>
                <a:gd name="connsiteY1" fmla="*/ 10000 h 10000"/>
                <a:gd name="connsiteX2" fmla="*/ 6936 w 7192"/>
                <a:gd name="connsiteY2" fmla="*/ 9485 h 10000"/>
                <a:gd name="connsiteX3" fmla="*/ 6936 w 7192"/>
                <a:gd name="connsiteY3" fmla="*/ 9464 h 10000"/>
                <a:gd name="connsiteX4" fmla="*/ 5481 w 7192"/>
                <a:gd name="connsiteY4" fmla="*/ 3588 h 10000"/>
                <a:gd name="connsiteX5" fmla="*/ 5471 w 7192"/>
                <a:gd name="connsiteY5" fmla="*/ 3588 h 10000"/>
                <a:gd name="connsiteX6" fmla="*/ 5461 w 7192"/>
                <a:gd name="connsiteY6" fmla="*/ 3588 h 10000"/>
                <a:gd name="connsiteX7" fmla="*/ 5364 w 7192"/>
                <a:gd name="connsiteY7" fmla="*/ 3423 h 10000"/>
                <a:gd name="connsiteX8" fmla="*/ 4011 w 7192"/>
                <a:gd name="connsiteY8" fmla="*/ 1052 h 10000"/>
                <a:gd name="connsiteX9" fmla="*/ 2305 w 7192"/>
                <a:gd name="connsiteY9" fmla="*/ 5546 h 10000"/>
                <a:gd name="connsiteX10" fmla="*/ 2168 w 7192"/>
                <a:gd name="connsiteY10" fmla="*/ 5856 h 10000"/>
                <a:gd name="connsiteX11" fmla="*/ 2020 w 7192"/>
                <a:gd name="connsiteY11" fmla="*/ 5814 h 10000"/>
                <a:gd name="connsiteX12" fmla="*/ 947 w 7192"/>
                <a:gd name="connsiteY12" fmla="*/ 9567 h 10000"/>
                <a:gd name="connsiteX13" fmla="*/ 819 w 7192"/>
                <a:gd name="connsiteY13" fmla="*/ 10000 h 10000"/>
                <a:gd name="connsiteX14" fmla="*/ 128 w 7192"/>
                <a:gd name="connsiteY14" fmla="*/ 10000 h 10000"/>
                <a:gd name="connsiteX15" fmla="*/ 0 w 7192"/>
                <a:gd name="connsiteY15" fmla="*/ 9485 h 10000"/>
                <a:gd name="connsiteX16" fmla="*/ 128 w 7192"/>
                <a:gd name="connsiteY16" fmla="*/ 8948 h 10000"/>
                <a:gd name="connsiteX17" fmla="*/ 713 w 7192"/>
                <a:gd name="connsiteY17" fmla="*/ 8948 h 10000"/>
                <a:gd name="connsiteX18" fmla="*/ 2020 w 7192"/>
                <a:gd name="connsiteY18" fmla="*/ 4763 h 10000"/>
                <a:gd name="connsiteX19" fmla="*/ 2112 w 7192"/>
                <a:gd name="connsiteY19" fmla="*/ 4763 h 10000"/>
                <a:gd name="connsiteX20" fmla="*/ 4011 w 7192"/>
                <a:gd name="connsiteY20" fmla="*/ 0 h 10000"/>
                <a:gd name="connsiteX21" fmla="*/ 5511 w 7192"/>
                <a:gd name="connsiteY21" fmla="*/ 2536 h 10000"/>
                <a:gd name="connsiteX22" fmla="*/ 7192 w 7192"/>
                <a:gd name="connsiteY22" fmla="*/ 89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92" h="10000">
                  <a:moveTo>
                    <a:pt x="7192" y="8948"/>
                  </a:moveTo>
                  <a:cubicBezTo>
                    <a:pt x="7149" y="9299"/>
                    <a:pt x="7107" y="9649"/>
                    <a:pt x="7064" y="10000"/>
                  </a:cubicBezTo>
                  <a:cubicBezTo>
                    <a:pt x="6993" y="10000"/>
                    <a:pt x="6936" y="9773"/>
                    <a:pt x="6936" y="9485"/>
                  </a:cubicBezTo>
                  <a:lnTo>
                    <a:pt x="6936" y="9464"/>
                  </a:lnTo>
                  <a:cubicBezTo>
                    <a:pt x="6936" y="6227"/>
                    <a:pt x="6285" y="3588"/>
                    <a:pt x="5481" y="3588"/>
                  </a:cubicBezTo>
                  <a:lnTo>
                    <a:pt x="5471" y="3588"/>
                  </a:lnTo>
                  <a:lnTo>
                    <a:pt x="5461" y="3588"/>
                  </a:lnTo>
                  <a:cubicBezTo>
                    <a:pt x="5425" y="3588"/>
                    <a:pt x="5390" y="3526"/>
                    <a:pt x="5364" y="3423"/>
                  </a:cubicBezTo>
                  <a:cubicBezTo>
                    <a:pt x="5008" y="1897"/>
                    <a:pt x="4524" y="1052"/>
                    <a:pt x="4011" y="1052"/>
                  </a:cubicBezTo>
                  <a:cubicBezTo>
                    <a:pt x="3272" y="1052"/>
                    <a:pt x="2606" y="2804"/>
                    <a:pt x="2305" y="5546"/>
                  </a:cubicBezTo>
                  <a:cubicBezTo>
                    <a:pt x="2285" y="5753"/>
                    <a:pt x="2229" y="5876"/>
                    <a:pt x="2168" y="5856"/>
                  </a:cubicBezTo>
                  <a:cubicBezTo>
                    <a:pt x="2117" y="5814"/>
                    <a:pt x="2066" y="5814"/>
                    <a:pt x="2020" y="5814"/>
                  </a:cubicBezTo>
                  <a:cubicBezTo>
                    <a:pt x="1486" y="5814"/>
                    <a:pt x="1023" y="7423"/>
                    <a:pt x="947" y="9567"/>
                  </a:cubicBezTo>
                  <a:cubicBezTo>
                    <a:pt x="937" y="9814"/>
                    <a:pt x="885" y="10000"/>
                    <a:pt x="819" y="10000"/>
                  </a:cubicBezTo>
                  <a:lnTo>
                    <a:pt x="128" y="10000"/>
                  </a:lnTo>
                  <a:cubicBezTo>
                    <a:pt x="56" y="10000"/>
                    <a:pt x="0" y="9773"/>
                    <a:pt x="0" y="9485"/>
                  </a:cubicBezTo>
                  <a:cubicBezTo>
                    <a:pt x="0" y="9196"/>
                    <a:pt x="56" y="8948"/>
                    <a:pt x="128" y="8948"/>
                  </a:cubicBezTo>
                  <a:lnTo>
                    <a:pt x="713" y="8948"/>
                  </a:lnTo>
                  <a:cubicBezTo>
                    <a:pt x="850" y="6536"/>
                    <a:pt x="1395" y="4763"/>
                    <a:pt x="2020" y="4763"/>
                  </a:cubicBezTo>
                  <a:lnTo>
                    <a:pt x="2112" y="4763"/>
                  </a:lnTo>
                  <a:cubicBezTo>
                    <a:pt x="2468" y="1856"/>
                    <a:pt x="3201" y="0"/>
                    <a:pt x="4011" y="0"/>
                  </a:cubicBezTo>
                  <a:cubicBezTo>
                    <a:pt x="4581" y="0"/>
                    <a:pt x="5109" y="887"/>
                    <a:pt x="5511" y="2536"/>
                  </a:cubicBezTo>
                  <a:cubicBezTo>
                    <a:pt x="6403" y="2598"/>
                    <a:pt x="7125" y="5402"/>
                    <a:pt x="7192" y="89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11316650" y="2113756"/>
              <a:ext cx="260350" cy="485775"/>
            </a:xfrm>
            <a:custGeom>
              <a:avLst/>
              <a:gdLst>
                <a:gd name="T0" fmla="*/ 94 w 119"/>
                <a:gd name="T1" fmla="*/ 221 h 221"/>
                <a:gd name="T2" fmla="*/ 68 w 119"/>
                <a:gd name="T3" fmla="*/ 195 h 221"/>
                <a:gd name="T4" fmla="*/ 8 w 119"/>
                <a:gd name="T5" fmla="*/ 44 h 221"/>
                <a:gd name="T6" fmla="*/ 15 w 119"/>
                <a:gd name="T7" fmla="*/ 8 h 221"/>
                <a:gd name="T8" fmla="*/ 50 w 119"/>
                <a:gd name="T9" fmla="*/ 15 h 221"/>
                <a:gd name="T10" fmla="*/ 119 w 119"/>
                <a:gd name="T11" fmla="*/ 195 h 221"/>
                <a:gd name="T12" fmla="*/ 94 w 119"/>
                <a:gd name="T1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21">
                  <a:moveTo>
                    <a:pt x="94" y="221"/>
                  </a:moveTo>
                  <a:cubicBezTo>
                    <a:pt x="80" y="221"/>
                    <a:pt x="68" y="209"/>
                    <a:pt x="68" y="195"/>
                  </a:cubicBezTo>
                  <a:cubicBezTo>
                    <a:pt x="68" y="143"/>
                    <a:pt x="25" y="68"/>
                    <a:pt x="8" y="44"/>
                  </a:cubicBezTo>
                  <a:cubicBezTo>
                    <a:pt x="0" y="32"/>
                    <a:pt x="3" y="16"/>
                    <a:pt x="15" y="8"/>
                  </a:cubicBezTo>
                  <a:cubicBezTo>
                    <a:pt x="26" y="0"/>
                    <a:pt x="42" y="3"/>
                    <a:pt x="50" y="15"/>
                  </a:cubicBezTo>
                  <a:cubicBezTo>
                    <a:pt x="53" y="19"/>
                    <a:pt x="119" y="117"/>
                    <a:pt x="119" y="195"/>
                  </a:cubicBezTo>
                  <a:cubicBezTo>
                    <a:pt x="119" y="209"/>
                    <a:pt x="108" y="221"/>
                    <a:pt x="94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6" name="Retângulo 84"/>
          <p:cNvSpPr/>
          <p:nvPr/>
        </p:nvSpPr>
        <p:spPr>
          <a:xfrm>
            <a:off x="0" y="2996952"/>
            <a:ext cx="9144001" cy="9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25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27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30" name="CaixaDeTexto 48"/>
          <p:cNvSpPr txBox="1"/>
          <p:nvPr/>
        </p:nvSpPr>
        <p:spPr>
          <a:xfrm>
            <a:off x="2035309" y="2924944"/>
            <a:ext cx="5283819" cy="10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6000" b="1" spc="10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DESAFIOS?</a:t>
            </a:r>
            <a:endParaRPr lang="pt-BR" sz="6000" b="1" spc="10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CaixaDeTexto 217"/>
          <p:cNvSpPr txBox="1"/>
          <p:nvPr/>
        </p:nvSpPr>
        <p:spPr>
          <a:xfrm>
            <a:off x="3168908" y="2400091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spc="6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Quais os</a:t>
            </a:r>
            <a:endParaRPr lang="pt-BR" sz="2000" spc="6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74"/>
          <p:cNvSpPr>
            <a:spLocks noEditPoints="1"/>
          </p:cNvSpPr>
          <p:nvPr/>
        </p:nvSpPr>
        <p:spPr bwMode="auto">
          <a:xfrm>
            <a:off x="0" y="2060848"/>
            <a:ext cx="2021731" cy="1660461"/>
          </a:xfrm>
          <a:custGeom>
            <a:avLst/>
            <a:gdLst>
              <a:gd name="T0" fmla="*/ 941 w 1211"/>
              <a:gd name="T1" fmla="*/ 745 h 745"/>
              <a:gd name="T2" fmla="*/ 220 w 1211"/>
              <a:gd name="T3" fmla="*/ 745 h 745"/>
              <a:gd name="T4" fmla="*/ 0 w 1211"/>
              <a:gd name="T5" fmla="*/ 525 h 745"/>
              <a:gd name="T6" fmla="*/ 220 w 1211"/>
              <a:gd name="T7" fmla="*/ 305 h 745"/>
              <a:gd name="T8" fmla="*/ 283 w 1211"/>
              <a:gd name="T9" fmla="*/ 314 h 745"/>
              <a:gd name="T10" fmla="*/ 283 w 1211"/>
              <a:gd name="T11" fmla="*/ 302 h 745"/>
              <a:gd name="T12" fmla="*/ 585 w 1211"/>
              <a:gd name="T13" fmla="*/ 0 h 745"/>
              <a:gd name="T14" fmla="*/ 873 w 1211"/>
              <a:gd name="T15" fmla="*/ 212 h 745"/>
              <a:gd name="T16" fmla="*/ 941 w 1211"/>
              <a:gd name="T17" fmla="*/ 203 h 745"/>
              <a:gd name="T18" fmla="*/ 1211 w 1211"/>
              <a:gd name="T19" fmla="*/ 474 h 745"/>
              <a:gd name="T20" fmla="*/ 941 w 1211"/>
              <a:gd name="T21" fmla="*/ 745 h 745"/>
              <a:gd name="T22" fmla="*/ 220 w 1211"/>
              <a:gd name="T23" fmla="*/ 337 h 745"/>
              <a:gd name="T24" fmla="*/ 32 w 1211"/>
              <a:gd name="T25" fmla="*/ 525 h 745"/>
              <a:gd name="T26" fmla="*/ 220 w 1211"/>
              <a:gd name="T27" fmla="*/ 713 h 745"/>
              <a:gd name="T28" fmla="*/ 941 w 1211"/>
              <a:gd name="T29" fmla="*/ 713 h 745"/>
              <a:gd name="T30" fmla="*/ 1179 w 1211"/>
              <a:gd name="T31" fmla="*/ 474 h 745"/>
              <a:gd name="T32" fmla="*/ 941 w 1211"/>
              <a:gd name="T33" fmla="*/ 235 h 745"/>
              <a:gd name="T34" fmla="*/ 867 w 1211"/>
              <a:gd name="T35" fmla="*/ 247 h 745"/>
              <a:gd name="T36" fmla="*/ 854 w 1211"/>
              <a:gd name="T37" fmla="*/ 245 h 745"/>
              <a:gd name="T38" fmla="*/ 847 w 1211"/>
              <a:gd name="T39" fmla="*/ 235 h 745"/>
              <a:gd name="T40" fmla="*/ 585 w 1211"/>
              <a:gd name="T41" fmla="*/ 32 h 745"/>
              <a:gd name="T42" fmla="*/ 315 w 1211"/>
              <a:gd name="T43" fmla="*/ 302 h 745"/>
              <a:gd name="T44" fmla="*/ 317 w 1211"/>
              <a:gd name="T45" fmla="*/ 336 h 745"/>
              <a:gd name="T46" fmla="*/ 311 w 1211"/>
              <a:gd name="T47" fmla="*/ 351 h 745"/>
              <a:gd name="T48" fmla="*/ 295 w 1211"/>
              <a:gd name="T49" fmla="*/ 353 h 745"/>
              <a:gd name="T50" fmla="*/ 220 w 1211"/>
              <a:gd name="T51" fmla="*/ 337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11" h="745">
                <a:moveTo>
                  <a:pt x="941" y="745"/>
                </a:moveTo>
                <a:cubicBezTo>
                  <a:pt x="220" y="745"/>
                  <a:pt x="220" y="745"/>
                  <a:pt x="220" y="745"/>
                </a:cubicBezTo>
                <a:cubicBezTo>
                  <a:pt x="99" y="745"/>
                  <a:pt x="0" y="646"/>
                  <a:pt x="0" y="525"/>
                </a:cubicBezTo>
                <a:cubicBezTo>
                  <a:pt x="0" y="404"/>
                  <a:pt x="99" y="305"/>
                  <a:pt x="220" y="305"/>
                </a:cubicBezTo>
                <a:cubicBezTo>
                  <a:pt x="242" y="305"/>
                  <a:pt x="263" y="308"/>
                  <a:pt x="283" y="314"/>
                </a:cubicBezTo>
                <a:cubicBezTo>
                  <a:pt x="283" y="310"/>
                  <a:pt x="283" y="306"/>
                  <a:pt x="283" y="302"/>
                </a:cubicBezTo>
                <a:cubicBezTo>
                  <a:pt x="283" y="135"/>
                  <a:pt x="418" y="0"/>
                  <a:pt x="585" y="0"/>
                </a:cubicBezTo>
                <a:cubicBezTo>
                  <a:pt x="718" y="0"/>
                  <a:pt x="834" y="86"/>
                  <a:pt x="873" y="212"/>
                </a:cubicBezTo>
                <a:cubicBezTo>
                  <a:pt x="895" y="206"/>
                  <a:pt x="918" y="203"/>
                  <a:pt x="941" y="203"/>
                </a:cubicBezTo>
                <a:cubicBezTo>
                  <a:pt x="1090" y="203"/>
                  <a:pt x="1211" y="325"/>
                  <a:pt x="1211" y="474"/>
                </a:cubicBezTo>
                <a:cubicBezTo>
                  <a:pt x="1211" y="623"/>
                  <a:pt x="1090" y="745"/>
                  <a:pt x="941" y="745"/>
                </a:cubicBezTo>
                <a:close/>
                <a:moveTo>
                  <a:pt x="220" y="337"/>
                </a:moveTo>
                <a:cubicBezTo>
                  <a:pt x="116" y="337"/>
                  <a:pt x="32" y="421"/>
                  <a:pt x="32" y="525"/>
                </a:cubicBezTo>
                <a:cubicBezTo>
                  <a:pt x="32" y="629"/>
                  <a:pt x="116" y="713"/>
                  <a:pt x="220" y="713"/>
                </a:cubicBezTo>
                <a:cubicBezTo>
                  <a:pt x="941" y="713"/>
                  <a:pt x="941" y="713"/>
                  <a:pt x="941" y="713"/>
                </a:cubicBezTo>
                <a:cubicBezTo>
                  <a:pt x="1072" y="713"/>
                  <a:pt x="1179" y="606"/>
                  <a:pt x="1179" y="474"/>
                </a:cubicBezTo>
                <a:cubicBezTo>
                  <a:pt x="1179" y="342"/>
                  <a:pt x="1072" y="235"/>
                  <a:pt x="941" y="235"/>
                </a:cubicBezTo>
                <a:cubicBezTo>
                  <a:pt x="916" y="235"/>
                  <a:pt x="891" y="239"/>
                  <a:pt x="867" y="247"/>
                </a:cubicBezTo>
                <a:cubicBezTo>
                  <a:pt x="863" y="248"/>
                  <a:pt x="858" y="248"/>
                  <a:pt x="854" y="245"/>
                </a:cubicBezTo>
                <a:cubicBezTo>
                  <a:pt x="850" y="243"/>
                  <a:pt x="848" y="240"/>
                  <a:pt x="847" y="235"/>
                </a:cubicBezTo>
                <a:cubicBezTo>
                  <a:pt x="816" y="115"/>
                  <a:pt x="709" y="32"/>
                  <a:pt x="585" y="32"/>
                </a:cubicBezTo>
                <a:cubicBezTo>
                  <a:pt x="436" y="32"/>
                  <a:pt x="315" y="153"/>
                  <a:pt x="315" y="302"/>
                </a:cubicBezTo>
                <a:cubicBezTo>
                  <a:pt x="315" y="313"/>
                  <a:pt x="316" y="324"/>
                  <a:pt x="317" y="336"/>
                </a:cubicBezTo>
                <a:cubicBezTo>
                  <a:pt x="318" y="342"/>
                  <a:pt x="316" y="347"/>
                  <a:pt x="311" y="351"/>
                </a:cubicBezTo>
                <a:cubicBezTo>
                  <a:pt x="306" y="354"/>
                  <a:pt x="300" y="355"/>
                  <a:pt x="295" y="353"/>
                </a:cubicBezTo>
                <a:cubicBezTo>
                  <a:pt x="271" y="342"/>
                  <a:pt x="246" y="337"/>
                  <a:pt x="220" y="337"/>
                </a:cubicBezTo>
                <a:close/>
              </a:path>
            </a:pathLst>
          </a:custGeom>
          <a:solidFill>
            <a:srgbClr val="043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75"/>
          <p:cNvSpPr>
            <a:spLocks noEditPoints="1"/>
          </p:cNvSpPr>
          <p:nvPr/>
        </p:nvSpPr>
        <p:spPr bwMode="auto">
          <a:xfrm>
            <a:off x="827584" y="2276872"/>
            <a:ext cx="320529" cy="432048"/>
          </a:xfrm>
          <a:custGeom>
            <a:avLst/>
            <a:gdLst>
              <a:gd name="T0" fmla="*/ 0 w 409"/>
              <a:gd name="T1" fmla="*/ 204 h 409"/>
              <a:gd name="T2" fmla="*/ 409 w 409"/>
              <a:gd name="T3" fmla="*/ 204 h 409"/>
              <a:gd name="T4" fmla="*/ 217 w 409"/>
              <a:gd name="T5" fmla="*/ 124 h 409"/>
              <a:gd name="T6" fmla="*/ 297 w 409"/>
              <a:gd name="T7" fmla="*/ 194 h 409"/>
              <a:gd name="T8" fmla="*/ 217 w 409"/>
              <a:gd name="T9" fmla="*/ 124 h 409"/>
              <a:gd name="T10" fmla="*/ 217 w 409"/>
              <a:gd name="T11" fmla="*/ 26 h 409"/>
              <a:gd name="T12" fmla="*/ 217 w 409"/>
              <a:gd name="T13" fmla="*/ 100 h 409"/>
              <a:gd name="T14" fmla="*/ 193 w 409"/>
              <a:gd name="T15" fmla="*/ 100 h 409"/>
              <a:gd name="T16" fmla="*/ 193 w 409"/>
              <a:gd name="T17" fmla="*/ 26 h 409"/>
              <a:gd name="T18" fmla="*/ 193 w 409"/>
              <a:gd name="T19" fmla="*/ 194 h 409"/>
              <a:gd name="T20" fmla="*/ 123 w 409"/>
              <a:gd name="T21" fmla="*/ 119 h 409"/>
              <a:gd name="T22" fmla="*/ 88 w 409"/>
              <a:gd name="T23" fmla="*/ 194 h 409"/>
              <a:gd name="T24" fmla="*/ 54 w 409"/>
              <a:gd name="T25" fmla="*/ 106 h 409"/>
              <a:gd name="T26" fmla="*/ 88 w 409"/>
              <a:gd name="T27" fmla="*/ 194 h 409"/>
              <a:gd name="T28" fmla="*/ 98 w 409"/>
              <a:gd name="T29" fmla="*/ 289 h 409"/>
              <a:gd name="T30" fmla="*/ 25 w 409"/>
              <a:gd name="T31" fmla="*/ 218 h 409"/>
              <a:gd name="T32" fmla="*/ 112 w 409"/>
              <a:gd name="T33" fmla="*/ 218 h 409"/>
              <a:gd name="T34" fmla="*/ 193 w 409"/>
              <a:gd name="T35" fmla="*/ 280 h 409"/>
              <a:gd name="T36" fmla="*/ 112 w 409"/>
              <a:gd name="T37" fmla="*/ 218 h 409"/>
              <a:gd name="T38" fmla="*/ 193 w 409"/>
              <a:gd name="T39" fmla="*/ 383 h 409"/>
              <a:gd name="T40" fmla="*/ 193 w 409"/>
              <a:gd name="T41" fmla="*/ 304 h 409"/>
              <a:gd name="T42" fmla="*/ 217 w 409"/>
              <a:gd name="T43" fmla="*/ 304 h 409"/>
              <a:gd name="T44" fmla="*/ 217 w 409"/>
              <a:gd name="T45" fmla="*/ 383 h 409"/>
              <a:gd name="T46" fmla="*/ 217 w 409"/>
              <a:gd name="T47" fmla="*/ 218 h 409"/>
              <a:gd name="T48" fmla="*/ 287 w 409"/>
              <a:gd name="T49" fmla="*/ 285 h 409"/>
              <a:gd name="T50" fmla="*/ 321 w 409"/>
              <a:gd name="T51" fmla="*/ 218 h 409"/>
              <a:gd name="T52" fmla="*/ 357 w 409"/>
              <a:gd name="T53" fmla="*/ 300 h 409"/>
              <a:gd name="T54" fmla="*/ 321 w 409"/>
              <a:gd name="T55" fmla="*/ 218 h 409"/>
              <a:gd name="T56" fmla="*/ 310 w 409"/>
              <a:gd name="T57" fmla="*/ 116 h 409"/>
              <a:gd name="T58" fmla="*/ 384 w 409"/>
              <a:gd name="T59" fmla="*/ 194 h 409"/>
              <a:gd name="T60" fmla="*/ 339 w 409"/>
              <a:gd name="T61" fmla="*/ 85 h 409"/>
              <a:gd name="T62" fmla="*/ 273 w 409"/>
              <a:gd name="T63" fmla="*/ 38 h 409"/>
              <a:gd name="T64" fmla="*/ 136 w 409"/>
              <a:gd name="T65" fmla="*/ 38 h 409"/>
              <a:gd name="T66" fmla="*/ 70 w 409"/>
              <a:gd name="T67" fmla="*/ 85 h 409"/>
              <a:gd name="T68" fmla="*/ 67 w 409"/>
              <a:gd name="T69" fmla="*/ 320 h 409"/>
              <a:gd name="T70" fmla="*/ 136 w 409"/>
              <a:gd name="T71" fmla="*/ 371 h 409"/>
              <a:gd name="T72" fmla="*/ 273 w 409"/>
              <a:gd name="T73" fmla="*/ 371 h 409"/>
              <a:gd name="T74" fmla="*/ 342 w 409"/>
              <a:gd name="T75" fmla="*/ 321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9" h="409">
                <a:moveTo>
                  <a:pt x="204" y="0"/>
                </a:moveTo>
                <a:cubicBezTo>
                  <a:pt x="92" y="0"/>
                  <a:pt x="0" y="92"/>
                  <a:pt x="0" y="204"/>
                </a:cubicBezTo>
                <a:cubicBezTo>
                  <a:pt x="0" y="317"/>
                  <a:pt x="92" y="409"/>
                  <a:pt x="204" y="409"/>
                </a:cubicBezTo>
                <a:cubicBezTo>
                  <a:pt x="317" y="409"/>
                  <a:pt x="409" y="317"/>
                  <a:pt x="409" y="204"/>
                </a:cubicBezTo>
                <a:cubicBezTo>
                  <a:pt x="409" y="92"/>
                  <a:pt x="317" y="0"/>
                  <a:pt x="204" y="0"/>
                </a:cubicBezTo>
                <a:close/>
                <a:moveTo>
                  <a:pt x="217" y="124"/>
                </a:moveTo>
                <a:cubicBezTo>
                  <a:pt x="241" y="124"/>
                  <a:pt x="264" y="122"/>
                  <a:pt x="286" y="119"/>
                </a:cubicBezTo>
                <a:cubicBezTo>
                  <a:pt x="292" y="142"/>
                  <a:pt x="296" y="167"/>
                  <a:pt x="297" y="194"/>
                </a:cubicBezTo>
                <a:cubicBezTo>
                  <a:pt x="217" y="194"/>
                  <a:pt x="217" y="194"/>
                  <a:pt x="217" y="194"/>
                </a:cubicBezTo>
                <a:lnTo>
                  <a:pt x="217" y="124"/>
                </a:lnTo>
                <a:close/>
                <a:moveTo>
                  <a:pt x="217" y="100"/>
                </a:moveTo>
                <a:cubicBezTo>
                  <a:pt x="217" y="26"/>
                  <a:pt x="217" y="26"/>
                  <a:pt x="217" y="26"/>
                </a:cubicBezTo>
                <a:cubicBezTo>
                  <a:pt x="242" y="33"/>
                  <a:pt x="263" y="59"/>
                  <a:pt x="278" y="96"/>
                </a:cubicBezTo>
                <a:cubicBezTo>
                  <a:pt x="259" y="98"/>
                  <a:pt x="238" y="100"/>
                  <a:pt x="217" y="100"/>
                </a:cubicBezTo>
                <a:close/>
                <a:moveTo>
                  <a:pt x="193" y="26"/>
                </a:moveTo>
                <a:cubicBezTo>
                  <a:pt x="193" y="100"/>
                  <a:pt x="193" y="100"/>
                  <a:pt x="193" y="100"/>
                </a:cubicBezTo>
                <a:cubicBezTo>
                  <a:pt x="171" y="100"/>
                  <a:pt x="150" y="98"/>
                  <a:pt x="131" y="96"/>
                </a:cubicBezTo>
                <a:cubicBezTo>
                  <a:pt x="146" y="59"/>
                  <a:pt x="168" y="32"/>
                  <a:pt x="193" y="26"/>
                </a:cubicBezTo>
                <a:close/>
                <a:moveTo>
                  <a:pt x="193" y="124"/>
                </a:moveTo>
                <a:cubicBezTo>
                  <a:pt x="193" y="194"/>
                  <a:pt x="193" y="194"/>
                  <a:pt x="193" y="194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13" y="167"/>
                  <a:pt x="117" y="142"/>
                  <a:pt x="123" y="119"/>
                </a:cubicBezTo>
                <a:cubicBezTo>
                  <a:pt x="145" y="122"/>
                  <a:pt x="169" y="124"/>
                  <a:pt x="193" y="124"/>
                </a:cubicBezTo>
                <a:close/>
                <a:moveTo>
                  <a:pt x="88" y="194"/>
                </a:moveTo>
                <a:cubicBezTo>
                  <a:pt x="25" y="194"/>
                  <a:pt x="25" y="194"/>
                  <a:pt x="25" y="194"/>
                </a:cubicBezTo>
                <a:cubicBezTo>
                  <a:pt x="27" y="162"/>
                  <a:pt x="37" y="131"/>
                  <a:pt x="54" y="106"/>
                </a:cubicBezTo>
                <a:cubicBezTo>
                  <a:pt x="67" y="110"/>
                  <a:pt x="82" y="113"/>
                  <a:pt x="99" y="116"/>
                </a:cubicBezTo>
                <a:cubicBezTo>
                  <a:pt x="92" y="140"/>
                  <a:pt x="89" y="166"/>
                  <a:pt x="88" y="194"/>
                </a:cubicBezTo>
                <a:close/>
                <a:moveTo>
                  <a:pt x="88" y="218"/>
                </a:moveTo>
                <a:cubicBezTo>
                  <a:pt x="89" y="243"/>
                  <a:pt x="92" y="267"/>
                  <a:pt x="98" y="289"/>
                </a:cubicBezTo>
                <a:cubicBezTo>
                  <a:pt x="81" y="292"/>
                  <a:pt x="65" y="296"/>
                  <a:pt x="52" y="300"/>
                </a:cubicBezTo>
                <a:cubicBezTo>
                  <a:pt x="37" y="276"/>
                  <a:pt x="27" y="248"/>
                  <a:pt x="25" y="218"/>
                </a:cubicBezTo>
                <a:lnTo>
                  <a:pt x="88" y="218"/>
                </a:lnTo>
                <a:close/>
                <a:moveTo>
                  <a:pt x="112" y="218"/>
                </a:moveTo>
                <a:cubicBezTo>
                  <a:pt x="193" y="218"/>
                  <a:pt x="193" y="218"/>
                  <a:pt x="193" y="218"/>
                </a:cubicBezTo>
                <a:cubicBezTo>
                  <a:pt x="193" y="280"/>
                  <a:pt x="193" y="280"/>
                  <a:pt x="193" y="280"/>
                </a:cubicBezTo>
                <a:cubicBezTo>
                  <a:pt x="168" y="281"/>
                  <a:pt x="144" y="282"/>
                  <a:pt x="122" y="285"/>
                </a:cubicBezTo>
                <a:cubicBezTo>
                  <a:pt x="116" y="265"/>
                  <a:pt x="113" y="242"/>
                  <a:pt x="112" y="218"/>
                </a:cubicBezTo>
                <a:close/>
                <a:moveTo>
                  <a:pt x="193" y="304"/>
                </a:moveTo>
                <a:cubicBezTo>
                  <a:pt x="193" y="383"/>
                  <a:pt x="193" y="383"/>
                  <a:pt x="193" y="383"/>
                </a:cubicBezTo>
                <a:cubicBezTo>
                  <a:pt x="167" y="377"/>
                  <a:pt x="144" y="348"/>
                  <a:pt x="129" y="309"/>
                </a:cubicBezTo>
                <a:cubicBezTo>
                  <a:pt x="149" y="306"/>
                  <a:pt x="171" y="305"/>
                  <a:pt x="193" y="304"/>
                </a:cubicBezTo>
                <a:close/>
                <a:moveTo>
                  <a:pt x="217" y="383"/>
                </a:moveTo>
                <a:cubicBezTo>
                  <a:pt x="217" y="304"/>
                  <a:pt x="217" y="304"/>
                  <a:pt x="217" y="304"/>
                </a:cubicBezTo>
                <a:cubicBezTo>
                  <a:pt x="239" y="305"/>
                  <a:pt x="260" y="306"/>
                  <a:pt x="280" y="309"/>
                </a:cubicBezTo>
                <a:cubicBezTo>
                  <a:pt x="265" y="348"/>
                  <a:pt x="242" y="376"/>
                  <a:pt x="217" y="383"/>
                </a:cubicBezTo>
                <a:close/>
                <a:moveTo>
                  <a:pt x="217" y="280"/>
                </a:moveTo>
                <a:cubicBezTo>
                  <a:pt x="217" y="218"/>
                  <a:pt x="217" y="218"/>
                  <a:pt x="217" y="218"/>
                </a:cubicBezTo>
                <a:cubicBezTo>
                  <a:pt x="297" y="218"/>
                  <a:pt x="297" y="218"/>
                  <a:pt x="297" y="218"/>
                </a:cubicBezTo>
                <a:cubicBezTo>
                  <a:pt x="296" y="242"/>
                  <a:pt x="293" y="265"/>
                  <a:pt x="287" y="285"/>
                </a:cubicBezTo>
                <a:cubicBezTo>
                  <a:pt x="265" y="283"/>
                  <a:pt x="241" y="281"/>
                  <a:pt x="217" y="280"/>
                </a:cubicBezTo>
                <a:close/>
                <a:moveTo>
                  <a:pt x="321" y="218"/>
                </a:moveTo>
                <a:cubicBezTo>
                  <a:pt x="384" y="218"/>
                  <a:pt x="384" y="218"/>
                  <a:pt x="384" y="218"/>
                </a:cubicBezTo>
                <a:cubicBezTo>
                  <a:pt x="382" y="248"/>
                  <a:pt x="372" y="276"/>
                  <a:pt x="357" y="300"/>
                </a:cubicBezTo>
                <a:cubicBezTo>
                  <a:pt x="344" y="296"/>
                  <a:pt x="328" y="292"/>
                  <a:pt x="311" y="289"/>
                </a:cubicBezTo>
                <a:cubicBezTo>
                  <a:pt x="317" y="267"/>
                  <a:pt x="320" y="243"/>
                  <a:pt x="321" y="218"/>
                </a:cubicBezTo>
                <a:close/>
                <a:moveTo>
                  <a:pt x="321" y="194"/>
                </a:moveTo>
                <a:cubicBezTo>
                  <a:pt x="320" y="166"/>
                  <a:pt x="316" y="140"/>
                  <a:pt x="310" y="116"/>
                </a:cubicBezTo>
                <a:cubicBezTo>
                  <a:pt x="327" y="113"/>
                  <a:pt x="342" y="110"/>
                  <a:pt x="355" y="106"/>
                </a:cubicBezTo>
                <a:cubicBezTo>
                  <a:pt x="372" y="131"/>
                  <a:pt x="382" y="162"/>
                  <a:pt x="384" y="194"/>
                </a:cubicBezTo>
                <a:lnTo>
                  <a:pt x="321" y="194"/>
                </a:lnTo>
                <a:close/>
                <a:moveTo>
                  <a:pt x="339" y="85"/>
                </a:moveTo>
                <a:cubicBezTo>
                  <a:pt x="328" y="88"/>
                  <a:pt x="316" y="91"/>
                  <a:pt x="303" y="93"/>
                </a:cubicBezTo>
                <a:cubicBezTo>
                  <a:pt x="295" y="71"/>
                  <a:pt x="285" y="53"/>
                  <a:pt x="273" y="38"/>
                </a:cubicBezTo>
                <a:cubicBezTo>
                  <a:pt x="298" y="48"/>
                  <a:pt x="321" y="65"/>
                  <a:pt x="339" y="85"/>
                </a:cubicBezTo>
                <a:close/>
                <a:moveTo>
                  <a:pt x="136" y="38"/>
                </a:moveTo>
                <a:cubicBezTo>
                  <a:pt x="124" y="53"/>
                  <a:pt x="114" y="71"/>
                  <a:pt x="106" y="93"/>
                </a:cubicBezTo>
                <a:cubicBezTo>
                  <a:pt x="93" y="91"/>
                  <a:pt x="81" y="88"/>
                  <a:pt x="70" y="85"/>
                </a:cubicBezTo>
                <a:cubicBezTo>
                  <a:pt x="88" y="65"/>
                  <a:pt x="111" y="48"/>
                  <a:pt x="136" y="38"/>
                </a:cubicBezTo>
                <a:close/>
                <a:moveTo>
                  <a:pt x="67" y="320"/>
                </a:moveTo>
                <a:cubicBezTo>
                  <a:pt x="78" y="317"/>
                  <a:pt x="91" y="314"/>
                  <a:pt x="105" y="312"/>
                </a:cubicBezTo>
                <a:cubicBezTo>
                  <a:pt x="113" y="335"/>
                  <a:pt x="124" y="355"/>
                  <a:pt x="136" y="371"/>
                </a:cubicBezTo>
                <a:cubicBezTo>
                  <a:pt x="109" y="360"/>
                  <a:pt x="85" y="342"/>
                  <a:pt x="67" y="320"/>
                </a:cubicBezTo>
                <a:close/>
                <a:moveTo>
                  <a:pt x="273" y="371"/>
                </a:moveTo>
                <a:cubicBezTo>
                  <a:pt x="285" y="355"/>
                  <a:pt x="296" y="335"/>
                  <a:pt x="304" y="312"/>
                </a:cubicBezTo>
                <a:cubicBezTo>
                  <a:pt x="318" y="314"/>
                  <a:pt x="331" y="317"/>
                  <a:pt x="342" y="321"/>
                </a:cubicBezTo>
                <a:cubicBezTo>
                  <a:pt x="323" y="343"/>
                  <a:pt x="300" y="360"/>
                  <a:pt x="273" y="3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74"/>
          <p:cNvSpPr>
            <a:spLocks noEditPoints="1"/>
          </p:cNvSpPr>
          <p:nvPr/>
        </p:nvSpPr>
        <p:spPr bwMode="auto">
          <a:xfrm>
            <a:off x="7122269" y="2060848"/>
            <a:ext cx="2021731" cy="1660461"/>
          </a:xfrm>
          <a:custGeom>
            <a:avLst/>
            <a:gdLst>
              <a:gd name="T0" fmla="*/ 941 w 1211"/>
              <a:gd name="T1" fmla="*/ 745 h 745"/>
              <a:gd name="T2" fmla="*/ 220 w 1211"/>
              <a:gd name="T3" fmla="*/ 745 h 745"/>
              <a:gd name="T4" fmla="*/ 0 w 1211"/>
              <a:gd name="T5" fmla="*/ 525 h 745"/>
              <a:gd name="T6" fmla="*/ 220 w 1211"/>
              <a:gd name="T7" fmla="*/ 305 h 745"/>
              <a:gd name="T8" fmla="*/ 283 w 1211"/>
              <a:gd name="T9" fmla="*/ 314 h 745"/>
              <a:gd name="T10" fmla="*/ 283 w 1211"/>
              <a:gd name="T11" fmla="*/ 302 h 745"/>
              <a:gd name="T12" fmla="*/ 585 w 1211"/>
              <a:gd name="T13" fmla="*/ 0 h 745"/>
              <a:gd name="T14" fmla="*/ 873 w 1211"/>
              <a:gd name="T15" fmla="*/ 212 h 745"/>
              <a:gd name="T16" fmla="*/ 941 w 1211"/>
              <a:gd name="T17" fmla="*/ 203 h 745"/>
              <a:gd name="T18" fmla="*/ 1211 w 1211"/>
              <a:gd name="T19" fmla="*/ 474 h 745"/>
              <a:gd name="T20" fmla="*/ 941 w 1211"/>
              <a:gd name="T21" fmla="*/ 745 h 745"/>
              <a:gd name="T22" fmla="*/ 220 w 1211"/>
              <a:gd name="T23" fmla="*/ 337 h 745"/>
              <a:gd name="T24" fmla="*/ 32 w 1211"/>
              <a:gd name="T25" fmla="*/ 525 h 745"/>
              <a:gd name="T26" fmla="*/ 220 w 1211"/>
              <a:gd name="T27" fmla="*/ 713 h 745"/>
              <a:gd name="T28" fmla="*/ 941 w 1211"/>
              <a:gd name="T29" fmla="*/ 713 h 745"/>
              <a:gd name="T30" fmla="*/ 1179 w 1211"/>
              <a:gd name="T31" fmla="*/ 474 h 745"/>
              <a:gd name="T32" fmla="*/ 941 w 1211"/>
              <a:gd name="T33" fmla="*/ 235 h 745"/>
              <a:gd name="T34" fmla="*/ 867 w 1211"/>
              <a:gd name="T35" fmla="*/ 247 h 745"/>
              <a:gd name="T36" fmla="*/ 854 w 1211"/>
              <a:gd name="T37" fmla="*/ 245 h 745"/>
              <a:gd name="T38" fmla="*/ 847 w 1211"/>
              <a:gd name="T39" fmla="*/ 235 h 745"/>
              <a:gd name="T40" fmla="*/ 585 w 1211"/>
              <a:gd name="T41" fmla="*/ 32 h 745"/>
              <a:gd name="T42" fmla="*/ 315 w 1211"/>
              <a:gd name="T43" fmla="*/ 302 h 745"/>
              <a:gd name="T44" fmla="*/ 317 w 1211"/>
              <a:gd name="T45" fmla="*/ 336 h 745"/>
              <a:gd name="T46" fmla="*/ 311 w 1211"/>
              <a:gd name="T47" fmla="*/ 351 h 745"/>
              <a:gd name="T48" fmla="*/ 295 w 1211"/>
              <a:gd name="T49" fmla="*/ 353 h 745"/>
              <a:gd name="T50" fmla="*/ 220 w 1211"/>
              <a:gd name="T51" fmla="*/ 337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11" h="745">
                <a:moveTo>
                  <a:pt x="941" y="745"/>
                </a:moveTo>
                <a:cubicBezTo>
                  <a:pt x="220" y="745"/>
                  <a:pt x="220" y="745"/>
                  <a:pt x="220" y="745"/>
                </a:cubicBezTo>
                <a:cubicBezTo>
                  <a:pt x="99" y="745"/>
                  <a:pt x="0" y="646"/>
                  <a:pt x="0" y="525"/>
                </a:cubicBezTo>
                <a:cubicBezTo>
                  <a:pt x="0" y="404"/>
                  <a:pt x="99" y="305"/>
                  <a:pt x="220" y="305"/>
                </a:cubicBezTo>
                <a:cubicBezTo>
                  <a:pt x="242" y="305"/>
                  <a:pt x="263" y="308"/>
                  <a:pt x="283" y="314"/>
                </a:cubicBezTo>
                <a:cubicBezTo>
                  <a:pt x="283" y="310"/>
                  <a:pt x="283" y="306"/>
                  <a:pt x="283" y="302"/>
                </a:cubicBezTo>
                <a:cubicBezTo>
                  <a:pt x="283" y="135"/>
                  <a:pt x="418" y="0"/>
                  <a:pt x="585" y="0"/>
                </a:cubicBezTo>
                <a:cubicBezTo>
                  <a:pt x="718" y="0"/>
                  <a:pt x="834" y="86"/>
                  <a:pt x="873" y="212"/>
                </a:cubicBezTo>
                <a:cubicBezTo>
                  <a:pt x="895" y="206"/>
                  <a:pt x="918" y="203"/>
                  <a:pt x="941" y="203"/>
                </a:cubicBezTo>
                <a:cubicBezTo>
                  <a:pt x="1090" y="203"/>
                  <a:pt x="1211" y="325"/>
                  <a:pt x="1211" y="474"/>
                </a:cubicBezTo>
                <a:cubicBezTo>
                  <a:pt x="1211" y="623"/>
                  <a:pt x="1090" y="745"/>
                  <a:pt x="941" y="745"/>
                </a:cubicBezTo>
                <a:close/>
                <a:moveTo>
                  <a:pt x="220" y="337"/>
                </a:moveTo>
                <a:cubicBezTo>
                  <a:pt x="116" y="337"/>
                  <a:pt x="32" y="421"/>
                  <a:pt x="32" y="525"/>
                </a:cubicBezTo>
                <a:cubicBezTo>
                  <a:pt x="32" y="629"/>
                  <a:pt x="116" y="713"/>
                  <a:pt x="220" y="713"/>
                </a:cubicBezTo>
                <a:cubicBezTo>
                  <a:pt x="941" y="713"/>
                  <a:pt x="941" y="713"/>
                  <a:pt x="941" y="713"/>
                </a:cubicBezTo>
                <a:cubicBezTo>
                  <a:pt x="1072" y="713"/>
                  <a:pt x="1179" y="606"/>
                  <a:pt x="1179" y="474"/>
                </a:cubicBezTo>
                <a:cubicBezTo>
                  <a:pt x="1179" y="342"/>
                  <a:pt x="1072" y="235"/>
                  <a:pt x="941" y="235"/>
                </a:cubicBezTo>
                <a:cubicBezTo>
                  <a:pt x="916" y="235"/>
                  <a:pt x="891" y="239"/>
                  <a:pt x="867" y="247"/>
                </a:cubicBezTo>
                <a:cubicBezTo>
                  <a:pt x="863" y="248"/>
                  <a:pt x="858" y="248"/>
                  <a:pt x="854" y="245"/>
                </a:cubicBezTo>
                <a:cubicBezTo>
                  <a:pt x="850" y="243"/>
                  <a:pt x="848" y="240"/>
                  <a:pt x="847" y="235"/>
                </a:cubicBezTo>
                <a:cubicBezTo>
                  <a:pt x="816" y="115"/>
                  <a:pt x="709" y="32"/>
                  <a:pt x="585" y="32"/>
                </a:cubicBezTo>
                <a:cubicBezTo>
                  <a:pt x="436" y="32"/>
                  <a:pt x="315" y="153"/>
                  <a:pt x="315" y="302"/>
                </a:cubicBezTo>
                <a:cubicBezTo>
                  <a:pt x="315" y="313"/>
                  <a:pt x="316" y="324"/>
                  <a:pt x="317" y="336"/>
                </a:cubicBezTo>
                <a:cubicBezTo>
                  <a:pt x="318" y="342"/>
                  <a:pt x="316" y="347"/>
                  <a:pt x="311" y="351"/>
                </a:cubicBezTo>
                <a:cubicBezTo>
                  <a:pt x="306" y="354"/>
                  <a:pt x="300" y="355"/>
                  <a:pt x="295" y="353"/>
                </a:cubicBezTo>
                <a:cubicBezTo>
                  <a:pt x="271" y="342"/>
                  <a:pt x="246" y="337"/>
                  <a:pt x="220" y="337"/>
                </a:cubicBezTo>
                <a:close/>
              </a:path>
            </a:pathLst>
          </a:custGeom>
          <a:solidFill>
            <a:srgbClr val="043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6" name="Group 39"/>
          <p:cNvGrpSpPr/>
          <p:nvPr/>
        </p:nvGrpSpPr>
        <p:grpSpPr>
          <a:xfrm>
            <a:off x="7812360" y="2204864"/>
            <a:ext cx="432048" cy="576064"/>
            <a:chOff x="8918576" y="7991475"/>
            <a:chExt cx="869950" cy="954088"/>
          </a:xfrm>
          <a:solidFill>
            <a:srgbClr val="00B0F0"/>
          </a:solidFill>
        </p:grpSpPr>
        <p:sp>
          <p:nvSpPr>
            <p:cNvPr id="41" name="Freeform 98"/>
            <p:cNvSpPr>
              <a:spLocks noEditPoints="1"/>
            </p:cNvSpPr>
            <p:nvPr/>
          </p:nvSpPr>
          <p:spPr bwMode="auto">
            <a:xfrm>
              <a:off x="8918576" y="7991475"/>
              <a:ext cx="869950" cy="954088"/>
            </a:xfrm>
            <a:custGeom>
              <a:avLst/>
              <a:gdLst>
                <a:gd name="T0" fmla="*/ 199 w 205"/>
                <a:gd name="T1" fmla="*/ 182 h 225"/>
                <a:gd name="T2" fmla="*/ 169 w 205"/>
                <a:gd name="T3" fmla="*/ 146 h 225"/>
                <a:gd name="T4" fmla="*/ 186 w 205"/>
                <a:gd name="T5" fmla="*/ 93 h 225"/>
                <a:gd name="T6" fmla="*/ 93 w 205"/>
                <a:gd name="T7" fmla="*/ 0 h 225"/>
                <a:gd name="T8" fmla="*/ 0 w 205"/>
                <a:gd name="T9" fmla="*/ 93 h 225"/>
                <a:gd name="T10" fmla="*/ 93 w 205"/>
                <a:gd name="T11" fmla="*/ 186 h 225"/>
                <a:gd name="T12" fmla="*/ 128 w 205"/>
                <a:gd name="T13" fmla="*/ 179 h 225"/>
                <a:gd name="T14" fmla="*/ 158 w 205"/>
                <a:gd name="T15" fmla="*/ 216 h 225"/>
                <a:gd name="T16" fmla="*/ 178 w 205"/>
                <a:gd name="T17" fmla="*/ 225 h 225"/>
                <a:gd name="T18" fmla="*/ 178 w 205"/>
                <a:gd name="T19" fmla="*/ 225 h 225"/>
                <a:gd name="T20" fmla="*/ 180 w 205"/>
                <a:gd name="T21" fmla="*/ 225 h 225"/>
                <a:gd name="T22" fmla="*/ 194 w 205"/>
                <a:gd name="T23" fmla="*/ 219 h 225"/>
                <a:gd name="T24" fmla="*/ 195 w 205"/>
                <a:gd name="T25" fmla="*/ 218 h 225"/>
                <a:gd name="T26" fmla="*/ 205 w 205"/>
                <a:gd name="T27" fmla="*/ 201 h 225"/>
                <a:gd name="T28" fmla="*/ 199 w 205"/>
                <a:gd name="T29" fmla="*/ 182 h 225"/>
                <a:gd name="T30" fmla="*/ 14 w 205"/>
                <a:gd name="T31" fmla="*/ 93 h 225"/>
                <a:gd name="T32" fmla="*/ 93 w 205"/>
                <a:gd name="T33" fmla="*/ 14 h 225"/>
                <a:gd name="T34" fmla="*/ 172 w 205"/>
                <a:gd name="T35" fmla="*/ 93 h 225"/>
                <a:gd name="T36" fmla="*/ 93 w 205"/>
                <a:gd name="T37" fmla="*/ 172 h 225"/>
                <a:gd name="T38" fmla="*/ 14 w 205"/>
                <a:gd name="T39" fmla="*/ 93 h 225"/>
                <a:gd name="T40" fmla="*/ 191 w 205"/>
                <a:gd name="T41" fmla="*/ 200 h 225"/>
                <a:gd name="T42" fmla="*/ 186 w 205"/>
                <a:gd name="T43" fmla="*/ 207 h 225"/>
                <a:gd name="T44" fmla="*/ 185 w 205"/>
                <a:gd name="T45" fmla="*/ 208 h 225"/>
                <a:gd name="T46" fmla="*/ 179 w 205"/>
                <a:gd name="T47" fmla="*/ 211 h 225"/>
                <a:gd name="T48" fmla="*/ 178 w 205"/>
                <a:gd name="T49" fmla="*/ 211 h 225"/>
                <a:gd name="T50" fmla="*/ 169 w 205"/>
                <a:gd name="T51" fmla="*/ 207 h 225"/>
                <a:gd name="T52" fmla="*/ 141 w 205"/>
                <a:gd name="T53" fmla="*/ 173 h 225"/>
                <a:gd name="T54" fmla="*/ 160 w 205"/>
                <a:gd name="T55" fmla="*/ 157 h 225"/>
                <a:gd name="T56" fmla="*/ 188 w 205"/>
                <a:gd name="T57" fmla="*/ 191 h 225"/>
                <a:gd name="T58" fmla="*/ 191 w 205"/>
                <a:gd name="T59" fmla="*/ 20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225">
                  <a:moveTo>
                    <a:pt x="199" y="182"/>
                  </a:moveTo>
                  <a:cubicBezTo>
                    <a:pt x="169" y="146"/>
                    <a:pt x="169" y="146"/>
                    <a:pt x="169" y="146"/>
                  </a:cubicBezTo>
                  <a:cubicBezTo>
                    <a:pt x="180" y="131"/>
                    <a:pt x="186" y="113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144"/>
                    <a:pt x="41" y="186"/>
                    <a:pt x="93" y="186"/>
                  </a:cubicBezTo>
                  <a:cubicBezTo>
                    <a:pt x="105" y="186"/>
                    <a:pt x="117" y="184"/>
                    <a:pt x="128" y="179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63" y="222"/>
                    <a:pt x="170" y="225"/>
                    <a:pt x="178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9" y="225"/>
                    <a:pt x="179" y="225"/>
                    <a:pt x="180" y="225"/>
                  </a:cubicBezTo>
                  <a:cubicBezTo>
                    <a:pt x="185" y="225"/>
                    <a:pt x="190" y="223"/>
                    <a:pt x="194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4"/>
                    <a:pt x="204" y="208"/>
                    <a:pt x="205" y="201"/>
                  </a:cubicBezTo>
                  <a:cubicBezTo>
                    <a:pt x="205" y="194"/>
                    <a:pt x="203" y="188"/>
                    <a:pt x="199" y="182"/>
                  </a:cubicBezTo>
                  <a:close/>
                  <a:moveTo>
                    <a:pt x="14" y="93"/>
                  </a:moveTo>
                  <a:cubicBezTo>
                    <a:pt x="14" y="49"/>
                    <a:pt x="49" y="14"/>
                    <a:pt x="93" y="14"/>
                  </a:cubicBezTo>
                  <a:cubicBezTo>
                    <a:pt x="136" y="14"/>
                    <a:pt x="172" y="49"/>
                    <a:pt x="172" y="93"/>
                  </a:cubicBezTo>
                  <a:cubicBezTo>
                    <a:pt x="172" y="137"/>
                    <a:pt x="136" y="172"/>
                    <a:pt x="93" y="172"/>
                  </a:cubicBezTo>
                  <a:cubicBezTo>
                    <a:pt x="49" y="172"/>
                    <a:pt x="14" y="137"/>
                    <a:pt x="14" y="93"/>
                  </a:cubicBezTo>
                  <a:close/>
                  <a:moveTo>
                    <a:pt x="191" y="200"/>
                  </a:moveTo>
                  <a:cubicBezTo>
                    <a:pt x="190" y="203"/>
                    <a:pt x="189" y="205"/>
                    <a:pt x="186" y="207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183" y="210"/>
                    <a:pt x="181" y="211"/>
                    <a:pt x="179" y="211"/>
                  </a:cubicBezTo>
                  <a:cubicBezTo>
                    <a:pt x="178" y="211"/>
                    <a:pt x="178" y="211"/>
                    <a:pt x="178" y="211"/>
                  </a:cubicBezTo>
                  <a:cubicBezTo>
                    <a:pt x="174" y="211"/>
                    <a:pt x="171" y="209"/>
                    <a:pt x="169" y="207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48" y="168"/>
                    <a:pt x="154" y="163"/>
                    <a:pt x="160" y="157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90" y="194"/>
                    <a:pt x="191" y="197"/>
                    <a:pt x="191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99"/>
            <p:cNvSpPr>
              <a:spLocks/>
            </p:cNvSpPr>
            <p:nvPr/>
          </p:nvSpPr>
          <p:spPr bwMode="auto">
            <a:xfrm>
              <a:off x="9134476" y="8207375"/>
              <a:ext cx="357188" cy="355600"/>
            </a:xfrm>
            <a:custGeom>
              <a:avLst/>
              <a:gdLst>
                <a:gd name="T0" fmla="*/ 131 w 225"/>
                <a:gd name="T1" fmla="*/ 0 h 224"/>
                <a:gd name="T2" fmla="*/ 94 w 225"/>
                <a:gd name="T3" fmla="*/ 0 h 224"/>
                <a:gd name="T4" fmla="*/ 94 w 225"/>
                <a:gd name="T5" fmla="*/ 93 h 224"/>
                <a:gd name="T6" fmla="*/ 0 w 225"/>
                <a:gd name="T7" fmla="*/ 93 h 224"/>
                <a:gd name="T8" fmla="*/ 0 w 225"/>
                <a:gd name="T9" fmla="*/ 131 h 224"/>
                <a:gd name="T10" fmla="*/ 94 w 225"/>
                <a:gd name="T11" fmla="*/ 131 h 224"/>
                <a:gd name="T12" fmla="*/ 94 w 225"/>
                <a:gd name="T13" fmla="*/ 224 h 224"/>
                <a:gd name="T14" fmla="*/ 131 w 225"/>
                <a:gd name="T15" fmla="*/ 224 h 224"/>
                <a:gd name="T16" fmla="*/ 131 w 225"/>
                <a:gd name="T17" fmla="*/ 131 h 224"/>
                <a:gd name="T18" fmla="*/ 225 w 225"/>
                <a:gd name="T19" fmla="*/ 131 h 224"/>
                <a:gd name="T20" fmla="*/ 225 w 225"/>
                <a:gd name="T21" fmla="*/ 93 h 224"/>
                <a:gd name="T22" fmla="*/ 131 w 225"/>
                <a:gd name="T23" fmla="*/ 93 h 224"/>
                <a:gd name="T24" fmla="*/ 131 w 225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24">
                  <a:moveTo>
                    <a:pt x="131" y="0"/>
                  </a:moveTo>
                  <a:lnTo>
                    <a:pt x="94" y="0"/>
                  </a:lnTo>
                  <a:lnTo>
                    <a:pt x="94" y="93"/>
                  </a:lnTo>
                  <a:lnTo>
                    <a:pt x="0" y="93"/>
                  </a:lnTo>
                  <a:lnTo>
                    <a:pt x="0" y="131"/>
                  </a:lnTo>
                  <a:lnTo>
                    <a:pt x="94" y="131"/>
                  </a:lnTo>
                  <a:lnTo>
                    <a:pt x="94" y="224"/>
                  </a:lnTo>
                  <a:lnTo>
                    <a:pt x="131" y="224"/>
                  </a:lnTo>
                  <a:lnTo>
                    <a:pt x="131" y="131"/>
                  </a:lnTo>
                  <a:lnTo>
                    <a:pt x="225" y="131"/>
                  </a:lnTo>
                  <a:lnTo>
                    <a:pt x="225" y="93"/>
                  </a:lnTo>
                  <a:lnTo>
                    <a:pt x="131" y="93"/>
                  </a:ln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3" name="CaixaDeTexto 217"/>
          <p:cNvSpPr txBox="1"/>
          <p:nvPr/>
        </p:nvSpPr>
        <p:spPr>
          <a:xfrm>
            <a:off x="251520" y="3140968"/>
            <a:ext cx="170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Setor Privado</a:t>
            </a:r>
          </a:p>
          <a:p>
            <a:endParaRPr lang="pt-BR" sz="1400" b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CaixaDeTexto 217"/>
          <p:cNvSpPr txBox="1"/>
          <p:nvPr/>
        </p:nvSpPr>
        <p:spPr>
          <a:xfrm>
            <a:off x="7308304" y="3068960"/>
            <a:ext cx="168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Setor Público</a:t>
            </a:r>
            <a:endParaRPr lang="pt-BR" b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CaixaDeTexto 115"/>
          <p:cNvSpPr txBox="1"/>
          <p:nvPr/>
        </p:nvSpPr>
        <p:spPr>
          <a:xfrm>
            <a:off x="2853805" y="874026"/>
            <a:ext cx="31904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b="1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Articulação</a:t>
            </a:r>
            <a:endParaRPr lang="pt-BR" b="1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CaixaDeTexto 115"/>
          <p:cNvSpPr txBox="1"/>
          <p:nvPr/>
        </p:nvSpPr>
        <p:spPr>
          <a:xfrm>
            <a:off x="323528" y="3861048"/>
            <a:ext cx="1602455" cy="201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.HelveticaNeueDeskInterface-Regular" charset="0"/>
              <a:buChar char="_"/>
            </a:pPr>
            <a:r>
              <a:rPr lang="pt-BR" sz="15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Aumentar prevalência do consumo de frutas e verduras</a:t>
            </a:r>
          </a:p>
          <a:p>
            <a:pPr marL="187325" indent="-187325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.HelveticaNeueDeskInterface-Regular" charset="0"/>
              <a:buChar char="_"/>
            </a:pPr>
            <a:r>
              <a:rPr lang="pt-BR" sz="15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Garantir a SAN no ambiente de trabalho</a:t>
            </a:r>
            <a:endParaRPr lang="pt-BR" sz="1500" b="1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CaixaDeTexto 115"/>
          <p:cNvSpPr txBox="1"/>
          <p:nvPr/>
        </p:nvSpPr>
        <p:spPr>
          <a:xfrm>
            <a:off x="2915816" y="5157192"/>
            <a:ext cx="31904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b="1" i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pt-BR" b="1" i="1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omplementaridade</a:t>
            </a:r>
            <a:endParaRPr lang="pt-BR" b="1" i="1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CaixaDeTexto 115"/>
          <p:cNvSpPr txBox="1"/>
          <p:nvPr/>
        </p:nvSpPr>
        <p:spPr>
          <a:xfrm>
            <a:off x="7308304" y="3861048"/>
            <a:ext cx="1602455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.HelveticaNeueDeskInterface-Regular" charset="0"/>
              <a:buChar char="_"/>
            </a:pPr>
            <a:r>
              <a:rPr lang="pt-BR" sz="1500" b="1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sz="15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olíticas públicas com ações para o trabalhador </a:t>
            </a:r>
          </a:p>
          <a:p>
            <a:pPr marL="187325" indent="-187325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pt-BR" sz="15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Sinergia entre as políticas existentes </a:t>
            </a:r>
          </a:p>
          <a:p>
            <a:pPr marL="187325" indent="-187325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(PNAN, PNPS, PNST)</a:t>
            </a:r>
            <a:endParaRPr lang="pt-BR" sz="1500" b="1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1145811" y="698670"/>
            <a:ext cx="6738257" cy="8984343"/>
          </a:xfrm>
          <a:prstGeom prst="arc">
            <a:avLst>
              <a:gd name="adj1" fmla="val 13718563"/>
              <a:gd name="adj2" fmla="val 18707535"/>
            </a:avLst>
          </a:prstGeom>
          <a:ln w="50800" cap="rnd">
            <a:solidFill>
              <a:srgbClr val="043CA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>
            <a:off x="1144814" y="-3189091"/>
            <a:ext cx="6738257" cy="8984343"/>
          </a:xfrm>
          <a:prstGeom prst="arc">
            <a:avLst>
              <a:gd name="adj1" fmla="val 2895727"/>
              <a:gd name="adj2" fmla="val 7803429"/>
            </a:avLst>
          </a:prstGeom>
          <a:ln w="50800" cap="rnd">
            <a:solidFill>
              <a:srgbClr val="043CAC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Agrupar 104"/>
          <p:cNvGrpSpPr/>
          <p:nvPr/>
        </p:nvGrpSpPr>
        <p:grpSpPr>
          <a:xfrm>
            <a:off x="467544" y="2204864"/>
            <a:ext cx="148620" cy="196096"/>
            <a:chOff x="3417998" y="4751163"/>
            <a:chExt cx="198160" cy="196096"/>
          </a:xfrm>
          <a:solidFill>
            <a:srgbClr val="00B0F0"/>
          </a:solidFill>
        </p:grpSpPr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3423159" y="4756323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3544944" y="4878109"/>
              <a:ext cx="71214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5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5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3417998" y="4875012"/>
              <a:ext cx="71214" cy="69150"/>
            </a:xfrm>
            <a:custGeom>
              <a:avLst/>
              <a:gdLst>
                <a:gd name="T0" fmla="*/ 7 w 26"/>
                <a:gd name="T1" fmla="*/ 25 h 25"/>
                <a:gd name="T2" fmla="*/ 3 w 26"/>
                <a:gd name="T3" fmla="*/ 23 h 25"/>
                <a:gd name="T4" fmla="*/ 3 w 26"/>
                <a:gd name="T5" fmla="*/ 15 h 25"/>
                <a:gd name="T6" fmla="*/ 16 w 26"/>
                <a:gd name="T7" fmla="*/ 2 h 25"/>
                <a:gd name="T8" fmla="*/ 24 w 26"/>
                <a:gd name="T9" fmla="*/ 2 h 25"/>
                <a:gd name="T10" fmla="*/ 24 w 26"/>
                <a:gd name="T11" fmla="*/ 10 h 25"/>
                <a:gd name="T12" fmla="*/ 11 w 26"/>
                <a:gd name="T13" fmla="*/ 23 h 25"/>
                <a:gd name="T14" fmla="*/ 7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7" y="25"/>
                  </a:moveTo>
                  <a:cubicBezTo>
                    <a:pt x="6" y="25"/>
                    <a:pt x="4" y="24"/>
                    <a:pt x="3" y="23"/>
                  </a:cubicBezTo>
                  <a:cubicBezTo>
                    <a:pt x="0" y="21"/>
                    <a:pt x="0" y="17"/>
                    <a:pt x="3" y="1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4"/>
                    <a:pt x="26" y="8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9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3541848" y="4751163"/>
              <a:ext cx="72245" cy="71214"/>
            </a:xfrm>
            <a:custGeom>
              <a:avLst/>
              <a:gdLst>
                <a:gd name="T0" fmla="*/ 6 w 26"/>
                <a:gd name="T1" fmla="*/ 26 h 26"/>
                <a:gd name="T2" fmla="*/ 2 w 26"/>
                <a:gd name="T3" fmla="*/ 24 h 26"/>
                <a:gd name="T4" fmla="*/ 2 w 26"/>
                <a:gd name="T5" fmla="*/ 16 h 26"/>
                <a:gd name="T6" fmla="*/ 15 w 26"/>
                <a:gd name="T7" fmla="*/ 3 h 26"/>
                <a:gd name="T8" fmla="*/ 23 w 26"/>
                <a:gd name="T9" fmla="*/ 3 h 26"/>
                <a:gd name="T10" fmla="*/ 23 w 26"/>
                <a:gd name="T11" fmla="*/ 11 h 26"/>
                <a:gd name="T12" fmla="*/ 10 w 26"/>
                <a:gd name="T13" fmla="*/ 24 h 26"/>
                <a:gd name="T14" fmla="*/ 6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6" y="5"/>
                    <a:pt x="26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5" name="Retângulo 110"/>
          <p:cNvSpPr/>
          <p:nvPr/>
        </p:nvSpPr>
        <p:spPr>
          <a:xfrm rot="2700000">
            <a:off x="773530" y="1892968"/>
            <a:ext cx="189765" cy="129386"/>
          </a:xfrm>
          <a:prstGeom prst="rect">
            <a:avLst/>
          </a:prstGeom>
          <a:solidFill>
            <a:srgbClr val="043CAC"/>
          </a:solidFill>
          <a:ln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6" name="CaixaDeTexto 112"/>
          <p:cNvSpPr txBox="1"/>
          <p:nvPr/>
        </p:nvSpPr>
        <p:spPr>
          <a:xfrm>
            <a:off x="971600" y="1628800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B0F0"/>
                </a:solidFill>
              </a:rPr>
              <a:t>+</a:t>
            </a:r>
          </a:p>
        </p:txBody>
      </p:sp>
      <p:grpSp>
        <p:nvGrpSpPr>
          <p:cNvPr id="8" name="Agrupar 104"/>
          <p:cNvGrpSpPr/>
          <p:nvPr/>
        </p:nvGrpSpPr>
        <p:grpSpPr>
          <a:xfrm>
            <a:off x="8100392" y="1772816"/>
            <a:ext cx="148620" cy="196096"/>
            <a:chOff x="3417998" y="4751163"/>
            <a:chExt cx="198160" cy="196096"/>
          </a:xfrm>
          <a:solidFill>
            <a:srgbClr val="00B0F0"/>
          </a:solidFill>
        </p:grpSpPr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3423159" y="4756323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3544944" y="4878109"/>
              <a:ext cx="71214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5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5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3417998" y="4875012"/>
              <a:ext cx="71214" cy="69150"/>
            </a:xfrm>
            <a:custGeom>
              <a:avLst/>
              <a:gdLst>
                <a:gd name="T0" fmla="*/ 7 w 26"/>
                <a:gd name="T1" fmla="*/ 25 h 25"/>
                <a:gd name="T2" fmla="*/ 3 w 26"/>
                <a:gd name="T3" fmla="*/ 23 h 25"/>
                <a:gd name="T4" fmla="*/ 3 w 26"/>
                <a:gd name="T5" fmla="*/ 15 h 25"/>
                <a:gd name="T6" fmla="*/ 16 w 26"/>
                <a:gd name="T7" fmla="*/ 2 h 25"/>
                <a:gd name="T8" fmla="*/ 24 w 26"/>
                <a:gd name="T9" fmla="*/ 2 h 25"/>
                <a:gd name="T10" fmla="*/ 24 w 26"/>
                <a:gd name="T11" fmla="*/ 10 h 25"/>
                <a:gd name="T12" fmla="*/ 11 w 26"/>
                <a:gd name="T13" fmla="*/ 23 h 25"/>
                <a:gd name="T14" fmla="*/ 7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7" y="25"/>
                  </a:moveTo>
                  <a:cubicBezTo>
                    <a:pt x="6" y="25"/>
                    <a:pt x="4" y="24"/>
                    <a:pt x="3" y="23"/>
                  </a:cubicBezTo>
                  <a:cubicBezTo>
                    <a:pt x="0" y="21"/>
                    <a:pt x="0" y="17"/>
                    <a:pt x="3" y="1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4"/>
                    <a:pt x="26" y="8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9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3541848" y="4751163"/>
              <a:ext cx="72245" cy="71214"/>
            </a:xfrm>
            <a:custGeom>
              <a:avLst/>
              <a:gdLst>
                <a:gd name="T0" fmla="*/ 6 w 26"/>
                <a:gd name="T1" fmla="*/ 26 h 26"/>
                <a:gd name="T2" fmla="*/ 2 w 26"/>
                <a:gd name="T3" fmla="*/ 24 h 26"/>
                <a:gd name="T4" fmla="*/ 2 w 26"/>
                <a:gd name="T5" fmla="*/ 16 h 26"/>
                <a:gd name="T6" fmla="*/ 15 w 26"/>
                <a:gd name="T7" fmla="*/ 3 h 26"/>
                <a:gd name="T8" fmla="*/ 23 w 26"/>
                <a:gd name="T9" fmla="*/ 3 h 26"/>
                <a:gd name="T10" fmla="*/ 23 w 26"/>
                <a:gd name="T11" fmla="*/ 11 h 26"/>
                <a:gd name="T12" fmla="*/ 10 w 26"/>
                <a:gd name="T13" fmla="*/ 24 h 26"/>
                <a:gd name="T14" fmla="*/ 6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6" y="5"/>
                    <a:pt x="26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2" name="Retângulo 110"/>
          <p:cNvSpPr/>
          <p:nvPr/>
        </p:nvSpPr>
        <p:spPr>
          <a:xfrm rot="2700000">
            <a:off x="8452602" y="2217003"/>
            <a:ext cx="125406" cy="85505"/>
          </a:xfrm>
          <a:prstGeom prst="rect">
            <a:avLst/>
          </a:prstGeom>
          <a:solidFill>
            <a:srgbClr val="043CAC"/>
          </a:solidFill>
          <a:ln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63" name="CaixaDeTexto 112"/>
          <p:cNvSpPr txBox="1"/>
          <p:nvPr/>
        </p:nvSpPr>
        <p:spPr>
          <a:xfrm>
            <a:off x="8316416" y="1700808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64" name="Half Frame 63"/>
          <p:cNvSpPr/>
          <p:nvPr/>
        </p:nvSpPr>
        <p:spPr>
          <a:xfrm rot="10172704">
            <a:off x="6661207" y="1725529"/>
            <a:ext cx="219456" cy="292608"/>
          </a:xfrm>
          <a:prstGeom prst="halfFrame">
            <a:avLst>
              <a:gd name="adj1" fmla="val 22847"/>
              <a:gd name="adj2" fmla="val 24944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Half Frame 64"/>
          <p:cNvSpPr/>
          <p:nvPr/>
        </p:nvSpPr>
        <p:spPr>
          <a:xfrm rot="200096">
            <a:off x="2252857" y="4619475"/>
            <a:ext cx="219456" cy="292608"/>
          </a:xfrm>
          <a:prstGeom prst="halfFrame">
            <a:avLst>
              <a:gd name="adj1" fmla="val 22847"/>
              <a:gd name="adj2" fmla="val 24944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419872" y="6021288"/>
            <a:ext cx="238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Transição demográfica </a:t>
            </a:r>
            <a:endParaRPr lang="pt-BR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1331640" y="188640"/>
            <a:ext cx="717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Desenvolvimento de competências para trabalhar SAN de forma articulada</a:t>
            </a:r>
            <a:endParaRPr lang="pt-BR" dirty="0"/>
          </a:p>
        </p:txBody>
      </p:sp>
      <p:pic>
        <p:nvPicPr>
          <p:cNvPr id="68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381328"/>
            <a:ext cx="1215953" cy="47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14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0" grpId="0"/>
      <p:bldP spid="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8100392" y="116632"/>
            <a:ext cx="921529" cy="421717"/>
            <a:chOff x="9025890" y="1851818"/>
            <a:chExt cx="3103578" cy="1065212"/>
          </a:xfrm>
          <a:solidFill>
            <a:srgbClr val="00B0F0"/>
          </a:solidFill>
        </p:grpSpPr>
        <p:sp>
          <p:nvSpPr>
            <p:cNvPr id="74" name="Freeform 137"/>
            <p:cNvSpPr>
              <a:spLocks/>
            </p:cNvSpPr>
            <p:nvPr/>
          </p:nvSpPr>
          <p:spPr bwMode="auto">
            <a:xfrm>
              <a:off x="9025890" y="1851818"/>
              <a:ext cx="3103578" cy="1065212"/>
            </a:xfrm>
            <a:custGeom>
              <a:avLst/>
              <a:gdLst>
                <a:gd name="T0" fmla="*/ 1965 w 1990"/>
                <a:gd name="T1" fmla="*/ 485 h 485"/>
                <a:gd name="T2" fmla="*/ 1388 w 1990"/>
                <a:gd name="T3" fmla="*/ 485 h 485"/>
                <a:gd name="T4" fmla="*/ 1363 w 1990"/>
                <a:gd name="T5" fmla="*/ 460 h 485"/>
                <a:gd name="T6" fmla="*/ 1363 w 1990"/>
                <a:gd name="T7" fmla="*/ 459 h 485"/>
                <a:gd name="T8" fmla="*/ 1077 w 1990"/>
                <a:gd name="T9" fmla="*/ 174 h 485"/>
                <a:gd name="T10" fmla="*/ 1075 w 1990"/>
                <a:gd name="T11" fmla="*/ 174 h 485"/>
                <a:gd name="T12" fmla="*/ 1073 w 1990"/>
                <a:gd name="T13" fmla="*/ 174 h 485"/>
                <a:gd name="T14" fmla="*/ 1054 w 1990"/>
                <a:gd name="T15" fmla="*/ 166 h 485"/>
                <a:gd name="T16" fmla="*/ 788 w 1990"/>
                <a:gd name="T17" fmla="*/ 51 h 485"/>
                <a:gd name="T18" fmla="*/ 453 w 1990"/>
                <a:gd name="T19" fmla="*/ 269 h 485"/>
                <a:gd name="T20" fmla="*/ 426 w 1990"/>
                <a:gd name="T21" fmla="*/ 284 h 485"/>
                <a:gd name="T22" fmla="*/ 397 w 1990"/>
                <a:gd name="T23" fmla="*/ 282 h 485"/>
                <a:gd name="T24" fmla="*/ 186 w 1990"/>
                <a:gd name="T25" fmla="*/ 464 h 485"/>
                <a:gd name="T26" fmla="*/ 161 w 1990"/>
                <a:gd name="T27" fmla="*/ 485 h 485"/>
                <a:gd name="T28" fmla="*/ 25 w 1990"/>
                <a:gd name="T29" fmla="*/ 485 h 485"/>
                <a:gd name="T30" fmla="*/ 0 w 1990"/>
                <a:gd name="T31" fmla="*/ 460 h 485"/>
                <a:gd name="T32" fmla="*/ 25 w 1990"/>
                <a:gd name="T33" fmla="*/ 434 h 485"/>
                <a:gd name="T34" fmla="*/ 140 w 1990"/>
                <a:gd name="T35" fmla="*/ 434 h 485"/>
                <a:gd name="T36" fmla="*/ 397 w 1990"/>
                <a:gd name="T37" fmla="*/ 231 h 485"/>
                <a:gd name="T38" fmla="*/ 415 w 1990"/>
                <a:gd name="T39" fmla="*/ 231 h 485"/>
                <a:gd name="T40" fmla="*/ 788 w 1990"/>
                <a:gd name="T41" fmla="*/ 0 h 485"/>
                <a:gd name="T42" fmla="*/ 1083 w 1990"/>
                <a:gd name="T43" fmla="*/ 123 h 485"/>
                <a:gd name="T44" fmla="*/ 1413 w 1990"/>
                <a:gd name="T45" fmla="*/ 434 h 485"/>
                <a:gd name="T46" fmla="*/ 1965 w 1990"/>
                <a:gd name="T47" fmla="*/ 434 h 485"/>
                <a:gd name="T48" fmla="*/ 1990 w 1990"/>
                <a:gd name="T49" fmla="*/ 460 h 485"/>
                <a:gd name="T50" fmla="*/ 1965 w 1990"/>
                <a:gd name="T51" fmla="*/ 485 h 485"/>
                <a:gd name="connsiteX0" fmla="*/ 9874 w 10228"/>
                <a:gd name="connsiteY0" fmla="*/ 10000 h 10000"/>
                <a:gd name="connsiteX1" fmla="*/ 6975 w 10228"/>
                <a:gd name="connsiteY1" fmla="*/ 10000 h 10000"/>
                <a:gd name="connsiteX2" fmla="*/ 6849 w 10228"/>
                <a:gd name="connsiteY2" fmla="*/ 9485 h 10000"/>
                <a:gd name="connsiteX3" fmla="*/ 6849 w 10228"/>
                <a:gd name="connsiteY3" fmla="*/ 9464 h 10000"/>
                <a:gd name="connsiteX4" fmla="*/ 5412 w 10228"/>
                <a:gd name="connsiteY4" fmla="*/ 3588 h 10000"/>
                <a:gd name="connsiteX5" fmla="*/ 5402 w 10228"/>
                <a:gd name="connsiteY5" fmla="*/ 3588 h 10000"/>
                <a:gd name="connsiteX6" fmla="*/ 5392 w 10228"/>
                <a:gd name="connsiteY6" fmla="*/ 3588 h 10000"/>
                <a:gd name="connsiteX7" fmla="*/ 5296 w 10228"/>
                <a:gd name="connsiteY7" fmla="*/ 3423 h 10000"/>
                <a:gd name="connsiteX8" fmla="*/ 3960 w 10228"/>
                <a:gd name="connsiteY8" fmla="*/ 1052 h 10000"/>
                <a:gd name="connsiteX9" fmla="*/ 2276 w 10228"/>
                <a:gd name="connsiteY9" fmla="*/ 5546 h 10000"/>
                <a:gd name="connsiteX10" fmla="*/ 2141 w 10228"/>
                <a:gd name="connsiteY10" fmla="*/ 5856 h 10000"/>
                <a:gd name="connsiteX11" fmla="*/ 1995 w 10228"/>
                <a:gd name="connsiteY11" fmla="*/ 5814 h 10000"/>
                <a:gd name="connsiteX12" fmla="*/ 935 w 10228"/>
                <a:gd name="connsiteY12" fmla="*/ 9567 h 10000"/>
                <a:gd name="connsiteX13" fmla="*/ 809 w 10228"/>
                <a:gd name="connsiteY13" fmla="*/ 10000 h 10000"/>
                <a:gd name="connsiteX14" fmla="*/ 126 w 10228"/>
                <a:gd name="connsiteY14" fmla="*/ 10000 h 10000"/>
                <a:gd name="connsiteX15" fmla="*/ 0 w 10228"/>
                <a:gd name="connsiteY15" fmla="*/ 9485 h 10000"/>
                <a:gd name="connsiteX16" fmla="*/ 126 w 10228"/>
                <a:gd name="connsiteY16" fmla="*/ 8948 h 10000"/>
                <a:gd name="connsiteX17" fmla="*/ 704 w 10228"/>
                <a:gd name="connsiteY17" fmla="*/ 8948 h 10000"/>
                <a:gd name="connsiteX18" fmla="*/ 1995 w 10228"/>
                <a:gd name="connsiteY18" fmla="*/ 4763 h 10000"/>
                <a:gd name="connsiteX19" fmla="*/ 2085 w 10228"/>
                <a:gd name="connsiteY19" fmla="*/ 4763 h 10000"/>
                <a:gd name="connsiteX20" fmla="*/ 3960 w 10228"/>
                <a:gd name="connsiteY20" fmla="*/ 0 h 10000"/>
                <a:gd name="connsiteX21" fmla="*/ 5442 w 10228"/>
                <a:gd name="connsiteY21" fmla="*/ 2536 h 10000"/>
                <a:gd name="connsiteX22" fmla="*/ 7101 w 10228"/>
                <a:gd name="connsiteY22" fmla="*/ 8948 h 10000"/>
                <a:gd name="connsiteX23" fmla="*/ 9874 w 10228"/>
                <a:gd name="connsiteY23" fmla="*/ 8948 h 10000"/>
                <a:gd name="connsiteX24" fmla="*/ 9874 w 10228"/>
                <a:gd name="connsiteY24" fmla="*/ 10000 h 10000"/>
                <a:gd name="connsiteX0" fmla="*/ 9874 w 9874"/>
                <a:gd name="connsiteY0" fmla="*/ 10000 h 10000"/>
                <a:gd name="connsiteX1" fmla="*/ 6975 w 9874"/>
                <a:gd name="connsiteY1" fmla="*/ 10000 h 10000"/>
                <a:gd name="connsiteX2" fmla="*/ 6849 w 9874"/>
                <a:gd name="connsiteY2" fmla="*/ 9485 h 10000"/>
                <a:gd name="connsiteX3" fmla="*/ 6849 w 9874"/>
                <a:gd name="connsiteY3" fmla="*/ 9464 h 10000"/>
                <a:gd name="connsiteX4" fmla="*/ 5412 w 9874"/>
                <a:gd name="connsiteY4" fmla="*/ 3588 h 10000"/>
                <a:gd name="connsiteX5" fmla="*/ 5402 w 9874"/>
                <a:gd name="connsiteY5" fmla="*/ 3588 h 10000"/>
                <a:gd name="connsiteX6" fmla="*/ 5392 w 9874"/>
                <a:gd name="connsiteY6" fmla="*/ 3588 h 10000"/>
                <a:gd name="connsiteX7" fmla="*/ 5296 w 9874"/>
                <a:gd name="connsiteY7" fmla="*/ 3423 h 10000"/>
                <a:gd name="connsiteX8" fmla="*/ 3960 w 9874"/>
                <a:gd name="connsiteY8" fmla="*/ 1052 h 10000"/>
                <a:gd name="connsiteX9" fmla="*/ 2276 w 9874"/>
                <a:gd name="connsiteY9" fmla="*/ 5546 h 10000"/>
                <a:gd name="connsiteX10" fmla="*/ 2141 w 9874"/>
                <a:gd name="connsiteY10" fmla="*/ 5856 h 10000"/>
                <a:gd name="connsiteX11" fmla="*/ 1995 w 9874"/>
                <a:gd name="connsiteY11" fmla="*/ 5814 h 10000"/>
                <a:gd name="connsiteX12" fmla="*/ 935 w 9874"/>
                <a:gd name="connsiteY12" fmla="*/ 9567 h 10000"/>
                <a:gd name="connsiteX13" fmla="*/ 809 w 9874"/>
                <a:gd name="connsiteY13" fmla="*/ 10000 h 10000"/>
                <a:gd name="connsiteX14" fmla="*/ 126 w 9874"/>
                <a:gd name="connsiteY14" fmla="*/ 10000 h 10000"/>
                <a:gd name="connsiteX15" fmla="*/ 0 w 9874"/>
                <a:gd name="connsiteY15" fmla="*/ 9485 h 10000"/>
                <a:gd name="connsiteX16" fmla="*/ 126 w 9874"/>
                <a:gd name="connsiteY16" fmla="*/ 8948 h 10000"/>
                <a:gd name="connsiteX17" fmla="*/ 704 w 9874"/>
                <a:gd name="connsiteY17" fmla="*/ 8948 h 10000"/>
                <a:gd name="connsiteX18" fmla="*/ 1995 w 9874"/>
                <a:gd name="connsiteY18" fmla="*/ 4763 h 10000"/>
                <a:gd name="connsiteX19" fmla="*/ 2085 w 9874"/>
                <a:gd name="connsiteY19" fmla="*/ 4763 h 10000"/>
                <a:gd name="connsiteX20" fmla="*/ 3960 w 9874"/>
                <a:gd name="connsiteY20" fmla="*/ 0 h 10000"/>
                <a:gd name="connsiteX21" fmla="*/ 5442 w 9874"/>
                <a:gd name="connsiteY21" fmla="*/ 2536 h 10000"/>
                <a:gd name="connsiteX22" fmla="*/ 7101 w 9874"/>
                <a:gd name="connsiteY22" fmla="*/ 8948 h 10000"/>
                <a:gd name="connsiteX23" fmla="*/ 9874 w 9874"/>
                <a:gd name="connsiteY23" fmla="*/ 10000 h 10000"/>
                <a:gd name="connsiteX0" fmla="*/ 7192 w 7192"/>
                <a:gd name="connsiteY0" fmla="*/ 8948 h 10000"/>
                <a:gd name="connsiteX1" fmla="*/ 7064 w 7192"/>
                <a:gd name="connsiteY1" fmla="*/ 10000 h 10000"/>
                <a:gd name="connsiteX2" fmla="*/ 6936 w 7192"/>
                <a:gd name="connsiteY2" fmla="*/ 9485 h 10000"/>
                <a:gd name="connsiteX3" fmla="*/ 6936 w 7192"/>
                <a:gd name="connsiteY3" fmla="*/ 9464 h 10000"/>
                <a:gd name="connsiteX4" fmla="*/ 5481 w 7192"/>
                <a:gd name="connsiteY4" fmla="*/ 3588 h 10000"/>
                <a:gd name="connsiteX5" fmla="*/ 5471 w 7192"/>
                <a:gd name="connsiteY5" fmla="*/ 3588 h 10000"/>
                <a:gd name="connsiteX6" fmla="*/ 5461 w 7192"/>
                <a:gd name="connsiteY6" fmla="*/ 3588 h 10000"/>
                <a:gd name="connsiteX7" fmla="*/ 5364 w 7192"/>
                <a:gd name="connsiteY7" fmla="*/ 3423 h 10000"/>
                <a:gd name="connsiteX8" fmla="*/ 4011 w 7192"/>
                <a:gd name="connsiteY8" fmla="*/ 1052 h 10000"/>
                <a:gd name="connsiteX9" fmla="*/ 2305 w 7192"/>
                <a:gd name="connsiteY9" fmla="*/ 5546 h 10000"/>
                <a:gd name="connsiteX10" fmla="*/ 2168 w 7192"/>
                <a:gd name="connsiteY10" fmla="*/ 5856 h 10000"/>
                <a:gd name="connsiteX11" fmla="*/ 2020 w 7192"/>
                <a:gd name="connsiteY11" fmla="*/ 5814 h 10000"/>
                <a:gd name="connsiteX12" fmla="*/ 947 w 7192"/>
                <a:gd name="connsiteY12" fmla="*/ 9567 h 10000"/>
                <a:gd name="connsiteX13" fmla="*/ 819 w 7192"/>
                <a:gd name="connsiteY13" fmla="*/ 10000 h 10000"/>
                <a:gd name="connsiteX14" fmla="*/ 128 w 7192"/>
                <a:gd name="connsiteY14" fmla="*/ 10000 h 10000"/>
                <a:gd name="connsiteX15" fmla="*/ 0 w 7192"/>
                <a:gd name="connsiteY15" fmla="*/ 9485 h 10000"/>
                <a:gd name="connsiteX16" fmla="*/ 128 w 7192"/>
                <a:gd name="connsiteY16" fmla="*/ 8948 h 10000"/>
                <a:gd name="connsiteX17" fmla="*/ 713 w 7192"/>
                <a:gd name="connsiteY17" fmla="*/ 8948 h 10000"/>
                <a:gd name="connsiteX18" fmla="*/ 2020 w 7192"/>
                <a:gd name="connsiteY18" fmla="*/ 4763 h 10000"/>
                <a:gd name="connsiteX19" fmla="*/ 2112 w 7192"/>
                <a:gd name="connsiteY19" fmla="*/ 4763 h 10000"/>
                <a:gd name="connsiteX20" fmla="*/ 4011 w 7192"/>
                <a:gd name="connsiteY20" fmla="*/ 0 h 10000"/>
                <a:gd name="connsiteX21" fmla="*/ 5511 w 7192"/>
                <a:gd name="connsiteY21" fmla="*/ 2536 h 10000"/>
                <a:gd name="connsiteX22" fmla="*/ 7192 w 7192"/>
                <a:gd name="connsiteY22" fmla="*/ 89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92" h="10000">
                  <a:moveTo>
                    <a:pt x="7192" y="8948"/>
                  </a:moveTo>
                  <a:cubicBezTo>
                    <a:pt x="7149" y="9299"/>
                    <a:pt x="7107" y="9649"/>
                    <a:pt x="7064" y="10000"/>
                  </a:cubicBezTo>
                  <a:cubicBezTo>
                    <a:pt x="6993" y="10000"/>
                    <a:pt x="6936" y="9773"/>
                    <a:pt x="6936" y="9485"/>
                  </a:cubicBezTo>
                  <a:lnTo>
                    <a:pt x="6936" y="9464"/>
                  </a:lnTo>
                  <a:cubicBezTo>
                    <a:pt x="6936" y="6227"/>
                    <a:pt x="6285" y="3588"/>
                    <a:pt x="5481" y="3588"/>
                  </a:cubicBezTo>
                  <a:lnTo>
                    <a:pt x="5471" y="3588"/>
                  </a:lnTo>
                  <a:lnTo>
                    <a:pt x="5461" y="3588"/>
                  </a:lnTo>
                  <a:cubicBezTo>
                    <a:pt x="5425" y="3588"/>
                    <a:pt x="5390" y="3526"/>
                    <a:pt x="5364" y="3423"/>
                  </a:cubicBezTo>
                  <a:cubicBezTo>
                    <a:pt x="5008" y="1897"/>
                    <a:pt x="4524" y="1052"/>
                    <a:pt x="4011" y="1052"/>
                  </a:cubicBezTo>
                  <a:cubicBezTo>
                    <a:pt x="3272" y="1052"/>
                    <a:pt x="2606" y="2804"/>
                    <a:pt x="2305" y="5546"/>
                  </a:cubicBezTo>
                  <a:cubicBezTo>
                    <a:pt x="2285" y="5753"/>
                    <a:pt x="2229" y="5876"/>
                    <a:pt x="2168" y="5856"/>
                  </a:cubicBezTo>
                  <a:cubicBezTo>
                    <a:pt x="2117" y="5814"/>
                    <a:pt x="2066" y="5814"/>
                    <a:pt x="2020" y="5814"/>
                  </a:cubicBezTo>
                  <a:cubicBezTo>
                    <a:pt x="1486" y="5814"/>
                    <a:pt x="1023" y="7423"/>
                    <a:pt x="947" y="9567"/>
                  </a:cubicBezTo>
                  <a:cubicBezTo>
                    <a:pt x="937" y="9814"/>
                    <a:pt x="885" y="10000"/>
                    <a:pt x="819" y="10000"/>
                  </a:cubicBezTo>
                  <a:lnTo>
                    <a:pt x="128" y="10000"/>
                  </a:lnTo>
                  <a:cubicBezTo>
                    <a:pt x="56" y="10000"/>
                    <a:pt x="0" y="9773"/>
                    <a:pt x="0" y="9485"/>
                  </a:cubicBezTo>
                  <a:cubicBezTo>
                    <a:pt x="0" y="9196"/>
                    <a:pt x="56" y="8948"/>
                    <a:pt x="128" y="8948"/>
                  </a:cubicBezTo>
                  <a:lnTo>
                    <a:pt x="713" y="8948"/>
                  </a:lnTo>
                  <a:cubicBezTo>
                    <a:pt x="850" y="6536"/>
                    <a:pt x="1395" y="4763"/>
                    <a:pt x="2020" y="4763"/>
                  </a:cubicBezTo>
                  <a:lnTo>
                    <a:pt x="2112" y="4763"/>
                  </a:lnTo>
                  <a:cubicBezTo>
                    <a:pt x="2468" y="1856"/>
                    <a:pt x="3201" y="0"/>
                    <a:pt x="4011" y="0"/>
                  </a:cubicBezTo>
                  <a:cubicBezTo>
                    <a:pt x="4581" y="0"/>
                    <a:pt x="5109" y="887"/>
                    <a:pt x="5511" y="2536"/>
                  </a:cubicBezTo>
                  <a:cubicBezTo>
                    <a:pt x="6403" y="2598"/>
                    <a:pt x="7125" y="5402"/>
                    <a:pt x="7192" y="89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138"/>
            <p:cNvSpPr>
              <a:spLocks/>
            </p:cNvSpPr>
            <p:nvPr/>
          </p:nvSpPr>
          <p:spPr bwMode="auto">
            <a:xfrm>
              <a:off x="11316650" y="2113756"/>
              <a:ext cx="260350" cy="485775"/>
            </a:xfrm>
            <a:custGeom>
              <a:avLst/>
              <a:gdLst>
                <a:gd name="T0" fmla="*/ 94 w 119"/>
                <a:gd name="T1" fmla="*/ 221 h 221"/>
                <a:gd name="T2" fmla="*/ 68 w 119"/>
                <a:gd name="T3" fmla="*/ 195 h 221"/>
                <a:gd name="T4" fmla="*/ 8 w 119"/>
                <a:gd name="T5" fmla="*/ 44 h 221"/>
                <a:gd name="T6" fmla="*/ 15 w 119"/>
                <a:gd name="T7" fmla="*/ 8 h 221"/>
                <a:gd name="T8" fmla="*/ 50 w 119"/>
                <a:gd name="T9" fmla="*/ 15 h 221"/>
                <a:gd name="T10" fmla="*/ 119 w 119"/>
                <a:gd name="T11" fmla="*/ 195 h 221"/>
                <a:gd name="T12" fmla="*/ 94 w 119"/>
                <a:gd name="T1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21">
                  <a:moveTo>
                    <a:pt x="94" y="221"/>
                  </a:moveTo>
                  <a:cubicBezTo>
                    <a:pt x="80" y="221"/>
                    <a:pt x="68" y="209"/>
                    <a:pt x="68" y="195"/>
                  </a:cubicBezTo>
                  <a:cubicBezTo>
                    <a:pt x="68" y="143"/>
                    <a:pt x="25" y="68"/>
                    <a:pt x="8" y="44"/>
                  </a:cubicBezTo>
                  <a:cubicBezTo>
                    <a:pt x="0" y="32"/>
                    <a:pt x="3" y="16"/>
                    <a:pt x="15" y="8"/>
                  </a:cubicBezTo>
                  <a:cubicBezTo>
                    <a:pt x="26" y="0"/>
                    <a:pt x="42" y="3"/>
                    <a:pt x="50" y="15"/>
                  </a:cubicBezTo>
                  <a:cubicBezTo>
                    <a:pt x="53" y="19"/>
                    <a:pt x="119" y="117"/>
                    <a:pt x="119" y="195"/>
                  </a:cubicBezTo>
                  <a:cubicBezTo>
                    <a:pt x="119" y="209"/>
                    <a:pt x="108" y="221"/>
                    <a:pt x="94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4" name="Group 69"/>
          <p:cNvGrpSpPr/>
          <p:nvPr/>
        </p:nvGrpSpPr>
        <p:grpSpPr>
          <a:xfrm flipH="1">
            <a:off x="251520" y="116632"/>
            <a:ext cx="921529" cy="421717"/>
            <a:chOff x="9025890" y="1851818"/>
            <a:chExt cx="3103578" cy="1065212"/>
          </a:xfrm>
          <a:solidFill>
            <a:srgbClr val="00B0F0"/>
          </a:solidFill>
        </p:grpSpPr>
        <p:sp>
          <p:nvSpPr>
            <p:cNvPr id="71" name="Freeform 137"/>
            <p:cNvSpPr>
              <a:spLocks/>
            </p:cNvSpPr>
            <p:nvPr/>
          </p:nvSpPr>
          <p:spPr bwMode="auto">
            <a:xfrm>
              <a:off x="9025890" y="1851818"/>
              <a:ext cx="3103578" cy="1065212"/>
            </a:xfrm>
            <a:custGeom>
              <a:avLst/>
              <a:gdLst>
                <a:gd name="T0" fmla="*/ 1965 w 1990"/>
                <a:gd name="T1" fmla="*/ 485 h 485"/>
                <a:gd name="T2" fmla="*/ 1388 w 1990"/>
                <a:gd name="T3" fmla="*/ 485 h 485"/>
                <a:gd name="T4" fmla="*/ 1363 w 1990"/>
                <a:gd name="T5" fmla="*/ 460 h 485"/>
                <a:gd name="T6" fmla="*/ 1363 w 1990"/>
                <a:gd name="T7" fmla="*/ 459 h 485"/>
                <a:gd name="T8" fmla="*/ 1077 w 1990"/>
                <a:gd name="T9" fmla="*/ 174 h 485"/>
                <a:gd name="T10" fmla="*/ 1075 w 1990"/>
                <a:gd name="T11" fmla="*/ 174 h 485"/>
                <a:gd name="T12" fmla="*/ 1073 w 1990"/>
                <a:gd name="T13" fmla="*/ 174 h 485"/>
                <a:gd name="T14" fmla="*/ 1054 w 1990"/>
                <a:gd name="T15" fmla="*/ 166 h 485"/>
                <a:gd name="T16" fmla="*/ 788 w 1990"/>
                <a:gd name="T17" fmla="*/ 51 h 485"/>
                <a:gd name="T18" fmla="*/ 453 w 1990"/>
                <a:gd name="T19" fmla="*/ 269 h 485"/>
                <a:gd name="T20" fmla="*/ 426 w 1990"/>
                <a:gd name="T21" fmla="*/ 284 h 485"/>
                <a:gd name="T22" fmla="*/ 397 w 1990"/>
                <a:gd name="T23" fmla="*/ 282 h 485"/>
                <a:gd name="T24" fmla="*/ 186 w 1990"/>
                <a:gd name="T25" fmla="*/ 464 h 485"/>
                <a:gd name="T26" fmla="*/ 161 w 1990"/>
                <a:gd name="T27" fmla="*/ 485 h 485"/>
                <a:gd name="T28" fmla="*/ 25 w 1990"/>
                <a:gd name="T29" fmla="*/ 485 h 485"/>
                <a:gd name="T30" fmla="*/ 0 w 1990"/>
                <a:gd name="T31" fmla="*/ 460 h 485"/>
                <a:gd name="T32" fmla="*/ 25 w 1990"/>
                <a:gd name="T33" fmla="*/ 434 h 485"/>
                <a:gd name="T34" fmla="*/ 140 w 1990"/>
                <a:gd name="T35" fmla="*/ 434 h 485"/>
                <a:gd name="T36" fmla="*/ 397 w 1990"/>
                <a:gd name="T37" fmla="*/ 231 h 485"/>
                <a:gd name="T38" fmla="*/ 415 w 1990"/>
                <a:gd name="T39" fmla="*/ 231 h 485"/>
                <a:gd name="T40" fmla="*/ 788 w 1990"/>
                <a:gd name="T41" fmla="*/ 0 h 485"/>
                <a:gd name="T42" fmla="*/ 1083 w 1990"/>
                <a:gd name="T43" fmla="*/ 123 h 485"/>
                <a:gd name="T44" fmla="*/ 1413 w 1990"/>
                <a:gd name="T45" fmla="*/ 434 h 485"/>
                <a:gd name="T46" fmla="*/ 1965 w 1990"/>
                <a:gd name="T47" fmla="*/ 434 h 485"/>
                <a:gd name="T48" fmla="*/ 1990 w 1990"/>
                <a:gd name="T49" fmla="*/ 460 h 485"/>
                <a:gd name="T50" fmla="*/ 1965 w 1990"/>
                <a:gd name="T51" fmla="*/ 485 h 485"/>
                <a:gd name="connsiteX0" fmla="*/ 9874 w 10228"/>
                <a:gd name="connsiteY0" fmla="*/ 10000 h 10000"/>
                <a:gd name="connsiteX1" fmla="*/ 6975 w 10228"/>
                <a:gd name="connsiteY1" fmla="*/ 10000 h 10000"/>
                <a:gd name="connsiteX2" fmla="*/ 6849 w 10228"/>
                <a:gd name="connsiteY2" fmla="*/ 9485 h 10000"/>
                <a:gd name="connsiteX3" fmla="*/ 6849 w 10228"/>
                <a:gd name="connsiteY3" fmla="*/ 9464 h 10000"/>
                <a:gd name="connsiteX4" fmla="*/ 5412 w 10228"/>
                <a:gd name="connsiteY4" fmla="*/ 3588 h 10000"/>
                <a:gd name="connsiteX5" fmla="*/ 5402 w 10228"/>
                <a:gd name="connsiteY5" fmla="*/ 3588 h 10000"/>
                <a:gd name="connsiteX6" fmla="*/ 5392 w 10228"/>
                <a:gd name="connsiteY6" fmla="*/ 3588 h 10000"/>
                <a:gd name="connsiteX7" fmla="*/ 5296 w 10228"/>
                <a:gd name="connsiteY7" fmla="*/ 3423 h 10000"/>
                <a:gd name="connsiteX8" fmla="*/ 3960 w 10228"/>
                <a:gd name="connsiteY8" fmla="*/ 1052 h 10000"/>
                <a:gd name="connsiteX9" fmla="*/ 2276 w 10228"/>
                <a:gd name="connsiteY9" fmla="*/ 5546 h 10000"/>
                <a:gd name="connsiteX10" fmla="*/ 2141 w 10228"/>
                <a:gd name="connsiteY10" fmla="*/ 5856 h 10000"/>
                <a:gd name="connsiteX11" fmla="*/ 1995 w 10228"/>
                <a:gd name="connsiteY11" fmla="*/ 5814 h 10000"/>
                <a:gd name="connsiteX12" fmla="*/ 935 w 10228"/>
                <a:gd name="connsiteY12" fmla="*/ 9567 h 10000"/>
                <a:gd name="connsiteX13" fmla="*/ 809 w 10228"/>
                <a:gd name="connsiteY13" fmla="*/ 10000 h 10000"/>
                <a:gd name="connsiteX14" fmla="*/ 126 w 10228"/>
                <a:gd name="connsiteY14" fmla="*/ 10000 h 10000"/>
                <a:gd name="connsiteX15" fmla="*/ 0 w 10228"/>
                <a:gd name="connsiteY15" fmla="*/ 9485 h 10000"/>
                <a:gd name="connsiteX16" fmla="*/ 126 w 10228"/>
                <a:gd name="connsiteY16" fmla="*/ 8948 h 10000"/>
                <a:gd name="connsiteX17" fmla="*/ 704 w 10228"/>
                <a:gd name="connsiteY17" fmla="*/ 8948 h 10000"/>
                <a:gd name="connsiteX18" fmla="*/ 1995 w 10228"/>
                <a:gd name="connsiteY18" fmla="*/ 4763 h 10000"/>
                <a:gd name="connsiteX19" fmla="*/ 2085 w 10228"/>
                <a:gd name="connsiteY19" fmla="*/ 4763 h 10000"/>
                <a:gd name="connsiteX20" fmla="*/ 3960 w 10228"/>
                <a:gd name="connsiteY20" fmla="*/ 0 h 10000"/>
                <a:gd name="connsiteX21" fmla="*/ 5442 w 10228"/>
                <a:gd name="connsiteY21" fmla="*/ 2536 h 10000"/>
                <a:gd name="connsiteX22" fmla="*/ 7101 w 10228"/>
                <a:gd name="connsiteY22" fmla="*/ 8948 h 10000"/>
                <a:gd name="connsiteX23" fmla="*/ 9874 w 10228"/>
                <a:gd name="connsiteY23" fmla="*/ 8948 h 10000"/>
                <a:gd name="connsiteX24" fmla="*/ 9874 w 10228"/>
                <a:gd name="connsiteY24" fmla="*/ 10000 h 10000"/>
                <a:gd name="connsiteX0" fmla="*/ 9874 w 9874"/>
                <a:gd name="connsiteY0" fmla="*/ 10000 h 10000"/>
                <a:gd name="connsiteX1" fmla="*/ 6975 w 9874"/>
                <a:gd name="connsiteY1" fmla="*/ 10000 h 10000"/>
                <a:gd name="connsiteX2" fmla="*/ 6849 w 9874"/>
                <a:gd name="connsiteY2" fmla="*/ 9485 h 10000"/>
                <a:gd name="connsiteX3" fmla="*/ 6849 w 9874"/>
                <a:gd name="connsiteY3" fmla="*/ 9464 h 10000"/>
                <a:gd name="connsiteX4" fmla="*/ 5412 w 9874"/>
                <a:gd name="connsiteY4" fmla="*/ 3588 h 10000"/>
                <a:gd name="connsiteX5" fmla="*/ 5402 w 9874"/>
                <a:gd name="connsiteY5" fmla="*/ 3588 h 10000"/>
                <a:gd name="connsiteX6" fmla="*/ 5392 w 9874"/>
                <a:gd name="connsiteY6" fmla="*/ 3588 h 10000"/>
                <a:gd name="connsiteX7" fmla="*/ 5296 w 9874"/>
                <a:gd name="connsiteY7" fmla="*/ 3423 h 10000"/>
                <a:gd name="connsiteX8" fmla="*/ 3960 w 9874"/>
                <a:gd name="connsiteY8" fmla="*/ 1052 h 10000"/>
                <a:gd name="connsiteX9" fmla="*/ 2276 w 9874"/>
                <a:gd name="connsiteY9" fmla="*/ 5546 h 10000"/>
                <a:gd name="connsiteX10" fmla="*/ 2141 w 9874"/>
                <a:gd name="connsiteY10" fmla="*/ 5856 h 10000"/>
                <a:gd name="connsiteX11" fmla="*/ 1995 w 9874"/>
                <a:gd name="connsiteY11" fmla="*/ 5814 h 10000"/>
                <a:gd name="connsiteX12" fmla="*/ 935 w 9874"/>
                <a:gd name="connsiteY12" fmla="*/ 9567 h 10000"/>
                <a:gd name="connsiteX13" fmla="*/ 809 w 9874"/>
                <a:gd name="connsiteY13" fmla="*/ 10000 h 10000"/>
                <a:gd name="connsiteX14" fmla="*/ 126 w 9874"/>
                <a:gd name="connsiteY14" fmla="*/ 10000 h 10000"/>
                <a:gd name="connsiteX15" fmla="*/ 0 w 9874"/>
                <a:gd name="connsiteY15" fmla="*/ 9485 h 10000"/>
                <a:gd name="connsiteX16" fmla="*/ 126 w 9874"/>
                <a:gd name="connsiteY16" fmla="*/ 8948 h 10000"/>
                <a:gd name="connsiteX17" fmla="*/ 704 w 9874"/>
                <a:gd name="connsiteY17" fmla="*/ 8948 h 10000"/>
                <a:gd name="connsiteX18" fmla="*/ 1995 w 9874"/>
                <a:gd name="connsiteY18" fmla="*/ 4763 h 10000"/>
                <a:gd name="connsiteX19" fmla="*/ 2085 w 9874"/>
                <a:gd name="connsiteY19" fmla="*/ 4763 h 10000"/>
                <a:gd name="connsiteX20" fmla="*/ 3960 w 9874"/>
                <a:gd name="connsiteY20" fmla="*/ 0 h 10000"/>
                <a:gd name="connsiteX21" fmla="*/ 5442 w 9874"/>
                <a:gd name="connsiteY21" fmla="*/ 2536 h 10000"/>
                <a:gd name="connsiteX22" fmla="*/ 7101 w 9874"/>
                <a:gd name="connsiteY22" fmla="*/ 8948 h 10000"/>
                <a:gd name="connsiteX23" fmla="*/ 9874 w 9874"/>
                <a:gd name="connsiteY23" fmla="*/ 10000 h 10000"/>
                <a:gd name="connsiteX0" fmla="*/ 7192 w 7192"/>
                <a:gd name="connsiteY0" fmla="*/ 8948 h 10000"/>
                <a:gd name="connsiteX1" fmla="*/ 7064 w 7192"/>
                <a:gd name="connsiteY1" fmla="*/ 10000 h 10000"/>
                <a:gd name="connsiteX2" fmla="*/ 6936 w 7192"/>
                <a:gd name="connsiteY2" fmla="*/ 9485 h 10000"/>
                <a:gd name="connsiteX3" fmla="*/ 6936 w 7192"/>
                <a:gd name="connsiteY3" fmla="*/ 9464 h 10000"/>
                <a:gd name="connsiteX4" fmla="*/ 5481 w 7192"/>
                <a:gd name="connsiteY4" fmla="*/ 3588 h 10000"/>
                <a:gd name="connsiteX5" fmla="*/ 5471 w 7192"/>
                <a:gd name="connsiteY5" fmla="*/ 3588 h 10000"/>
                <a:gd name="connsiteX6" fmla="*/ 5461 w 7192"/>
                <a:gd name="connsiteY6" fmla="*/ 3588 h 10000"/>
                <a:gd name="connsiteX7" fmla="*/ 5364 w 7192"/>
                <a:gd name="connsiteY7" fmla="*/ 3423 h 10000"/>
                <a:gd name="connsiteX8" fmla="*/ 4011 w 7192"/>
                <a:gd name="connsiteY8" fmla="*/ 1052 h 10000"/>
                <a:gd name="connsiteX9" fmla="*/ 2305 w 7192"/>
                <a:gd name="connsiteY9" fmla="*/ 5546 h 10000"/>
                <a:gd name="connsiteX10" fmla="*/ 2168 w 7192"/>
                <a:gd name="connsiteY10" fmla="*/ 5856 h 10000"/>
                <a:gd name="connsiteX11" fmla="*/ 2020 w 7192"/>
                <a:gd name="connsiteY11" fmla="*/ 5814 h 10000"/>
                <a:gd name="connsiteX12" fmla="*/ 947 w 7192"/>
                <a:gd name="connsiteY12" fmla="*/ 9567 h 10000"/>
                <a:gd name="connsiteX13" fmla="*/ 819 w 7192"/>
                <a:gd name="connsiteY13" fmla="*/ 10000 h 10000"/>
                <a:gd name="connsiteX14" fmla="*/ 128 w 7192"/>
                <a:gd name="connsiteY14" fmla="*/ 10000 h 10000"/>
                <a:gd name="connsiteX15" fmla="*/ 0 w 7192"/>
                <a:gd name="connsiteY15" fmla="*/ 9485 h 10000"/>
                <a:gd name="connsiteX16" fmla="*/ 128 w 7192"/>
                <a:gd name="connsiteY16" fmla="*/ 8948 h 10000"/>
                <a:gd name="connsiteX17" fmla="*/ 713 w 7192"/>
                <a:gd name="connsiteY17" fmla="*/ 8948 h 10000"/>
                <a:gd name="connsiteX18" fmla="*/ 2020 w 7192"/>
                <a:gd name="connsiteY18" fmla="*/ 4763 h 10000"/>
                <a:gd name="connsiteX19" fmla="*/ 2112 w 7192"/>
                <a:gd name="connsiteY19" fmla="*/ 4763 h 10000"/>
                <a:gd name="connsiteX20" fmla="*/ 4011 w 7192"/>
                <a:gd name="connsiteY20" fmla="*/ 0 h 10000"/>
                <a:gd name="connsiteX21" fmla="*/ 5511 w 7192"/>
                <a:gd name="connsiteY21" fmla="*/ 2536 h 10000"/>
                <a:gd name="connsiteX22" fmla="*/ 7192 w 7192"/>
                <a:gd name="connsiteY22" fmla="*/ 89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92" h="10000">
                  <a:moveTo>
                    <a:pt x="7192" y="8948"/>
                  </a:moveTo>
                  <a:cubicBezTo>
                    <a:pt x="7149" y="9299"/>
                    <a:pt x="7107" y="9649"/>
                    <a:pt x="7064" y="10000"/>
                  </a:cubicBezTo>
                  <a:cubicBezTo>
                    <a:pt x="6993" y="10000"/>
                    <a:pt x="6936" y="9773"/>
                    <a:pt x="6936" y="9485"/>
                  </a:cubicBezTo>
                  <a:lnTo>
                    <a:pt x="6936" y="9464"/>
                  </a:lnTo>
                  <a:cubicBezTo>
                    <a:pt x="6936" y="6227"/>
                    <a:pt x="6285" y="3588"/>
                    <a:pt x="5481" y="3588"/>
                  </a:cubicBezTo>
                  <a:lnTo>
                    <a:pt x="5471" y="3588"/>
                  </a:lnTo>
                  <a:lnTo>
                    <a:pt x="5461" y="3588"/>
                  </a:lnTo>
                  <a:cubicBezTo>
                    <a:pt x="5425" y="3588"/>
                    <a:pt x="5390" y="3526"/>
                    <a:pt x="5364" y="3423"/>
                  </a:cubicBezTo>
                  <a:cubicBezTo>
                    <a:pt x="5008" y="1897"/>
                    <a:pt x="4524" y="1052"/>
                    <a:pt x="4011" y="1052"/>
                  </a:cubicBezTo>
                  <a:cubicBezTo>
                    <a:pt x="3272" y="1052"/>
                    <a:pt x="2606" y="2804"/>
                    <a:pt x="2305" y="5546"/>
                  </a:cubicBezTo>
                  <a:cubicBezTo>
                    <a:pt x="2285" y="5753"/>
                    <a:pt x="2229" y="5876"/>
                    <a:pt x="2168" y="5856"/>
                  </a:cubicBezTo>
                  <a:cubicBezTo>
                    <a:pt x="2117" y="5814"/>
                    <a:pt x="2066" y="5814"/>
                    <a:pt x="2020" y="5814"/>
                  </a:cubicBezTo>
                  <a:cubicBezTo>
                    <a:pt x="1486" y="5814"/>
                    <a:pt x="1023" y="7423"/>
                    <a:pt x="947" y="9567"/>
                  </a:cubicBezTo>
                  <a:cubicBezTo>
                    <a:pt x="937" y="9814"/>
                    <a:pt x="885" y="10000"/>
                    <a:pt x="819" y="10000"/>
                  </a:cubicBezTo>
                  <a:lnTo>
                    <a:pt x="128" y="10000"/>
                  </a:lnTo>
                  <a:cubicBezTo>
                    <a:pt x="56" y="10000"/>
                    <a:pt x="0" y="9773"/>
                    <a:pt x="0" y="9485"/>
                  </a:cubicBezTo>
                  <a:cubicBezTo>
                    <a:pt x="0" y="9196"/>
                    <a:pt x="56" y="8948"/>
                    <a:pt x="128" y="8948"/>
                  </a:cubicBezTo>
                  <a:lnTo>
                    <a:pt x="713" y="8948"/>
                  </a:lnTo>
                  <a:cubicBezTo>
                    <a:pt x="850" y="6536"/>
                    <a:pt x="1395" y="4763"/>
                    <a:pt x="2020" y="4763"/>
                  </a:cubicBezTo>
                  <a:lnTo>
                    <a:pt x="2112" y="4763"/>
                  </a:lnTo>
                  <a:cubicBezTo>
                    <a:pt x="2468" y="1856"/>
                    <a:pt x="3201" y="0"/>
                    <a:pt x="4011" y="0"/>
                  </a:cubicBezTo>
                  <a:cubicBezTo>
                    <a:pt x="4581" y="0"/>
                    <a:pt x="5109" y="887"/>
                    <a:pt x="5511" y="2536"/>
                  </a:cubicBezTo>
                  <a:cubicBezTo>
                    <a:pt x="6403" y="2598"/>
                    <a:pt x="7125" y="5402"/>
                    <a:pt x="7192" y="89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138"/>
            <p:cNvSpPr>
              <a:spLocks/>
            </p:cNvSpPr>
            <p:nvPr/>
          </p:nvSpPr>
          <p:spPr bwMode="auto">
            <a:xfrm>
              <a:off x="11316650" y="2113756"/>
              <a:ext cx="260350" cy="485775"/>
            </a:xfrm>
            <a:custGeom>
              <a:avLst/>
              <a:gdLst>
                <a:gd name="T0" fmla="*/ 94 w 119"/>
                <a:gd name="T1" fmla="*/ 221 h 221"/>
                <a:gd name="T2" fmla="*/ 68 w 119"/>
                <a:gd name="T3" fmla="*/ 195 h 221"/>
                <a:gd name="T4" fmla="*/ 8 w 119"/>
                <a:gd name="T5" fmla="*/ 44 h 221"/>
                <a:gd name="T6" fmla="*/ 15 w 119"/>
                <a:gd name="T7" fmla="*/ 8 h 221"/>
                <a:gd name="T8" fmla="*/ 50 w 119"/>
                <a:gd name="T9" fmla="*/ 15 h 221"/>
                <a:gd name="T10" fmla="*/ 119 w 119"/>
                <a:gd name="T11" fmla="*/ 195 h 221"/>
                <a:gd name="T12" fmla="*/ 94 w 119"/>
                <a:gd name="T1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21">
                  <a:moveTo>
                    <a:pt x="94" y="221"/>
                  </a:moveTo>
                  <a:cubicBezTo>
                    <a:pt x="80" y="221"/>
                    <a:pt x="68" y="209"/>
                    <a:pt x="68" y="195"/>
                  </a:cubicBezTo>
                  <a:cubicBezTo>
                    <a:pt x="68" y="143"/>
                    <a:pt x="25" y="68"/>
                    <a:pt x="8" y="44"/>
                  </a:cubicBezTo>
                  <a:cubicBezTo>
                    <a:pt x="0" y="32"/>
                    <a:pt x="3" y="16"/>
                    <a:pt x="15" y="8"/>
                  </a:cubicBezTo>
                  <a:cubicBezTo>
                    <a:pt x="26" y="0"/>
                    <a:pt x="42" y="3"/>
                    <a:pt x="50" y="15"/>
                  </a:cubicBezTo>
                  <a:cubicBezTo>
                    <a:pt x="53" y="19"/>
                    <a:pt x="119" y="117"/>
                    <a:pt x="119" y="195"/>
                  </a:cubicBezTo>
                  <a:cubicBezTo>
                    <a:pt x="119" y="209"/>
                    <a:pt x="108" y="221"/>
                    <a:pt x="94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6" name="Retângulo 84"/>
          <p:cNvSpPr/>
          <p:nvPr/>
        </p:nvSpPr>
        <p:spPr>
          <a:xfrm>
            <a:off x="0" y="620688"/>
            <a:ext cx="9144001" cy="9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25"/>
          <p:cNvGrpSpPr/>
          <p:nvPr/>
        </p:nvGrpSpPr>
        <p:grpSpPr>
          <a:xfrm>
            <a:off x="281415" y="6021288"/>
            <a:ext cx="8862585" cy="461665"/>
            <a:chOff x="277792" y="6102646"/>
            <a:chExt cx="11816780" cy="461665"/>
          </a:xfrm>
        </p:grpSpPr>
        <p:cxnSp>
          <p:nvCxnSpPr>
            <p:cNvPr id="27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30" name="CaixaDeTexto 48"/>
          <p:cNvSpPr txBox="1"/>
          <p:nvPr/>
        </p:nvSpPr>
        <p:spPr>
          <a:xfrm>
            <a:off x="2123728" y="476672"/>
            <a:ext cx="4818947" cy="1097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6000" b="1" spc="10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DESAFIOS</a:t>
            </a:r>
            <a:endParaRPr lang="pt-BR" sz="6000" b="1" spc="10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Agrupar 104"/>
          <p:cNvGrpSpPr/>
          <p:nvPr/>
        </p:nvGrpSpPr>
        <p:grpSpPr>
          <a:xfrm>
            <a:off x="8172400" y="908720"/>
            <a:ext cx="148620" cy="196096"/>
            <a:chOff x="3417998" y="4751163"/>
            <a:chExt cx="198160" cy="196096"/>
          </a:xfrm>
          <a:solidFill>
            <a:srgbClr val="00B0F0"/>
          </a:solidFill>
        </p:grpSpPr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3423159" y="4756323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3544944" y="4878109"/>
              <a:ext cx="71214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5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5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3417998" y="4875012"/>
              <a:ext cx="71214" cy="69150"/>
            </a:xfrm>
            <a:custGeom>
              <a:avLst/>
              <a:gdLst>
                <a:gd name="T0" fmla="*/ 7 w 26"/>
                <a:gd name="T1" fmla="*/ 25 h 25"/>
                <a:gd name="T2" fmla="*/ 3 w 26"/>
                <a:gd name="T3" fmla="*/ 23 h 25"/>
                <a:gd name="T4" fmla="*/ 3 w 26"/>
                <a:gd name="T5" fmla="*/ 15 h 25"/>
                <a:gd name="T6" fmla="*/ 16 w 26"/>
                <a:gd name="T7" fmla="*/ 2 h 25"/>
                <a:gd name="T8" fmla="*/ 24 w 26"/>
                <a:gd name="T9" fmla="*/ 2 h 25"/>
                <a:gd name="T10" fmla="*/ 24 w 26"/>
                <a:gd name="T11" fmla="*/ 10 h 25"/>
                <a:gd name="T12" fmla="*/ 11 w 26"/>
                <a:gd name="T13" fmla="*/ 23 h 25"/>
                <a:gd name="T14" fmla="*/ 7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7" y="25"/>
                  </a:moveTo>
                  <a:cubicBezTo>
                    <a:pt x="6" y="25"/>
                    <a:pt x="4" y="24"/>
                    <a:pt x="3" y="23"/>
                  </a:cubicBezTo>
                  <a:cubicBezTo>
                    <a:pt x="0" y="21"/>
                    <a:pt x="0" y="17"/>
                    <a:pt x="3" y="1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4"/>
                    <a:pt x="26" y="8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9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3541848" y="4751163"/>
              <a:ext cx="72245" cy="71214"/>
            </a:xfrm>
            <a:custGeom>
              <a:avLst/>
              <a:gdLst>
                <a:gd name="T0" fmla="*/ 6 w 26"/>
                <a:gd name="T1" fmla="*/ 26 h 26"/>
                <a:gd name="T2" fmla="*/ 2 w 26"/>
                <a:gd name="T3" fmla="*/ 24 h 26"/>
                <a:gd name="T4" fmla="*/ 2 w 26"/>
                <a:gd name="T5" fmla="*/ 16 h 26"/>
                <a:gd name="T6" fmla="*/ 15 w 26"/>
                <a:gd name="T7" fmla="*/ 3 h 26"/>
                <a:gd name="T8" fmla="*/ 23 w 26"/>
                <a:gd name="T9" fmla="*/ 3 h 26"/>
                <a:gd name="T10" fmla="*/ 23 w 26"/>
                <a:gd name="T11" fmla="*/ 11 h 26"/>
                <a:gd name="T12" fmla="*/ 10 w 26"/>
                <a:gd name="T13" fmla="*/ 24 h 26"/>
                <a:gd name="T14" fmla="*/ 6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6" y="5"/>
                    <a:pt x="26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0" name="CaixaDeTexto 49"/>
          <p:cNvSpPr txBox="1"/>
          <p:nvPr/>
        </p:nvSpPr>
        <p:spPr>
          <a:xfrm>
            <a:off x="2123728" y="60212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7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381328"/>
            <a:ext cx="1215953" cy="476672"/>
          </a:xfrm>
          <a:prstGeom prst="rect">
            <a:avLst/>
          </a:prstGeom>
          <a:noFill/>
        </p:spPr>
      </p:pic>
      <p:sp>
        <p:nvSpPr>
          <p:cNvPr id="33794" name="AutoShape 2" descr="Resultado de imagem para obstacu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796" name="AutoShape 4" descr="Resultado de imagem para obstacu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800" name="Picture 8" descr="Resultado de imagem para obstacu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4386064" cy="2741290"/>
          </a:xfrm>
          <a:prstGeom prst="rect">
            <a:avLst/>
          </a:prstGeom>
          <a:noFill/>
        </p:spPr>
      </p:pic>
      <p:sp>
        <p:nvSpPr>
          <p:cNvPr id="69" name="Retângulo 68"/>
          <p:cNvSpPr/>
          <p:nvPr/>
        </p:nvSpPr>
        <p:spPr>
          <a:xfrm>
            <a:off x="1835696" y="55172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 smtClean="0"/>
              <a:t>Formação profissional de saúde centrada no modelo biomédico</a:t>
            </a:r>
            <a:endParaRPr lang="pt-BR" sz="2000" dirty="0"/>
          </a:p>
        </p:txBody>
      </p:sp>
      <p:sp>
        <p:nvSpPr>
          <p:cNvPr id="70" name="Retângulo 69"/>
          <p:cNvSpPr/>
          <p:nvPr/>
        </p:nvSpPr>
        <p:spPr>
          <a:xfrm>
            <a:off x="3779912" y="17728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dirty="0" smtClean="0"/>
              <a:t>Incipiente desenvolvimento das ações intersetoriais</a:t>
            </a:r>
            <a:endParaRPr lang="pt-BR" sz="2000" dirty="0"/>
          </a:p>
        </p:txBody>
      </p:sp>
      <p:sp>
        <p:nvSpPr>
          <p:cNvPr id="73" name="Retângulo 72"/>
          <p:cNvSpPr/>
          <p:nvPr/>
        </p:nvSpPr>
        <p:spPr>
          <a:xfrm>
            <a:off x="395536" y="3140968"/>
            <a:ext cx="172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Estratégias de atenção nutricional desarticuladas</a:t>
            </a:r>
            <a:endParaRPr lang="pt-BR" sz="2000" dirty="0"/>
          </a:p>
        </p:txBody>
      </p:sp>
      <p:sp>
        <p:nvSpPr>
          <p:cNvPr id="76" name="Retângulo 75"/>
          <p:cNvSpPr/>
          <p:nvPr/>
        </p:nvSpPr>
        <p:spPr>
          <a:xfrm>
            <a:off x="5219849" y="4509120"/>
            <a:ext cx="3924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Trabalho em equipe multidisciplinar</a:t>
            </a:r>
          </a:p>
          <a:p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77" name="CaixaDeTexto 112"/>
          <p:cNvSpPr txBox="1"/>
          <p:nvPr/>
        </p:nvSpPr>
        <p:spPr>
          <a:xfrm>
            <a:off x="8532440" y="1124744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1403648" y="18864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Obstáculos para atuação dos profissionais em promoção da saúde </a:t>
            </a: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80" name="Conector de seta reta 79"/>
          <p:cNvCxnSpPr/>
          <p:nvPr/>
        </p:nvCxnSpPr>
        <p:spPr>
          <a:xfrm>
            <a:off x="5220072" y="450912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3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33"/>
          <p:cNvCxnSpPr/>
          <p:nvPr/>
        </p:nvCxnSpPr>
        <p:spPr>
          <a:xfrm>
            <a:off x="4644008" y="3717032"/>
            <a:ext cx="0" cy="873760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39"/>
          <p:cNvSpPr txBox="1"/>
          <p:nvPr/>
        </p:nvSpPr>
        <p:spPr>
          <a:xfrm>
            <a:off x="3580983" y="1756863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6" name="Retângulo 40"/>
          <p:cNvSpPr/>
          <p:nvPr/>
        </p:nvSpPr>
        <p:spPr>
          <a:xfrm rot="2700000">
            <a:off x="5371151" y="1803066"/>
            <a:ext cx="229616" cy="172212"/>
          </a:xfrm>
          <a:prstGeom prst="rect">
            <a:avLst/>
          </a:prstGeom>
          <a:noFill/>
          <a:ln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43"/>
          <p:cNvSpPr txBox="1"/>
          <p:nvPr/>
        </p:nvSpPr>
        <p:spPr>
          <a:xfrm>
            <a:off x="4063723" y="1226800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9" name="CaixaDeTexto 44"/>
          <p:cNvSpPr txBox="1"/>
          <p:nvPr/>
        </p:nvSpPr>
        <p:spPr>
          <a:xfrm>
            <a:off x="4802906" y="1170145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30" name="CaixaDeTexto 45"/>
          <p:cNvSpPr txBox="1"/>
          <p:nvPr/>
        </p:nvSpPr>
        <p:spPr>
          <a:xfrm>
            <a:off x="4568429" y="1579284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31" name="Forma Livre: Forma 68"/>
          <p:cNvSpPr/>
          <p:nvPr/>
        </p:nvSpPr>
        <p:spPr>
          <a:xfrm>
            <a:off x="3903550" y="251951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513"/>
          <p:cNvSpPr>
            <a:spLocks/>
          </p:cNvSpPr>
          <p:nvPr/>
        </p:nvSpPr>
        <p:spPr bwMode="auto">
          <a:xfrm>
            <a:off x="4252380" y="3417377"/>
            <a:ext cx="189380" cy="248622"/>
          </a:xfrm>
          <a:custGeom>
            <a:avLst/>
            <a:gdLst>
              <a:gd name="T0" fmla="*/ 99 w 195"/>
              <a:gd name="T1" fmla="*/ 0 h 192"/>
              <a:gd name="T2" fmla="*/ 0 w 195"/>
              <a:gd name="T3" fmla="*/ 96 h 192"/>
              <a:gd name="T4" fmla="*/ 99 w 195"/>
              <a:gd name="T5" fmla="*/ 192 h 192"/>
              <a:gd name="T6" fmla="*/ 195 w 195"/>
              <a:gd name="T7" fmla="*/ 96 h 192"/>
              <a:gd name="T8" fmla="*/ 99 w 195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2">
                <a:moveTo>
                  <a:pt x="99" y="0"/>
                </a:moveTo>
                <a:lnTo>
                  <a:pt x="0" y="96"/>
                </a:lnTo>
                <a:lnTo>
                  <a:pt x="99" y="192"/>
                </a:lnTo>
                <a:lnTo>
                  <a:pt x="195" y="96"/>
                </a:lnTo>
                <a:lnTo>
                  <a:pt x="99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514"/>
          <p:cNvSpPr>
            <a:spLocks/>
          </p:cNvSpPr>
          <p:nvPr/>
        </p:nvSpPr>
        <p:spPr bwMode="auto">
          <a:xfrm>
            <a:off x="5544121" y="3190589"/>
            <a:ext cx="186467" cy="248622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2">
                <a:moveTo>
                  <a:pt x="96" y="0"/>
                </a:moveTo>
                <a:lnTo>
                  <a:pt x="0" y="96"/>
                </a:lnTo>
                <a:lnTo>
                  <a:pt x="96" y="192"/>
                </a:lnTo>
                <a:lnTo>
                  <a:pt x="192" y="96"/>
                </a:lnTo>
                <a:lnTo>
                  <a:pt x="96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Oval 515"/>
          <p:cNvSpPr>
            <a:spLocks noChangeArrowheads="1"/>
          </p:cNvSpPr>
          <p:nvPr/>
        </p:nvSpPr>
        <p:spPr bwMode="auto">
          <a:xfrm>
            <a:off x="4981709" y="3704846"/>
            <a:ext cx="74288" cy="1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Oval 516"/>
          <p:cNvSpPr>
            <a:spLocks noChangeArrowheads="1"/>
          </p:cNvSpPr>
          <p:nvPr/>
        </p:nvSpPr>
        <p:spPr bwMode="auto">
          <a:xfrm>
            <a:off x="3760444" y="3172641"/>
            <a:ext cx="119456" cy="1579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Oval 517"/>
          <p:cNvSpPr>
            <a:spLocks noChangeArrowheads="1"/>
          </p:cNvSpPr>
          <p:nvPr/>
        </p:nvSpPr>
        <p:spPr bwMode="auto">
          <a:xfrm>
            <a:off x="4272878" y="4143819"/>
            <a:ext cx="76100" cy="1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524"/>
          <p:cNvSpPr>
            <a:spLocks noEditPoints="1"/>
          </p:cNvSpPr>
          <p:nvPr/>
        </p:nvSpPr>
        <p:spPr bwMode="auto">
          <a:xfrm>
            <a:off x="3707904" y="1485377"/>
            <a:ext cx="2016224" cy="1749418"/>
          </a:xfrm>
          <a:custGeom>
            <a:avLst/>
            <a:gdLst>
              <a:gd name="T0" fmla="*/ 609 w 754"/>
              <a:gd name="T1" fmla="*/ 506 h 506"/>
              <a:gd name="T2" fmla="*/ 145 w 754"/>
              <a:gd name="T3" fmla="*/ 506 h 506"/>
              <a:gd name="T4" fmla="*/ 0 w 754"/>
              <a:gd name="T5" fmla="*/ 351 h 506"/>
              <a:gd name="T6" fmla="*/ 105 w 754"/>
              <a:gd name="T7" fmla="*/ 202 h 506"/>
              <a:gd name="T8" fmla="*/ 235 w 754"/>
              <a:gd name="T9" fmla="*/ 78 h 506"/>
              <a:gd name="T10" fmla="*/ 298 w 754"/>
              <a:gd name="T11" fmla="*/ 95 h 506"/>
              <a:gd name="T12" fmla="*/ 441 w 754"/>
              <a:gd name="T13" fmla="*/ 0 h 506"/>
              <a:gd name="T14" fmla="*/ 601 w 754"/>
              <a:gd name="T15" fmla="*/ 171 h 506"/>
              <a:gd name="T16" fmla="*/ 599 w 754"/>
              <a:gd name="T17" fmla="*/ 196 h 506"/>
              <a:gd name="T18" fmla="*/ 609 w 754"/>
              <a:gd name="T19" fmla="*/ 196 h 506"/>
              <a:gd name="T20" fmla="*/ 754 w 754"/>
              <a:gd name="T21" fmla="*/ 351 h 506"/>
              <a:gd name="T22" fmla="*/ 609 w 754"/>
              <a:gd name="T23" fmla="*/ 506 h 506"/>
              <a:gd name="T24" fmla="*/ 235 w 754"/>
              <a:gd name="T25" fmla="*/ 94 h 506"/>
              <a:gd name="T26" fmla="*/ 120 w 754"/>
              <a:gd name="T27" fmla="*/ 209 h 506"/>
              <a:gd name="T28" fmla="*/ 114 w 754"/>
              <a:gd name="T29" fmla="*/ 216 h 506"/>
              <a:gd name="T30" fmla="*/ 16 w 754"/>
              <a:gd name="T31" fmla="*/ 351 h 506"/>
              <a:gd name="T32" fmla="*/ 145 w 754"/>
              <a:gd name="T33" fmla="*/ 490 h 506"/>
              <a:gd name="T34" fmla="*/ 609 w 754"/>
              <a:gd name="T35" fmla="*/ 490 h 506"/>
              <a:gd name="T36" fmla="*/ 738 w 754"/>
              <a:gd name="T37" fmla="*/ 351 h 506"/>
              <a:gd name="T38" fmla="*/ 609 w 754"/>
              <a:gd name="T39" fmla="*/ 212 h 506"/>
              <a:gd name="T40" fmla="*/ 591 w 754"/>
              <a:gd name="T41" fmla="*/ 213 h 506"/>
              <a:gd name="T42" fmla="*/ 584 w 754"/>
              <a:gd name="T43" fmla="*/ 211 h 506"/>
              <a:gd name="T44" fmla="*/ 582 w 754"/>
              <a:gd name="T45" fmla="*/ 204 h 506"/>
              <a:gd name="T46" fmla="*/ 585 w 754"/>
              <a:gd name="T47" fmla="*/ 171 h 506"/>
              <a:gd name="T48" fmla="*/ 441 w 754"/>
              <a:gd name="T49" fmla="*/ 16 h 506"/>
              <a:gd name="T50" fmla="*/ 309 w 754"/>
              <a:gd name="T51" fmla="*/ 110 h 506"/>
              <a:gd name="T52" fmla="*/ 303 w 754"/>
              <a:gd name="T53" fmla="*/ 114 h 506"/>
              <a:gd name="T54" fmla="*/ 297 w 754"/>
              <a:gd name="T55" fmla="*/ 113 h 506"/>
              <a:gd name="T56" fmla="*/ 235 w 754"/>
              <a:gd name="T57" fmla="*/ 9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54" h="506">
                <a:moveTo>
                  <a:pt x="609" y="506"/>
                </a:moveTo>
                <a:cubicBezTo>
                  <a:pt x="145" y="506"/>
                  <a:pt x="145" y="506"/>
                  <a:pt x="145" y="506"/>
                </a:cubicBezTo>
                <a:cubicBezTo>
                  <a:pt x="65" y="506"/>
                  <a:pt x="0" y="436"/>
                  <a:pt x="0" y="351"/>
                </a:cubicBezTo>
                <a:cubicBezTo>
                  <a:pt x="0" y="281"/>
                  <a:pt x="43" y="221"/>
                  <a:pt x="105" y="202"/>
                </a:cubicBezTo>
                <a:cubicBezTo>
                  <a:pt x="112" y="132"/>
                  <a:pt x="169" y="78"/>
                  <a:pt x="235" y="78"/>
                </a:cubicBezTo>
                <a:cubicBezTo>
                  <a:pt x="257" y="78"/>
                  <a:pt x="278" y="84"/>
                  <a:pt x="298" y="95"/>
                </a:cubicBezTo>
                <a:cubicBezTo>
                  <a:pt x="325" y="37"/>
                  <a:pt x="380" y="0"/>
                  <a:pt x="441" y="0"/>
                </a:cubicBezTo>
                <a:cubicBezTo>
                  <a:pt x="529" y="0"/>
                  <a:pt x="601" y="77"/>
                  <a:pt x="601" y="171"/>
                </a:cubicBezTo>
                <a:cubicBezTo>
                  <a:pt x="601" y="180"/>
                  <a:pt x="600" y="188"/>
                  <a:pt x="599" y="196"/>
                </a:cubicBezTo>
                <a:cubicBezTo>
                  <a:pt x="603" y="196"/>
                  <a:pt x="606" y="196"/>
                  <a:pt x="609" y="196"/>
                </a:cubicBezTo>
                <a:cubicBezTo>
                  <a:pt x="689" y="196"/>
                  <a:pt x="754" y="265"/>
                  <a:pt x="754" y="351"/>
                </a:cubicBezTo>
                <a:cubicBezTo>
                  <a:pt x="754" y="436"/>
                  <a:pt x="689" y="506"/>
                  <a:pt x="609" y="506"/>
                </a:cubicBezTo>
                <a:close/>
                <a:moveTo>
                  <a:pt x="235" y="94"/>
                </a:moveTo>
                <a:cubicBezTo>
                  <a:pt x="175" y="94"/>
                  <a:pt x="125" y="144"/>
                  <a:pt x="120" y="209"/>
                </a:cubicBezTo>
                <a:cubicBezTo>
                  <a:pt x="120" y="212"/>
                  <a:pt x="118" y="215"/>
                  <a:pt x="114" y="216"/>
                </a:cubicBezTo>
                <a:cubicBezTo>
                  <a:pt x="56" y="231"/>
                  <a:pt x="16" y="287"/>
                  <a:pt x="16" y="351"/>
                </a:cubicBezTo>
                <a:cubicBezTo>
                  <a:pt x="16" y="427"/>
                  <a:pt x="74" y="490"/>
                  <a:pt x="145" y="490"/>
                </a:cubicBezTo>
                <a:cubicBezTo>
                  <a:pt x="609" y="490"/>
                  <a:pt x="609" y="490"/>
                  <a:pt x="609" y="490"/>
                </a:cubicBezTo>
                <a:cubicBezTo>
                  <a:pt x="680" y="490"/>
                  <a:pt x="738" y="427"/>
                  <a:pt x="738" y="351"/>
                </a:cubicBezTo>
                <a:cubicBezTo>
                  <a:pt x="738" y="274"/>
                  <a:pt x="680" y="212"/>
                  <a:pt x="609" y="212"/>
                </a:cubicBezTo>
                <a:cubicBezTo>
                  <a:pt x="603" y="212"/>
                  <a:pt x="597" y="212"/>
                  <a:pt x="591" y="213"/>
                </a:cubicBezTo>
                <a:cubicBezTo>
                  <a:pt x="588" y="214"/>
                  <a:pt x="586" y="213"/>
                  <a:pt x="584" y="211"/>
                </a:cubicBezTo>
                <a:cubicBezTo>
                  <a:pt x="582" y="209"/>
                  <a:pt x="581" y="206"/>
                  <a:pt x="582" y="204"/>
                </a:cubicBezTo>
                <a:cubicBezTo>
                  <a:pt x="584" y="193"/>
                  <a:pt x="585" y="182"/>
                  <a:pt x="585" y="171"/>
                </a:cubicBezTo>
                <a:cubicBezTo>
                  <a:pt x="585" y="86"/>
                  <a:pt x="520" y="16"/>
                  <a:pt x="441" y="16"/>
                </a:cubicBezTo>
                <a:cubicBezTo>
                  <a:pt x="383" y="16"/>
                  <a:pt x="331" y="53"/>
                  <a:pt x="309" y="110"/>
                </a:cubicBezTo>
                <a:cubicBezTo>
                  <a:pt x="308" y="112"/>
                  <a:pt x="306" y="114"/>
                  <a:pt x="303" y="114"/>
                </a:cubicBezTo>
                <a:cubicBezTo>
                  <a:pt x="301" y="115"/>
                  <a:pt x="299" y="115"/>
                  <a:pt x="297" y="113"/>
                </a:cubicBezTo>
                <a:cubicBezTo>
                  <a:pt x="278" y="101"/>
                  <a:pt x="257" y="94"/>
                  <a:pt x="235" y="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" name="Group 52"/>
          <p:cNvGrpSpPr/>
          <p:nvPr/>
        </p:nvGrpSpPr>
        <p:grpSpPr>
          <a:xfrm flipH="1">
            <a:off x="4572000" y="3212976"/>
            <a:ext cx="360040" cy="1800200"/>
            <a:chOff x="5720467" y="2341247"/>
            <a:chExt cx="444265" cy="1997148"/>
          </a:xfrm>
        </p:grpSpPr>
        <p:cxnSp>
          <p:nvCxnSpPr>
            <p:cNvPr id="51" name="Conector reto 18"/>
            <p:cNvCxnSpPr/>
            <p:nvPr/>
          </p:nvCxnSpPr>
          <p:spPr>
            <a:xfrm flipH="1">
              <a:off x="6164732" y="2341247"/>
              <a:ext cx="0" cy="19971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18"/>
            <p:cNvCxnSpPr/>
            <p:nvPr/>
          </p:nvCxnSpPr>
          <p:spPr>
            <a:xfrm flipH="1">
              <a:off x="5720467" y="4338395"/>
              <a:ext cx="44426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riângulo Retângulo 1"/>
          <p:cNvSpPr/>
          <p:nvPr/>
        </p:nvSpPr>
        <p:spPr>
          <a:xfrm>
            <a:off x="4644008" y="4725144"/>
            <a:ext cx="139688" cy="186251"/>
          </a:xfrm>
          <a:prstGeom prst="rtTriangle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115"/>
          <p:cNvSpPr txBox="1"/>
          <p:nvPr/>
        </p:nvSpPr>
        <p:spPr>
          <a:xfrm>
            <a:off x="-252536" y="4941168"/>
            <a:ext cx="26277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Insegurança alimentar e nutricional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1691680" y="2492896"/>
            <a:ext cx="2015355" cy="2458993"/>
            <a:chOff x="1840036" y="3166555"/>
            <a:chExt cx="2687140" cy="2458993"/>
          </a:xfrm>
        </p:grpSpPr>
        <p:sp>
          <p:nvSpPr>
            <p:cNvPr id="19" name="Triângulo Retângulo 1"/>
            <p:cNvSpPr/>
            <p:nvPr/>
          </p:nvSpPr>
          <p:spPr>
            <a:xfrm flipH="1">
              <a:off x="2264862" y="5315322"/>
              <a:ext cx="236582" cy="236582"/>
            </a:xfrm>
            <a:prstGeom prst="rtTriangle">
              <a:avLst/>
            </a:prstGeom>
            <a:solidFill>
              <a:srgbClr val="ECC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oup 7"/>
            <p:cNvGrpSpPr/>
            <p:nvPr/>
          </p:nvGrpSpPr>
          <p:grpSpPr>
            <a:xfrm flipV="1">
              <a:off x="2567148" y="3166555"/>
              <a:ext cx="1960028" cy="2458993"/>
              <a:chOff x="1294892" y="665501"/>
              <a:chExt cx="1960028" cy="2458993"/>
            </a:xfrm>
          </p:grpSpPr>
          <p:cxnSp>
            <p:nvCxnSpPr>
              <p:cNvPr id="44" name="Conector reto 16"/>
              <p:cNvCxnSpPr/>
              <p:nvPr/>
            </p:nvCxnSpPr>
            <p:spPr>
              <a:xfrm>
                <a:off x="1299351" y="665501"/>
                <a:ext cx="0" cy="22740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17"/>
              <p:cNvCxnSpPr/>
              <p:nvPr/>
            </p:nvCxnSpPr>
            <p:spPr>
              <a:xfrm flipH="1" flipV="1">
                <a:off x="1294892" y="2931652"/>
                <a:ext cx="192914" cy="19284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18"/>
              <p:cNvCxnSpPr/>
              <p:nvPr/>
            </p:nvCxnSpPr>
            <p:spPr>
              <a:xfrm flipH="1" flipV="1">
                <a:off x="1482168" y="3123876"/>
                <a:ext cx="1772752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Conector reto 18"/>
            <p:cNvCxnSpPr/>
            <p:nvPr/>
          </p:nvCxnSpPr>
          <p:spPr>
            <a:xfrm flipH="1">
              <a:off x="1840036" y="5623585"/>
              <a:ext cx="74050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3"/>
          <p:cNvGrpSpPr/>
          <p:nvPr/>
        </p:nvGrpSpPr>
        <p:grpSpPr>
          <a:xfrm flipH="1">
            <a:off x="5652120" y="2348880"/>
            <a:ext cx="1944216" cy="1944216"/>
            <a:chOff x="1937478" y="3166555"/>
            <a:chExt cx="2569611" cy="2458993"/>
          </a:xfrm>
        </p:grpSpPr>
        <p:sp>
          <p:nvSpPr>
            <p:cNvPr id="75" name="Triângulo Retângulo 1"/>
            <p:cNvSpPr/>
            <p:nvPr/>
          </p:nvSpPr>
          <p:spPr>
            <a:xfrm flipH="1">
              <a:off x="2264862" y="5315322"/>
              <a:ext cx="236582" cy="236582"/>
            </a:xfrm>
            <a:prstGeom prst="rtTriangle">
              <a:avLst/>
            </a:prstGeom>
            <a:solidFill>
              <a:srgbClr val="ECC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oup 75"/>
            <p:cNvGrpSpPr/>
            <p:nvPr/>
          </p:nvGrpSpPr>
          <p:grpSpPr>
            <a:xfrm flipV="1">
              <a:off x="2567148" y="3166555"/>
              <a:ext cx="1939941" cy="2458993"/>
              <a:chOff x="1294892" y="665501"/>
              <a:chExt cx="1939941" cy="2458993"/>
            </a:xfrm>
          </p:grpSpPr>
          <p:cxnSp>
            <p:nvCxnSpPr>
              <p:cNvPr id="78" name="Conector reto 16"/>
              <p:cNvCxnSpPr/>
              <p:nvPr/>
            </p:nvCxnSpPr>
            <p:spPr>
              <a:xfrm>
                <a:off x="1299351" y="665501"/>
                <a:ext cx="0" cy="22740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to 17"/>
              <p:cNvCxnSpPr/>
              <p:nvPr/>
            </p:nvCxnSpPr>
            <p:spPr>
              <a:xfrm flipH="1" flipV="1">
                <a:off x="1294892" y="2931652"/>
                <a:ext cx="192914" cy="19284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to 18"/>
              <p:cNvCxnSpPr/>
              <p:nvPr/>
            </p:nvCxnSpPr>
            <p:spPr>
              <a:xfrm flipH="1" flipV="1">
                <a:off x="1482168" y="3123876"/>
                <a:ext cx="1752665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ector reto 18"/>
            <p:cNvCxnSpPr/>
            <p:nvPr/>
          </p:nvCxnSpPr>
          <p:spPr>
            <a:xfrm flipH="1">
              <a:off x="1937478" y="5623585"/>
              <a:ext cx="64305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Freeform 513"/>
          <p:cNvSpPr>
            <a:spLocks/>
          </p:cNvSpPr>
          <p:nvPr/>
        </p:nvSpPr>
        <p:spPr bwMode="auto">
          <a:xfrm>
            <a:off x="4957725" y="2630396"/>
            <a:ext cx="126509" cy="166084"/>
          </a:xfrm>
          <a:custGeom>
            <a:avLst/>
            <a:gdLst>
              <a:gd name="T0" fmla="*/ 99 w 195"/>
              <a:gd name="T1" fmla="*/ 0 h 192"/>
              <a:gd name="T2" fmla="*/ 0 w 195"/>
              <a:gd name="T3" fmla="*/ 96 h 192"/>
              <a:gd name="T4" fmla="*/ 99 w 195"/>
              <a:gd name="T5" fmla="*/ 192 h 192"/>
              <a:gd name="T6" fmla="*/ 195 w 195"/>
              <a:gd name="T7" fmla="*/ 96 h 192"/>
              <a:gd name="T8" fmla="*/ 99 w 195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2">
                <a:moveTo>
                  <a:pt x="99" y="0"/>
                </a:moveTo>
                <a:lnTo>
                  <a:pt x="0" y="96"/>
                </a:lnTo>
                <a:lnTo>
                  <a:pt x="99" y="192"/>
                </a:lnTo>
                <a:lnTo>
                  <a:pt x="195" y="96"/>
                </a:lnTo>
                <a:lnTo>
                  <a:pt x="99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76" name="Conector reto 33"/>
          <p:cNvCxnSpPr/>
          <p:nvPr/>
        </p:nvCxnSpPr>
        <p:spPr>
          <a:xfrm>
            <a:off x="2108401" y="3060361"/>
            <a:ext cx="0" cy="489315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to 33"/>
          <p:cNvCxnSpPr/>
          <p:nvPr/>
        </p:nvCxnSpPr>
        <p:spPr>
          <a:xfrm>
            <a:off x="7236296" y="3429000"/>
            <a:ext cx="0" cy="489315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tângulo 41"/>
          <p:cNvSpPr/>
          <p:nvPr/>
        </p:nvSpPr>
        <p:spPr>
          <a:xfrm rot="2700000">
            <a:off x="4398244" y="1556078"/>
            <a:ext cx="111473" cy="83605"/>
          </a:xfrm>
          <a:prstGeom prst="rect">
            <a:avLst/>
          </a:prstGeom>
          <a:noFill/>
          <a:ln w="28575"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Retângulo: Cantos Arredondados 9"/>
          <p:cNvSpPr/>
          <p:nvPr/>
        </p:nvSpPr>
        <p:spPr>
          <a:xfrm>
            <a:off x="563279" y="341922"/>
            <a:ext cx="7965077" cy="752260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CaixaDeTexto 217"/>
          <p:cNvSpPr txBox="1"/>
          <p:nvPr/>
        </p:nvSpPr>
        <p:spPr>
          <a:xfrm>
            <a:off x="827584" y="332656"/>
            <a:ext cx="551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SEGURANÇA ALIMENTAR</a:t>
            </a:r>
          </a:p>
          <a:p>
            <a:r>
              <a:rPr lang="pt-BR" sz="2400" spc="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NUTRICIONAL</a:t>
            </a:r>
            <a:endParaRPr lang="pt-BR" sz="2400" spc="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CaixaDeTexto 217"/>
          <p:cNvSpPr txBox="1"/>
          <p:nvPr/>
        </p:nvSpPr>
        <p:spPr>
          <a:xfrm>
            <a:off x="841757" y="1191447"/>
            <a:ext cx="322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spc="3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 e princípios</a:t>
            </a:r>
            <a:endParaRPr lang="pt-BR" i="1" spc="3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186"/>
          <p:cNvGrpSpPr/>
          <p:nvPr/>
        </p:nvGrpSpPr>
        <p:grpSpPr>
          <a:xfrm>
            <a:off x="281415" y="6093296"/>
            <a:ext cx="8862585" cy="461665"/>
            <a:chOff x="277792" y="6102646"/>
            <a:chExt cx="11816780" cy="461665"/>
          </a:xfrm>
        </p:grpSpPr>
        <p:cxnSp>
          <p:nvCxnSpPr>
            <p:cNvPr id="188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8" name="Group 587"/>
          <p:cNvGrpSpPr/>
          <p:nvPr/>
        </p:nvGrpSpPr>
        <p:grpSpPr>
          <a:xfrm>
            <a:off x="1547664" y="4293096"/>
            <a:ext cx="576064" cy="504056"/>
            <a:chOff x="10958513" y="211138"/>
            <a:chExt cx="1136650" cy="1060450"/>
          </a:xfrm>
          <a:solidFill>
            <a:schemeClr val="bg1">
              <a:lumMod val="85000"/>
            </a:schemeClr>
          </a:solidFill>
        </p:grpSpPr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11361738" y="381000"/>
              <a:ext cx="279400" cy="330200"/>
            </a:xfrm>
            <a:custGeom>
              <a:avLst/>
              <a:gdLst>
                <a:gd name="T0" fmla="*/ 24 w 66"/>
                <a:gd name="T1" fmla="*/ 78 h 78"/>
                <a:gd name="T2" fmla="*/ 24 w 66"/>
                <a:gd name="T3" fmla="*/ 78 h 78"/>
                <a:gd name="T4" fmla="*/ 28 w 66"/>
                <a:gd name="T5" fmla="*/ 61 h 78"/>
                <a:gd name="T6" fmla="*/ 39 w 66"/>
                <a:gd name="T7" fmla="*/ 46 h 78"/>
                <a:gd name="T8" fmla="*/ 50 w 66"/>
                <a:gd name="T9" fmla="*/ 35 h 78"/>
                <a:gd name="T10" fmla="*/ 52 w 66"/>
                <a:gd name="T11" fmla="*/ 27 h 78"/>
                <a:gd name="T12" fmla="*/ 46 w 66"/>
                <a:gd name="T13" fmla="*/ 16 h 78"/>
                <a:gd name="T14" fmla="*/ 33 w 66"/>
                <a:gd name="T15" fmla="*/ 12 h 78"/>
                <a:gd name="T16" fmla="*/ 19 w 66"/>
                <a:gd name="T17" fmla="*/ 17 h 78"/>
                <a:gd name="T18" fmla="*/ 14 w 66"/>
                <a:gd name="T19" fmla="*/ 27 h 78"/>
                <a:gd name="T20" fmla="*/ 0 w 66"/>
                <a:gd name="T21" fmla="*/ 27 h 78"/>
                <a:gd name="T22" fmla="*/ 9 w 66"/>
                <a:gd name="T23" fmla="*/ 8 h 78"/>
                <a:gd name="T24" fmla="*/ 34 w 66"/>
                <a:gd name="T25" fmla="*/ 0 h 78"/>
                <a:gd name="T26" fmla="*/ 51 w 66"/>
                <a:gd name="T27" fmla="*/ 3 h 78"/>
                <a:gd name="T28" fmla="*/ 62 w 66"/>
                <a:gd name="T29" fmla="*/ 14 h 78"/>
                <a:gd name="T30" fmla="*/ 66 w 66"/>
                <a:gd name="T31" fmla="*/ 28 h 78"/>
                <a:gd name="T32" fmla="*/ 65 w 66"/>
                <a:gd name="T33" fmla="*/ 36 h 78"/>
                <a:gd name="T34" fmla="*/ 60 w 66"/>
                <a:gd name="T35" fmla="*/ 44 h 78"/>
                <a:gd name="T36" fmla="*/ 52 w 66"/>
                <a:gd name="T37" fmla="*/ 52 h 78"/>
                <a:gd name="T38" fmla="*/ 43 w 66"/>
                <a:gd name="T39" fmla="*/ 61 h 78"/>
                <a:gd name="T40" fmla="*/ 40 w 66"/>
                <a:gd name="T41" fmla="*/ 69 h 78"/>
                <a:gd name="T42" fmla="*/ 38 w 66"/>
                <a:gd name="T43" fmla="*/ 78 h 78"/>
                <a:gd name="T44" fmla="*/ 24 w 66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78">
                  <a:moveTo>
                    <a:pt x="24" y="78"/>
                  </a:moveTo>
                  <a:cubicBezTo>
                    <a:pt x="24" y="78"/>
                    <a:pt x="24" y="78"/>
                    <a:pt x="24" y="78"/>
                  </a:cubicBezTo>
                  <a:cubicBezTo>
                    <a:pt x="24" y="72"/>
                    <a:pt x="25" y="66"/>
                    <a:pt x="28" y="61"/>
                  </a:cubicBezTo>
                  <a:cubicBezTo>
                    <a:pt x="30" y="56"/>
                    <a:pt x="34" y="51"/>
                    <a:pt x="39" y="46"/>
                  </a:cubicBezTo>
                  <a:cubicBezTo>
                    <a:pt x="47" y="39"/>
                    <a:pt x="49" y="37"/>
                    <a:pt x="50" y="35"/>
                  </a:cubicBezTo>
                  <a:cubicBezTo>
                    <a:pt x="51" y="33"/>
                    <a:pt x="52" y="30"/>
                    <a:pt x="52" y="27"/>
                  </a:cubicBezTo>
                  <a:cubicBezTo>
                    <a:pt x="52" y="23"/>
                    <a:pt x="50" y="19"/>
                    <a:pt x="46" y="16"/>
                  </a:cubicBezTo>
                  <a:cubicBezTo>
                    <a:pt x="43" y="13"/>
                    <a:pt x="39" y="12"/>
                    <a:pt x="33" y="12"/>
                  </a:cubicBezTo>
                  <a:cubicBezTo>
                    <a:pt x="28" y="12"/>
                    <a:pt x="23" y="14"/>
                    <a:pt x="19" y="17"/>
                  </a:cubicBezTo>
                  <a:cubicBezTo>
                    <a:pt x="16" y="20"/>
                    <a:pt x="14" y="23"/>
                    <a:pt x="1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0"/>
                    <a:pt x="4" y="13"/>
                    <a:pt x="9" y="8"/>
                  </a:cubicBezTo>
                  <a:cubicBezTo>
                    <a:pt x="15" y="3"/>
                    <a:pt x="24" y="0"/>
                    <a:pt x="34" y="0"/>
                  </a:cubicBezTo>
                  <a:cubicBezTo>
                    <a:pt x="41" y="0"/>
                    <a:pt x="46" y="1"/>
                    <a:pt x="51" y="3"/>
                  </a:cubicBezTo>
                  <a:cubicBezTo>
                    <a:pt x="56" y="6"/>
                    <a:pt x="59" y="9"/>
                    <a:pt x="62" y="14"/>
                  </a:cubicBezTo>
                  <a:cubicBezTo>
                    <a:pt x="65" y="18"/>
                    <a:pt x="66" y="23"/>
                    <a:pt x="66" y="28"/>
                  </a:cubicBezTo>
                  <a:cubicBezTo>
                    <a:pt x="66" y="30"/>
                    <a:pt x="66" y="33"/>
                    <a:pt x="65" y="36"/>
                  </a:cubicBezTo>
                  <a:cubicBezTo>
                    <a:pt x="64" y="38"/>
                    <a:pt x="62" y="41"/>
                    <a:pt x="60" y="44"/>
                  </a:cubicBezTo>
                  <a:cubicBezTo>
                    <a:pt x="60" y="45"/>
                    <a:pt x="58" y="47"/>
                    <a:pt x="52" y="52"/>
                  </a:cubicBezTo>
                  <a:cubicBezTo>
                    <a:pt x="46" y="58"/>
                    <a:pt x="44" y="60"/>
                    <a:pt x="43" y="61"/>
                  </a:cubicBezTo>
                  <a:cubicBezTo>
                    <a:pt x="42" y="63"/>
                    <a:pt x="41" y="66"/>
                    <a:pt x="40" y="69"/>
                  </a:cubicBezTo>
                  <a:cubicBezTo>
                    <a:pt x="39" y="71"/>
                    <a:pt x="39" y="74"/>
                    <a:pt x="38" y="78"/>
                  </a:cubicBezTo>
                  <a:lnTo>
                    <a:pt x="2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Oval 92"/>
            <p:cNvSpPr>
              <a:spLocks noChangeArrowheads="1"/>
            </p:cNvSpPr>
            <p:nvPr/>
          </p:nvSpPr>
          <p:spPr bwMode="auto">
            <a:xfrm>
              <a:off x="11458576" y="758825"/>
              <a:ext cx="73025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10958513" y="211138"/>
              <a:ext cx="1136650" cy="1060450"/>
            </a:xfrm>
            <a:custGeom>
              <a:avLst/>
              <a:gdLst>
                <a:gd name="T0" fmla="*/ 199 w 268"/>
                <a:gd name="T1" fmla="*/ 21 h 250"/>
                <a:gd name="T2" fmla="*/ 127 w 268"/>
                <a:gd name="T3" fmla="*/ 0 h 250"/>
                <a:gd name="T4" fmla="*/ 57 w 268"/>
                <a:gd name="T5" fmla="*/ 20 h 250"/>
                <a:gd name="T6" fmla="*/ 31 w 268"/>
                <a:gd name="T7" fmla="*/ 94 h 250"/>
                <a:gd name="T8" fmla="*/ 29 w 268"/>
                <a:gd name="T9" fmla="*/ 111 h 250"/>
                <a:gd name="T10" fmla="*/ 4 w 268"/>
                <a:gd name="T11" fmla="*/ 141 h 250"/>
                <a:gd name="T12" fmla="*/ 3 w 268"/>
                <a:gd name="T13" fmla="*/ 143 h 250"/>
                <a:gd name="T14" fmla="*/ 4 w 268"/>
                <a:gd name="T15" fmla="*/ 156 h 250"/>
                <a:gd name="T16" fmla="*/ 15 w 268"/>
                <a:gd name="T17" fmla="*/ 162 h 250"/>
                <a:gd name="T18" fmla="*/ 27 w 268"/>
                <a:gd name="T19" fmla="*/ 165 h 250"/>
                <a:gd name="T20" fmla="*/ 32 w 268"/>
                <a:gd name="T21" fmla="*/ 181 h 250"/>
                <a:gd name="T22" fmla="*/ 31 w 268"/>
                <a:gd name="T23" fmla="*/ 201 h 250"/>
                <a:gd name="T24" fmla="*/ 36 w 268"/>
                <a:gd name="T25" fmla="*/ 230 h 250"/>
                <a:gd name="T26" fmla="*/ 38 w 268"/>
                <a:gd name="T27" fmla="*/ 231 h 250"/>
                <a:gd name="T28" fmla="*/ 38 w 268"/>
                <a:gd name="T29" fmla="*/ 231 h 250"/>
                <a:gd name="T30" fmla="*/ 56 w 268"/>
                <a:gd name="T31" fmla="*/ 234 h 250"/>
                <a:gd name="T32" fmla="*/ 90 w 268"/>
                <a:gd name="T33" fmla="*/ 230 h 250"/>
                <a:gd name="T34" fmla="*/ 94 w 268"/>
                <a:gd name="T35" fmla="*/ 250 h 250"/>
                <a:gd name="T36" fmla="*/ 109 w 268"/>
                <a:gd name="T37" fmla="*/ 250 h 250"/>
                <a:gd name="T38" fmla="*/ 99 w 268"/>
                <a:gd name="T39" fmla="*/ 217 h 250"/>
                <a:gd name="T40" fmla="*/ 93 w 268"/>
                <a:gd name="T41" fmla="*/ 215 h 250"/>
                <a:gd name="T42" fmla="*/ 56 w 268"/>
                <a:gd name="T43" fmla="*/ 220 h 250"/>
                <a:gd name="T44" fmla="*/ 45 w 268"/>
                <a:gd name="T45" fmla="*/ 218 h 250"/>
                <a:gd name="T46" fmla="*/ 44 w 268"/>
                <a:gd name="T47" fmla="*/ 218 h 250"/>
                <a:gd name="T48" fmla="*/ 44 w 268"/>
                <a:gd name="T49" fmla="*/ 205 h 250"/>
                <a:gd name="T50" fmla="*/ 44 w 268"/>
                <a:gd name="T51" fmla="*/ 204 h 250"/>
                <a:gd name="T52" fmla="*/ 46 w 268"/>
                <a:gd name="T53" fmla="*/ 189 h 250"/>
                <a:gd name="T54" fmla="*/ 60 w 268"/>
                <a:gd name="T55" fmla="*/ 189 h 250"/>
                <a:gd name="T56" fmla="*/ 61 w 268"/>
                <a:gd name="T57" fmla="*/ 189 h 250"/>
                <a:gd name="T58" fmla="*/ 68 w 268"/>
                <a:gd name="T59" fmla="*/ 182 h 250"/>
                <a:gd name="T60" fmla="*/ 61 w 268"/>
                <a:gd name="T61" fmla="*/ 175 h 250"/>
                <a:gd name="T62" fmla="*/ 45 w 268"/>
                <a:gd name="T63" fmla="*/ 175 h 250"/>
                <a:gd name="T64" fmla="*/ 38 w 268"/>
                <a:gd name="T65" fmla="*/ 155 h 250"/>
                <a:gd name="T66" fmla="*/ 33 w 268"/>
                <a:gd name="T67" fmla="*/ 152 h 250"/>
                <a:gd name="T68" fmla="*/ 18 w 268"/>
                <a:gd name="T69" fmla="*/ 148 h 250"/>
                <a:gd name="T70" fmla="*/ 17 w 268"/>
                <a:gd name="T71" fmla="*/ 148 h 250"/>
                <a:gd name="T72" fmla="*/ 16 w 268"/>
                <a:gd name="T73" fmla="*/ 148 h 250"/>
                <a:gd name="T74" fmla="*/ 40 w 268"/>
                <a:gd name="T75" fmla="*/ 120 h 250"/>
                <a:gd name="T76" fmla="*/ 41 w 268"/>
                <a:gd name="T77" fmla="*/ 119 h 250"/>
                <a:gd name="T78" fmla="*/ 45 w 268"/>
                <a:gd name="T79" fmla="*/ 93 h 250"/>
                <a:gd name="T80" fmla="*/ 45 w 268"/>
                <a:gd name="T81" fmla="*/ 92 h 250"/>
                <a:gd name="T82" fmla="*/ 64 w 268"/>
                <a:gd name="T83" fmla="*/ 32 h 250"/>
                <a:gd name="T84" fmla="*/ 127 w 268"/>
                <a:gd name="T85" fmla="*/ 14 h 250"/>
                <a:gd name="T86" fmla="*/ 191 w 268"/>
                <a:gd name="T87" fmla="*/ 32 h 250"/>
                <a:gd name="T88" fmla="*/ 211 w 268"/>
                <a:gd name="T89" fmla="*/ 144 h 250"/>
                <a:gd name="T90" fmla="*/ 189 w 268"/>
                <a:gd name="T91" fmla="*/ 197 h 250"/>
                <a:gd name="T92" fmla="*/ 189 w 268"/>
                <a:gd name="T93" fmla="*/ 198 h 250"/>
                <a:gd name="T94" fmla="*/ 193 w 268"/>
                <a:gd name="T95" fmla="*/ 250 h 250"/>
                <a:gd name="T96" fmla="*/ 207 w 268"/>
                <a:gd name="T97" fmla="*/ 250 h 250"/>
                <a:gd name="T98" fmla="*/ 203 w 268"/>
                <a:gd name="T99" fmla="*/ 199 h 250"/>
                <a:gd name="T100" fmla="*/ 222 w 268"/>
                <a:gd name="T101" fmla="*/ 152 h 250"/>
                <a:gd name="T102" fmla="*/ 223 w 268"/>
                <a:gd name="T103" fmla="*/ 152 h 250"/>
                <a:gd name="T104" fmla="*/ 199 w 268"/>
                <a:gd name="T105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" h="250">
                  <a:moveTo>
                    <a:pt x="199" y="21"/>
                  </a:moveTo>
                  <a:cubicBezTo>
                    <a:pt x="198" y="20"/>
                    <a:pt x="169" y="0"/>
                    <a:pt x="127" y="0"/>
                  </a:cubicBezTo>
                  <a:cubicBezTo>
                    <a:pt x="103" y="0"/>
                    <a:pt x="79" y="7"/>
                    <a:pt x="57" y="20"/>
                  </a:cubicBezTo>
                  <a:cubicBezTo>
                    <a:pt x="56" y="20"/>
                    <a:pt x="20" y="40"/>
                    <a:pt x="31" y="94"/>
                  </a:cubicBezTo>
                  <a:cubicBezTo>
                    <a:pt x="31" y="101"/>
                    <a:pt x="30" y="109"/>
                    <a:pt x="29" y="11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42"/>
                    <a:pt x="3" y="142"/>
                    <a:pt x="3" y="143"/>
                  </a:cubicBezTo>
                  <a:cubicBezTo>
                    <a:pt x="2" y="144"/>
                    <a:pt x="0" y="150"/>
                    <a:pt x="4" y="156"/>
                  </a:cubicBezTo>
                  <a:cubicBezTo>
                    <a:pt x="6" y="158"/>
                    <a:pt x="9" y="162"/>
                    <a:pt x="1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9" y="169"/>
                    <a:pt x="32" y="176"/>
                    <a:pt x="32" y="181"/>
                  </a:cubicBezTo>
                  <a:cubicBezTo>
                    <a:pt x="33" y="189"/>
                    <a:pt x="31" y="199"/>
                    <a:pt x="31" y="201"/>
                  </a:cubicBezTo>
                  <a:cubicBezTo>
                    <a:pt x="28" y="209"/>
                    <a:pt x="26" y="222"/>
                    <a:pt x="36" y="230"/>
                  </a:cubicBezTo>
                  <a:cubicBezTo>
                    <a:pt x="37" y="230"/>
                    <a:pt x="37" y="230"/>
                    <a:pt x="38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40" y="232"/>
                    <a:pt x="45" y="234"/>
                    <a:pt x="56" y="234"/>
                  </a:cubicBezTo>
                  <a:cubicBezTo>
                    <a:pt x="65" y="234"/>
                    <a:pt x="77" y="233"/>
                    <a:pt x="90" y="230"/>
                  </a:cubicBezTo>
                  <a:cubicBezTo>
                    <a:pt x="92" y="233"/>
                    <a:pt x="93" y="239"/>
                    <a:pt x="94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6" y="227"/>
                    <a:pt x="102" y="219"/>
                    <a:pt x="99" y="217"/>
                  </a:cubicBezTo>
                  <a:cubicBezTo>
                    <a:pt x="97" y="215"/>
                    <a:pt x="95" y="215"/>
                    <a:pt x="93" y="215"/>
                  </a:cubicBezTo>
                  <a:cubicBezTo>
                    <a:pt x="78" y="218"/>
                    <a:pt x="65" y="220"/>
                    <a:pt x="56" y="220"/>
                  </a:cubicBezTo>
                  <a:cubicBezTo>
                    <a:pt x="48" y="220"/>
                    <a:pt x="46" y="219"/>
                    <a:pt x="45" y="218"/>
                  </a:cubicBezTo>
                  <a:cubicBezTo>
                    <a:pt x="44" y="218"/>
                    <a:pt x="44" y="218"/>
                    <a:pt x="44" y="218"/>
                  </a:cubicBezTo>
                  <a:cubicBezTo>
                    <a:pt x="41" y="215"/>
                    <a:pt x="43" y="207"/>
                    <a:pt x="44" y="205"/>
                  </a:cubicBezTo>
                  <a:cubicBezTo>
                    <a:pt x="44" y="205"/>
                    <a:pt x="44" y="205"/>
                    <a:pt x="44" y="204"/>
                  </a:cubicBezTo>
                  <a:cubicBezTo>
                    <a:pt x="44" y="204"/>
                    <a:pt x="46" y="197"/>
                    <a:pt x="46" y="18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4" y="189"/>
                    <a:pt x="68" y="186"/>
                    <a:pt x="68" y="182"/>
                  </a:cubicBezTo>
                  <a:cubicBezTo>
                    <a:pt x="68" y="178"/>
                    <a:pt x="65" y="175"/>
                    <a:pt x="61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3" y="165"/>
                    <a:pt x="39" y="156"/>
                    <a:pt x="38" y="155"/>
                  </a:cubicBezTo>
                  <a:cubicBezTo>
                    <a:pt x="37" y="153"/>
                    <a:pt x="35" y="152"/>
                    <a:pt x="33" y="152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7" y="148"/>
                    <a:pt x="16" y="148"/>
                    <a:pt x="16" y="148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5" y="112"/>
                    <a:pt x="45" y="98"/>
                    <a:pt x="45" y="93"/>
                  </a:cubicBezTo>
                  <a:cubicBezTo>
                    <a:pt x="45" y="93"/>
                    <a:pt x="45" y="92"/>
                    <a:pt x="45" y="92"/>
                  </a:cubicBezTo>
                  <a:cubicBezTo>
                    <a:pt x="36" y="48"/>
                    <a:pt x="63" y="33"/>
                    <a:pt x="64" y="32"/>
                  </a:cubicBezTo>
                  <a:cubicBezTo>
                    <a:pt x="84" y="20"/>
                    <a:pt x="106" y="14"/>
                    <a:pt x="127" y="14"/>
                  </a:cubicBezTo>
                  <a:cubicBezTo>
                    <a:pt x="165" y="14"/>
                    <a:pt x="191" y="32"/>
                    <a:pt x="191" y="32"/>
                  </a:cubicBezTo>
                  <a:cubicBezTo>
                    <a:pt x="249" y="75"/>
                    <a:pt x="213" y="139"/>
                    <a:pt x="211" y="144"/>
                  </a:cubicBezTo>
                  <a:cubicBezTo>
                    <a:pt x="197" y="16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8" y="217"/>
                    <a:pt x="191" y="237"/>
                    <a:pt x="193" y="250"/>
                  </a:cubicBezTo>
                  <a:cubicBezTo>
                    <a:pt x="207" y="250"/>
                    <a:pt x="207" y="250"/>
                    <a:pt x="207" y="250"/>
                  </a:cubicBezTo>
                  <a:cubicBezTo>
                    <a:pt x="205" y="239"/>
                    <a:pt x="202" y="218"/>
                    <a:pt x="203" y="199"/>
                  </a:cubicBezTo>
                  <a:cubicBezTo>
                    <a:pt x="204" y="195"/>
                    <a:pt x="211" y="169"/>
                    <a:pt x="222" y="152"/>
                  </a:cubicBezTo>
                  <a:cubicBezTo>
                    <a:pt x="222" y="152"/>
                    <a:pt x="223" y="152"/>
                    <a:pt x="223" y="152"/>
                  </a:cubicBezTo>
                  <a:cubicBezTo>
                    <a:pt x="223" y="151"/>
                    <a:pt x="268" y="72"/>
                    <a:pt x="19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1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381328"/>
            <a:ext cx="1115616" cy="437338"/>
          </a:xfrm>
          <a:prstGeom prst="rect">
            <a:avLst/>
          </a:prstGeom>
          <a:noFill/>
        </p:spPr>
      </p:pic>
      <p:sp>
        <p:nvSpPr>
          <p:cNvPr id="157" name="CaixaDeTexto 156"/>
          <p:cNvSpPr txBox="1"/>
          <p:nvPr/>
        </p:nvSpPr>
        <p:spPr>
          <a:xfrm>
            <a:off x="4283968" y="213285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</a:t>
            </a:r>
          </a:p>
        </p:txBody>
      </p:sp>
    </p:spTree>
    <p:extLst>
      <p:ext uri="{BB962C8B-B14F-4D97-AF65-F5344CB8AC3E}">
        <p14:creationId xmlns:p14="http://schemas.microsoft.com/office/powerpoint/2010/main" val="42429868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58568" y="1682496"/>
            <a:ext cx="5853912" cy="393122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763688" cy="6858000"/>
          </a:xfrm>
          <a:prstGeom prst="rect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/>
          <p:cNvSpPr/>
          <p:nvPr/>
        </p:nvSpPr>
        <p:spPr>
          <a:xfrm>
            <a:off x="2483768" y="188640"/>
            <a:ext cx="5882640" cy="564803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39674" y="1002700"/>
            <a:ext cx="162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_  X</a:t>
            </a:r>
          </a:p>
        </p:txBody>
      </p:sp>
      <p:sp>
        <p:nvSpPr>
          <p:cNvPr id="12" name="CaixaDeTexto 11"/>
          <p:cNvSpPr txBox="1"/>
          <p:nvPr/>
        </p:nvSpPr>
        <p:spPr>
          <a:xfrm rot="5400000">
            <a:off x="-2300210" y="2703222"/>
            <a:ext cx="5527988" cy="1432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8000" b="1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OBRIGADA</a:t>
            </a:r>
            <a:endParaRPr lang="pt-BR" sz="8000" b="1" dirty="0">
              <a:solidFill>
                <a:srgbClr val="DBD61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Agrupar 20"/>
          <p:cNvGrpSpPr/>
          <p:nvPr/>
        </p:nvGrpSpPr>
        <p:grpSpPr>
          <a:xfrm>
            <a:off x="2977772" y="2014328"/>
            <a:ext cx="209569" cy="279425"/>
            <a:chOff x="8209280" y="942340"/>
            <a:chExt cx="238760" cy="238760"/>
          </a:xfrm>
        </p:grpSpPr>
        <p:sp>
          <p:nvSpPr>
            <p:cNvPr id="22" name="Elipse 21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Arco 22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rgbClr val="ECC5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47" name="Elipse 46"/>
          <p:cNvSpPr/>
          <p:nvPr/>
        </p:nvSpPr>
        <p:spPr>
          <a:xfrm rot="5400000">
            <a:off x="8622436" y="4528712"/>
            <a:ext cx="130795" cy="98096"/>
          </a:xfrm>
          <a:prstGeom prst="ellipse">
            <a:avLst/>
          </a:prstGeom>
          <a:solidFill>
            <a:srgbClr val="043CA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103"/>
          <p:cNvGrpSpPr/>
          <p:nvPr/>
        </p:nvGrpSpPr>
        <p:grpSpPr>
          <a:xfrm>
            <a:off x="827584" y="5517232"/>
            <a:ext cx="822722" cy="1063626"/>
            <a:chOff x="4763" y="-1588"/>
            <a:chExt cx="1096963" cy="1063626"/>
          </a:xfrm>
          <a:solidFill>
            <a:schemeClr val="bg1"/>
          </a:solidFill>
        </p:grpSpPr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4763" y="923925"/>
              <a:ext cx="1096963" cy="138113"/>
            </a:xfrm>
            <a:custGeom>
              <a:avLst/>
              <a:gdLst>
                <a:gd name="T0" fmla="*/ 642 w 691"/>
                <a:gd name="T1" fmla="*/ 87 h 87"/>
                <a:gd name="T2" fmla="*/ 49 w 691"/>
                <a:gd name="T3" fmla="*/ 87 h 87"/>
                <a:gd name="T4" fmla="*/ 0 w 691"/>
                <a:gd name="T5" fmla="*/ 38 h 87"/>
                <a:gd name="T6" fmla="*/ 0 w 691"/>
                <a:gd name="T7" fmla="*/ 0 h 87"/>
                <a:gd name="T8" fmla="*/ 275 w 691"/>
                <a:gd name="T9" fmla="*/ 0 h 87"/>
                <a:gd name="T10" fmla="*/ 297 w 691"/>
                <a:gd name="T11" fmla="*/ 22 h 87"/>
                <a:gd name="T12" fmla="*/ 394 w 691"/>
                <a:gd name="T13" fmla="*/ 22 h 87"/>
                <a:gd name="T14" fmla="*/ 416 w 691"/>
                <a:gd name="T15" fmla="*/ 0 h 87"/>
                <a:gd name="T16" fmla="*/ 691 w 691"/>
                <a:gd name="T17" fmla="*/ 0 h 87"/>
                <a:gd name="T18" fmla="*/ 691 w 691"/>
                <a:gd name="T19" fmla="*/ 38 h 87"/>
                <a:gd name="T20" fmla="*/ 642 w 691"/>
                <a:gd name="T21" fmla="*/ 87 h 87"/>
                <a:gd name="T22" fmla="*/ 59 w 691"/>
                <a:gd name="T23" fmla="*/ 65 h 87"/>
                <a:gd name="T24" fmla="*/ 631 w 691"/>
                <a:gd name="T25" fmla="*/ 65 h 87"/>
                <a:gd name="T26" fmla="*/ 669 w 691"/>
                <a:gd name="T27" fmla="*/ 27 h 87"/>
                <a:gd name="T28" fmla="*/ 669 w 691"/>
                <a:gd name="T29" fmla="*/ 22 h 87"/>
                <a:gd name="T30" fmla="*/ 426 w 691"/>
                <a:gd name="T31" fmla="*/ 22 h 87"/>
                <a:gd name="T32" fmla="*/ 405 w 691"/>
                <a:gd name="T33" fmla="*/ 44 h 87"/>
                <a:gd name="T34" fmla="*/ 286 w 691"/>
                <a:gd name="T35" fmla="*/ 44 h 87"/>
                <a:gd name="T36" fmla="*/ 264 w 691"/>
                <a:gd name="T37" fmla="*/ 22 h 87"/>
                <a:gd name="T38" fmla="*/ 22 w 691"/>
                <a:gd name="T39" fmla="*/ 22 h 87"/>
                <a:gd name="T40" fmla="*/ 22 w 691"/>
                <a:gd name="T41" fmla="*/ 27 h 87"/>
                <a:gd name="T42" fmla="*/ 59 w 691"/>
                <a:gd name="T43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1" h="87">
                  <a:moveTo>
                    <a:pt x="642" y="87"/>
                  </a:moveTo>
                  <a:lnTo>
                    <a:pt x="49" y="87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75" y="0"/>
                  </a:lnTo>
                  <a:lnTo>
                    <a:pt x="297" y="22"/>
                  </a:lnTo>
                  <a:lnTo>
                    <a:pt x="394" y="22"/>
                  </a:lnTo>
                  <a:lnTo>
                    <a:pt x="416" y="0"/>
                  </a:lnTo>
                  <a:lnTo>
                    <a:pt x="691" y="0"/>
                  </a:lnTo>
                  <a:lnTo>
                    <a:pt x="691" y="38"/>
                  </a:lnTo>
                  <a:lnTo>
                    <a:pt x="642" y="87"/>
                  </a:lnTo>
                  <a:close/>
                  <a:moveTo>
                    <a:pt x="59" y="65"/>
                  </a:moveTo>
                  <a:lnTo>
                    <a:pt x="631" y="65"/>
                  </a:lnTo>
                  <a:lnTo>
                    <a:pt x="669" y="27"/>
                  </a:lnTo>
                  <a:lnTo>
                    <a:pt x="669" y="22"/>
                  </a:lnTo>
                  <a:lnTo>
                    <a:pt x="426" y="22"/>
                  </a:lnTo>
                  <a:lnTo>
                    <a:pt x="405" y="44"/>
                  </a:lnTo>
                  <a:lnTo>
                    <a:pt x="286" y="44"/>
                  </a:lnTo>
                  <a:lnTo>
                    <a:pt x="264" y="22"/>
                  </a:lnTo>
                  <a:lnTo>
                    <a:pt x="22" y="22"/>
                  </a:lnTo>
                  <a:lnTo>
                    <a:pt x="22" y="27"/>
                  </a:lnTo>
                  <a:lnTo>
                    <a:pt x="59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Rectangle 36"/>
            <p:cNvSpPr>
              <a:spLocks noChangeArrowheads="1"/>
            </p:cNvSpPr>
            <p:nvPr/>
          </p:nvSpPr>
          <p:spPr bwMode="auto">
            <a:xfrm>
              <a:off x="466726" y="855663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Rectangle 37"/>
            <p:cNvSpPr>
              <a:spLocks noChangeArrowheads="1"/>
            </p:cNvSpPr>
            <p:nvPr/>
          </p:nvSpPr>
          <p:spPr bwMode="auto">
            <a:xfrm>
              <a:off x="398463" y="855663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Rectangle 38"/>
            <p:cNvSpPr>
              <a:spLocks noChangeArrowheads="1"/>
            </p:cNvSpPr>
            <p:nvPr/>
          </p:nvSpPr>
          <p:spPr bwMode="auto">
            <a:xfrm>
              <a:off x="536576" y="855663"/>
              <a:ext cx="333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Rectangle 39"/>
            <p:cNvSpPr>
              <a:spLocks noChangeArrowheads="1"/>
            </p:cNvSpPr>
            <p:nvPr/>
          </p:nvSpPr>
          <p:spPr bwMode="auto">
            <a:xfrm>
              <a:off x="604838" y="855663"/>
              <a:ext cx="333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Rectangle 40"/>
            <p:cNvSpPr>
              <a:spLocks noChangeArrowheads="1"/>
            </p:cNvSpPr>
            <p:nvPr/>
          </p:nvSpPr>
          <p:spPr bwMode="auto">
            <a:xfrm>
              <a:off x="673101" y="855663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Freeform 41"/>
            <p:cNvSpPr>
              <a:spLocks/>
            </p:cNvSpPr>
            <p:nvPr/>
          </p:nvSpPr>
          <p:spPr bwMode="auto">
            <a:xfrm>
              <a:off x="536576" y="204788"/>
              <a:ext cx="393700" cy="617538"/>
            </a:xfrm>
            <a:custGeom>
              <a:avLst/>
              <a:gdLst>
                <a:gd name="T0" fmla="*/ 21 w 248"/>
                <a:gd name="T1" fmla="*/ 389 h 389"/>
                <a:gd name="T2" fmla="*/ 0 w 248"/>
                <a:gd name="T3" fmla="*/ 389 h 389"/>
                <a:gd name="T4" fmla="*/ 0 w 248"/>
                <a:gd name="T5" fmla="*/ 0 h 389"/>
                <a:gd name="T6" fmla="*/ 248 w 248"/>
                <a:gd name="T7" fmla="*/ 0 h 389"/>
                <a:gd name="T8" fmla="*/ 248 w 248"/>
                <a:gd name="T9" fmla="*/ 21 h 389"/>
                <a:gd name="T10" fmla="*/ 21 w 248"/>
                <a:gd name="T11" fmla="*/ 21 h 389"/>
                <a:gd name="T12" fmla="*/ 21 w 248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389">
                  <a:moveTo>
                    <a:pt x="21" y="389"/>
                  </a:moveTo>
                  <a:lnTo>
                    <a:pt x="0" y="389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21"/>
                  </a:lnTo>
                  <a:lnTo>
                    <a:pt x="21" y="21"/>
                  </a:lnTo>
                  <a:lnTo>
                    <a:pt x="21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466726" y="-1588"/>
              <a:ext cx="395288" cy="68263"/>
            </a:xfrm>
            <a:custGeom>
              <a:avLst/>
              <a:gdLst>
                <a:gd name="T0" fmla="*/ 22 w 249"/>
                <a:gd name="T1" fmla="*/ 43 h 43"/>
                <a:gd name="T2" fmla="*/ 0 w 249"/>
                <a:gd name="T3" fmla="*/ 43 h 43"/>
                <a:gd name="T4" fmla="*/ 0 w 249"/>
                <a:gd name="T5" fmla="*/ 0 h 43"/>
                <a:gd name="T6" fmla="*/ 249 w 249"/>
                <a:gd name="T7" fmla="*/ 0 h 43"/>
                <a:gd name="T8" fmla="*/ 249 w 249"/>
                <a:gd name="T9" fmla="*/ 22 h 43"/>
                <a:gd name="T10" fmla="*/ 22 w 249"/>
                <a:gd name="T11" fmla="*/ 22 h 43"/>
                <a:gd name="T12" fmla="*/ 22 w 249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43">
                  <a:moveTo>
                    <a:pt x="22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249" y="0"/>
                  </a:lnTo>
                  <a:lnTo>
                    <a:pt x="249" y="22"/>
                  </a:lnTo>
                  <a:lnTo>
                    <a:pt x="22" y="22"/>
                  </a:lnTo>
                  <a:lnTo>
                    <a:pt x="2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Rectangle 43"/>
            <p:cNvSpPr>
              <a:spLocks noChangeArrowheads="1"/>
            </p:cNvSpPr>
            <p:nvPr/>
          </p:nvSpPr>
          <p:spPr bwMode="auto">
            <a:xfrm>
              <a:off x="466726" y="169863"/>
              <a:ext cx="34925" cy="65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Freeform 44"/>
            <p:cNvSpPr>
              <a:spLocks/>
            </p:cNvSpPr>
            <p:nvPr/>
          </p:nvSpPr>
          <p:spPr bwMode="auto">
            <a:xfrm>
              <a:off x="673101" y="547688"/>
              <a:ext cx="103188" cy="274638"/>
            </a:xfrm>
            <a:custGeom>
              <a:avLst/>
              <a:gdLst>
                <a:gd name="T0" fmla="*/ 22 w 65"/>
                <a:gd name="T1" fmla="*/ 173 h 173"/>
                <a:gd name="T2" fmla="*/ 0 w 65"/>
                <a:gd name="T3" fmla="*/ 173 h 173"/>
                <a:gd name="T4" fmla="*/ 0 w 65"/>
                <a:gd name="T5" fmla="*/ 0 h 173"/>
                <a:gd name="T6" fmla="*/ 65 w 65"/>
                <a:gd name="T7" fmla="*/ 0 h 173"/>
                <a:gd name="T8" fmla="*/ 65 w 65"/>
                <a:gd name="T9" fmla="*/ 21 h 173"/>
                <a:gd name="T10" fmla="*/ 22 w 65"/>
                <a:gd name="T11" fmla="*/ 21 h 173"/>
                <a:gd name="T12" fmla="*/ 22 w 65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73">
                  <a:moveTo>
                    <a:pt x="22" y="173"/>
                  </a:moveTo>
                  <a:lnTo>
                    <a:pt x="0" y="173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21"/>
                  </a:lnTo>
                  <a:lnTo>
                    <a:pt x="22" y="21"/>
                  </a:lnTo>
                  <a:lnTo>
                    <a:pt x="2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Freeform 45"/>
            <p:cNvSpPr>
              <a:spLocks/>
            </p:cNvSpPr>
            <p:nvPr/>
          </p:nvSpPr>
          <p:spPr bwMode="auto">
            <a:xfrm>
              <a:off x="244476" y="101600"/>
              <a:ext cx="393700" cy="68263"/>
            </a:xfrm>
            <a:custGeom>
              <a:avLst/>
              <a:gdLst>
                <a:gd name="T0" fmla="*/ 248 w 248"/>
                <a:gd name="T1" fmla="*/ 43 h 43"/>
                <a:gd name="T2" fmla="*/ 227 w 248"/>
                <a:gd name="T3" fmla="*/ 43 h 43"/>
                <a:gd name="T4" fmla="*/ 227 w 248"/>
                <a:gd name="T5" fmla="*/ 22 h 43"/>
                <a:gd name="T6" fmla="*/ 0 w 248"/>
                <a:gd name="T7" fmla="*/ 22 h 43"/>
                <a:gd name="T8" fmla="*/ 0 w 248"/>
                <a:gd name="T9" fmla="*/ 0 h 43"/>
                <a:gd name="T10" fmla="*/ 248 w 248"/>
                <a:gd name="T11" fmla="*/ 0 h 43"/>
                <a:gd name="T12" fmla="*/ 248 w 24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43">
                  <a:moveTo>
                    <a:pt x="248" y="43"/>
                  </a:moveTo>
                  <a:lnTo>
                    <a:pt x="227" y="43"/>
                  </a:lnTo>
                  <a:lnTo>
                    <a:pt x="227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24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Rectangle 46"/>
            <p:cNvSpPr>
              <a:spLocks noChangeArrowheads="1"/>
            </p:cNvSpPr>
            <p:nvPr/>
          </p:nvSpPr>
          <p:spPr bwMode="auto">
            <a:xfrm>
              <a:off x="604838" y="273050"/>
              <a:ext cx="33338" cy="549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47"/>
            <p:cNvSpPr>
              <a:spLocks/>
            </p:cNvSpPr>
            <p:nvPr/>
          </p:nvSpPr>
          <p:spPr bwMode="auto">
            <a:xfrm>
              <a:off x="211138" y="479425"/>
              <a:ext cx="222250" cy="342900"/>
            </a:xfrm>
            <a:custGeom>
              <a:avLst/>
              <a:gdLst>
                <a:gd name="T0" fmla="*/ 140 w 140"/>
                <a:gd name="T1" fmla="*/ 216 h 216"/>
                <a:gd name="T2" fmla="*/ 118 w 140"/>
                <a:gd name="T3" fmla="*/ 216 h 216"/>
                <a:gd name="T4" fmla="*/ 118 w 140"/>
                <a:gd name="T5" fmla="*/ 21 h 216"/>
                <a:gd name="T6" fmla="*/ 0 w 140"/>
                <a:gd name="T7" fmla="*/ 21 h 216"/>
                <a:gd name="T8" fmla="*/ 0 w 140"/>
                <a:gd name="T9" fmla="*/ 0 h 216"/>
                <a:gd name="T10" fmla="*/ 140 w 140"/>
                <a:gd name="T11" fmla="*/ 0 h 216"/>
                <a:gd name="T12" fmla="*/ 140 w 140"/>
                <a:gd name="T1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16">
                  <a:moveTo>
                    <a:pt x="140" y="216"/>
                  </a:moveTo>
                  <a:lnTo>
                    <a:pt x="118" y="216"/>
                  </a:lnTo>
                  <a:lnTo>
                    <a:pt x="118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Rectangle 48"/>
            <p:cNvSpPr>
              <a:spLocks noChangeArrowheads="1"/>
            </p:cNvSpPr>
            <p:nvPr/>
          </p:nvSpPr>
          <p:spPr bwMode="auto">
            <a:xfrm>
              <a:off x="107951" y="101600"/>
              <a:ext cx="333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" name="Rectangle 49"/>
            <p:cNvSpPr>
              <a:spLocks noChangeArrowheads="1"/>
            </p:cNvSpPr>
            <p:nvPr/>
          </p:nvSpPr>
          <p:spPr bwMode="auto">
            <a:xfrm>
              <a:off x="176213" y="101600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" name="Rectangle 50"/>
            <p:cNvSpPr>
              <a:spLocks noChangeArrowheads="1"/>
            </p:cNvSpPr>
            <p:nvPr/>
          </p:nvSpPr>
          <p:spPr bwMode="auto">
            <a:xfrm>
              <a:off x="895351" y="-1588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Rectangle 51"/>
            <p:cNvSpPr>
              <a:spLocks noChangeArrowheads="1"/>
            </p:cNvSpPr>
            <p:nvPr/>
          </p:nvSpPr>
          <p:spPr bwMode="auto">
            <a:xfrm>
              <a:off x="963613" y="-1588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52"/>
            <p:cNvSpPr>
              <a:spLocks/>
            </p:cNvSpPr>
            <p:nvPr/>
          </p:nvSpPr>
          <p:spPr bwMode="auto">
            <a:xfrm>
              <a:off x="107951" y="341313"/>
              <a:ext cx="890588" cy="549275"/>
            </a:xfrm>
            <a:custGeom>
              <a:avLst/>
              <a:gdLst>
                <a:gd name="T0" fmla="*/ 208 w 208"/>
                <a:gd name="T1" fmla="*/ 128 h 128"/>
                <a:gd name="T2" fmla="*/ 148 w 208"/>
                <a:gd name="T3" fmla="*/ 128 h 128"/>
                <a:gd name="T4" fmla="*/ 148 w 208"/>
                <a:gd name="T5" fmla="*/ 120 h 128"/>
                <a:gd name="T6" fmla="*/ 200 w 208"/>
                <a:gd name="T7" fmla="*/ 120 h 128"/>
                <a:gd name="T8" fmla="*/ 200 w 208"/>
                <a:gd name="T9" fmla="*/ 16 h 128"/>
                <a:gd name="T10" fmla="*/ 192 w 208"/>
                <a:gd name="T11" fmla="*/ 8 h 128"/>
                <a:gd name="T12" fmla="*/ 16 w 208"/>
                <a:gd name="T13" fmla="*/ 8 h 128"/>
                <a:gd name="T14" fmla="*/ 8 w 208"/>
                <a:gd name="T15" fmla="*/ 16 h 128"/>
                <a:gd name="T16" fmla="*/ 8 w 208"/>
                <a:gd name="T17" fmla="*/ 120 h 128"/>
                <a:gd name="T18" fmla="*/ 60 w 208"/>
                <a:gd name="T19" fmla="*/ 120 h 128"/>
                <a:gd name="T20" fmla="*/ 60 w 208"/>
                <a:gd name="T21" fmla="*/ 128 h 128"/>
                <a:gd name="T22" fmla="*/ 0 w 208"/>
                <a:gd name="T23" fmla="*/ 128 h 128"/>
                <a:gd name="T24" fmla="*/ 0 w 208"/>
                <a:gd name="T25" fmla="*/ 16 h 128"/>
                <a:gd name="T26" fmla="*/ 16 w 208"/>
                <a:gd name="T27" fmla="*/ 0 h 128"/>
                <a:gd name="T28" fmla="*/ 192 w 208"/>
                <a:gd name="T29" fmla="*/ 0 h 128"/>
                <a:gd name="T30" fmla="*/ 208 w 208"/>
                <a:gd name="T31" fmla="*/ 16 h 128"/>
                <a:gd name="T32" fmla="*/ 208 w 208"/>
                <a:gd name="T3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128">
                  <a:moveTo>
                    <a:pt x="208" y="128"/>
                  </a:moveTo>
                  <a:cubicBezTo>
                    <a:pt x="148" y="128"/>
                    <a:pt x="148" y="128"/>
                    <a:pt x="148" y="128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2"/>
                    <a:pt x="196" y="8"/>
                    <a:pt x="19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01" y="0"/>
                    <a:pt x="208" y="7"/>
                    <a:pt x="208" y="16"/>
                  </a:cubicBezTo>
                  <a:lnTo>
                    <a:pt x="20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" name="Agrupar 104"/>
          <p:cNvGrpSpPr/>
          <p:nvPr/>
        </p:nvGrpSpPr>
        <p:grpSpPr>
          <a:xfrm>
            <a:off x="971600" y="5085184"/>
            <a:ext cx="148620" cy="196096"/>
            <a:chOff x="3417998" y="4751163"/>
            <a:chExt cx="198160" cy="196096"/>
          </a:xfrm>
        </p:grpSpPr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3423159" y="4756323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3544944" y="4878109"/>
              <a:ext cx="71214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1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5"/>
                    <a:pt x="15" y="2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5"/>
                    <a:pt x="21" y="25"/>
                    <a:pt x="19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3417998" y="4875012"/>
              <a:ext cx="71214" cy="69150"/>
            </a:xfrm>
            <a:custGeom>
              <a:avLst/>
              <a:gdLst>
                <a:gd name="T0" fmla="*/ 7 w 26"/>
                <a:gd name="T1" fmla="*/ 25 h 25"/>
                <a:gd name="T2" fmla="*/ 3 w 26"/>
                <a:gd name="T3" fmla="*/ 23 h 25"/>
                <a:gd name="T4" fmla="*/ 3 w 26"/>
                <a:gd name="T5" fmla="*/ 15 h 25"/>
                <a:gd name="T6" fmla="*/ 16 w 26"/>
                <a:gd name="T7" fmla="*/ 2 h 25"/>
                <a:gd name="T8" fmla="*/ 24 w 26"/>
                <a:gd name="T9" fmla="*/ 2 h 25"/>
                <a:gd name="T10" fmla="*/ 24 w 26"/>
                <a:gd name="T11" fmla="*/ 10 h 25"/>
                <a:gd name="T12" fmla="*/ 11 w 26"/>
                <a:gd name="T13" fmla="*/ 23 h 25"/>
                <a:gd name="T14" fmla="*/ 7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7" y="25"/>
                  </a:moveTo>
                  <a:cubicBezTo>
                    <a:pt x="6" y="25"/>
                    <a:pt x="4" y="24"/>
                    <a:pt x="3" y="23"/>
                  </a:cubicBezTo>
                  <a:cubicBezTo>
                    <a:pt x="0" y="21"/>
                    <a:pt x="0" y="17"/>
                    <a:pt x="3" y="1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0"/>
                    <a:pt x="22" y="0"/>
                    <a:pt x="24" y="2"/>
                  </a:cubicBezTo>
                  <a:cubicBezTo>
                    <a:pt x="26" y="4"/>
                    <a:pt x="26" y="8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9" y="25"/>
                    <a:pt x="7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3541848" y="4751163"/>
              <a:ext cx="72245" cy="71214"/>
            </a:xfrm>
            <a:custGeom>
              <a:avLst/>
              <a:gdLst>
                <a:gd name="T0" fmla="*/ 6 w 26"/>
                <a:gd name="T1" fmla="*/ 26 h 26"/>
                <a:gd name="T2" fmla="*/ 2 w 26"/>
                <a:gd name="T3" fmla="*/ 24 h 26"/>
                <a:gd name="T4" fmla="*/ 2 w 26"/>
                <a:gd name="T5" fmla="*/ 16 h 26"/>
                <a:gd name="T6" fmla="*/ 15 w 26"/>
                <a:gd name="T7" fmla="*/ 3 h 26"/>
                <a:gd name="T8" fmla="*/ 23 w 26"/>
                <a:gd name="T9" fmla="*/ 3 h 26"/>
                <a:gd name="T10" fmla="*/ 23 w 26"/>
                <a:gd name="T11" fmla="*/ 11 h 26"/>
                <a:gd name="T12" fmla="*/ 10 w 26"/>
                <a:gd name="T13" fmla="*/ 24 h 26"/>
                <a:gd name="T14" fmla="*/ 6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2"/>
                    <a:pt x="0" y="18"/>
                    <a:pt x="2" y="1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6" y="5"/>
                    <a:pt x="26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11" name="Retângulo 110"/>
          <p:cNvSpPr/>
          <p:nvPr/>
        </p:nvSpPr>
        <p:spPr>
          <a:xfrm rot="2700000">
            <a:off x="1142877" y="4925121"/>
            <a:ext cx="229616" cy="172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12" name="Retângulo 111"/>
          <p:cNvSpPr/>
          <p:nvPr/>
        </p:nvSpPr>
        <p:spPr>
          <a:xfrm rot="2700000">
            <a:off x="1344874" y="5256368"/>
            <a:ext cx="111473" cy="8360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755576" y="4653136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5" name="Forma Livre: Forma 114"/>
          <p:cNvSpPr/>
          <p:nvPr/>
        </p:nvSpPr>
        <p:spPr>
          <a:xfrm>
            <a:off x="2559947" y="1682496"/>
            <a:ext cx="294894" cy="3931920"/>
          </a:xfrm>
          <a:custGeom>
            <a:avLst/>
            <a:gdLst>
              <a:gd name="connsiteX0" fmla="*/ 384048 w 384048"/>
              <a:gd name="connsiteY0" fmla="*/ 0 h 3931920"/>
              <a:gd name="connsiteX1" fmla="*/ 0 w 384048"/>
              <a:gd name="connsiteY1" fmla="*/ 0 h 3931920"/>
              <a:gd name="connsiteX2" fmla="*/ 0 w 384048"/>
              <a:gd name="connsiteY2" fmla="*/ 3931920 h 3931920"/>
              <a:gd name="connsiteX3" fmla="*/ 377952 w 384048"/>
              <a:gd name="connsiteY3" fmla="*/ 3931920 h 3931920"/>
              <a:gd name="connsiteX0" fmla="*/ 384048 w 384048"/>
              <a:gd name="connsiteY0" fmla="*/ 0 h 3931920"/>
              <a:gd name="connsiteX1" fmla="*/ 0 w 384048"/>
              <a:gd name="connsiteY1" fmla="*/ 0 h 3931920"/>
              <a:gd name="connsiteX2" fmla="*/ 0 w 384048"/>
              <a:gd name="connsiteY2" fmla="*/ 3931920 h 3931920"/>
              <a:gd name="connsiteX3" fmla="*/ 383032 w 384048"/>
              <a:gd name="connsiteY3" fmla="*/ 3931920 h 3931920"/>
              <a:gd name="connsiteX0" fmla="*/ 384048 w 393192"/>
              <a:gd name="connsiteY0" fmla="*/ 0 h 3931920"/>
              <a:gd name="connsiteX1" fmla="*/ 0 w 393192"/>
              <a:gd name="connsiteY1" fmla="*/ 0 h 3931920"/>
              <a:gd name="connsiteX2" fmla="*/ 0 w 393192"/>
              <a:gd name="connsiteY2" fmla="*/ 3931920 h 3931920"/>
              <a:gd name="connsiteX3" fmla="*/ 393192 w 393192"/>
              <a:gd name="connsiteY3" fmla="*/ 3931920 h 3931920"/>
              <a:gd name="connsiteX0" fmla="*/ 386588 w 393192"/>
              <a:gd name="connsiteY0" fmla="*/ 0 h 3931920"/>
              <a:gd name="connsiteX1" fmla="*/ 0 w 393192"/>
              <a:gd name="connsiteY1" fmla="*/ 0 h 3931920"/>
              <a:gd name="connsiteX2" fmla="*/ 0 w 393192"/>
              <a:gd name="connsiteY2" fmla="*/ 3931920 h 3931920"/>
              <a:gd name="connsiteX3" fmla="*/ 393192 w 393192"/>
              <a:gd name="connsiteY3" fmla="*/ 3931920 h 3931920"/>
              <a:gd name="connsiteX0" fmla="*/ 391668 w 393192"/>
              <a:gd name="connsiteY0" fmla="*/ 0 h 3931920"/>
              <a:gd name="connsiteX1" fmla="*/ 0 w 393192"/>
              <a:gd name="connsiteY1" fmla="*/ 0 h 3931920"/>
              <a:gd name="connsiteX2" fmla="*/ 0 w 393192"/>
              <a:gd name="connsiteY2" fmla="*/ 3931920 h 3931920"/>
              <a:gd name="connsiteX3" fmla="*/ 393192 w 393192"/>
              <a:gd name="connsiteY3" fmla="*/ 393192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92" h="3931920">
                <a:moveTo>
                  <a:pt x="391668" y="0"/>
                </a:moveTo>
                <a:lnTo>
                  <a:pt x="0" y="0"/>
                </a:lnTo>
                <a:lnTo>
                  <a:pt x="0" y="3931920"/>
                </a:lnTo>
                <a:lnTo>
                  <a:pt x="393192" y="393192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CaixaDeTexto 115"/>
          <p:cNvSpPr txBox="1"/>
          <p:nvPr/>
        </p:nvSpPr>
        <p:spPr>
          <a:xfrm>
            <a:off x="3419872" y="2060848"/>
            <a:ext cx="45365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Contato:</a:t>
            </a:r>
          </a:p>
          <a:p>
            <a:pPr>
              <a:lnSpc>
                <a:spcPct val="90000"/>
              </a:lnSpc>
            </a:pPr>
            <a:r>
              <a:rPr lang="pt-B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Gina Marini Vieira Ferreira</a:t>
            </a:r>
          </a:p>
          <a:p>
            <a:pPr>
              <a:lnSpc>
                <a:spcPct val="90000"/>
              </a:lnSpc>
            </a:pPr>
            <a:r>
              <a:rPr lang="pt-B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Mestre em Nutrição Humana</a:t>
            </a:r>
          </a:p>
          <a:p>
            <a:pPr>
              <a:lnSpc>
                <a:spcPct val="90000"/>
              </a:lnSpc>
            </a:pPr>
            <a:r>
              <a:rPr lang="pt-B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Especialista em desenvolvimento </a:t>
            </a:r>
            <a:r>
              <a:rPr lang="pt-BR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industrial- SESI</a:t>
            </a:r>
            <a:endParaRPr lang="pt-BR" sz="2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endParaRPr lang="pt-BR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r>
              <a:rPr lang="pt-B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(61) 3317-8828</a:t>
            </a:r>
          </a:p>
          <a:p>
            <a:pPr>
              <a:lnSpc>
                <a:spcPct val="90000"/>
              </a:lnSpc>
            </a:pPr>
            <a:r>
              <a:rPr lang="pt-B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gmferreira@sesi.org.br</a:t>
            </a:r>
            <a:endParaRPr lang="pt-BR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</a:pPr>
            <a:endParaRPr lang="pt-BR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Agrupar 135"/>
          <p:cNvGrpSpPr/>
          <p:nvPr/>
        </p:nvGrpSpPr>
        <p:grpSpPr>
          <a:xfrm>
            <a:off x="8215699" y="5409864"/>
            <a:ext cx="617935" cy="792164"/>
            <a:chOff x="3175" y="-3175"/>
            <a:chExt cx="823913" cy="792164"/>
          </a:xfrm>
          <a:solidFill>
            <a:schemeClr val="bg1">
              <a:lumMod val="65000"/>
            </a:schemeClr>
          </a:solidFill>
        </p:grpSpPr>
        <p:sp>
          <p:nvSpPr>
            <p:cNvPr id="127" name="Freeform 56"/>
            <p:cNvSpPr>
              <a:spLocks/>
            </p:cNvSpPr>
            <p:nvPr/>
          </p:nvSpPr>
          <p:spPr bwMode="auto">
            <a:xfrm>
              <a:off x="552450" y="393701"/>
              <a:ext cx="138113" cy="395288"/>
            </a:xfrm>
            <a:custGeom>
              <a:avLst/>
              <a:gdLst>
                <a:gd name="T0" fmla="*/ 16 w 32"/>
                <a:gd name="T1" fmla="*/ 92 h 92"/>
                <a:gd name="T2" fmla="*/ 0 w 32"/>
                <a:gd name="T3" fmla="*/ 76 h 92"/>
                <a:gd name="T4" fmla="*/ 0 w 32"/>
                <a:gd name="T5" fmla="*/ 0 h 92"/>
                <a:gd name="T6" fmla="*/ 8 w 32"/>
                <a:gd name="T7" fmla="*/ 0 h 92"/>
                <a:gd name="T8" fmla="*/ 8 w 32"/>
                <a:gd name="T9" fmla="*/ 76 h 92"/>
                <a:gd name="T10" fmla="*/ 16 w 32"/>
                <a:gd name="T11" fmla="*/ 84 h 92"/>
                <a:gd name="T12" fmla="*/ 24 w 32"/>
                <a:gd name="T13" fmla="*/ 76 h 92"/>
                <a:gd name="T14" fmla="*/ 24 w 32"/>
                <a:gd name="T15" fmla="*/ 0 h 92"/>
                <a:gd name="T16" fmla="*/ 32 w 32"/>
                <a:gd name="T17" fmla="*/ 0 h 92"/>
                <a:gd name="T18" fmla="*/ 32 w 32"/>
                <a:gd name="T19" fmla="*/ 76 h 92"/>
                <a:gd name="T20" fmla="*/ 16 w 32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92">
                  <a:moveTo>
                    <a:pt x="16" y="92"/>
                  </a:moveTo>
                  <a:cubicBezTo>
                    <a:pt x="7" y="92"/>
                    <a:pt x="0" y="85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0"/>
                    <a:pt x="12" y="84"/>
                    <a:pt x="16" y="84"/>
                  </a:cubicBezTo>
                  <a:cubicBezTo>
                    <a:pt x="20" y="84"/>
                    <a:pt x="24" y="80"/>
                    <a:pt x="24" y="7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85"/>
                    <a:pt x="25" y="92"/>
                    <a:pt x="1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Freeform 57"/>
            <p:cNvSpPr>
              <a:spLocks noEditPoints="1"/>
            </p:cNvSpPr>
            <p:nvPr/>
          </p:nvSpPr>
          <p:spPr bwMode="auto">
            <a:xfrm>
              <a:off x="415925" y="-3175"/>
              <a:ext cx="411163" cy="412750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" name="Rectangle 58"/>
            <p:cNvSpPr>
              <a:spLocks noChangeArrowheads="1"/>
            </p:cNvSpPr>
            <p:nvPr/>
          </p:nvSpPr>
          <p:spPr bwMode="auto">
            <a:xfrm>
              <a:off x="3175" y="376238"/>
              <a:ext cx="239713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" name="Rectangle 59"/>
            <p:cNvSpPr>
              <a:spLocks noChangeArrowheads="1"/>
            </p:cNvSpPr>
            <p:nvPr/>
          </p:nvSpPr>
          <p:spPr bwMode="auto">
            <a:xfrm>
              <a:off x="3175" y="444501"/>
              <a:ext cx="412750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Rectangle 60"/>
            <p:cNvSpPr>
              <a:spLocks noChangeArrowheads="1"/>
            </p:cNvSpPr>
            <p:nvPr/>
          </p:nvSpPr>
          <p:spPr bwMode="auto">
            <a:xfrm>
              <a:off x="3175" y="514351"/>
              <a:ext cx="412750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Rectangle 61"/>
            <p:cNvSpPr>
              <a:spLocks noChangeArrowheads="1"/>
            </p:cNvSpPr>
            <p:nvPr/>
          </p:nvSpPr>
          <p:spPr bwMode="auto">
            <a:xfrm>
              <a:off x="723900" y="650876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Rectangle 62"/>
            <p:cNvSpPr>
              <a:spLocks noChangeArrowheads="1"/>
            </p:cNvSpPr>
            <p:nvPr/>
          </p:nvSpPr>
          <p:spPr bwMode="auto">
            <a:xfrm>
              <a:off x="723900" y="582613"/>
              <a:ext cx="34925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Rectangle 63"/>
            <p:cNvSpPr>
              <a:spLocks noChangeArrowheads="1"/>
            </p:cNvSpPr>
            <p:nvPr/>
          </p:nvSpPr>
          <p:spPr bwMode="auto">
            <a:xfrm>
              <a:off x="723900" y="514351"/>
              <a:ext cx="349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64"/>
            <p:cNvSpPr>
              <a:spLocks/>
            </p:cNvSpPr>
            <p:nvPr/>
          </p:nvSpPr>
          <p:spPr bwMode="auto">
            <a:xfrm>
              <a:off x="484188" y="66676"/>
              <a:ext cx="136525" cy="136525"/>
            </a:xfrm>
            <a:custGeom>
              <a:avLst/>
              <a:gdLst>
                <a:gd name="T0" fmla="*/ 8 w 32"/>
                <a:gd name="T1" fmla="*/ 32 h 32"/>
                <a:gd name="T2" fmla="*/ 0 w 32"/>
                <a:gd name="T3" fmla="*/ 32 h 32"/>
                <a:gd name="T4" fmla="*/ 32 w 32"/>
                <a:gd name="T5" fmla="*/ 0 h 32"/>
                <a:gd name="T6" fmla="*/ 32 w 32"/>
                <a:gd name="T7" fmla="*/ 8 h 32"/>
                <a:gd name="T8" fmla="*/ 8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8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7" name="CaixaDeTexto 136"/>
          <p:cNvSpPr txBox="1"/>
          <p:nvPr/>
        </p:nvSpPr>
        <p:spPr>
          <a:xfrm>
            <a:off x="7764071" y="5530079"/>
            <a:ext cx="43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138" name="Freeform 20"/>
          <p:cNvSpPr>
            <a:spLocks noEditPoints="1"/>
          </p:cNvSpPr>
          <p:nvPr/>
        </p:nvSpPr>
        <p:spPr bwMode="auto">
          <a:xfrm>
            <a:off x="3062243" y="5301245"/>
            <a:ext cx="144749" cy="192999"/>
          </a:xfrm>
          <a:custGeom>
            <a:avLst/>
            <a:gdLst>
              <a:gd name="T0" fmla="*/ 35 w 70"/>
              <a:gd name="T1" fmla="*/ 70 h 70"/>
              <a:gd name="T2" fmla="*/ 0 w 70"/>
              <a:gd name="T3" fmla="*/ 35 h 70"/>
              <a:gd name="T4" fmla="*/ 35 w 70"/>
              <a:gd name="T5" fmla="*/ 0 h 70"/>
              <a:gd name="T6" fmla="*/ 70 w 70"/>
              <a:gd name="T7" fmla="*/ 35 h 70"/>
              <a:gd name="T8" fmla="*/ 35 w 70"/>
              <a:gd name="T9" fmla="*/ 70 h 70"/>
              <a:gd name="T10" fmla="*/ 35 w 70"/>
              <a:gd name="T11" fmla="*/ 12 h 70"/>
              <a:gd name="T12" fmla="*/ 12 w 70"/>
              <a:gd name="T13" fmla="*/ 35 h 70"/>
              <a:gd name="T14" fmla="*/ 35 w 70"/>
              <a:gd name="T15" fmla="*/ 58 h 70"/>
              <a:gd name="T16" fmla="*/ 58 w 70"/>
              <a:gd name="T17" fmla="*/ 35 h 70"/>
              <a:gd name="T18" fmla="*/ 35 w 70"/>
              <a:gd name="T19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70">
                <a:moveTo>
                  <a:pt x="35" y="70"/>
                </a:moveTo>
                <a:cubicBezTo>
                  <a:pt x="16" y="70"/>
                  <a:pt x="0" y="54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54" y="0"/>
                  <a:pt x="70" y="16"/>
                  <a:pt x="70" y="35"/>
                </a:cubicBezTo>
                <a:cubicBezTo>
                  <a:pt x="70" y="54"/>
                  <a:pt x="54" y="70"/>
                  <a:pt x="35" y="70"/>
                </a:cubicBezTo>
                <a:close/>
                <a:moveTo>
                  <a:pt x="35" y="12"/>
                </a:moveTo>
                <a:cubicBezTo>
                  <a:pt x="22" y="12"/>
                  <a:pt x="12" y="22"/>
                  <a:pt x="12" y="35"/>
                </a:cubicBezTo>
                <a:cubicBezTo>
                  <a:pt x="12" y="47"/>
                  <a:pt x="22" y="58"/>
                  <a:pt x="35" y="58"/>
                </a:cubicBezTo>
                <a:cubicBezTo>
                  <a:pt x="48" y="58"/>
                  <a:pt x="58" y="47"/>
                  <a:pt x="58" y="35"/>
                </a:cubicBezTo>
                <a:cubicBezTo>
                  <a:pt x="58" y="22"/>
                  <a:pt x="48" y="12"/>
                  <a:pt x="35" y="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" name="Agrupar 138"/>
          <p:cNvGrpSpPr/>
          <p:nvPr/>
        </p:nvGrpSpPr>
        <p:grpSpPr>
          <a:xfrm>
            <a:off x="3388896" y="5784391"/>
            <a:ext cx="149393" cy="196096"/>
            <a:chOff x="4529547" y="5295068"/>
            <a:chExt cx="199191" cy="196096"/>
          </a:xfrm>
          <a:solidFill>
            <a:schemeClr val="bg1">
              <a:lumMod val="65000"/>
            </a:schemeClr>
          </a:solidFill>
        </p:grpSpPr>
        <p:sp>
          <p:nvSpPr>
            <p:cNvPr id="140" name="Freeform 33"/>
            <p:cNvSpPr>
              <a:spLocks/>
            </p:cNvSpPr>
            <p:nvPr/>
          </p:nvSpPr>
          <p:spPr bwMode="auto">
            <a:xfrm>
              <a:off x="4535740" y="5298164"/>
              <a:ext cx="71214" cy="71214"/>
            </a:xfrm>
            <a:custGeom>
              <a:avLst/>
              <a:gdLst>
                <a:gd name="T0" fmla="*/ 19 w 26"/>
                <a:gd name="T1" fmla="*/ 26 h 26"/>
                <a:gd name="T2" fmla="*/ 15 w 26"/>
                <a:gd name="T3" fmla="*/ 24 h 26"/>
                <a:gd name="T4" fmla="*/ 2 w 26"/>
                <a:gd name="T5" fmla="*/ 11 h 26"/>
                <a:gd name="T6" fmla="*/ 2 w 26"/>
                <a:gd name="T7" fmla="*/ 3 h 26"/>
                <a:gd name="T8" fmla="*/ 10 w 26"/>
                <a:gd name="T9" fmla="*/ 3 h 26"/>
                <a:gd name="T10" fmla="*/ 23 w 26"/>
                <a:gd name="T11" fmla="*/ 16 h 26"/>
                <a:gd name="T12" fmla="*/ 23 w 26"/>
                <a:gd name="T13" fmla="*/ 24 h 26"/>
                <a:gd name="T14" fmla="*/ 19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19" y="26"/>
                  </a:moveTo>
                  <a:cubicBezTo>
                    <a:pt x="17" y="26"/>
                    <a:pt x="16" y="25"/>
                    <a:pt x="15" y="2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8"/>
                    <a:pt x="26" y="22"/>
                    <a:pt x="23" y="24"/>
                  </a:cubicBezTo>
                  <a:cubicBezTo>
                    <a:pt x="22" y="25"/>
                    <a:pt x="21" y="26"/>
                    <a:pt x="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4656493" y="5422014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0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Freeform 35"/>
            <p:cNvSpPr>
              <a:spLocks/>
            </p:cNvSpPr>
            <p:nvPr/>
          </p:nvSpPr>
          <p:spPr bwMode="auto">
            <a:xfrm>
              <a:off x="4529547" y="5416854"/>
              <a:ext cx="72245" cy="71214"/>
            </a:xfrm>
            <a:custGeom>
              <a:avLst/>
              <a:gdLst>
                <a:gd name="T0" fmla="*/ 7 w 26"/>
                <a:gd name="T1" fmla="*/ 26 h 26"/>
                <a:gd name="T2" fmla="*/ 3 w 26"/>
                <a:gd name="T3" fmla="*/ 24 h 26"/>
                <a:gd name="T4" fmla="*/ 3 w 26"/>
                <a:gd name="T5" fmla="*/ 15 h 26"/>
                <a:gd name="T6" fmla="*/ 15 w 26"/>
                <a:gd name="T7" fmla="*/ 3 h 26"/>
                <a:gd name="T8" fmla="*/ 24 w 26"/>
                <a:gd name="T9" fmla="*/ 3 h 26"/>
                <a:gd name="T10" fmla="*/ 24 w 26"/>
                <a:gd name="T11" fmla="*/ 11 h 26"/>
                <a:gd name="T12" fmla="*/ 11 w 26"/>
                <a:gd name="T13" fmla="*/ 24 h 26"/>
                <a:gd name="T14" fmla="*/ 7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7" y="26"/>
                  </a:moveTo>
                  <a:cubicBezTo>
                    <a:pt x="5" y="26"/>
                    <a:pt x="4" y="25"/>
                    <a:pt x="3" y="24"/>
                  </a:cubicBezTo>
                  <a:cubicBezTo>
                    <a:pt x="0" y="22"/>
                    <a:pt x="0" y="18"/>
                    <a:pt x="3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0"/>
                    <a:pt x="22" y="0"/>
                    <a:pt x="24" y="3"/>
                  </a:cubicBezTo>
                  <a:cubicBezTo>
                    <a:pt x="26" y="5"/>
                    <a:pt x="26" y="9"/>
                    <a:pt x="24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9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4654428" y="5295068"/>
              <a:ext cx="68117" cy="71214"/>
            </a:xfrm>
            <a:custGeom>
              <a:avLst/>
              <a:gdLst>
                <a:gd name="T0" fmla="*/ 6 w 25"/>
                <a:gd name="T1" fmla="*/ 26 h 26"/>
                <a:gd name="T2" fmla="*/ 2 w 25"/>
                <a:gd name="T3" fmla="*/ 24 h 26"/>
                <a:gd name="T4" fmla="*/ 2 w 25"/>
                <a:gd name="T5" fmla="*/ 15 h 26"/>
                <a:gd name="T6" fmla="*/ 15 w 25"/>
                <a:gd name="T7" fmla="*/ 3 h 26"/>
                <a:gd name="T8" fmla="*/ 23 w 25"/>
                <a:gd name="T9" fmla="*/ 3 h 26"/>
                <a:gd name="T10" fmla="*/ 23 w 25"/>
                <a:gd name="T11" fmla="*/ 11 h 26"/>
                <a:gd name="T12" fmla="*/ 10 w 25"/>
                <a:gd name="T13" fmla="*/ 24 h 26"/>
                <a:gd name="T14" fmla="*/ 6 w 2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1"/>
                    <a:pt x="0" y="18"/>
                    <a:pt x="2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5" y="5"/>
                    <a:pt x="25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0" name="CaixaDeTexto 149"/>
          <p:cNvSpPr txBox="1"/>
          <p:nvPr/>
        </p:nvSpPr>
        <p:spPr>
          <a:xfrm>
            <a:off x="8460432" y="476672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grpSp>
        <p:nvGrpSpPr>
          <p:cNvPr id="13" name="Agrupar 150"/>
          <p:cNvGrpSpPr/>
          <p:nvPr/>
        </p:nvGrpSpPr>
        <p:grpSpPr>
          <a:xfrm>
            <a:off x="8316416" y="116632"/>
            <a:ext cx="149393" cy="196096"/>
            <a:chOff x="4529547" y="5295068"/>
            <a:chExt cx="199191" cy="196096"/>
          </a:xfrm>
          <a:solidFill>
            <a:schemeClr val="bg1">
              <a:lumMod val="65000"/>
            </a:schemeClr>
          </a:solidFill>
        </p:grpSpPr>
        <p:sp>
          <p:nvSpPr>
            <p:cNvPr id="152" name="Freeform 33"/>
            <p:cNvSpPr>
              <a:spLocks/>
            </p:cNvSpPr>
            <p:nvPr/>
          </p:nvSpPr>
          <p:spPr bwMode="auto">
            <a:xfrm>
              <a:off x="4535740" y="5298164"/>
              <a:ext cx="71214" cy="71214"/>
            </a:xfrm>
            <a:custGeom>
              <a:avLst/>
              <a:gdLst>
                <a:gd name="T0" fmla="*/ 19 w 26"/>
                <a:gd name="T1" fmla="*/ 26 h 26"/>
                <a:gd name="T2" fmla="*/ 15 w 26"/>
                <a:gd name="T3" fmla="*/ 24 h 26"/>
                <a:gd name="T4" fmla="*/ 2 w 26"/>
                <a:gd name="T5" fmla="*/ 11 h 26"/>
                <a:gd name="T6" fmla="*/ 2 w 26"/>
                <a:gd name="T7" fmla="*/ 3 h 26"/>
                <a:gd name="T8" fmla="*/ 10 w 26"/>
                <a:gd name="T9" fmla="*/ 3 h 26"/>
                <a:gd name="T10" fmla="*/ 23 w 26"/>
                <a:gd name="T11" fmla="*/ 16 h 26"/>
                <a:gd name="T12" fmla="*/ 23 w 26"/>
                <a:gd name="T13" fmla="*/ 24 h 26"/>
                <a:gd name="T14" fmla="*/ 19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19" y="26"/>
                  </a:moveTo>
                  <a:cubicBezTo>
                    <a:pt x="17" y="26"/>
                    <a:pt x="16" y="25"/>
                    <a:pt x="15" y="24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8"/>
                    <a:pt x="26" y="22"/>
                    <a:pt x="23" y="24"/>
                  </a:cubicBezTo>
                  <a:cubicBezTo>
                    <a:pt x="22" y="25"/>
                    <a:pt x="21" y="26"/>
                    <a:pt x="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34"/>
            <p:cNvSpPr>
              <a:spLocks/>
            </p:cNvSpPr>
            <p:nvPr/>
          </p:nvSpPr>
          <p:spPr bwMode="auto">
            <a:xfrm>
              <a:off x="4656493" y="5422014"/>
              <a:ext cx="72245" cy="69150"/>
            </a:xfrm>
            <a:custGeom>
              <a:avLst/>
              <a:gdLst>
                <a:gd name="T0" fmla="*/ 19 w 26"/>
                <a:gd name="T1" fmla="*/ 25 h 25"/>
                <a:gd name="T2" fmla="*/ 15 w 26"/>
                <a:gd name="T3" fmla="*/ 23 h 25"/>
                <a:gd name="T4" fmla="*/ 2 w 26"/>
                <a:gd name="T5" fmla="*/ 10 h 25"/>
                <a:gd name="T6" fmla="*/ 2 w 26"/>
                <a:gd name="T7" fmla="*/ 2 h 25"/>
                <a:gd name="T8" fmla="*/ 11 w 26"/>
                <a:gd name="T9" fmla="*/ 2 h 25"/>
                <a:gd name="T10" fmla="*/ 23 w 26"/>
                <a:gd name="T11" fmla="*/ 15 h 25"/>
                <a:gd name="T12" fmla="*/ 23 w 26"/>
                <a:gd name="T13" fmla="*/ 23 h 25"/>
                <a:gd name="T14" fmla="*/ 19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19" y="25"/>
                  </a:moveTo>
                  <a:cubicBezTo>
                    <a:pt x="18" y="25"/>
                    <a:pt x="16" y="24"/>
                    <a:pt x="15" y="2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7"/>
                    <a:pt x="26" y="21"/>
                    <a:pt x="23" y="23"/>
                  </a:cubicBezTo>
                  <a:cubicBezTo>
                    <a:pt x="22" y="24"/>
                    <a:pt x="21" y="25"/>
                    <a:pt x="1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35"/>
            <p:cNvSpPr>
              <a:spLocks/>
            </p:cNvSpPr>
            <p:nvPr/>
          </p:nvSpPr>
          <p:spPr bwMode="auto">
            <a:xfrm>
              <a:off x="4529547" y="5416854"/>
              <a:ext cx="72245" cy="71214"/>
            </a:xfrm>
            <a:custGeom>
              <a:avLst/>
              <a:gdLst>
                <a:gd name="T0" fmla="*/ 7 w 26"/>
                <a:gd name="T1" fmla="*/ 26 h 26"/>
                <a:gd name="T2" fmla="*/ 3 w 26"/>
                <a:gd name="T3" fmla="*/ 24 h 26"/>
                <a:gd name="T4" fmla="*/ 3 w 26"/>
                <a:gd name="T5" fmla="*/ 15 h 26"/>
                <a:gd name="T6" fmla="*/ 15 w 26"/>
                <a:gd name="T7" fmla="*/ 3 h 26"/>
                <a:gd name="T8" fmla="*/ 24 w 26"/>
                <a:gd name="T9" fmla="*/ 3 h 26"/>
                <a:gd name="T10" fmla="*/ 24 w 26"/>
                <a:gd name="T11" fmla="*/ 11 h 26"/>
                <a:gd name="T12" fmla="*/ 11 w 26"/>
                <a:gd name="T13" fmla="*/ 24 h 26"/>
                <a:gd name="T14" fmla="*/ 7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7" y="26"/>
                  </a:moveTo>
                  <a:cubicBezTo>
                    <a:pt x="5" y="26"/>
                    <a:pt x="4" y="25"/>
                    <a:pt x="3" y="24"/>
                  </a:cubicBezTo>
                  <a:cubicBezTo>
                    <a:pt x="0" y="22"/>
                    <a:pt x="0" y="18"/>
                    <a:pt x="3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0"/>
                    <a:pt x="22" y="0"/>
                    <a:pt x="24" y="3"/>
                  </a:cubicBezTo>
                  <a:cubicBezTo>
                    <a:pt x="26" y="5"/>
                    <a:pt x="26" y="9"/>
                    <a:pt x="24" y="1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9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5" name="Freeform 36"/>
            <p:cNvSpPr>
              <a:spLocks/>
            </p:cNvSpPr>
            <p:nvPr/>
          </p:nvSpPr>
          <p:spPr bwMode="auto">
            <a:xfrm>
              <a:off x="4654428" y="5295068"/>
              <a:ext cx="68117" cy="71214"/>
            </a:xfrm>
            <a:custGeom>
              <a:avLst/>
              <a:gdLst>
                <a:gd name="T0" fmla="*/ 6 w 25"/>
                <a:gd name="T1" fmla="*/ 26 h 26"/>
                <a:gd name="T2" fmla="*/ 2 w 25"/>
                <a:gd name="T3" fmla="*/ 24 h 26"/>
                <a:gd name="T4" fmla="*/ 2 w 25"/>
                <a:gd name="T5" fmla="*/ 15 h 26"/>
                <a:gd name="T6" fmla="*/ 15 w 25"/>
                <a:gd name="T7" fmla="*/ 3 h 26"/>
                <a:gd name="T8" fmla="*/ 23 w 25"/>
                <a:gd name="T9" fmla="*/ 3 h 26"/>
                <a:gd name="T10" fmla="*/ 23 w 25"/>
                <a:gd name="T11" fmla="*/ 11 h 26"/>
                <a:gd name="T12" fmla="*/ 10 w 25"/>
                <a:gd name="T13" fmla="*/ 24 h 26"/>
                <a:gd name="T14" fmla="*/ 6 w 25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6" y="26"/>
                  </a:moveTo>
                  <a:cubicBezTo>
                    <a:pt x="5" y="26"/>
                    <a:pt x="3" y="25"/>
                    <a:pt x="2" y="24"/>
                  </a:cubicBezTo>
                  <a:cubicBezTo>
                    <a:pt x="0" y="21"/>
                    <a:pt x="0" y="18"/>
                    <a:pt x="2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0"/>
                    <a:pt x="21" y="0"/>
                    <a:pt x="23" y="3"/>
                  </a:cubicBezTo>
                  <a:cubicBezTo>
                    <a:pt x="25" y="5"/>
                    <a:pt x="25" y="9"/>
                    <a:pt x="2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904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4"/>
          <p:cNvGrpSpPr/>
          <p:nvPr/>
        </p:nvGrpSpPr>
        <p:grpSpPr>
          <a:xfrm>
            <a:off x="755576" y="1700808"/>
            <a:ext cx="7700203" cy="2170334"/>
            <a:chOff x="9879330" y="243840"/>
            <a:chExt cx="8772773" cy="1854482"/>
          </a:xfrm>
        </p:grpSpPr>
        <p:cxnSp>
          <p:nvCxnSpPr>
            <p:cNvPr id="13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2"/>
            <p:cNvCxnSpPr/>
            <p:nvPr/>
          </p:nvCxnSpPr>
          <p:spPr>
            <a:xfrm flipH="1">
              <a:off x="10039351" y="843280"/>
              <a:ext cx="8612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8640803" y="843280"/>
              <a:ext cx="0" cy="12550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Agrupar 21"/>
          <p:cNvGrpSpPr/>
          <p:nvPr/>
        </p:nvGrpSpPr>
        <p:grpSpPr>
          <a:xfrm>
            <a:off x="686357" y="1322605"/>
            <a:ext cx="209569" cy="279425"/>
            <a:chOff x="8209280" y="942340"/>
            <a:chExt cx="238760" cy="238760"/>
          </a:xfrm>
        </p:grpSpPr>
        <p:sp>
          <p:nvSpPr>
            <p:cNvPr id="18" name="Elipse 17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9" name="Retângulo: Cantos Superiores, Um Arredondado e Um Recortado 4"/>
          <p:cNvSpPr/>
          <p:nvPr/>
        </p:nvSpPr>
        <p:spPr>
          <a:xfrm>
            <a:off x="467544" y="2708920"/>
            <a:ext cx="3272605" cy="3198712"/>
          </a:xfrm>
          <a:prstGeom prst="snipRoundRect">
            <a:avLst>
              <a:gd name="adj1" fmla="val 0"/>
              <a:gd name="adj2" fmla="val 10134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oup 2"/>
          <p:cNvGrpSpPr/>
          <p:nvPr/>
        </p:nvGrpSpPr>
        <p:grpSpPr>
          <a:xfrm>
            <a:off x="179512" y="188640"/>
            <a:ext cx="604405" cy="341935"/>
            <a:chOff x="728870" y="834045"/>
            <a:chExt cx="686242" cy="291173"/>
          </a:xfrm>
        </p:grpSpPr>
        <p:grpSp>
          <p:nvGrpSpPr>
            <p:cNvPr id="8" name="Agrupar 49"/>
            <p:cNvGrpSpPr/>
            <p:nvPr/>
          </p:nvGrpSpPr>
          <p:grpSpPr>
            <a:xfrm>
              <a:off x="1153258" y="889340"/>
              <a:ext cx="261854" cy="235878"/>
              <a:chOff x="8926684" y="3754761"/>
              <a:chExt cx="277368" cy="249853"/>
            </a:xfrm>
          </p:grpSpPr>
          <p:sp>
            <p:nvSpPr>
              <p:cNvPr id="31" name="Elipse 46"/>
              <p:cNvSpPr/>
              <p:nvPr/>
            </p:nvSpPr>
            <p:spPr>
              <a:xfrm>
                <a:off x="8971388" y="3788655"/>
                <a:ext cx="187960" cy="1879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CaixaDeTexto 48"/>
              <p:cNvSpPr txBox="1"/>
              <p:nvPr/>
            </p:nvSpPr>
            <p:spPr>
              <a:xfrm>
                <a:off x="8926684" y="3754761"/>
                <a:ext cx="277368" cy="2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11" name="Agrupar 64"/>
            <p:cNvGrpSpPr/>
            <p:nvPr/>
          </p:nvGrpSpPr>
          <p:grpSpPr>
            <a:xfrm>
              <a:off x="981446" y="921322"/>
              <a:ext cx="177447" cy="177446"/>
              <a:chOff x="8518786" y="2003913"/>
              <a:chExt cx="151623" cy="151622"/>
            </a:xfrm>
          </p:grpSpPr>
          <p:sp>
            <p:nvSpPr>
              <p:cNvPr id="34" name="Elipse 51"/>
              <p:cNvSpPr/>
              <p:nvPr/>
            </p:nvSpPr>
            <p:spPr>
              <a:xfrm>
                <a:off x="8518786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Retângulo 63"/>
              <p:cNvSpPr/>
              <p:nvPr/>
            </p:nvSpPr>
            <p:spPr>
              <a:xfrm>
                <a:off x="8553497" y="2056865"/>
                <a:ext cx="82200" cy="4571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2" name="Agrupar 66"/>
            <p:cNvGrpSpPr/>
            <p:nvPr/>
          </p:nvGrpSpPr>
          <p:grpSpPr>
            <a:xfrm>
              <a:off x="728870" y="834045"/>
              <a:ext cx="261854" cy="264724"/>
              <a:chOff x="8302967" y="1929337"/>
              <a:chExt cx="223746" cy="226198"/>
            </a:xfrm>
          </p:grpSpPr>
          <p:sp>
            <p:nvSpPr>
              <p:cNvPr id="37" name="Elipse 59"/>
              <p:cNvSpPr/>
              <p:nvPr/>
            </p:nvSpPr>
            <p:spPr>
              <a:xfrm>
                <a:off x="8337811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CaixaDeTexto 65"/>
              <p:cNvSpPr txBox="1"/>
              <p:nvPr/>
            </p:nvSpPr>
            <p:spPr>
              <a:xfrm>
                <a:off x="8302967" y="1929337"/>
                <a:ext cx="223746" cy="22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sp>
        <p:nvSpPr>
          <p:cNvPr id="39" name="CaixaDeTexto 115"/>
          <p:cNvSpPr txBox="1"/>
          <p:nvPr/>
        </p:nvSpPr>
        <p:spPr>
          <a:xfrm>
            <a:off x="611560" y="2852936"/>
            <a:ext cx="319304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5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Apesar de comer ser o ato mais básico do ser humano, metade da população mundial o faz precariamente, seja por carência material (o que gera a fome), ou por carência informacional, gerando a superalimentação ou a fome oculta (má qualidade da alimentação causada por baixo índice de nutrientes </a:t>
            </a:r>
            <a:endParaRPr lang="pt-BR" sz="15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CaixaDeTexto 49"/>
          <p:cNvSpPr txBox="1"/>
          <p:nvPr/>
        </p:nvSpPr>
        <p:spPr>
          <a:xfrm>
            <a:off x="4916407" y="949868"/>
            <a:ext cx="248157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 AQUI PARA INSERIR</a:t>
            </a:r>
          </a:p>
        </p:txBody>
      </p:sp>
      <p:sp>
        <p:nvSpPr>
          <p:cNvPr id="64" name="CaixaDeTexto 115"/>
          <p:cNvSpPr txBox="1"/>
          <p:nvPr/>
        </p:nvSpPr>
        <p:spPr>
          <a:xfrm>
            <a:off x="899592" y="5661248"/>
            <a:ext cx="208423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FAO, 2008</a:t>
            </a:r>
            <a:endParaRPr lang="pt-BR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CaixaDeTexto 49"/>
          <p:cNvSpPr txBox="1"/>
          <p:nvPr/>
        </p:nvSpPr>
        <p:spPr>
          <a:xfrm>
            <a:off x="4283968" y="2420888"/>
            <a:ext cx="435302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600" b="1" spc="3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Transição nutricional- Dupla carga da má nutrição</a:t>
            </a:r>
            <a:endParaRPr lang="pt-BR" sz="1700" b="1" spc="3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tângulo 121"/>
          <p:cNvSpPr/>
          <p:nvPr/>
        </p:nvSpPr>
        <p:spPr>
          <a:xfrm rot="5400000">
            <a:off x="3712745" y="5944439"/>
            <a:ext cx="33167" cy="3308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oup 67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69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63" name="Retângulo: Cantos Arredondados 9"/>
          <p:cNvSpPr/>
          <p:nvPr/>
        </p:nvSpPr>
        <p:spPr>
          <a:xfrm>
            <a:off x="971600" y="332656"/>
            <a:ext cx="7893069" cy="752260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Insegurança alimentar e nutricional</a:t>
            </a:r>
            <a:endParaRPr lang="pt-BR" sz="3600" dirty="0"/>
          </a:p>
        </p:txBody>
      </p:sp>
      <p:sp>
        <p:nvSpPr>
          <p:cNvPr id="68" name="Elipse 67"/>
          <p:cNvSpPr/>
          <p:nvPr/>
        </p:nvSpPr>
        <p:spPr>
          <a:xfrm>
            <a:off x="4067944" y="3212976"/>
            <a:ext cx="2448272" cy="2016224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Obesidade </a:t>
            </a:r>
          </a:p>
          <a:p>
            <a:pPr algn="ctr"/>
            <a:r>
              <a:rPr lang="pt-BR" dirty="0" smtClean="0"/>
              <a:t>e outras</a:t>
            </a:r>
          </a:p>
          <a:p>
            <a:pPr algn="ctr"/>
            <a:r>
              <a:rPr lang="pt-BR" dirty="0" smtClean="0"/>
              <a:t>DCNT</a:t>
            </a:r>
          </a:p>
        </p:txBody>
      </p:sp>
      <p:sp>
        <p:nvSpPr>
          <p:cNvPr id="72" name="Elipse 71"/>
          <p:cNvSpPr/>
          <p:nvPr/>
        </p:nvSpPr>
        <p:spPr>
          <a:xfrm>
            <a:off x="6156176" y="3212976"/>
            <a:ext cx="2376264" cy="2016224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3" name="Elipse 72"/>
          <p:cNvSpPr/>
          <p:nvPr/>
        </p:nvSpPr>
        <p:spPr>
          <a:xfrm>
            <a:off x="6516216" y="3356992"/>
            <a:ext cx="1440160" cy="432048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infecções</a:t>
            </a:r>
            <a:endParaRPr lang="pt-BR" sz="1600" dirty="0"/>
          </a:p>
        </p:txBody>
      </p:sp>
      <p:sp>
        <p:nvSpPr>
          <p:cNvPr id="74" name="Elipse 73"/>
          <p:cNvSpPr/>
          <p:nvPr/>
        </p:nvSpPr>
        <p:spPr>
          <a:xfrm>
            <a:off x="6876256" y="4005064"/>
            <a:ext cx="1512168" cy="36004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desnutrição</a:t>
            </a:r>
            <a:endParaRPr lang="pt-BR" sz="1400" dirty="0"/>
          </a:p>
        </p:txBody>
      </p:sp>
      <p:sp>
        <p:nvSpPr>
          <p:cNvPr id="75" name="Elipse 74"/>
          <p:cNvSpPr/>
          <p:nvPr/>
        </p:nvSpPr>
        <p:spPr>
          <a:xfrm>
            <a:off x="6516216" y="4509120"/>
            <a:ext cx="1728192" cy="504056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def. de micronutrientes</a:t>
            </a:r>
            <a:endParaRPr lang="pt-BR" sz="1200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971600" y="1988840"/>
            <a:ext cx="6154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pc="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DESRESPEITO A DIVERSIDADE CULTURAL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2562134" y="1196752"/>
            <a:ext cx="6581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pc="600" dirty="0" smtClean="0">
                <a:ea typeface="Segoe UI" panose="020B0502040204020203" pitchFamily="34" charset="0"/>
                <a:cs typeface="Segoe UI" panose="020B0502040204020203" pitchFamily="34" charset="0"/>
              </a:rPr>
              <a:t>DOENÇAS ASSOCIADAS A MÁ ALIMENTAÇÃO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5436096" y="1628800"/>
            <a:ext cx="2893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pc="600" dirty="0" smtClean="0">
                <a:ea typeface="Segoe UI" panose="020B0502040204020203" pitchFamily="34" charset="0"/>
                <a:cs typeface="Segoe UI" panose="020B0502040204020203" pitchFamily="34" charset="0"/>
              </a:rPr>
              <a:t>PREÇOS ABUSIVOS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1187624" y="1484784"/>
            <a:ext cx="997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pc="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FOME</a:t>
            </a:r>
          </a:p>
        </p:txBody>
      </p:sp>
      <p:pic>
        <p:nvPicPr>
          <p:cNvPr id="43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381328"/>
            <a:ext cx="1115616" cy="43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33"/>
          <p:cNvCxnSpPr/>
          <p:nvPr/>
        </p:nvCxnSpPr>
        <p:spPr>
          <a:xfrm>
            <a:off x="4644008" y="3717032"/>
            <a:ext cx="0" cy="873760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39"/>
          <p:cNvSpPr txBox="1"/>
          <p:nvPr/>
        </p:nvSpPr>
        <p:spPr>
          <a:xfrm>
            <a:off x="3580983" y="1756863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6" name="Retângulo 40"/>
          <p:cNvSpPr/>
          <p:nvPr/>
        </p:nvSpPr>
        <p:spPr>
          <a:xfrm rot="2700000">
            <a:off x="5371151" y="1803066"/>
            <a:ext cx="229616" cy="172212"/>
          </a:xfrm>
          <a:prstGeom prst="rect">
            <a:avLst/>
          </a:prstGeom>
          <a:noFill/>
          <a:ln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43"/>
          <p:cNvSpPr txBox="1"/>
          <p:nvPr/>
        </p:nvSpPr>
        <p:spPr>
          <a:xfrm>
            <a:off x="4063723" y="1226800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9" name="CaixaDeTexto 44"/>
          <p:cNvSpPr txBox="1"/>
          <p:nvPr/>
        </p:nvSpPr>
        <p:spPr>
          <a:xfrm>
            <a:off x="4802906" y="1170145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30" name="CaixaDeTexto 45"/>
          <p:cNvSpPr txBox="1"/>
          <p:nvPr/>
        </p:nvSpPr>
        <p:spPr>
          <a:xfrm>
            <a:off x="4568429" y="1579284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31" name="Forma Livre: Forma 68"/>
          <p:cNvSpPr/>
          <p:nvPr/>
        </p:nvSpPr>
        <p:spPr>
          <a:xfrm>
            <a:off x="3903550" y="251951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513"/>
          <p:cNvSpPr>
            <a:spLocks/>
          </p:cNvSpPr>
          <p:nvPr/>
        </p:nvSpPr>
        <p:spPr bwMode="auto">
          <a:xfrm>
            <a:off x="4252380" y="3417377"/>
            <a:ext cx="189380" cy="248622"/>
          </a:xfrm>
          <a:custGeom>
            <a:avLst/>
            <a:gdLst>
              <a:gd name="T0" fmla="*/ 99 w 195"/>
              <a:gd name="T1" fmla="*/ 0 h 192"/>
              <a:gd name="T2" fmla="*/ 0 w 195"/>
              <a:gd name="T3" fmla="*/ 96 h 192"/>
              <a:gd name="T4" fmla="*/ 99 w 195"/>
              <a:gd name="T5" fmla="*/ 192 h 192"/>
              <a:gd name="T6" fmla="*/ 195 w 195"/>
              <a:gd name="T7" fmla="*/ 96 h 192"/>
              <a:gd name="T8" fmla="*/ 99 w 195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2">
                <a:moveTo>
                  <a:pt x="99" y="0"/>
                </a:moveTo>
                <a:lnTo>
                  <a:pt x="0" y="96"/>
                </a:lnTo>
                <a:lnTo>
                  <a:pt x="99" y="192"/>
                </a:lnTo>
                <a:lnTo>
                  <a:pt x="195" y="96"/>
                </a:lnTo>
                <a:lnTo>
                  <a:pt x="99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514"/>
          <p:cNvSpPr>
            <a:spLocks/>
          </p:cNvSpPr>
          <p:nvPr/>
        </p:nvSpPr>
        <p:spPr bwMode="auto">
          <a:xfrm>
            <a:off x="5544121" y="3190589"/>
            <a:ext cx="186467" cy="248622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2">
                <a:moveTo>
                  <a:pt x="96" y="0"/>
                </a:moveTo>
                <a:lnTo>
                  <a:pt x="0" y="96"/>
                </a:lnTo>
                <a:lnTo>
                  <a:pt x="96" y="192"/>
                </a:lnTo>
                <a:lnTo>
                  <a:pt x="192" y="96"/>
                </a:lnTo>
                <a:lnTo>
                  <a:pt x="96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Oval 515"/>
          <p:cNvSpPr>
            <a:spLocks noChangeArrowheads="1"/>
          </p:cNvSpPr>
          <p:nvPr/>
        </p:nvSpPr>
        <p:spPr bwMode="auto">
          <a:xfrm>
            <a:off x="4981709" y="3704846"/>
            <a:ext cx="74288" cy="1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Oval 516"/>
          <p:cNvSpPr>
            <a:spLocks noChangeArrowheads="1"/>
          </p:cNvSpPr>
          <p:nvPr/>
        </p:nvSpPr>
        <p:spPr bwMode="auto">
          <a:xfrm>
            <a:off x="3760444" y="3172641"/>
            <a:ext cx="119456" cy="1579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Oval 517"/>
          <p:cNvSpPr>
            <a:spLocks noChangeArrowheads="1"/>
          </p:cNvSpPr>
          <p:nvPr/>
        </p:nvSpPr>
        <p:spPr bwMode="auto">
          <a:xfrm>
            <a:off x="4272878" y="4143819"/>
            <a:ext cx="76100" cy="1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524"/>
          <p:cNvSpPr>
            <a:spLocks noEditPoints="1"/>
          </p:cNvSpPr>
          <p:nvPr/>
        </p:nvSpPr>
        <p:spPr bwMode="auto">
          <a:xfrm>
            <a:off x="3707904" y="1485377"/>
            <a:ext cx="2016224" cy="1749418"/>
          </a:xfrm>
          <a:custGeom>
            <a:avLst/>
            <a:gdLst>
              <a:gd name="T0" fmla="*/ 609 w 754"/>
              <a:gd name="T1" fmla="*/ 506 h 506"/>
              <a:gd name="T2" fmla="*/ 145 w 754"/>
              <a:gd name="T3" fmla="*/ 506 h 506"/>
              <a:gd name="T4" fmla="*/ 0 w 754"/>
              <a:gd name="T5" fmla="*/ 351 h 506"/>
              <a:gd name="T6" fmla="*/ 105 w 754"/>
              <a:gd name="T7" fmla="*/ 202 h 506"/>
              <a:gd name="T8" fmla="*/ 235 w 754"/>
              <a:gd name="T9" fmla="*/ 78 h 506"/>
              <a:gd name="T10" fmla="*/ 298 w 754"/>
              <a:gd name="T11" fmla="*/ 95 h 506"/>
              <a:gd name="T12" fmla="*/ 441 w 754"/>
              <a:gd name="T13" fmla="*/ 0 h 506"/>
              <a:gd name="T14" fmla="*/ 601 w 754"/>
              <a:gd name="T15" fmla="*/ 171 h 506"/>
              <a:gd name="T16" fmla="*/ 599 w 754"/>
              <a:gd name="T17" fmla="*/ 196 h 506"/>
              <a:gd name="T18" fmla="*/ 609 w 754"/>
              <a:gd name="T19" fmla="*/ 196 h 506"/>
              <a:gd name="T20" fmla="*/ 754 w 754"/>
              <a:gd name="T21" fmla="*/ 351 h 506"/>
              <a:gd name="T22" fmla="*/ 609 w 754"/>
              <a:gd name="T23" fmla="*/ 506 h 506"/>
              <a:gd name="T24" fmla="*/ 235 w 754"/>
              <a:gd name="T25" fmla="*/ 94 h 506"/>
              <a:gd name="T26" fmla="*/ 120 w 754"/>
              <a:gd name="T27" fmla="*/ 209 h 506"/>
              <a:gd name="T28" fmla="*/ 114 w 754"/>
              <a:gd name="T29" fmla="*/ 216 h 506"/>
              <a:gd name="T30" fmla="*/ 16 w 754"/>
              <a:gd name="T31" fmla="*/ 351 h 506"/>
              <a:gd name="T32" fmla="*/ 145 w 754"/>
              <a:gd name="T33" fmla="*/ 490 h 506"/>
              <a:gd name="T34" fmla="*/ 609 w 754"/>
              <a:gd name="T35" fmla="*/ 490 h 506"/>
              <a:gd name="T36" fmla="*/ 738 w 754"/>
              <a:gd name="T37" fmla="*/ 351 h 506"/>
              <a:gd name="T38" fmla="*/ 609 w 754"/>
              <a:gd name="T39" fmla="*/ 212 h 506"/>
              <a:gd name="T40" fmla="*/ 591 w 754"/>
              <a:gd name="T41" fmla="*/ 213 h 506"/>
              <a:gd name="T42" fmla="*/ 584 w 754"/>
              <a:gd name="T43" fmla="*/ 211 h 506"/>
              <a:gd name="T44" fmla="*/ 582 w 754"/>
              <a:gd name="T45" fmla="*/ 204 h 506"/>
              <a:gd name="T46" fmla="*/ 585 w 754"/>
              <a:gd name="T47" fmla="*/ 171 h 506"/>
              <a:gd name="T48" fmla="*/ 441 w 754"/>
              <a:gd name="T49" fmla="*/ 16 h 506"/>
              <a:gd name="T50" fmla="*/ 309 w 754"/>
              <a:gd name="T51" fmla="*/ 110 h 506"/>
              <a:gd name="T52" fmla="*/ 303 w 754"/>
              <a:gd name="T53" fmla="*/ 114 h 506"/>
              <a:gd name="T54" fmla="*/ 297 w 754"/>
              <a:gd name="T55" fmla="*/ 113 h 506"/>
              <a:gd name="T56" fmla="*/ 235 w 754"/>
              <a:gd name="T57" fmla="*/ 9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54" h="506">
                <a:moveTo>
                  <a:pt x="609" y="506"/>
                </a:moveTo>
                <a:cubicBezTo>
                  <a:pt x="145" y="506"/>
                  <a:pt x="145" y="506"/>
                  <a:pt x="145" y="506"/>
                </a:cubicBezTo>
                <a:cubicBezTo>
                  <a:pt x="65" y="506"/>
                  <a:pt x="0" y="436"/>
                  <a:pt x="0" y="351"/>
                </a:cubicBezTo>
                <a:cubicBezTo>
                  <a:pt x="0" y="281"/>
                  <a:pt x="43" y="221"/>
                  <a:pt x="105" y="202"/>
                </a:cubicBezTo>
                <a:cubicBezTo>
                  <a:pt x="112" y="132"/>
                  <a:pt x="169" y="78"/>
                  <a:pt x="235" y="78"/>
                </a:cubicBezTo>
                <a:cubicBezTo>
                  <a:pt x="257" y="78"/>
                  <a:pt x="278" y="84"/>
                  <a:pt x="298" y="95"/>
                </a:cubicBezTo>
                <a:cubicBezTo>
                  <a:pt x="325" y="37"/>
                  <a:pt x="380" y="0"/>
                  <a:pt x="441" y="0"/>
                </a:cubicBezTo>
                <a:cubicBezTo>
                  <a:pt x="529" y="0"/>
                  <a:pt x="601" y="77"/>
                  <a:pt x="601" y="171"/>
                </a:cubicBezTo>
                <a:cubicBezTo>
                  <a:pt x="601" y="180"/>
                  <a:pt x="600" y="188"/>
                  <a:pt x="599" y="196"/>
                </a:cubicBezTo>
                <a:cubicBezTo>
                  <a:pt x="603" y="196"/>
                  <a:pt x="606" y="196"/>
                  <a:pt x="609" y="196"/>
                </a:cubicBezTo>
                <a:cubicBezTo>
                  <a:pt x="689" y="196"/>
                  <a:pt x="754" y="265"/>
                  <a:pt x="754" y="351"/>
                </a:cubicBezTo>
                <a:cubicBezTo>
                  <a:pt x="754" y="436"/>
                  <a:pt x="689" y="506"/>
                  <a:pt x="609" y="506"/>
                </a:cubicBezTo>
                <a:close/>
                <a:moveTo>
                  <a:pt x="235" y="94"/>
                </a:moveTo>
                <a:cubicBezTo>
                  <a:pt x="175" y="94"/>
                  <a:pt x="125" y="144"/>
                  <a:pt x="120" y="209"/>
                </a:cubicBezTo>
                <a:cubicBezTo>
                  <a:pt x="120" y="212"/>
                  <a:pt x="118" y="215"/>
                  <a:pt x="114" y="216"/>
                </a:cubicBezTo>
                <a:cubicBezTo>
                  <a:pt x="56" y="231"/>
                  <a:pt x="16" y="287"/>
                  <a:pt x="16" y="351"/>
                </a:cubicBezTo>
                <a:cubicBezTo>
                  <a:pt x="16" y="427"/>
                  <a:pt x="74" y="490"/>
                  <a:pt x="145" y="490"/>
                </a:cubicBezTo>
                <a:cubicBezTo>
                  <a:pt x="609" y="490"/>
                  <a:pt x="609" y="490"/>
                  <a:pt x="609" y="490"/>
                </a:cubicBezTo>
                <a:cubicBezTo>
                  <a:pt x="680" y="490"/>
                  <a:pt x="738" y="427"/>
                  <a:pt x="738" y="351"/>
                </a:cubicBezTo>
                <a:cubicBezTo>
                  <a:pt x="738" y="274"/>
                  <a:pt x="680" y="212"/>
                  <a:pt x="609" y="212"/>
                </a:cubicBezTo>
                <a:cubicBezTo>
                  <a:pt x="603" y="212"/>
                  <a:pt x="597" y="212"/>
                  <a:pt x="591" y="213"/>
                </a:cubicBezTo>
                <a:cubicBezTo>
                  <a:pt x="588" y="214"/>
                  <a:pt x="586" y="213"/>
                  <a:pt x="584" y="211"/>
                </a:cubicBezTo>
                <a:cubicBezTo>
                  <a:pt x="582" y="209"/>
                  <a:pt x="581" y="206"/>
                  <a:pt x="582" y="204"/>
                </a:cubicBezTo>
                <a:cubicBezTo>
                  <a:pt x="584" y="193"/>
                  <a:pt x="585" y="182"/>
                  <a:pt x="585" y="171"/>
                </a:cubicBezTo>
                <a:cubicBezTo>
                  <a:pt x="585" y="86"/>
                  <a:pt x="520" y="16"/>
                  <a:pt x="441" y="16"/>
                </a:cubicBezTo>
                <a:cubicBezTo>
                  <a:pt x="383" y="16"/>
                  <a:pt x="331" y="53"/>
                  <a:pt x="309" y="110"/>
                </a:cubicBezTo>
                <a:cubicBezTo>
                  <a:pt x="308" y="112"/>
                  <a:pt x="306" y="114"/>
                  <a:pt x="303" y="114"/>
                </a:cubicBezTo>
                <a:cubicBezTo>
                  <a:pt x="301" y="115"/>
                  <a:pt x="299" y="115"/>
                  <a:pt x="297" y="113"/>
                </a:cubicBezTo>
                <a:cubicBezTo>
                  <a:pt x="278" y="101"/>
                  <a:pt x="257" y="94"/>
                  <a:pt x="235" y="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" name="Group 52"/>
          <p:cNvGrpSpPr/>
          <p:nvPr/>
        </p:nvGrpSpPr>
        <p:grpSpPr>
          <a:xfrm flipH="1">
            <a:off x="4572000" y="3212976"/>
            <a:ext cx="360040" cy="1800200"/>
            <a:chOff x="5720467" y="2341247"/>
            <a:chExt cx="444265" cy="1997148"/>
          </a:xfrm>
        </p:grpSpPr>
        <p:cxnSp>
          <p:nvCxnSpPr>
            <p:cNvPr id="51" name="Conector reto 18"/>
            <p:cNvCxnSpPr/>
            <p:nvPr/>
          </p:nvCxnSpPr>
          <p:spPr>
            <a:xfrm flipH="1">
              <a:off x="6164732" y="2341247"/>
              <a:ext cx="0" cy="19971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18"/>
            <p:cNvCxnSpPr/>
            <p:nvPr/>
          </p:nvCxnSpPr>
          <p:spPr>
            <a:xfrm flipH="1">
              <a:off x="5720467" y="4338395"/>
              <a:ext cx="44426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riângulo Retângulo 1"/>
          <p:cNvSpPr/>
          <p:nvPr/>
        </p:nvSpPr>
        <p:spPr>
          <a:xfrm>
            <a:off x="4644008" y="4725144"/>
            <a:ext cx="139688" cy="186251"/>
          </a:xfrm>
          <a:prstGeom prst="rtTriangle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115"/>
          <p:cNvSpPr txBox="1"/>
          <p:nvPr/>
        </p:nvSpPr>
        <p:spPr>
          <a:xfrm>
            <a:off x="-252536" y="4941168"/>
            <a:ext cx="26277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Insegurança alimentar e nutricional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CaixaDeTexto 115"/>
          <p:cNvSpPr txBox="1"/>
          <p:nvPr/>
        </p:nvSpPr>
        <p:spPr>
          <a:xfrm>
            <a:off x="3203848" y="5229200"/>
            <a:ext cx="28083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Intersetorialidade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1691680" y="2492896"/>
            <a:ext cx="2015355" cy="2458993"/>
            <a:chOff x="1840036" y="3166555"/>
            <a:chExt cx="2687140" cy="2458993"/>
          </a:xfrm>
        </p:grpSpPr>
        <p:sp>
          <p:nvSpPr>
            <p:cNvPr id="19" name="Triângulo Retângulo 1"/>
            <p:cNvSpPr/>
            <p:nvPr/>
          </p:nvSpPr>
          <p:spPr>
            <a:xfrm flipH="1">
              <a:off x="2264862" y="5315322"/>
              <a:ext cx="236582" cy="236582"/>
            </a:xfrm>
            <a:prstGeom prst="rtTriangle">
              <a:avLst/>
            </a:prstGeom>
            <a:solidFill>
              <a:srgbClr val="ECC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oup 7"/>
            <p:cNvGrpSpPr/>
            <p:nvPr/>
          </p:nvGrpSpPr>
          <p:grpSpPr>
            <a:xfrm flipV="1">
              <a:off x="2567148" y="3166555"/>
              <a:ext cx="1960028" cy="2458993"/>
              <a:chOff x="1294892" y="665501"/>
              <a:chExt cx="1960028" cy="2458993"/>
            </a:xfrm>
          </p:grpSpPr>
          <p:cxnSp>
            <p:nvCxnSpPr>
              <p:cNvPr id="44" name="Conector reto 16"/>
              <p:cNvCxnSpPr/>
              <p:nvPr/>
            </p:nvCxnSpPr>
            <p:spPr>
              <a:xfrm>
                <a:off x="1299351" y="665501"/>
                <a:ext cx="0" cy="22740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17"/>
              <p:cNvCxnSpPr/>
              <p:nvPr/>
            </p:nvCxnSpPr>
            <p:spPr>
              <a:xfrm flipH="1" flipV="1">
                <a:off x="1294892" y="2931652"/>
                <a:ext cx="192914" cy="19284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18"/>
              <p:cNvCxnSpPr/>
              <p:nvPr/>
            </p:nvCxnSpPr>
            <p:spPr>
              <a:xfrm flipH="1" flipV="1">
                <a:off x="1482168" y="3123876"/>
                <a:ext cx="1772752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Conector reto 18"/>
            <p:cNvCxnSpPr/>
            <p:nvPr/>
          </p:nvCxnSpPr>
          <p:spPr>
            <a:xfrm flipH="1">
              <a:off x="1840036" y="5623585"/>
              <a:ext cx="74050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3"/>
          <p:cNvGrpSpPr/>
          <p:nvPr/>
        </p:nvGrpSpPr>
        <p:grpSpPr>
          <a:xfrm flipH="1">
            <a:off x="5652120" y="2348880"/>
            <a:ext cx="1944216" cy="1944216"/>
            <a:chOff x="1937478" y="3166555"/>
            <a:chExt cx="2569611" cy="2458993"/>
          </a:xfrm>
        </p:grpSpPr>
        <p:sp>
          <p:nvSpPr>
            <p:cNvPr id="75" name="Triângulo Retângulo 1"/>
            <p:cNvSpPr/>
            <p:nvPr/>
          </p:nvSpPr>
          <p:spPr>
            <a:xfrm flipH="1">
              <a:off x="2264862" y="5315322"/>
              <a:ext cx="236582" cy="236582"/>
            </a:xfrm>
            <a:prstGeom prst="rtTriangle">
              <a:avLst/>
            </a:prstGeom>
            <a:solidFill>
              <a:srgbClr val="ECC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oup 75"/>
            <p:cNvGrpSpPr/>
            <p:nvPr/>
          </p:nvGrpSpPr>
          <p:grpSpPr>
            <a:xfrm flipV="1">
              <a:off x="2567148" y="3166555"/>
              <a:ext cx="1939941" cy="2458993"/>
              <a:chOff x="1294892" y="665501"/>
              <a:chExt cx="1939941" cy="2458993"/>
            </a:xfrm>
          </p:grpSpPr>
          <p:cxnSp>
            <p:nvCxnSpPr>
              <p:cNvPr id="78" name="Conector reto 16"/>
              <p:cNvCxnSpPr/>
              <p:nvPr/>
            </p:nvCxnSpPr>
            <p:spPr>
              <a:xfrm>
                <a:off x="1299351" y="665501"/>
                <a:ext cx="0" cy="22740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to 17"/>
              <p:cNvCxnSpPr/>
              <p:nvPr/>
            </p:nvCxnSpPr>
            <p:spPr>
              <a:xfrm flipH="1" flipV="1">
                <a:off x="1294892" y="2931652"/>
                <a:ext cx="192914" cy="19284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to 18"/>
              <p:cNvCxnSpPr/>
              <p:nvPr/>
            </p:nvCxnSpPr>
            <p:spPr>
              <a:xfrm flipH="1" flipV="1">
                <a:off x="1482168" y="3123876"/>
                <a:ext cx="1752665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ector reto 18"/>
            <p:cNvCxnSpPr/>
            <p:nvPr/>
          </p:nvCxnSpPr>
          <p:spPr>
            <a:xfrm flipH="1">
              <a:off x="1937478" y="5623585"/>
              <a:ext cx="64305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62"/>
          <p:cNvGrpSpPr/>
          <p:nvPr/>
        </p:nvGrpSpPr>
        <p:grpSpPr>
          <a:xfrm>
            <a:off x="7740352" y="3717032"/>
            <a:ext cx="454751" cy="530985"/>
            <a:chOff x="5208588" y="930276"/>
            <a:chExt cx="1085850" cy="950912"/>
          </a:xfrm>
          <a:solidFill>
            <a:schemeClr val="bg1">
              <a:lumMod val="75000"/>
            </a:schemeClr>
          </a:solidFill>
        </p:grpSpPr>
        <p:sp>
          <p:nvSpPr>
            <p:cNvPr id="164" name="Freeform 285"/>
            <p:cNvSpPr>
              <a:spLocks noEditPoints="1"/>
            </p:cNvSpPr>
            <p:nvPr/>
          </p:nvSpPr>
          <p:spPr bwMode="auto">
            <a:xfrm>
              <a:off x="5886450" y="930276"/>
              <a:ext cx="238125" cy="238125"/>
            </a:xfrm>
            <a:custGeom>
              <a:avLst/>
              <a:gdLst>
                <a:gd name="T0" fmla="*/ 20 w 56"/>
                <a:gd name="T1" fmla="*/ 56 h 56"/>
                <a:gd name="T2" fmla="*/ 0 w 56"/>
                <a:gd name="T3" fmla="*/ 36 h 56"/>
                <a:gd name="T4" fmla="*/ 52 w 56"/>
                <a:gd name="T5" fmla="*/ 0 h 56"/>
                <a:gd name="T6" fmla="*/ 56 w 56"/>
                <a:gd name="T7" fmla="*/ 0 h 56"/>
                <a:gd name="T8" fmla="*/ 56 w 56"/>
                <a:gd name="T9" fmla="*/ 4 h 56"/>
                <a:gd name="T10" fmla="*/ 20 w 56"/>
                <a:gd name="T11" fmla="*/ 56 h 56"/>
                <a:gd name="T12" fmla="*/ 48 w 56"/>
                <a:gd name="T13" fmla="*/ 8 h 56"/>
                <a:gd name="T14" fmla="*/ 8 w 56"/>
                <a:gd name="T15" fmla="*/ 36 h 56"/>
                <a:gd name="T16" fmla="*/ 20 w 56"/>
                <a:gd name="T17" fmla="*/ 48 h 56"/>
                <a:gd name="T18" fmla="*/ 4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0" y="56"/>
                  </a:moveTo>
                  <a:cubicBezTo>
                    <a:pt x="10" y="56"/>
                    <a:pt x="0" y="46"/>
                    <a:pt x="0" y="36"/>
                  </a:cubicBezTo>
                  <a:cubicBezTo>
                    <a:pt x="0" y="19"/>
                    <a:pt x="23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33"/>
                    <a:pt x="37" y="56"/>
                    <a:pt x="20" y="56"/>
                  </a:cubicBezTo>
                  <a:close/>
                  <a:moveTo>
                    <a:pt x="48" y="8"/>
                  </a:moveTo>
                  <a:cubicBezTo>
                    <a:pt x="25" y="10"/>
                    <a:pt x="8" y="25"/>
                    <a:pt x="8" y="36"/>
                  </a:cubicBezTo>
                  <a:cubicBezTo>
                    <a:pt x="8" y="42"/>
                    <a:pt x="14" y="48"/>
                    <a:pt x="20" y="48"/>
                  </a:cubicBezTo>
                  <a:cubicBezTo>
                    <a:pt x="31" y="48"/>
                    <a:pt x="46" y="32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Freeform 286"/>
            <p:cNvSpPr>
              <a:spLocks noEditPoints="1"/>
            </p:cNvSpPr>
            <p:nvPr/>
          </p:nvSpPr>
          <p:spPr bwMode="auto">
            <a:xfrm>
              <a:off x="5548313" y="1066801"/>
              <a:ext cx="236537" cy="238125"/>
            </a:xfrm>
            <a:custGeom>
              <a:avLst/>
              <a:gdLst>
                <a:gd name="T0" fmla="*/ 36 w 56"/>
                <a:gd name="T1" fmla="*/ 56 h 56"/>
                <a:gd name="T2" fmla="*/ 0 w 56"/>
                <a:gd name="T3" fmla="*/ 4 h 56"/>
                <a:gd name="T4" fmla="*/ 0 w 56"/>
                <a:gd name="T5" fmla="*/ 0 h 56"/>
                <a:gd name="T6" fmla="*/ 4 w 56"/>
                <a:gd name="T7" fmla="*/ 0 h 56"/>
                <a:gd name="T8" fmla="*/ 56 w 56"/>
                <a:gd name="T9" fmla="*/ 36 h 56"/>
                <a:gd name="T10" fmla="*/ 36 w 56"/>
                <a:gd name="T11" fmla="*/ 56 h 56"/>
                <a:gd name="T12" fmla="*/ 8 w 56"/>
                <a:gd name="T13" fmla="*/ 8 h 56"/>
                <a:gd name="T14" fmla="*/ 36 w 56"/>
                <a:gd name="T15" fmla="*/ 48 h 56"/>
                <a:gd name="T16" fmla="*/ 48 w 56"/>
                <a:gd name="T17" fmla="*/ 36 h 56"/>
                <a:gd name="T18" fmla="*/ 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36" y="56"/>
                  </a:moveTo>
                  <a:cubicBezTo>
                    <a:pt x="19" y="56"/>
                    <a:pt x="0" y="33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3" y="0"/>
                    <a:pt x="56" y="19"/>
                    <a:pt x="56" y="36"/>
                  </a:cubicBezTo>
                  <a:cubicBezTo>
                    <a:pt x="56" y="46"/>
                    <a:pt x="46" y="56"/>
                    <a:pt x="36" y="56"/>
                  </a:cubicBezTo>
                  <a:close/>
                  <a:moveTo>
                    <a:pt x="8" y="8"/>
                  </a:moveTo>
                  <a:cubicBezTo>
                    <a:pt x="10" y="32"/>
                    <a:pt x="25" y="48"/>
                    <a:pt x="36" y="48"/>
                  </a:cubicBezTo>
                  <a:cubicBezTo>
                    <a:pt x="42" y="48"/>
                    <a:pt x="48" y="42"/>
                    <a:pt x="48" y="36"/>
                  </a:cubicBezTo>
                  <a:cubicBezTo>
                    <a:pt x="48" y="25"/>
                    <a:pt x="32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Rectangle 287"/>
            <p:cNvSpPr>
              <a:spLocks noChangeArrowheads="1"/>
            </p:cNvSpPr>
            <p:nvPr/>
          </p:nvSpPr>
          <p:spPr bwMode="auto">
            <a:xfrm>
              <a:off x="5819775" y="1084263"/>
              <a:ext cx="33337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288"/>
            <p:cNvSpPr>
              <a:spLocks/>
            </p:cNvSpPr>
            <p:nvPr/>
          </p:nvSpPr>
          <p:spPr bwMode="auto">
            <a:xfrm>
              <a:off x="5819775" y="1071563"/>
              <a:ext cx="165100" cy="198438"/>
            </a:xfrm>
            <a:custGeom>
              <a:avLst/>
              <a:gdLst>
                <a:gd name="T0" fmla="*/ 8 w 39"/>
                <a:gd name="T1" fmla="*/ 47 h 47"/>
                <a:gd name="T2" fmla="*/ 0 w 39"/>
                <a:gd name="T3" fmla="*/ 47 h 47"/>
                <a:gd name="T4" fmla="*/ 9 w 39"/>
                <a:gd name="T5" fmla="*/ 24 h 47"/>
                <a:gd name="T6" fmla="*/ 33 w 39"/>
                <a:gd name="T7" fmla="*/ 0 h 47"/>
                <a:gd name="T8" fmla="*/ 39 w 39"/>
                <a:gd name="T9" fmla="*/ 6 h 47"/>
                <a:gd name="T10" fmla="*/ 15 w 39"/>
                <a:gd name="T11" fmla="*/ 30 h 47"/>
                <a:gd name="T12" fmla="*/ 8 w 39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7">
                  <a:moveTo>
                    <a:pt x="8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3"/>
                    <a:pt x="9" y="25"/>
                    <a:pt x="9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8" y="3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289"/>
            <p:cNvSpPr>
              <a:spLocks/>
            </p:cNvSpPr>
            <p:nvPr/>
          </p:nvSpPr>
          <p:spPr bwMode="auto">
            <a:xfrm>
              <a:off x="5688013" y="1206501"/>
              <a:ext cx="165100" cy="200025"/>
            </a:xfrm>
            <a:custGeom>
              <a:avLst/>
              <a:gdLst>
                <a:gd name="T0" fmla="*/ 39 w 39"/>
                <a:gd name="T1" fmla="*/ 47 h 47"/>
                <a:gd name="T2" fmla="*/ 31 w 39"/>
                <a:gd name="T3" fmla="*/ 47 h 47"/>
                <a:gd name="T4" fmla="*/ 24 w 39"/>
                <a:gd name="T5" fmla="*/ 30 h 47"/>
                <a:gd name="T6" fmla="*/ 0 w 39"/>
                <a:gd name="T7" fmla="*/ 6 h 47"/>
                <a:gd name="T8" fmla="*/ 6 w 39"/>
                <a:gd name="T9" fmla="*/ 0 h 47"/>
                <a:gd name="T10" fmla="*/ 30 w 39"/>
                <a:gd name="T11" fmla="*/ 24 h 47"/>
                <a:gd name="T12" fmla="*/ 39 w 39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7">
                  <a:moveTo>
                    <a:pt x="39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37"/>
                    <a:pt x="24" y="30"/>
                    <a:pt x="24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9" y="33"/>
                    <a:pt x="3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290"/>
            <p:cNvSpPr>
              <a:spLocks/>
            </p:cNvSpPr>
            <p:nvPr/>
          </p:nvSpPr>
          <p:spPr bwMode="auto">
            <a:xfrm>
              <a:off x="5637213" y="1422401"/>
              <a:ext cx="452437" cy="187325"/>
            </a:xfrm>
            <a:custGeom>
              <a:avLst/>
              <a:gdLst>
                <a:gd name="T0" fmla="*/ 107 w 107"/>
                <a:gd name="T1" fmla="*/ 44 h 44"/>
                <a:gd name="T2" fmla="*/ 99 w 107"/>
                <a:gd name="T3" fmla="*/ 44 h 44"/>
                <a:gd name="T4" fmla="*/ 47 w 107"/>
                <a:gd name="T5" fmla="*/ 8 h 44"/>
                <a:gd name="T6" fmla="*/ 6 w 107"/>
                <a:gd name="T7" fmla="*/ 23 h 44"/>
                <a:gd name="T8" fmla="*/ 0 w 107"/>
                <a:gd name="T9" fmla="*/ 17 h 44"/>
                <a:gd name="T10" fmla="*/ 47 w 107"/>
                <a:gd name="T11" fmla="*/ 0 h 44"/>
                <a:gd name="T12" fmla="*/ 107 w 107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4">
                  <a:moveTo>
                    <a:pt x="107" y="44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99" y="24"/>
                    <a:pt x="76" y="8"/>
                    <a:pt x="47" y="8"/>
                  </a:cubicBezTo>
                  <a:cubicBezTo>
                    <a:pt x="31" y="8"/>
                    <a:pt x="16" y="14"/>
                    <a:pt x="6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6"/>
                    <a:pt x="29" y="0"/>
                    <a:pt x="47" y="0"/>
                  </a:cubicBezTo>
                  <a:cubicBezTo>
                    <a:pt x="80" y="0"/>
                    <a:pt x="107" y="20"/>
                    <a:pt x="10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291"/>
            <p:cNvSpPr>
              <a:spLocks/>
            </p:cNvSpPr>
            <p:nvPr/>
          </p:nvSpPr>
          <p:spPr bwMode="auto">
            <a:xfrm>
              <a:off x="5429250" y="1473201"/>
              <a:ext cx="558800" cy="238125"/>
            </a:xfrm>
            <a:custGeom>
              <a:avLst/>
              <a:gdLst>
                <a:gd name="T0" fmla="*/ 64 w 132"/>
                <a:gd name="T1" fmla="*/ 56 h 56"/>
                <a:gd name="T2" fmla="*/ 56 w 132"/>
                <a:gd name="T3" fmla="*/ 56 h 56"/>
                <a:gd name="T4" fmla="*/ 72 w 132"/>
                <a:gd name="T5" fmla="*/ 40 h 56"/>
                <a:gd name="T6" fmla="*/ 116 w 132"/>
                <a:gd name="T7" fmla="*/ 40 h 56"/>
                <a:gd name="T8" fmla="*/ 124 w 132"/>
                <a:gd name="T9" fmla="*/ 32 h 56"/>
                <a:gd name="T10" fmla="*/ 116 w 132"/>
                <a:gd name="T11" fmla="*/ 24 h 56"/>
                <a:gd name="T12" fmla="*/ 79 w 132"/>
                <a:gd name="T13" fmla="*/ 24 h 56"/>
                <a:gd name="T14" fmla="*/ 35 w 132"/>
                <a:gd name="T15" fmla="*/ 8 h 56"/>
                <a:gd name="T16" fmla="*/ 0 w 132"/>
                <a:gd name="T17" fmla="*/ 8 h 56"/>
                <a:gd name="T18" fmla="*/ 0 w 132"/>
                <a:gd name="T19" fmla="*/ 0 h 56"/>
                <a:gd name="T20" fmla="*/ 37 w 132"/>
                <a:gd name="T21" fmla="*/ 0 h 56"/>
                <a:gd name="T22" fmla="*/ 81 w 132"/>
                <a:gd name="T23" fmla="*/ 16 h 56"/>
                <a:gd name="T24" fmla="*/ 116 w 132"/>
                <a:gd name="T25" fmla="*/ 16 h 56"/>
                <a:gd name="T26" fmla="*/ 132 w 132"/>
                <a:gd name="T27" fmla="*/ 32 h 56"/>
                <a:gd name="T28" fmla="*/ 116 w 132"/>
                <a:gd name="T29" fmla="*/ 48 h 56"/>
                <a:gd name="T30" fmla="*/ 72 w 132"/>
                <a:gd name="T31" fmla="*/ 48 h 56"/>
                <a:gd name="T32" fmla="*/ 64 w 132"/>
                <a:gd name="T3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56">
                  <a:moveTo>
                    <a:pt x="64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47"/>
                    <a:pt x="63" y="40"/>
                    <a:pt x="72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0" y="40"/>
                    <a:pt x="124" y="36"/>
                    <a:pt x="124" y="32"/>
                  </a:cubicBezTo>
                  <a:cubicBezTo>
                    <a:pt x="124" y="28"/>
                    <a:pt x="120" y="24"/>
                    <a:pt x="116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5" y="16"/>
                    <a:pt x="132" y="23"/>
                    <a:pt x="132" y="32"/>
                  </a:cubicBezTo>
                  <a:cubicBezTo>
                    <a:pt x="132" y="41"/>
                    <a:pt x="125" y="48"/>
                    <a:pt x="116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8" y="48"/>
                    <a:pt x="64" y="52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292"/>
            <p:cNvSpPr>
              <a:spLocks/>
            </p:cNvSpPr>
            <p:nvPr/>
          </p:nvSpPr>
          <p:spPr bwMode="auto">
            <a:xfrm>
              <a:off x="5446713" y="1541463"/>
              <a:ext cx="847725" cy="339725"/>
            </a:xfrm>
            <a:custGeom>
              <a:avLst/>
              <a:gdLst>
                <a:gd name="T0" fmla="*/ 93 w 200"/>
                <a:gd name="T1" fmla="*/ 80 h 80"/>
                <a:gd name="T2" fmla="*/ 83 w 200"/>
                <a:gd name="T3" fmla="*/ 80 h 80"/>
                <a:gd name="T4" fmla="*/ 15 w 200"/>
                <a:gd name="T5" fmla="*/ 56 h 80"/>
                <a:gd name="T6" fmla="*/ 0 w 200"/>
                <a:gd name="T7" fmla="*/ 56 h 80"/>
                <a:gd name="T8" fmla="*/ 0 w 200"/>
                <a:gd name="T9" fmla="*/ 48 h 80"/>
                <a:gd name="T10" fmla="*/ 17 w 200"/>
                <a:gd name="T11" fmla="*/ 48 h 80"/>
                <a:gd name="T12" fmla="*/ 85 w 200"/>
                <a:gd name="T13" fmla="*/ 72 h 80"/>
                <a:gd name="T14" fmla="*/ 91 w 200"/>
                <a:gd name="T15" fmla="*/ 72 h 80"/>
                <a:gd name="T16" fmla="*/ 190 w 200"/>
                <a:gd name="T17" fmla="*/ 21 h 80"/>
                <a:gd name="T18" fmla="*/ 192 w 200"/>
                <a:gd name="T19" fmla="*/ 16 h 80"/>
                <a:gd name="T20" fmla="*/ 185 w 200"/>
                <a:gd name="T21" fmla="*/ 8 h 80"/>
                <a:gd name="T22" fmla="*/ 121 w 200"/>
                <a:gd name="T23" fmla="*/ 28 h 80"/>
                <a:gd name="T24" fmla="*/ 119 w 200"/>
                <a:gd name="T25" fmla="*/ 20 h 80"/>
                <a:gd name="T26" fmla="*/ 184 w 200"/>
                <a:gd name="T27" fmla="*/ 0 h 80"/>
                <a:gd name="T28" fmla="*/ 200 w 200"/>
                <a:gd name="T29" fmla="*/ 16 h 80"/>
                <a:gd name="T30" fmla="*/ 195 w 200"/>
                <a:gd name="T31" fmla="*/ 27 h 80"/>
                <a:gd name="T32" fmla="*/ 194 w 200"/>
                <a:gd name="T33" fmla="*/ 28 h 80"/>
                <a:gd name="T34" fmla="*/ 93 w 200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80">
                  <a:moveTo>
                    <a:pt x="93" y="80"/>
                  </a:moveTo>
                  <a:cubicBezTo>
                    <a:pt x="83" y="80"/>
                    <a:pt x="83" y="80"/>
                    <a:pt x="83" y="80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1" y="20"/>
                    <a:pt x="192" y="17"/>
                    <a:pt x="192" y="16"/>
                  </a:cubicBezTo>
                  <a:cubicBezTo>
                    <a:pt x="192" y="12"/>
                    <a:pt x="189" y="8"/>
                    <a:pt x="185" y="8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3" y="0"/>
                    <a:pt x="200" y="7"/>
                    <a:pt x="200" y="16"/>
                  </a:cubicBezTo>
                  <a:cubicBezTo>
                    <a:pt x="200" y="21"/>
                    <a:pt x="195" y="26"/>
                    <a:pt x="195" y="27"/>
                  </a:cubicBezTo>
                  <a:cubicBezTo>
                    <a:pt x="194" y="28"/>
                    <a:pt x="194" y="28"/>
                    <a:pt x="194" y="28"/>
                  </a:cubicBezTo>
                  <a:lnTo>
                    <a:pt x="9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Rectangle 293"/>
            <p:cNvSpPr>
              <a:spLocks noChangeArrowheads="1"/>
            </p:cNvSpPr>
            <p:nvPr/>
          </p:nvSpPr>
          <p:spPr bwMode="auto">
            <a:xfrm>
              <a:off x="5345113" y="1711326"/>
              <a:ext cx="33337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Rectangle 294"/>
            <p:cNvSpPr>
              <a:spLocks noChangeArrowheads="1"/>
            </p:cNvSpPr>
            <p:nvPr/>
          </p:nvSpPr>
          <p:spPr bwMode="auto">
            <a:xfrm>
              <a:off x="5276850" y="1711326"/>
              <a:ext cx="33337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Freeform 295"/>
            <p:cNvSpPr>
              <a:spLocks/>
            </p:cNvSpPr>
            <p:nvPr/>
          </p:nvSpPr>
          <p:spPr bwMode="auto">
            <a:xfrm>
              <a:off x="5208588" y="1439863"/>
              <a:ext cx="238125" cy="373063"/>
            </a:xfrm>
            <a:custGeom>
              <a:avLst/>
              <a:gdLst>
                <a:gd name="T0" fmla="*/ 48 w 56"/>
                <a:gd name="T1" fmla="*/ 88 h 88"/>
                <a:gd name="T2" fmla="*/ 0 w 56"/>
                <a:gd name="T3" fmla="*/ 88 h 88"/>
                <a:gd name="T4" fmla="*/ 0 w 56"/>
                <a:gd name="T5" fmla="*/ 80 h 88"/>
                <a:gd name="T6" fmla="*/ 48 w 56"/>
                <a:gd name="T7" fmla="*/ 80 h 88"/>
                <a:gd name="T8" fmla="*/ 48 w 56"/>
                <a:gd name="T9" fmla="*/ 8 h 88"/>
                <a:gd name="T10" fmla="*/ 0 w 56"/>
                <a:gd name="T11" fmla="*/ 8 h 88"/>
                <a:gd name="T12" fmla="*/ 0 w 56"/>
                <a:gd name="T13" fmla="*/ 0 h 88"/>
                <a:gd name="T14" fmla="*/ 48 w 56"/>
                <a:gd name="T15" fmla="*/ 0 h 88"/>
                <a:gd name="T16" fmla="*/ 56 w 56"/>
                <a:gd name="T17" fmla="*/ 8 h 88"/>
                <a:gd name="T18" fmla="*/ 56 w 56"/>
                <a:gd name="T19" fmla="*/ 80 h 88"/>
                <a:gd name="T20" fmla="*/ 48 w 56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8">
                  <a:moveTo>
                    <a:pt x="4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6" y="4"/>
                    <a:pt x="56" y="8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4"/>
                    <a:pt x="52" y="88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75" name="Freeform 513"/>
          <p:cNvSpPr>
            <a:spLocks/>
          </p:cNvSpPr>
          <p:nvPr/>
        </p:nvSpPr>
        <p:spPr bwMode="auto">
          <a:xfrm>
            <a:off x="4957725" y="2630396"/>
            <a:ext cx="126509" cy="166084"/>
          </a:xfrm>
          <a:custGeom>
            <a:avLst/>
            <a:gdLst>
              <a:gd name="T0" fmla="*/ 99 w 195"/>
              <a:gd name="T1" fmla="*/ 0 h 192"/>
              <a:gd name="T2" fmla="*/ 0 w 195"/>
              <a:gd name="T3" fmla="*/ 96 h 192"/>
              <a:gd name="T4" fmla="*/ 99 w 195"/>
              <a:gd name="T5" fmla="*/ 192 h 192"/>
              <a:gd name="T6" fmla="*/ 195 w 195"/>
              <a:gd name="T7" fmla="*/ 96 h 192"/>
              <a:gd name="T8" fmla="*/ 99 w 195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2">
                <a:moveTo>
                  <a:pt x="99" y="0"/>
                </a:moveTo>
                <a:lnTo>
                  <a:pt x="0" y="96"/>
                </a:lnTo>
                <a:lnTo>
                  <a:pt x="99" y="192"/>
                </a:lnTo>
                <a:lnTo>
                  <a:pt x="195" y="96"/>
                </a:lnTo>
                <a:lnTo>
                  <a:pt x="99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76" name="Conector reto 33"/>
          <p:cNvCxnSpPr/>
          <p:nvPr/>
        </p:nvCxnSpPr>
        <p:spPr>
          <a:xfrm>
            <a:off x="2108401" y="3060361"/>
            <a:ext cx="0" cy="489315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to 33"/>
          <p:cNvCxnSpPr/>
          <p:nvPr/>
        </p:nvCxnSpPr>
        <p:spPr>
          <a:xfrm>
            <a:off x="7236296" y="3429000"/>
            <a:ext cx="0" cy="489315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tângulo 41"/>
          <p:cNvSpPr/>
          <p:nvPr/>
        </p:nvSpPr>
        <p:spPr>
          <a:xfrm rot="2700000">
            <a:off x="4398244" y="1556078"/>
            <a:ext cx="111473" cy="83605"/>
          </a:xfrm>
          <a:prstGeom prst="rect">
            <a:avLst/>
          </a:prstGeom>
          <a:noFill/>
          <a:ln w="28575"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Retângulo: Cantos Arredondados 9"/>
          <p:cNvSpPr/>
          <p:nvPr/>
        </p:nvSpPr>
        <p:spPr>
          <a:xfrm>
            <a:off x="563279" y="341922"/>
            <a:ext cx="7965077" cy="752260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CaixaDeTexto 217"/>
          <p:cNvSpPr txBox="1"/>
          <p:nvPr/>
        </p:nvSpPr>
        <p:spPr>
          <a:xfrm>
            <a:off x="827584" y="332656"/>
            <a:ext cx="551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SEGURANÇA ALIMENTAR</a:t>
            </a:r>
          </a:p>
          <a:p>
            <a:r>
              <a:rPr lang="pt-BR" sz="2400" spc="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NUTRICIONAL</a:t>
            </a:r>
            <a:endParaRPr lang="pt-BR" sz="2400" spc="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CaixaDeTexto 217"/>
          <p:cNvSpPr txBox="1"/>
          <p:nvPr/>
        </p:nvSpPr>
        <p:spPr>
          <a:xfrm>
            <a:off x="841757" y="1191447"/>
            <a:ext cx="322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spc="3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 e princípios</a:t>
            </a:r>
            <a:endParaRPr lang="pt-BR" i="1" spc="3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186"/>
          <p:cNvGrpSpPr/>
          <p:nvPr/>
        </p:nvGrpSpPr>
        <p:grpSpPr>
          <a:xfrm>
            <a:off x="281415" y="6093296"/>
            <a:ext cx="8862585" cy="461665"/>
            <a:chOff x="277792" y="6102646"/>
            <a:chExt cx="11816780" cy="461665"/>
          </a:xfrm>
        </p:grpSpPr>
        <p:cxnSp>
          <p:nvCxnSpPr>
            <p:cNvPr id="188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9" name="Group 663"/>
          <p:cNvGrpSpPr/>
          <p:nvPr/>
        </p:nvGrpSpPr>
        <p:grpSpPr>
          <a:xfrm>
            <a:off x="5148064" y="4509120"/>
            <a:ext cx="576064" cy="504056"/>
            <a:chOff x="10928351" y="2025650"/>
            <a:chExt cx="1073150" cy="1077913"/>
          </a:xfrm>
          <a:solidFill>
            <a:schemeClr val="bg1">
              <a:lumMod val="85000"/>
            </a:schemeClr>
          </a:solidFill>
        </p:grpSpPr>
        <p:sp>
          <p:nvSpPr>
            <p:cNvPr id="187" name="Freeform 100"/>
            <p:cNvSpPr>
              <a:spLocks/>
            </p:cNvSpPr>
            <p:nvPr/>
          </p:nvSpPr>
          <p:spPr bwMode="auto">
            <a:xfrm>
              <a:off x="11250613" y="2322513"/>
              <a:ext cx="428625" cy="187325"/>
            </a:xfrm>
            <a:custGeom>
              <a:avLst/>
              <a:gdLst>
                <a:gd name="T0" fmla="*/ 14 w 101"/>
                <a:gd name="T1" fmla="*/ 28 h 44"/>
                <a:gd name="T2" fmla="*/ 28 w 101"/>
                <a:gd name="T3" fmla="*/ 14 h 44"/>
                <a:gd name="T4" fmla="*/ 73 w 101"/>
                <a:gd name="T5" fmla="*/ 14 h 44"/>
                <a:gd name="T6" fmla="*/ 87 w 101"/>
                <a:gd name="T7" fmla="*/ 28 h 44"/>
                <a:gd name="T8" fmla="*/ 87 w 101"/>
                <a:gd name="T9" fmla="*/ 44 h 44"/>
                <a:gd name="T10" fmla="*/ 101 w 101"/>
                <a:gd name="T11" fmla="*/ 44 h 44"/>
                <a:gd name="T12" fmla="*/ 101 w 101"/>
                <a:gd name="T13" fmla="*/ 28 h 44"/>
                <a:gd name="T14" fmla="*/ 73 w 101"/>
                <a:gd name="T15" fmla="*/ 0 h 44"/>
                <a:gd name="T16" fmla="*/ 28 w 101"/>
                <a:gd name="T17" fmla="*/ 0 h 44"/>
                <a:gd name="T18" fmla="*/ 0 w 101"/>
                <a:gd name="T19" fmla="*/ 28 h 44"/>
                <a:gd name="T20" fmla="*/ 0 w 101"/>
                <a:gd name="T21" fmla="*/ 44 h 44"/>
                <a:gd name="T22" fmla="*/ 14 w 101"/>
                <a:gd name="T23" fmla="*/ 44 h 44"/>
                <a:gd name="T24" fmla="*/ 14 w 101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4">
                  <a:moveTo>
                    <a:pt x="14" y="28"/>
                  </a:moveTo>
                  <a:cubicBezTo>
                    <a:pt x="14" y="20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0"/>
                    <a:pt x="87" y="28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2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101"/>
            <p:cNvSpPr>
              <a:spLocks/>
            </p:cNvSpPr>
            <p:nvPr/>
          </p:nvSpPr>
          <p:spPr bwMode="auto">
            <a:xfrm>
              <a:off x="10928351" y="2908300"/>
              <a:ext cx="428625" cy="195263"/>
            </a:xfrm>
            <a:custGeom>
              <a:avLst/>
              <a:gdLst>
                <a:gd name="T0" fmla="*/ 14 w 101"/>
                <a:gd name="T1" fmla="*/ 28 h 46"/>
                <a:gd name="T2" fmla="*/ 28 w 101"/>
                <a:gd name="T3" fmla="*/ 14 h 46"/>
                <a:gd name="T4" fmla="*/ 73 w 101"/>
                <a:gd name="T5" fmla="*/ 14 h 46"/>
                <a:gd name="T6" fmla="*/ 87 w 101"/>
                <a:gd name="T7" fmla="*/ 28 h 46"/>
                <a:gd name="T8" fmla="*/ 87 w 101"/>
                <a:gd name="T9" fmla="*/ 46 h 46"/>
                <a:gd name="T10" fmla="*/ 101 w 101"/>
                <a:gd name="T11" fmla="*/ 46 h 46"/>
                <a:gd name="T12" fmla="*/ 101 w 101"/>
                <a:gd name="T13" fmla="*/ 28 h 46"/>
                <a:gd name="T14" fmla="*/ 73 w 101"/>
                <a:gd name="T15" fmla="*/ 0 h 46"/>
                <a:gd name="T16" fmla="*/ 28 w 101"/>
                <a:gd name="T17" fmla="*/ 0 h 46"/>
                <a:gd name="T18" fmla="*/ 0 w 101"/>
                <a:gd name="T19" fmla="*/ 28 h 46"/>
                <a:gd name="T20" fmla="*/ 0 w 101"/>
                <a:gd name="T21" fmla="*/ 46 h 46"/>
                <a:gd name="T22" fmla="*/ 14 w 101"/>
                <a:gd name="T23" fmla="*/ 46 h 46"/>
                <a:gd name="T24" fmla="*/ 14 w 101"/>
                <a:gd name="T25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6">
                  <a:moveTo>
                    <a:pt x="14" y="28"/>
                  </a:moveTo>
                  <a:cubicBezTo>
                    <a:pt x="14" y="21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1"/>
                    <a:pt x="87" y="28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3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" name="Freeform 102"/>
            <p:cNvSpPr>
              <a:spLocks/>
            </p:cNvSpPr>
            <p:nvPr/>
          </p:nvSpPr>
          <p:spPr bwMode="auto">
            <a:xfrm>
              <a:off x="11318876" y="2497138"/>
              <a:ext cx="296863" cy="284163"/>
            </a:xfrm>
            <a:custGeom>
              <a:avLst/>
              <a:gdLst>
                <a:gd name="T0" fmla="*/ 69 w 70"/>
                <a:gd name="T1" fmla="*/ 57 h 67"/>
                <a:gd name="T2" fmla="*/ 66 w 70"/>
                <a:gd name="T3" fmla="*/ 53 h 67"/>
                <a:gd name="T4" fmla="*/ 42 w 70"/>
                <a:gd name="T5" fmla="*/ 36 h 67"/>
                <a:gd name="T6" fmla="*/ 42 w 70"/>
                <a:gd name="T7" fmla="*/ 35 h 67"/>
                <a:gd name="T8" fmla="*/ 42 w 70"/>
                <a:gd name="T9" fmla="*/ 7 h 67"/>
                <a:gd name="T10" fmla="*/ 35 w 70"/>
                <a:gd name="T11" fmla="*/ 0 h 67"/>
                <a:gd name="T12" fmla="*/ 28 w 70"/>
                <a:gd name="T13" fmla="*/ 7 h 67"/>
                <a:gd name="T14" fmla="*/ 28 w 70"/>
                <a:gd name="T15" fmla="*/ 35 h 67"/>
                <a:gd name="T16" fmla="*/ 27 w 70"/>
                <a:gd name="T17" fmla="*/ 36 h 67"/>
                <a:gd name="T18" fmla="*/ 3 w 70"/>
                <a:gd name="T19" fmla="*/ 53 h 67"/>
                <a:gd name="T20" fmla="*/ 0 w 70"/>
                <a:gd name="T21" fmla="*/ 57 h 67"/>
                <a:gd name="T22" fmla="*/ 1 w 70"/>
                <a:gd name="T23" fmla="*/ 63 h 67"/>
                <a:gd name="T24" fmla="*/ 11 w 70"/>
                <a:gd name="T25" fmla="*/ 65 h 67"/>
                <a:gd name="T26" fmla="*/ 34 w 70"/>
                <a:gd name="T27" fmla="*/ 48 h 67"/>
                <a:gd name="T28" fmla="*/ 35 w 70"/>
                <a:gd name="T29" fmla="*/ 48 h 67"/>
                <a:gd name="T30" fmla="*/ 59 w 70"/>
                <a:gd name="T31" fmla="*/ 65 h 67"/>
                <a:gd name="T32" fmla="*/ 63 w 70"/>
                <a:gd name="T33" fmla="*/ 66 h 67"/>
                <a:gd name="T34" fmla="*/ 69 w 70"/>
                <a:gd name="T35" fmla="*/ 63 h 67"/>
                <a:gd name="T36" fmla="*/ 69 w 70"/>
                <a:gd name="T37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67">
                  <a:moveTo>
                    <a:pt x="69" y="57"/>
                  </a:moveTo>
                  <a:cubicBezTo>
                    <a:pt x="69" y="56"/>
                    <a:pt x="68" y="54"/>
                    <a:pt x="66" y="5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3"/>
                    <a:pt x="38" y="0"/>
                    <a:pt x="35" y="0"/>
                  </a:cubicBezTo>
                  <a:cubicBezTo>
                    <a:pt x="31" y="0"/>
                    <a:pt x="28" y="3"/>
                    <a:pt x="28" y="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6"/>
                    <a:pt x="28" y="36"/>
                    <a:pt x="27" y="3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4"/>
                    <a:pt x="1" y="56"/>
                    <a:pt x="0" y="57"/>
                  </a:cubicBezTo>
                  <a:cubicBezTo>
                    <a:pt x="0" y="59"/>
                    <a:pt x="0" y="61"/>
                    <a:pt x="1" y="63"/>
                  </a:cubicBezTo>
                  <a:cubicBezTo>
                    <a:pt x="3" y="66"/>
                    <a:pt x="7" y="67"/>
                    <a:pt x="1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0" y="65"/>
                    <a:pt x="61" y="66"/>
                    <a:pt x="63" y="66"/>
                  </a:cubicBezTo>
                  <a:cubicBezTo>
                    <a:pt x="65" y="66"/>
                    <a:pt x="67" y="65"/>
                    <a:pt x="69" y="63"/>
                  </a:cubicBezTo>
                  <a:cubicBezTo>
                    <a:pt x="70" y="61"/>
                    <a:pt x="70" y="59"/>
                    <a:pt x="6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" name="Freeform 103"/>
            <p:cNvSpPr>
              <a:spLocks/>
            </p:cNvSpPr>
            <p:nvPr/>
          </p:nvSpPr>
          <p:spPr bwMode="auto">
            <a:xfrm>
              <a:off x="11572876" y="2908300"/>
              <a:ext cx="428625" cy="195263"/>
            </a:xfrm>
            <a:custGeom>
              <a:avLst/>
              <a:gdLst>
                <a:gd name="T0" fmla="*/ 14 w 101"/>
                <a:gd name="T1" fmla="*/ 28 h 46"/>
                <a:gd name="T2" fmla="*/ 28 w 101"/>
                <a:gd name="T3" fmla="*/ 14 h 46"/>
                <a:gd name="T4" fmla="*/ 73 w 101"/>
                <a:gd name="T5" fmla="*/ 14 h 46"/>
                <a:gd name="T6" fmla="*/ 87 w 101"/>
                <a:gd name="T7" fmla="*/ 28 h 46"/>
                <a:gd name="T8" fmla="*/ 87 w 101"/>
                <a:gd name="T9" fmla="*/ 46 h 46"/>
                <a:gd name="T10" fmla="*/ 101 w 101"/>
                <a:gd name="T11" fmla="*/ 46 h 46"/>
                <a:gd name="T12" fmla="*/ 101 w 101"/>
                <a:gd name="T13" fmla="*/ 28 h 46"/>
                <a:gd name="T14" fmla="*/ 73 w 101"/>
                <a:gd name="T15" fmla="*/ 0 h 46"/>
                <a:gd name="T16" fmla="*/ 28 w 101"/>
                <a:gd name="T17" fmla="*/ 0 h 46"/>
                <a:gd name="T18" fmla="*/ 0 w 101"/>
                <a:gd name="T19" fmla="*/ 28 h 46"/>
                <a:gd name="T20" fmla="*/ 0 w 101"/>
                <a:gd name="T21" fmla="*/ 46 h 46"/>
                <a:gd name="T22" fmla="*/ 14 w 101"/>
                <a:gd name="T23" fmla="*/ 46 h 46"/>
                <a:gd name="T24" fmla="*/ 14 w 101"/>
                <a:gd name="T25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6">
                  <a:moveTo>
                    <a:pt x="14" y="28"/>
                  </a:moveTo>
                  <a:cubicBezTo>
                    <a:pt x="14" y="21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1"/>
                    <a:pt x="87" y="28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3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" name="Freeform 104"/>
            <p:cNvSpPr>
              <a:spLocks noEditPoints="1"/>
            </p:cNvSpPr>
            <p:nvPr/>
          </p:nvSpPr>
          <p:spPr bwMode="auto">
            <a:xfrm>
              <a:off x="11341101" y="2025650"/>
              <a:ext cx="246063" cy="2460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44 h 58"/>
                <a:gd name="T12" fmla="*/ 14 w 58"/>
                <a:gd name="T13" fmla="*/ 29 h 58"/>
                <a:gd name="T14" fmla="*/ 29 w 58"/>
                <a:gd name="T15" fmla="*/ 14 h 58"/>
                <a:gd name="T16" fmla="*/ 44 w 58"/>
                <a:gd name="T17" fmla="*/ 29 h 58"/>
                <a:gd name="T18" fmla="*/ 29 w 58"/>
                <a:gd name="T1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44"/>
                  </a:move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" name="Freeform 105"/>
            <p:cNvSpPr>
              <a:spLocks noEditPoints="1"/>
            </p:cNvSpPr>
            <p:nvPr/>
          </p:nvSpPr>
          <p:spPr bwMode="auto">
            <a:xfrm>
              <a:off x="11663363" y="2614613"/>
              <a:ext cx="246063" cy="2460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44 h 58"/>
                <a:gd name="T12" fmla="*/ 14 w 58"/>
                <a:gd name="T13" fmla="*/ 29 h 58"/>
                <a:gd name="T14" fmla="*/ 29 w 58"/>
                <a:gd name="T15" fmla="*/ 14 h 58"/>
                <a:gd name="T16" fmla="*/ 44 w 58"/>
                <a:gd name="T17" fmla="*/ 29 h 58"/>
                <a:gd name="T18" fmla="*/ 29 w 58"/>
                <a:gd name="T1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44"/>
                  </a:move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" name="Freeform 106"/>
            <p:cNvSpPr>
              <a:spLocks noEditPoints="1"/>
            </p:cNvSpPr>
            <p:nvPr/>
          </p:nvSpPr>
          <p:spPr bwMode="auto">
            <a:xfrm>
              <a:off x="11018838" y="2614613"/>
              <a:ext cx="244475" cy="246063"/>
            </a:xfrm>
            <a:custGeom>
              <a:avLst/>
              <a:gdLst>
                <a:gd name="T0" fmla="*/ 29 w 58"/>
                <a:gd name="T1" fmla="*/ 58 h 58"/>
                <a:gd name="T2" fmla="*/ 58 w 58"/>
                <a:gd name="T3" fmla="*/ 29 h 58"/>
                <a:gd name="T4" fmla="*/ 29 w 58"/>
                <a:gd name="T5" fmla="*/ 0 h 58"/>
                <a:gd name="T6" fmla="*/ 0 w 58"/>
                <a:gd name="T7" fmla="*/ 29 h 58"/>
                <a:gd name="T8" fmla="*/ 29 w 58"/>
                <a:gd name="T9" fmla="*/ 58 h 58"/>
                <a:gd name="T10" fmla="*/ 29 w 58"/>
                <a:gd name="T11" fmla="*/ 14 h 58"/>
                <a:gd name="T12" fmla="*/ 44 w 58"/>
                <a:gd name="T13" fmla="*/ 29 h 58"/>
                <a:gd name="T14" fmla="*/ 29 w 58"/>
                <a:gd name="T15" fmla="*/ 44 h 58"/>
                <a:gd name="T16" fmla="*/ 14 w 58"/>
                <a:gd name="T17" fmla="*/ 29 h 58"/>
                <a:gd name="T18" fmla="*/ 29 w 58"/>
                <a:gd name="T1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  <a:moveTo>
                    <a:pt x="29" y="14"/>
                  </a:move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" name="Group 587"/>
          <p:cNvGrpSpPr/>
          <p:nvPr/>
        </p:nvGrpSpPr>
        <p:grpSpPr>
          <a:xfrm>
            <a:off x="1547664" y="4293096"/>
            <a:ext cx="576064" cy="504056"/>
            <a:chOff x="10958513" y="211138"/>
            <a:chExt cx="1136650" cy="1060450"/>
          </a:xfrm>
          <a:solidFill>
            <a:schemeClr val="bg1">
              <a:lumMod val="85000"/>
            </a:schemeClr>
          </a:solidFill>
        </p:grpSpPr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11361738" y="381000"/>
              <a:ext cx="279400" cy="330200"/>
            </a:xfrm>
            <a:custGeom>
              <a:avLst/>
              <a:gdLst>
                <a:gd name="T0" fmla="*/ 24 w 66"/>
                <a:gd name="T1" fmla="*/ 78 h 78"/>
                <a:gd name="T2" fmla="*/ 24 w 66"/>
                <a:gd name="T3" fmla="*/ 78 h 78"/>
                <a:gd name="T4" fmla="*/ 28 w 66"/>
                <a:gd name="T5" fmla="*/ 61 h 78"/>
                <a:gd name="T6" fmla="*/ 39 w 66"/>
                <a:gd name="T7" fmla="*/ 46 h 78"/>
                <a:gd name="T8" fmla="*/ 50 w 66"/>
                <a:gd name="T9" fmla="*/ 35 h 78"/>
                <a:gd name="T10" fmla="*/ 52 w 66"/>
                <a:gd name="T11" fmla="*/ 27 h 78"/>
                <a:gd name="T12" fmla="*/ 46 w 66"/>
                <a:gd name="T13" fmla="*/ 16 h 78"/>
                <a:gd name="T14" fmla="*/ 33 w 66"/>
                <a:gd name="T15" fmla="*/ 12 h 78"/>
                <a:gd name="T16" fmla="*/ 19 w 66"/>
                <a:gd name="T17" fmla="*/ 17 h 78"/>
                <a:gd name="T18" fmla="*/ 14 w 66"/>
                <a:gd name="T19" fmla="*/ 27 h 78"/>
                <a:gd name="T20" fmla="*/ 0 w 66"/>
                <a:gd name="T21" fmla="*/ 27 h 78"/>
                <a:gd name="T22" fmla="*/ 9 w 66"/>
                <a:gd name="T23" fmla="*/ 8 h 78"/>
                <a:gd name="T24" fmla="*/ 34 w 66"/>
                <a:gd name="T25" fmla="*/ 0 h 78"/>
                <a:gd name="T26" fmla="*/ 51 w 66"/>
                <a:gd name="T27" fmla="*/ 3 h 78"/>
                <a:gd name="T28" fmla="*/ 62 w 66"/>
                <a:gd name="T29" fmla="*/ 14 h 78"/>
                <a:gd name="T30" fmla="*/ 66 w 66"/>
                <a:gd name="T31" fmla="*/ 28 h 78"/>
                <a:gd name="T32" fmla="*/ 65 w 66"/>
                <a:gd name="T33" fmla="*/ 36 h 78"/>
                <a:gd name="T34" fmla="*/ 60 w 66"/>
                <a:gd name="T35" fmla="*/ 44 h 78"/>
                <a:gd name="T36" fmla="*/ 52 w 66"/>
                <a:gd name="T37" fmla="*/ 52 h 78"/>
                <a:gd name="T38" fmla="*/ 43 w 66"/>
                <a:gd name="T39" fmla="*/ 61 h 78"/>
                <a:gd name="T40" fmla="*/ 40 w 66"/>
                <a:gd name="T41" fmla="*/ 69 h 78"/>
                <a:gd name="T42" fmla="*/ 38 w 66"/>
                <a:gd name="T43" fmla="*/ 78 h 78"/>
                <a:gd name="T44" fmla="*/ 24 w 66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78">
                  <a:moveTo>
                    <a:pt x="24" y="78"/>
                  </a:moveTo>
                  <a:cubicBezTo>
                    <a:pt x="24" y="78"/>
                    <a:pt x="24" y="78"/>
                    <a:pt x="24" y="78"/>
                  </a:cubicBezTo>
                  <a:cubicBezTo>
                    <a:pt x="24" y="72"/>
                    <a:pt x="25" y="66"/>
                    <a:pt x="28" y="61"/>
                  </a:cubicBezTo>
                  <a:cubicBezTo>
                    <a:pt x="30" y="56"/>
                    <a:pt x="34" y="51"/>
                    <a:pt x="39" y="46"/>
                  </a:cubicBezTo>
                  <a:cubicBezTo>
                    <a:pt x="47" y="39"/>
                    <a:pt x="49" y="37"/>
                    <a:pt x="50" y="35"/>
                  </a:cubicBezTo>
                  <a:cubicBezTo>
                    <a:pt x="51" y="33"/>
                    <a:pt x="52" y="30"/>
                    <a:pt x="52" y="27"/>
                  </a:cubicBezTo>
                  <a:cubicBezTo>
                    <a:pt x="52" y="23"/>
                    <a:pt x="50" y="19"/>
                    <a:pt x="46" y="16"/>
                  </a:cubicBezTo>
                  <a:cubicBezTo>
                    <a:pt x="43" y="13"/>
                    <a:pt x="39" y="12"/>
                    <a:pt x="33" y="12"/>
                  </a:cubicBezTo>
                  <a:cubicBezTo>
                    <a:pt x="28" y="12"/>
                    <a:pt x="23" y="14"/>
                    <a:pt x="19" y="17"/>
                  </a:cubicBezTo>
                  <a:cubicBezTo>
                    <a:pt x="16" y="20"/>
                    <a:pt x="14" y="23"/>
                    <a:pt x="1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0"/>
                    <a:pt x="4" y="13"/>
                    <a:pt x="9" y="8"/>
                  </a:cubicBezTo>
                  <a:cubicBezTo>
                    <a:pt x="15" y="3"/>
                    <a:pt x="24" y="0"/>
                    <a:pt x="34" y="0"/>
                  </a:cubicBezTo>
                  <a:cubicBezTo>
                    <a:pt x="41" y="0"/>
                    <a:pt x="46" y="1"/>
                    <a:pt x="51" y="3"/>
                  </a:cubicBezTo>
                  <a:cubicBezTo>
                    <a:pt x="56" y="6"/>
                    <a:pt x="59" y="9"/>
                    <a:pt x="62" y="14"/>
                  </a:cubicBezTo>
                  <a:cubicBezTo>
                    <a:pt x="65" y="18"/>
                    <a:pt x="66" y="23"/>
                    <a:pt x="66" y="28"/>
                  </a:cubicBezTo>
                  <a:cubicBezTo>
                    <a:pt x="66" y="30"/>
                    <a:pt x="66" y="33"/>
                    <a:pt x="65" y="36"/>
                  </a:cubicBezTo>
                  <a:cubicBezTo>
                    <a:pt x="64" y="38"/>
                    <a:pt x="62" y="41"/>
                    <a:pt x="60" y="44"/>
                  </a:cubicBezTo>
                  <a:cubicBezTo>
                    <a:pt x="60" y="45"/>
                    <a:pt x="58" y="47"/>
                    <a:pt x="52" y="52"/>
                  </a:cubicBezTo>
                  <a:cubicBezTo>
                    <a:pt x="46" y="58"/>
                    <a:pt x="44" y="60"/>
                    <a:pt x="43" y="61"/>
                  </a:cubicBezTo>
                  <a:cubicBezTo>
                    <a:pt x="42" y="63"/>
                    <a:pt x="41" y="66"/>
                    <a:pt x="40" y="69"/>
                  </a:cubicBezTo>
                  <a:cubicBezTo>
                    <a:pt x="39" y="71"/>
                    <a:pt x="39" y="74"/>
                    <a:pt x="38" y="78"/>
                  </a:cubicBezTo>
                  <a:lnTo>
                    <a:pt x="2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Oval 92"/>
            <p:cNvSpPr>
              <a:spLocks noChangeArrowheads="1"/>
            </p:cNvSpPr>
            <p:nvPr/>
          </p:nvSpPr>
          <p:spPr bwMode="auto">
            <a:xfrm>
              <a:off x="11458576" y="758825"/>
              <a:ext cx="73025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10958513" y="211138"/>
              <a:ext cx="1136650" cy="1060450"/>
            </a:xfrm>
            <a:custGeom>
              <a:avLst/>
              <a:gdLst>
                <a:gd name="T0" fmla="*/ 199 w 268"/>
                <a:gd name="T1" fmla="*/ 21 h 250"/>
                <a:gd name="T2" fmla="*/ 127 w 268"/>
                <a:gd name="T3" fmla="*/ 0 h 250"/>
                <a:gd name="T4" fmla="*/ 57 w 268"/>
                <a:gd name="T5" fmla="*/ 20 h 250"/>
                <a:gd name="T6" fmla="*/ 31 w 268"/>
                <a:gd name="T7" fmla="*/ 94 h 250"/>
                <a:gd name="T8" fmla="*/ 29 w 268"/>
                <a:gd name="T9" fmla="*/ 111 h 250"/>
                <a:gd name="T10" fmla="*/ 4 w 268"/>
                <a:gd name="T11" fmla="*/ 141 h 250"/>
                <a:gd name="T12" fmla="*/ 3 w 268"/>
                <a:gd name="T13" fmla="*/ 143 h 250"/>
                <a:gd name="T14" fmla="*/ 4 w 268"/>
                <a:gd name="T15" fmla="*/ 156 h 250"/>
                <a:gd name="T16" fmla="*/ 15 w 268"/>
                <a:gd name="T17" fmla="*/ 162 h 250"/>
                <a:gd name="T18" fmla="*/ 27 w 268"/>
                <a:gd name="T19" fmla="*/ 165 h 250"/>
                <a:gd name="T20" fmla="*/ 32 w 268"/>
                <a:gd name="T21" fmla="*/ 181 h 250"/>
                <a:gd name="T22" fmla="*/ 31 w 268"/>
                <a:gd name="T23" fmla="*/ 201 h 250"/>
                <a:gd name="T24" fmla="*/ 36 w 268"/>
                <a:gd name="T25" fmla="*/ 230 h 250"/>
                <a:gd name="T26" fmla="*/ 38 w 268"/>
                <a:gd name="T27" fmla="*/ 231 h 250"/>
                <a:gd name="T28" fmla="*/ 38 w 268"/>
                <a:gd name="T29" fmla="*/ 231 h 250"/>
                <a:gd name="T30" fmla="*/ 56 w 268"/>
                <a:gd name="T31" fmla="*/ 234 h 250"/>
                <a:gd name="T32" fmla="*/ 90 w 268"/>
                <a:gd name="T33" fmla="*/ 230 h 250"/>
                <a:gd name="T34" fmla="*/ 94 w 268"/>
                <a:gd name="T35" fmla="*/ 250 h 250"/>
                <a:gd name="T36" fmla="*/ 109 w 268"/>
                <a:gd name="T37" fmla="*/ 250 h 250"/>
                <a:gd name="T38" fmla="*/ 99 w 268"/>
                <a:gd name="T39" fmla="*/ 217 h 250"/>
                <a:gd name="T40" fmla="*/ 93 w 268"/>
                <a:gd name="T41" fmla="*/ 215 h 250"/>
                <a:gd name="T42" fmla="*/ 56 w 268"/>
                <a:gd name="T43" fmla="*/ 220 h 250"/>
                <a:gd name="T44" fmla="*/ 45 w 268"/>
                <a:gd name="T45" fmla="*/ 218 h 250"/>
                <a:gd name="T46" fmla="*/ 44 w 268"/>
                <a:gd name="T47" fmla="*/ 218 h 250"/>
                <a:gd name="T48" fmla="*/ 44 w 268"/>
                <a:gd name="T49" fmla="*/ 205 h 250"/>
                <a:gd name="T50" fmla="*/ 44 w 268"/>
                <a:gd name="T51" fmla="*/ 204 h 250"/>
                <a:gd name="T52" fmla="*/ 46 w 268"/>
                <a:gd name="T53" fmla="*/ 189 h 250"/>
                <a:gd name="T54" fmla="*/ 60 w 268"/>
                <a:gd name="T55" fmla="*/ 189 h 250"/>
                <a:gd name="T56" fmla="*/ 61 w 268"/>
                <a:gd name="T57" fmla="*/ 189 h 250"/>
                <a:gd name="T58" fmla="*/ 68 w 268"/>
                <a:gd name="T59" fmla="*/ 182 h 250"/>
                <a:gd name="T60" fmla="*/ 61 w 268"/>
                <a:gd name="T61" fmla="*/ 175 h 250"/>
                <a:gd name="T62" fmla="*/ 45 w 268"/>
                <a:gd name="T63" fmla="*/ 175 h 250"/>
                <a:gd name="T64" fmla="*/ 38 w 268"/>
                <a:gd name="T65" fmla="*/ 155 h 250"/>
                <a:gd name="T66" fmla="*/ 33 w 268"/>
                <a:gd name="T67" fmla="*/ 152 h 250"/>
                <a:gd name="T68" fmla="*/ 18 w 268"/>
                <a:gd name="T69" fmla="*/ 148 h 250"/>
                <a:gd name="T70" fmla="*/ 17 w 268"/>
                <a:gd name="T71" fmla="*/ 148 h 250"/>
                <a:gd name="T72" fmla="*/ 16 w 268"/>
                <a:gd name="T73" fmla="*/ 148 h 250"/>
                <a:gd name="T74" fmla="*/ 40 w 268"/>
                <a:gd name="T75" fmla="*/ 120 h 250"/>
                <a:gd name="T76" fmla="*/ 41 w 268"/>
                <a:gd name="T77" fmla="*/ 119 h 250"/>
                <a:gd name="T78" fmla="*/ 45 w 268"/>
                <a:gd name="T79" fmla="*/ 93 h 250"/>
                <a:gd name="T80" fmla="*/ 45 w 268"/>
                <a:gd name="T81" fmla="*/ 92 h 250"/>
                <a:gd name="T82" fmla="*/ 64 w 268"/>
                <a:gd name="T83" fmla="*/ 32 h 250"/>
                <a:gd name="T84" fmla="*/ 127 w 268"/>
                <a:gd name="T85" fmla="*/ 14 h 250"/>
                <a:gd name="T86" fmla="*/ 191 w 268"/>
                <a:gd name="T87" fmla="*/ 32 h 250"/>
                <a:gd name="T88" fmla="*/ 211 w 268"/>
                <a:gd name="T89" fmla="*/ 144 h 250"/>
                <a:gd name="T90" fmla="*/ 189 w 268"/>
                <a:gd name="T91" fmla="*/ 197 h 250"/>
                <a:gd name="T92" fmla="*/ 189 w 268"/>
                <a:gd name="T93" fmla="*/ 198 h 250"/>
                <a:gd name="T94" fmla="*/ 193 w 268"/>
                <a:gd name="T95" fmla="*/ 250 h 250"/>
                <a:gd name="T96" fmla="*/ 207 w 268"/>
                <a:gd name="T97" fmla="*/ 250 h 250"/>
                <a:gd name="T98" fmla="*/ 203 w 268"/>
                <a:gd name="T99" fmla="*/ 199 h 250"/>
                <a:gd name="T100" fmla="*/ 222 w 268"/>
                <a:gd name="T101" fmla="*/ 152 h 250"/>
                <a:gd name="T102" fmla="*/ 223 w 268"/>
                <a:gd name="T103" fmla="*/ 152 h 250"/>
                <a:gd name="T104" fmla="*/ 199 w 268"/>
                <a:gd name="T105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" h="250">
                  <a:moveTo>
                    <a:pt x="199" y="21"/>
                  </a:moveTo>
                  <a:cubicBezTo>
                    <a:pt x="198" y="20"/>
                    <a:pt x="169" y="0"/>
                    <a:pt x="127" y="0"/>
                  </a:cubicBezTo>
                  <a:cubicBezTo>
                    <a:pt x="103" y="0"/>
                    <a:pt x="79" y="7"/>
                    <a:pt x="57" y="20"/>
                  </a:cubicBezTo>
                  <a:cubicBezTo>
                    <a:pt x="56" y="20"/>
                    <a:pt x="20" y="40"/>
                    <a:pt x="31" y="94"/>
                  </a:cubicBezTo>
                  <a:cubicBezTo>
                    <a:pt x="31" y="101"/>
                    <a:pt x="30" y="109"/>
                    <a:pt x="29" y="11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42"/>
                    <a:pt x="3" y="142"/>
                    <a:pt x="3" y="143"/>
                  </a:cubicBezTo>
                  <a:cubicBezTo>
                    <a:pt x="2" y="144"/>
                    <a:pt x="0" y="150"/>
                    <a:pt x="4" y="156"/>
                  </a:cubicBezTo>
                  <a:cubicBezTo>
                    <a:pt x="6" y="158"/>
                    <a:pt x="9" y="162"/>
                    <a:pt x="1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9" y="169"/>
                    <a:pt x="32" y="176"/>
                    <a:pt x="32" y="181"/>
                  </a:cubicBezTo>
                  <a:cubicBezTo>
                    <a:pt x="33" y="189"/>
                    <a:pt x="31" y="199"/>
                    <a:pt x="31" y="201"/>
                  </a:cubicBezTo>
                  <a:cubicBezTo>
                    <a:pt x="28" y="209"/>
                    <a:pt x="26" y="222"/>
                    <a:pt x="36" y="230"/>
                  </a:cubicBezTo>
                  <a:cubicBezTo>
                    <a:pt x="37" y="230"/>
                    <a:pt x="37" y="230"/>
                    <a:pt x="38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40" y="232"/>
                    <a:pt x="45" y="234"/>
                    <a:pt x="56" y="234"/>
                  </a:cubicBezTo>
                  <a:cubicBezTo>
                    <a:pt x="65" y="234"/>
                    <a:pt x="77" y="233"/>
                    <a:pt x="90" y="230"/>
                  </a:cubicBezTo>
                  <a:cubicBezTo>
                    <a:pt x="92" y="233"/>
                    <a:pt x="93" y="239"/>
                    <a:pt x="94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6" y="227"/>
                    <a:pt x="102" y="219"/>
                    <a:pt x="99" y="217"/>
                  </a:cubicBezTo>
                  <a:cubicBezTo>
                    <a:pt x="97" y="215"/>
                    <a:pt x="95" y="215"/>
                    <a:pt x="93" y="215"/>
                  </a:cubicBezTo>
                  <a:cubicBezTo>
                    <a:pt x="78" y="218"/>
                    <a:pt x="65" y="220"/>
                    <a:pt x="56" y="220"/>
                  </a:cubicBezTo>
                  <a:cubicBezTo>
                    <a:pt x="48" y="220"/>
                    <a:pt x="46" y="219"/>
                    <a:pt x="45" y="218"/>
                  </a:cubicBezTo>
                  <a:cubicBezTo>
                    <a:pt x="44" y="218"/>
                    <a:pt x="44" y="218"/>
                    <a:pt x="44" y="218"/>
                  </a:cubicBezTo>
                  <a:cubicBezTo>
                    <a:pt x="41" y="215"/>
                    <a:pt x="43" y="207"/>
                    <a:pt x="44" y="205"/>
                  </a:cubicBezTo>
                  <a:cubicBezTo>
                    <a:pt x="44" y="205"/>
                    <a:pt x="44" y="205"/>
                    <a:pt x="44" y="204"/>
                  </a:cubicBezTo>
                  <a:cubicBezTo>
                    <a:pt x="44" y="204"/>
                    <a:pt x="46" y="197"/>
                    <a:pt x="46" y="18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4" y="189"/>
                    <a:pt x="68" y="186"/>
                    <a:pt x="68" y="182"/>
                  </a:cubicBezTo>
                  <a:cubicBezTo>
                    <a:pt x="68" y="178"/>
                    <a:pt x="65" y="175"/>
                    <a:pt x="61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3" y="165"/>
                    <a:pt x="39" y="156"/>
                    <a:pt x="38" y="155"/>
                  </a:cubicBezTo>
                  <a:cubicBezTo>
                    <a:pt x="37" y="153"/>
                    <a:pt x="35" y="152"/>
                    <a:pt x="33" y="152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7" y="148"/>
                    <a:pt x="16" y="148"/>
                    <a:pt x="16" y="148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5" y="112"/>
                    <a:pt x="45" y="98"/>
                    <a:pt x="45" y="93"/>
                  </a:cubicBezTo>
                  <a:cubicBezTo>
                    <a:pt x="45" y="93"/>
                    <a:pt x="45" y="92"/>
                    <a:pt x="45" y="92"/>
                  </a:cubicBezTo>
                  <a:cubicBezTo>
                    <a:pt x="36" y="48"/>
                    <a:pt x="63" y="33"/>
                    <a:pt x="64" y="32"/>
                  </a:cubicBezTo>
                  <a:cubicBezTo>
                    <a:pt x="84" y="20"/>
                    <a:pt x="106" y="14"/>
                    <a:pt x="127" y="14"/>
                  </a:cubicBezTo>
                  <a:cubicBezTo>
                    <a:pt x="165" y="14"/>
                    <a:pt x="191" y="32"/>
                    <a:pt x="191" y="32"/>
                  </a:cubicBezTo>
                  <a:cubicBezTo>
                    <a:pt x="249" y="75"/>
                    <a:pt x="213" y="139"/>
                    <a:pt x="211" y="144"/>
                  </a:cubicBezTo>
                  <a:cubicBezTo>
                    <a:pt x="197" y="16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8" y="217"/>
                    <a:pt x="191" y="237"/>
                    <a:pt x="193" y="250"/>
                  </a:cubicBezTo>
                  <a:cubicBezTo>
                    <a:pt x="207" y="250"/>
                    <a:pt x="207" y="250"/>
                    <a:pt x="207" y="250"/>
                  </a:cubicBezTo>
                  <a:cubicBezTo>
                    <a:pt x="205" y="239"/>
                    <a:pt x="202" y="218"/>
                    <a:pt x="203" y="199"/>
                  </a:cubicBezTo>
                  <a:cubicBezTo>
                    <a:pt x="204" y="195"/>
                    <a:pt x="211" y="169"/>
                    <a:pt x="222" y="152"/>
                  </a:cubicBezTo>
                  <a:cubicBezTo>
                    <a:pt x="222" y="152"/>
                    <a:pt x="223" y="152"/>
                    <a:pt x="223" y="152"/>
                  </a:cubicBezTo>
                  <a:cubicBezTo>
                    <a:pt x="223" y="151"/>
                    <a:pt x="268" y="72"/>
                    <a:pt x="19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1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381328"/>
            <a:ext cx="1115616" cy="437338"/>
          </a:xfrm>
          <a:prstGeom prst="rect">
            <a:avLst/>
          </a:prstGeom>
          <a:noFill/>
        </p:spPr>
      </p:pic>
      <p:sp>
        <p:nvSpPr>
          <p:cNvPr id="73" name="CaixaDeTexto 72"/>
          <p:cNvSpPr txBox="1"/>
          <p:nvPr/>
        </p:nvSpPr>
        <p:spPr>
          <a:xfrm>
            <a:off x="4283968" y="213285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</a:t>
            </a:r>
          </a:p>
        </p:txBody>
      </p:sp>
    </p:spTree>
    <p:extLst>
      <p:ext uri="{BB962C8B-B14F-4D97-AF65-F5344CB8AC3E}">
        <p14:creationId xmlns:p14="http://schemas.microsoft.com/office/powerpoint/2010/main" val="42429868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4"/>
          <p:cNvGrpSpPr/>
          <p:nvPr/>
        </p:nvGrpSpPr>
        <p:grpSpPr>
          <a:xfrm>
            <a:off x="683568" y="980728"/>
            <a:ext cx="7700203" cy="2170334"/>
            <a:chOff x="9879330" y="243840"/>
            <a:chExt cx="8772773" cy="1854482"/>
          </a:xfrm>
        </p:grpSpPr>
        <p:cxnSp>
          <p:nvCxnSpPr>
            <p:cNvPr id="13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2"/>
            <p:cNvCxnSpPr/>
            <p:nvPr/>
          </p:nvCxnSpPr>
          <p:spPr>
            <a:xfrm flipH="1">
              <a:off x="10039351" y="843280"/>
              <a:ext cx="8612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8640803" y="843280"/>
              <a:ext cx="0" cy="12550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21"/>
          <p:cNvGrpSpPr/>
          <p:nvPr/>
        </p:nvGrpSpPr>
        <p:grpSpPr>
          <a:xfrm>
            <a:off x="686357" y="1322605"/>
            <a:ext cx="209569" cy="279425"/>
            <a:chOff x="8209280" y="942340"/>
            <a:chExt cx="238760" cy="238760"/>
          </a:xfrm>
        </p:grpSpPr>
        <p:sp>
          <p:nvSpPr>
            <p:cNvPr id="18" name="Elipse 17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9" name="Retângulo: Cantos Superiores, Um Arredondado e Um Recortado 4"/>
          <p:cNvSpPr/>
          <p:nvPr/>
        </p:nvSpPr>
        <p:spPr>
          <a:xfrm>
            <a:off x="467544" y="2204864"/>
            <a:ext cx="3272605" cy="3702768"/>
          </a:xfrm>
          <a:prstGeom prst="snipRoundRect">
            <a:avLst>
              <a:gd name="adj1" fmla="val 0"/>
              <a:gd name="adj2" fmla="val 10134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2"/>
          <p:cNvGrpSpPr/>
          <p:nvPr/>
        </p:nvGrpSpPr>
        <p:grpSpPr>
          <a:xfrm>
            <a:off x="179512" y="188640"/>
            <a:ext cx="604405" cy="341935"/>
            <a:chOff x="728870" y="834045"/>
            <a:chExt cx="686242" cy="291173"/>
          </a:xfrm>
        </p:grpSpPr>
        <p:grpSp>
          <p:nvGrpSpPr>
            <p:cNvPr id="5" name="Agrupar 49"/>
            <p:cNvGrpSpPr/>
            <p:nvPr/>
          </p:nvGrpSpPr>
          <p:grpSpPr>
            <a:xfrm>
              <a:off x="1153258" y="889340"/>
              <a:ext cx="261854" cy="235878"/>
              <a:chOff x="8926684" y="3754761"/>
              <a:chExt cx="277368" cy="249853"/>
            </a:xfrm>
          </p:grpSpPr>
          <p:sp>
            <p:nvSpPr>
              <p:cNvPr id="31" name="Elipse 46"/>
              <p:cNvSpPr/>
              <p:nvPr/>
            </p:nvSpPr>
            <p:spPr>
              <a:xfrm>
                <a:off x="8971388" y="3788655"/>
                <a:ext cx="187960" cy="1879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CaixaDeTexto 48"/>
              <p:cNvSpPr txBox="1"/>
              <p:nvPr/>
            </p:nvSpPr>
            <p:spPr>
              <a:xfrm>
                <a:off x="8926684" y="3754761"/>
                <a:ext cx="277368" cy="2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6" name="Agrupar 64"/>
            <p:cNvGrpSpPr/>
            <p:nvPr/>
          </p:nvGrpSpPr>
          <p:grpSpPr>
            <a:xfrm>
              <a:off x="981446" y="921322"/>
              <a:ext cx="177447" cy="177446"/>
              <a:chOff x="8518786" y="2003913"/>
              <a:chExt cx="151623" cy="151622"/>
            </a:xfrm>
          </p:grpSpPr>
          <p:sp>
            <p:nvSpPr>
              <p:cNvPr id="34" name="Elipse 51"/>
              <p:cNvSpPr/>
              <p:nvPr/>
            </p:nvSpPr>
            <p:spPr>
              <a:xfrm>
                <a:off x="8518786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Retângulo 63"/>
              <p:cNvSpPr/>
              <p:nvPr/>
            </p:nvSpPr>
            <p:spPr>
              <a:xfrm>
                <a:off x="8553497" y="2056865"/>
                <a:ext cx="82200" cy="4571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6"/>
            <p:cNvGrpSpPr/>
            <p:nvPr/>
          </p:nvGrpSpPr>
          <p:grpSpPr>
            <a:xfrm>
              <a:off x="728870" y="834045"/>
              <a:ext cx="261854" cy="264724"/>
              <a:chOff x="8302967" y="1929337"/>
              <a:chExt cx="223746" cy="226198"/>
            </a:xfrm>
          </p:grpSpPr>
          <p:sp>
            <p:nvSpPr>
              <p:cNvPr id="37" name="Elipse 59"/>
              <p:cNvSpPr/>
              <p:nvPr/>
            </p:nvSpPr>
            <p:spPr>
              <a:xfrm>
                <a:off x="8337811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CaixaDeTexto 65"/>
              <p:cNvSpPr txBox="1"/>
              <p:nvPr/>
            </p:nvSpPr>
            <p:spPr>
              <a:xfrm>
                <a:off x="8302967" y="1929337"/>
                <a:ext cx="223746" cy="22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sp>
        <p:nvSpPr>
          <p:cNvPr id="39" name="CaixaDeTexto 115"/>
          <p:cNvSpPr txBox="1"/>
          <p:nvPr/>
        </p:nvSpPr>
        <p:spPr>
          <a:xfrm>
            <a:off x="611560" y="2492896"/>
            <a:ext cx="3193045" cy="173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0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Importância das ações articuladas e em conjunto entre os diversos setores do governo e da sociedade civil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pt-BR" sz="1500" i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CaixaDeTexto 49"/>
          <p:cNvSpPr txBox="1"/>
          <p:nvPr/>
        </p:nvSpPr>
        <p:spPr>
          <a:xfrm>
            <a:off x="4916407" y="949868"/>
            <a:ext cx="248157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 AQUI PARA INSERIR</a:t>
            </a:r>
          </a:p>
        </p:txBody>
      </p:sp>
      <p:sp>
        <p:nvSpPr>
          <p:cNvPr id="64" name="CaixaDeTexto 115"/>
          <p:cNvSpPr txBox="1"/>
          <p:nvPr/>
        </p:nvSpPr>
        <p:spPr>
          <a:xfrm>
            <a:off x="1619672" y="5661248"/>
            <a:ext cx="208423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BRASIL, 2012</a:t>
            </a:r>
            <a:endParaRPr lang="pt-BR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tângulo 121"/>
          <p:cNvSpPr/>
          <p:nvPr/>
        </p:nvSpPr>
        <p:spPr>
          <a:xfrm rot="5400000">
            <a:off x="3712745" y="5944439"/>
            <a:ext cx="33167" cy="3308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oup 67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69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63" name="Retângulo: Cantos Arredondados 9"/>
          <p:cNvSpPr/>
          <p:nvPr/>
        </p:nvSpPr>
        <p:spPr>
          <a:xfrm>
            <a:off x="971600" y="332656"/>
            <a:ext cx="7893069" cy="752260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err="1" smtClean="0"/>
              <a:t>Intersetorialidade</a:t>
            </a:r>
            <a:r>
              <a:rPr lang="pt-BR" sz="4000" dirty="0" smtClean="0"/>
              <a:t> </a:t>
            </a:r>
            <a:endParaRPr lang="pt-BR" sz="4000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3923928" y="5589240"/>
            <a:ext cx="5089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pc="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DIVERSOS SETORES DO GOVERNO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860032" y="1916832"/>
            <a:ext cx="276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pc="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SOCIEDADE CIVIL</a:t>
            </a:r>
          </a:p>
        </p:txBody>
      </p:sp>
      <p:graphicFrame>
        <p:nvGraphicFramePr>
          <p:cNvPr id="53" name="Diagrama 52"/>
          <p:cNvGraphicFramePr/>
          <p:nvPr/>
        </p:nvGraphicFramePr>
        <p:xfrm>
          <a:off x="4283968" y="2348880"/>
          <a:ext cx="403244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5" name="CaixaDeTexto 84"/>
          <p:cNvSpPr txBox="1"/>
          <p:nvPr/>
        </p:nvSpPr>
        <p:spPr>
          <a:xfrm>
            <a:off x="611560" y="4941168"/>
            <a:ext cx="3105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Difícil diálogo intersetorial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1835696" y="3284984"/>
            <a:ext cx="718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 smtClean="0">
                <a:solidFill>
                  <a:srgbClr val="FF0000"/>
                </a:solidFill>
              </a:rPr>
              <a:t>x</a:t>
            </a:r>
            <a:endParaRPr lang="pt-BR" sz="9600" dirty="0">
              <a:solidFill>
                <a:srgbClr val="FF0000"/>
              </a:solidFill>
            </a:endParaRPr>
          </a:p>
        </p:txBody>
      </p:sp>
      <p:pic>
        <p:nvPicPr>
          <p:cNvPr id="36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6381328"/>
            <a:ext cx="1115616" cy="43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33"/>
          <p:cNvCxnSpPr/>
          <p:nvPr/>
        </p:nvCxnSpPr>
        <p:spPr>
          <a:xfrm>
            <a:off x="4644008" y="3717032"/>
            <a:ext cx="0" cy="873760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39"/>
          <p:cNvSpPr txBox="1"/>
          <p:nvPr/>
        </p:nvSpPr>
        <p:spPr>
          <a:xfrm>
            <a:off x="3580983" y="1756863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6" name="Retângulo 40"/>
          <p:cNvSpPr/>
          <p:nvPr/>
        </p:nvSpPr>
        <p:spPr>
          <a:xfrm rot="2700000">
            <a:off x="5371151" y="1803066"/>
            <a:ext cx="229616" cy="172212"/>
          </a:xfrm>
          <a:prstGeom prst="rect">
            <a:avLst/>
          </a:prstGeom>
          <a:noFill/>
          <a:ln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43"/>
          <p:cNvSpPr txBox="1"/>
          <p:nvPr/>
        </p:nvSpPr>
        <p:spPr>
          <a:xfrm>
            <a:off x="4063723" y="1226800"/>
            <a:ext cx="43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29" name="CaixaDeTexto 44"/>
          <p:cNvSpPr txBox="1"/>
          <p:nvPr/>
        </p:nvSpPr>
        <p:spPr>
          <a:xfrm>
            <a:off x="4802906" y="1170145"/>
            <a:ext cx="43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30" name="CaixaDeTexto 45"/>
          <p:cNvSpPr txBox="1"/>
          <p:nvPr/>
        </p:nvSpPr>
        <p:spPr>
          <a:xfrm>
            <a:off x="4568429" y="1579284"/>
            <a:ext cx="43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65000"/>
                  </a:schemeClr>
                </a:solidFill>
              </a:rPr>
              <a:t>+</a:t>
            </a:r>
          </a:p>
        </p:txBody>
      </p:sp>
      <p:sp>
        <p:nvSpPr>
          <p:cNvPr id="31" name="Forma Livre: Forma 68"/>
          <p:cNvSpPr/>
          <p:nvPr/>
        </p:nvSpPr>
        <p:spPr>
          <a:xfrm>
            <a:off x="3903550" y="2519516"/>
            <a:ext cx="64294" cy="379095"/>
          </a:xfrm>
          <a:custGeom>
            <a:avLst/>
            <a:gdLst>
              <a:gd name="connsiteX0" fmla="*/ 80010 w 85725"/>
              <a:gd name="connsiteY0" fmla="*/ 0 h 379095"/>
              <a:gd name="connsiteX1" fmla="*/ 0 w 85725"/>
              <a:gd name="connsiteY1" fmla="*/ 55245 h 379095"/>
              <a:gd name="connsiteX2" fmla="*/ 83820 w 85725"/>
              <a:gd name="connsiteY2" fmla="*/ 112395 h 379095"/>
              <a:gd name="connsiteX3" fmla="*/ 5715 w 85725"/>
              <a:gd name="connsiteY3" fmla="*/ 169545 h 379095"/>
              <a:gd name="connsiteX4" fmla="*/ 85725 w 85725"/>
              <a:gd name="connsiteY4" fmla="*/ 219075 h 379095"/>
              <a:gd name="connsiteX5" fmla="*/ 3810 w 85725"/>
              <a:gd name="connsiteY5" fmla="*/ 274320 h 379095"/>
              <a:gd name="connsiteX6" fmla="*/ 81915 w 85725"/>
              <a:gd name="connsiteY6" fmla="*/ 321945 h 379095"/>
              <a:gd name="connsiteX7" fmla="*/ 5715 w 85725"/>
              <a:gd name="connsiteY7" fmla="*/ 379095 h 3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379095">
                <a:moveTo>
                  <a:pt x="80010" y="0"/>
                </a:moveTo>
                <a:lnTo>
                  <a:pt x="0" y="55245"/>
                </a:lnTo>
                <a:lnTo>
                  <a:pt x="83820" y="112395"/>
                </a:lnTo>
                <a:lnTo>
                  <a:pt x="5715" y="169545"/>
                </a:lnTo>
                <a:lnTo>
                  <a:pt x="85725" y="219075"/>
                </a:lnTo>
                <a:lnTo>
                  <a:pt x="3810" y="274320"/>
                </a:lnTo>
                <a:lnTo>
                  <a:pt x="81915" y="321945"/>
                </a:lnTo>
                <a:lnTo>
                  <a:pt x="5715" y="37909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reeform 513"/>
          <p:cNvSpPr>
            <a:spLocks/>
          </p:cNvSpPr>
          <p:nvPr/>
        </p:nvSpPr>
        <p:spPr bwMode="auto">
          <a:xfrm>
            <a:off x="4252380" y="3417377"/>
            <a:ext cx="189380" cy="248622"/>
          </a:xfrm>
          <a:custGeom>
            <a:avLst/>
            <a:gdLst>
              <a:gd name="T0" fmla="*/ 99 w 195"/>
              <a:gd name="T1" fmla="*/ 0 h 192"/>
              <a:gd name="T2" fmla="*/ 0 w 195"/>
              <a:gd name="T3" fmla="*/ 96 h 192"/>
              <a:gd name="T4" fmla="*/ 99 w 195"/>
              <a:gd name="T5" fmla="*/ 192 h 192"/>
              <a:gd name="T6" fmla="*/ 195 w 195"/>
              <a:gd name="T7" fmla="*/ 96 h 192"/>
              <a:gd name="T8" fmla="*/ 99 w 195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2">
                <a:moveTo>
                  <a:pt x="99" y="0"/>
                </a:moveTo>
                <a:lnTo>
                  <a:pt x="0" y="96"/>
                </a:lnTo>
                <a:lnTo>
                  <a:pt x="99" y="192"/>
                </a:lnTo>
                <a:lnTo>
                  <a:pt x="195" y="96"/>
                </a:lnTo>
                <a:lnTo>
                  <a:pt x="99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514"/>
          <p:cNvSpPr>
            <a:spLocks/>
          </p:cNvSpPr>
          <p:nvPr/>
        </p:nvSpPr>
        <p:spPr bwMode="auto">
          <a:xfrm>
            <a:off x="5544121" y="3190589"/>
            <a:ext cx="186467" cy="248622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2">
                <a:moveTo>
                  <a:pt x="96" y="0"/>
                </a:moveTo>
                <a:lnTo>
                  <a:pt x="0" y="96"/>
                </a:lnTo>
                <a:lnTo>
                  <a:pt x="96" y="192"/>
                </a:lnTo>
                <a:lnTo>
                  <a:pt x="192" y="96"/>
                </a:lnTo>
                <a:lnTo>
                  <a:pt x="96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Oval 515"/>
          <p:cNvSpPr>
            <a:spLocks noChangeArrowheads="1"/>
          </p:cNvSpPr>
          <p:nvPr/>
        </p:nvSpPr>
        <p:spPr bwMode="auto">
          <a:xfrm>
            <a:off x="4981709" y="3704846"/>
            <a:ext cx="74288" cy="1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Oval 516"/>
          <p:cNvSpPr>
            <a:spLocks noChangeArrowheads="1"/>
          </p:cNvSpPr>
          <p:nvPr/>
        </p:nvSpPr>
        <p:spPr bwMode="auto">
          <a:xfrm>
            <a:off x="3760444" y="3172641"/>
            <a:ext cx="119456" cy="1579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Oval 517"/>
          <p:cNvSpPr>
            <a:spLocks noChangeArrowheads="1"/>
          </p:cNvSpPr>
          <p:nvPr/>
        </p:nvSpPr>
        <p:spPr bwMode="auto">
          <a:xfrm>
            <a:off x="4272878" y="4143819"/>
            <a:ext cx="76100" cy="1006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524"/>
          <p:cNvSpPr>
            <a:spLocks noEditPoints="1"/>
          </p:cNvSpPr>
          <p:nvPr/>
        </p:nvSpPr>
        <p:spPr bwMode="auto">
          <a:xfrm>
            <a:off x="3707904" y="1485377"/>
            <a:ext cx="2016224" cy="1749418"/>
          </a:xfrm>
          <a:custGeom>
            <a:avLst/>
            <a:gdLst>
              <a:gd name="T0" fmla="*/ 609 w 754"/>
              <a:gd name="T1" fmla="*/ 506 h 506"/>
              <a:gd name="T2" fmla="*/ 145 w 754"/>
              <a:gd name="T3" fmla="*/ 506 h 506"/>
              <a:gd name="T4" fmla="*/ 0 w 754"/>
              <a:gd name="T5" fmla="*/ 351 h 506"/>
              <a:gd name="T6" fmla="*/ 105 w 754"/>
              <a:gd name="T7" fmla="*/ 202 h 506"/>
              <a:gd name="T8" fmla="*/ 235 w 754"/>
              <a:gd name="T9" fmla="*/ 78 h 506"/>
              <a:gd name="T10" fmla="*/ 298 w 754"/>
              <a:gd name="T11" fmla="*/ 95 h 506"/>
              <a:gd name="T12" fmla="*/ 441 w 754"/>
              <a:gd name="T13" fmla="*/ 0 h 506"/>
              <a:gd name="T14" fmla="*/ 601 w 754"/>
              <a:gd name="T15" fmla="*/ 171 h 506"/>
              <a:gd name="T16" fmla="*/ 599 w 754"/>
              <a:gd name="T17" fmla="*/ 196 h 506"/>
              <a:gd name="T18" fmla="*/ 609 w 754"/>
              <a:gd name="T19" fmla="*/ 196 h 506"/>
              <a:gd name="T20" fmla="*/ 754 w 754"/>
              <a:gd name="T21" fmla="*/ 351 h 506"/>
              <a:gd name="T22" fmla="*/ 609 w 754"/>
              <a:gd name="T23" fmla="*/ 506 h 506"/>
              <a:gd name="T24" fmla="*/ 235 w 754"/>
              <a:gd name="T25" fmla="*/ 94 h 506"/>
              <a:gd name="T26" fmla="*/ 120 w 754"/>
              <a:gd name="T27" fmla="*/ 209 h 506"/>
              <a:gd name="T28" fmla="*/ 114 w 754"/>
              <a:gd name="T29" fmla="*/ 216 h 506"/>
              <a:gd name="T30" fmla="*/ 16 w 754"/>
              <a:gd name="T31" fmla="*/ 351 h 506"/>
              <a:gd name="T32" fmla="*/ 145 w 754"/>
              <a:gd name="T33" fmla="*/ 490 h 506"/>
              <a:gd name="T34" fmla="*/ 609 w 754"/>
              <a:gd name="T35" fmla="*/ 490 h 506"/>
              <a:gd name="T36" fmla="*/ 738 w 754"/>
              <a:gd name="T37" fmla="*/ 351 h 506"/>
              <a:gd name="T38" fmla="*/ 609 w 754"/>
              <a:gd name="T39" fmla="*/ 212 h 506"/>
              <a:gd name="T40" fmla="*/ 591 w 754"/>
              <a:gd name="T41" fmla="*/ 213 h 506"/>
              <a:gd name="T42" fmla="*/ 584 w 754"/>
              <a:gd name="T43" fmla="*/ 211 h 506"/>
              <a:gd name="T44" fmla="*/ 582 w 754"/>
              <a:gd name="T45" fmla="*/ 204 h 506"/>
              <a:gd name="T46" fmla="*/ 585 w 754"/>
              <a:gd name="T47" fmla="*/ 171 h 506"/>
              <a:gd name="T48" fmla="*/ 441 w 754"/>
              <a:gd name="T49" fmla="*/ 16 h 506"/>
              <a:gd name="T50" fmla="*/ 309 w 754"/>
              <a:gd name="T51" fmla="*/ 110 h 506"/>
              <a:gd name="T52" fmla="*/ 303 w 754"/>
              <a:gd name="T53" fmla="*/ 114 h 506"/>
              <a:gd name="T54" fmla="*/ 297 w 754"/>
              <a:gd name="T55" fmla="*/ 113 h 506"/>
              <a:gd name="T56" fmla="*/ 235 w 754"/>
              <a:gd name="T57" fmla="*/ 94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54" h="506">
                <a:moveTo>
                  <a:pt x="609" y="506"/>
                </a:moveTo>
                <a:cubicBezTo>
                  <a:pt x="145" y="506"/>
                  <a:pt x="145" y="506"/>
                  <a:pt x="145" y="506"/>
                </a:cubicBezTo>
                <a:cubicBezTo>
                  <a:pt x="65" y="506"/>
                  <a:pt x="0" y="436"/>
                  <a:pt x="0" y="351"/>
                </a:cubicBezTo>
                <a:cubicBezTo>
                  <a:pt x="0" y="281"/>
                  <a:pt x="43" y="221"/>
                  <a:pt x="105" y="202"/>
                </a:cubicBezTo>
                <a:cubicBezTo>
                  <a:pt x="112" y="132"/>
                  <a:pt x="169" y="78"/>
                  <a:pt x="235" y="78"/>
                </a:cubicBezTo>
                <a:cubicBezTo>
                  <a:pt x="257" y="78"/>
                  <a:pt x="278" y="84"/>
                  <a:pt x="298" y="95"/>
                </a:cubicBezTo>
                <a:cubicBezTo>
                  <a:pt x="325" y="37"/>
                  <a:pt x="380" y="0"/>
                  <a:pt x="441" y="0"/>
                </a:cubicBezTo>
                <a:cubicBezTo>
                  <a:pt x="529" y="0"/>
                  <a:pt x="601" y="77"/>
                  <a:pt x="601" y="171"/>
                </a:cubicBezTo>
                <a:cubicBezTo>
                  <a:pt x="601" y="180"/>
                  <a:pt x="600" y="188"/>
                  <a:pt x="599" y="196"/>
                </a:cubicBezTo>
                <a:cubicBezTo>
                  <a:pt x="603" y="196"/>
                  <a:pt x="606" y="196"/>
                  <a:pt x="609" y="196"/>
                </a:cubicBezTo>
                <a:cubicBezTo>
                  <a:pt x="689" y="196"/>
                  <a:pt x="754" y="265"/>
                  <a:pt x="754" y="351"/>
                </a:cubicBezTo>
                <a:cubicBezTo>
                  <a:pt x="754" y="436"/>
                  <a:pt x="689" y="506"/>
                  <a:pt x="609" y="506"/>
                </a:cubicBezTo>
                <a:close/>
                <a:moveTo>
                  <a:pt x="235" y="94"/>
                </a:moveTo>
                <a:cubicBezTo>
                  <a:pt x="175" y="94"/>
                  <a:pt x="125" y="144"/>
                  <a:pt x="120" y="209"/>
                </a:cubicBezTo>
                <a:cubicBezTo>
                  <a:pt x="120" y="212"/>
                  <a:pt x="118" y="215"/>
                  <a:pt x="114" y="216"/>
                </a:cubicBezTo>
                <a:cubicBezTo>
                  <a:pt x="56" y="231"/>
                  <a:pt x="16" y="287"/>
                  <a:pt x="16" y="351"/>
                </a:cubicBezTo>
                <a:cubicBezTo>
                  <a:pt x="16" y="427"/>
                  <a:pt x="74" y="490"/>
                  <a:pt x="145" y="490"/>
                </a:cubicBezTo>
                <a:cubicBezTo>
                  <a:pt x="609" y="490"/>
                  <a:pt x="609" y="490"/>
                  <a:pt x="609" y="490"/>
                </a:cubicBezTo>
                <a:cubicBezTo>
                  <a:pt x="680" y="490"/>
                  <a:pt x="738" y="427"/>
                  <a:pt x="738" y="351"/>
                </a:cubicBezTo>
                <a:cubicBezTo>
                  <a:pt x="738" y="274"/>
                  <a:pt x="680" y="212"/>
                  <a:pt x="609" y="212"/>
                </a:cubicBezTo>
                <a:cubicBezTo>
                  <a:pt x="603" y="212"/>
                  <a:pt x="597" y="212"/>
                  <a:pt x="591" y="213"/>
                </a:cubicBezTo>
                <a:cubicBezTo>
                  <a:pt x="588" y="214"/>
                  <a:pt x="586" y="213"/>
                  <a:pt x="584" y="211"/>
                </a:cubicBezTo>
                <a:cubicBezTo>
                  <a:pt x="582" y="209"/>
                  <a:pt x="581" y="206"/>
                  <a:pt x="582" y="204"/>
                </a:cubicBezTo>
                <a:cubicBezTo>
                  <a:pt x="584" y="193"/>
                  <a:pt x="585" y="182"/>
                  <a:pt x="585" y="171"/>
                </a:cubicBezTo>
                <a:cubicBezTo>
                  <a:pt x="585" y="86"/>
                  <a:pt x="520" y="16"/>
                  <a:pt x="441" y="16"/>
                </a:cubicBezTo>
                <a:cubicBezTo>
                  <a:pt x="383" y="16"/>
                  <a:pt x="331" y="53"/>
                  <a:pt x="309" y="110"/>
                </a:cubicBezTo>
                <a:cubicBezTo>
                  <a:pt x="308" y="112"/>
                  <a:pt x="306" y="114"/>
                  <a:pt x="303" y="114"/>
                </a:cubicBezTo>
                <a:cubicBezTo>
                  <a:pt x="301" y="115"/>
                  <a:pt x="299" y="115"/>
                  <a:pt x="297" y="113"/>
                </a:cubicBezTo>
                <a:cubicBezTo>
                  <a:pt x="278" y="101"/>
                  <a:pt x="257" y="94"/>
                  <a:pt x="235" y="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" name="Group 52"/>
          <p:cNvGrpSpPr/>
          <p:nvPr/>
        </p:nvGrpSpPr>
        <p:grpSpPr>
          <a:xfrm flipH="1">
            <a:off x="4572000" y="3212976"/>
            <a:ext cx="360040" cy="1800200"/>
            <a:chOff x="5720467" y="2341247"/>
            <a:chExt cx="444265" cy="1997148"/>
          </a:xfrm>
        </p:grpSpPr>
        <p:cxnSp>
          <p:nvCxnSpPr>
            <p:cNvPr id="51" name="Conector reto 18"/>
            <p:cNvCxnSpPr/>
            <p:nvPr/>
          </p:nvCxnSpPr>
          <p:spPr>
            <a:xfrm flipH="1">
              <a:off x="6164732" y="2341247"/>
              <a:ext cx="0" cy="199714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18"/>
            <p:cNvCxnSpPr/>
            <p:nvPr/>
          </p:nvCxnSpPr>
          <p:spPr>
            <a:xfrm flipH="1">
              <a:off x="5720467" y="4338395"/>
              <a:ext cx="44426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riângulo Retângulo 1"/>
          <p:cNvSpPr/>
          <p:nvPr/>
        </p:nvSpPr>
        <p:spPr>
          <a:xfrm>
            <a:off x="4644008" y="4725144"/>
            <a:ext cx="139688" cy="186251"/>
          </a:xfrm>
          <a:prstGeom prst="rtTriangle">
            <a:avLst/>
          </a:prstGeom>
          <a:solidFill>
            <a:srgbClr val="EC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115"/>
          <p:cNvSpPr txBox="1"/>
          <p:nvPr/>
        </p:nvSpPr>
        <p:spPr>
          <a:xfrm>
            <a:off x="-252536" y="4941168"/>
            <a:ext cx="26277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Insegurança alimentar e nutricional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CaixaDeTexto 115"/>
          <p:cNvSpPr txBox="1"/>
          <p:nvPr/>
        </p:nvSpPr>
        <p:spPr>
          <a:xfrm>
            <a:off x="3203848" y="5229200"/>
            <a:ext cx="28083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Intersetorialidade</a:t>
            </a:r>
            <a:endParaRPr lang="pt-BR" sz="2400" b="1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72"/>
          <p:cNvGrpSpPr/>
          <p:nvPr/>
        </p:nvGrpSpPr>
        <p:grpSpPr>
          <a:xfrm>
            <a:off x="1691680" y="2492896"/>
            <a:ext cx="2015355" cy="2458993"/>
            <a:chOff x="1840036" y="3166555"/>
            <a:chExt cx="2687140" cy="2458993"/>
          </a:xfrm>
        </p:grpSpPr>
        <p:sp>
          <p:nvSpPr>
            <p:cNvPr id="19" name="Triângulo Retângulo 1"/>
            <p:cNvSpPr/>
            <p:nvPr/>
          </p:nvSpPr>
          <p:spPr>
            <a:xfrm flipH="1">
              <a:off x="2264862" y="5315322"/>
              <a:ext cx="236582" cy="236582"/>
            </a:xfrm>
            <a:prstGeom prst="rtTriangle">
              <a:avLst/>
            </a:prstGeom>
            <a:solidFill>
              <a:srgbClr val="ECC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oup 7"/>
            <p:cNvGrpSpPr/>
            <p:nvPr/>
          </p:nvGrpSpPr>
          <p:grpSpPr>
            <a:xfrm flipV="1">
              <a:off x="2567148" y="3166555"/>
              <a:ext cx="1960028" cy="2458993"/>
              <a:chOff x="1294892" y="665501"/>
              <a:chExt cx="1960028" cy="2458993"/>
            </a:xfrm>
          </p:grpSpPr>
          <p:cxnSp>
            <p:nvCxnSpPr>
              <p:cNvPr id="44" name="Conector reto 16"/>
              <p:cNvCxnSpPr/>
              <p:nvPr/>
            </p:nvCxnSpPr>
            <p:spPr>
              <a:xfrm>
                <a:off x="1299351" y="665501"/>
                <a:ext cx="0" cy="22740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17"/>
              <p:cNvCxnSpPr/>
              <p:nvPr/>
            </p:nvCxnSpPr>
            <p:spPr>
              <a:xfrm flipH="1" flipV="1">
                <a:off x="1294892" y="2931652"/>
                <a:ext cx="192914" cy="19284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18"/>
              <p:cNvCxnSpPr/>
              <p:nvPr/>
            </p:nvCxnSpPr>
            <p:spPr>
              <a:xfrm flipH="1" flipV="1">
                <a:off x="1482168" y="3123876"/>
                <a:ext cx="1772752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Conector reto 18"/>
            <p:cNvCxnSpPr/>
            <p:nvPr/>
          </p:nvCxnSpPr>
          <p:spPr>
            <a:xfrm flipH="1">
              <a:off x="1840036" y="5623585"/>
              <a:ext cx="74050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3"/>
          <p:cNvGrpSpPr/>
          <p:nvPr/>
        </p:nvGrpSpPr>
        <p:grpSpPr>
          <a:xfrm flipH="1">
            <a:off x="5652120" y="2348880"/>
            <a:ext cx="1944216" cy="1944216"/>
            <a:chOff x="1937478" y="3166555"/>
            <a:chExt cx="2569611" cy="2458993"/>
          </a:xfrm>
        </p:grpSpPr>
        <p:sp>
          <p:nvSpPr>
            <p:cNvPr id="75" name="Triângulo Retângulo 1"/>
            <p:cNvSpPr/>
            <p:nvPr/>
          </p:nvSpPr>
          <p:spPr>
            <a:xfrm flipH="1">
              <a:off x="2264862" y="5315322"/>
              <a:ext cx="236582" cy="236582"/>
            </a:xfrm>
            <a:prstGeom prst="rtTriangle">
              <a:avLst/>
            </a:prstGeom>
            <a:solidFill>
              <a:srgbClr val="ECC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Group 75"/>
            <p:cNvGrpSpPr/>
            <p:nvPr/>
          </p:nvGrpSpPr>
          <p:grpSpPr>
            <a:xfrm flipV="1">
              <a:off x="2567148" y="3166555"/>
              <a:ext cx="1939941" cy="2458993"/>
              <a:chOff x="1294892" y="665501"/>
              <a:chExt cx="1939941" cy="2458993"/>
            </a:xfrm>
          </p:grpSpPr>
          <p:cxnSp>
            <p:nvCxnSpPr>
              <p:cNvPr id="78" name="Conector reto 16"/>
              <p:cNvCxnSpPr/>
              <p:nvPr/>
            </p:nvCxnSpPr>
            <p:spPr>
              <a:xfrm>
                <a:off x="1299351" y="665501"/>
                <a:ext cx="0" cy="22740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to 17"/>
              <p:cNvCxnSpPr/>
              <p:nvPr/>
            </p:nvCxnSpPr>
            <p:spPr>
              <a:xfrm flipH="1" flipV="1">
                <a:off x="1294892" y="2931652"/>
                <a:ext cx="192914" cy="192842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to 18"/>
              <p:cNvCxnSpPr/>
              <p:nvPr/>
            </p:nvCxnSpPr>
            <p:spPr>
              <a:xfrm flipH="1" flipV="1">
                <a:off x="1482168" y="3123876"/>
                <a:ext cx="1752665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ector reto 18"/>
            <p:cNvCxnSpPr/>
            <p:nvPr/>
          </p:nvCxnSpPr>
          <p:spPr>
            <a:xfrm flipH="1">
              <a:off x="1937478" y="5623585"/>
              <a:ext cx="643059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aixaDeTexto 115"/>
          <p:cNvSpPr txBox="1"/>
          <p:nvPr/>
        </p:nvSpPr>
        <p:spPr>
          <a:xfrm>
            <a:off x="6876256" y="4437112"/>
            <a:ext cx="2088232" cy="1694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Promoção da saúde, da nutrição e da alimentação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sz="1600" b="1" i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Artº</a:t>
            </a:r>
            <a:r>
              <a:rPr lang="pt-BR" sz="1600" b="1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4 LOSAN)</a:t>
            </a:r>
            <a:endParaRPr lang="pt-BR" sz="1600" b="1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62"/>
          <p:cNvGrpSpPr/>
          <p:nvPr/>
        </p:nvGrpSpPr>
        <p:grpSpPr>
          <a:xfrm>
            <a:off x="7740352" y="3717032"/>
            <a:ext cx="454751" cy="530985"/>
            <a:chOff x="5208588" y="930276"/>
            <a:chExt cx="1085850" cy="950912"/>
          </a:xfrm>
          <a:solidFill>
            <a:schemeClr val="bg1">
              <a:lumMod val="75000"/>
            </a:schemeClr>
          </a:solidFill>
        </p:grpSpPr>
        <p:sp>
          <p:nvSpPr>
            <p:cNvPr id="164" name="Freeform 285"/>
            <p:cNvSpPr>
              <a:spLocks noEditPoints="1"/>
            </p:cNvSpPr>
            <p:nvPr/>
          </p:nvSpPr>
          <p:spPr bwMode="auto">
            <a:xfrm>
              <a:off x="5886450" y="930276"/>
              <a:ext cx="238125" cy="238125"/>
            </a:xfrm>
            <a:custGeom>
              <a:avLst/>
              <a:gdLst>
                <a:gd name="T0" fmla="*/ 20 w 56"/>
                <a:gd name="T1" fmla="*/ 56 h 56"/>
                <a:gd name="T2" fmla="*/ 0 w 56"/>
                <a:gd name="T3" fmla="*/ 36 h 56"/>
                <a:gd name="T4" fmla="*/ 52 w 56"/>
                <a:gd name="T5" fmla="*/ 0 h 56"/>
                <a:gd name="T6" fmla="*/ 56 w 56"/>
                <a:gd name="T7" fmla="*/ 0 h 56"/>
                <a:gd name="T8" fmla="*/ 56 w 56"/>
                <a:gd name="T9" fmla="*/ 4 h 56"/>
                <a:gd name="T10" fmla="*/ 20 w 56"/>
                <a:gd name="T11" fmla="*/ 56 h 56"/>
                <a:gd name="T12" fmla="*/ 48 w 56"/>
                <a:gd name="T13" fmla="*/ 8 h 56"/>
                <a:gd name="T14" fmla="*/ 8 w 56"/>
                <a:gd name="T15" fmla="*/ 36 h 56"/>
                <a:gd name="T16" fmla="*/ 20 w 56"/>
                <a:gd name="T17" fmla="*/ 48 h 56"/>
                <a:gd name="T18" fmla="*/ 4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0" y="56"/>
                  </a:moveTo>
                  <a:cubicBezTo>
                    <a:pt x="10" y="56"/>
                    <a:pt x="0" y="46"/>
                    <a:pt x="0" y="36"/>
                  </a:cubicBezTo>
                  <a:cubicBezTo>
                    <a:pt x="0" y="19"/>
                    <a:pt x="23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33"/>
                    <a:pt x="37" y="56"/>
                    <a:pt x="20" y="56"/>
                  </a:cubicBezTo>
                  <a:close/>
                  <a:moveTo>
                    <a:pt x="48" y="8"/>
                  </a:moveTo>
                  <a:cubicBezTo>
                    <a:pt x="25" y="10"/>
                    <a:pt x="8" y="25"/>
                    <a:pt x="8" y="36"/>
                  </a:cubicBezTo>
                  <a:cubicBezTo>
                    <a:pt x="8" y="42"/>
                    <a:pt x="14" y="48"/>
                    <a:pt x="20" y="48"/>
                  </a:cubicBezTo>
                  <a:cubicBezTo>
                    <a:pt x="31" y="48"/>
                    <a:pt x="46" y="32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5" name="Freeform 286"/>
            <p:cNvSpPr>
              <a:spLocks noEditPoints="1"/>
            </p:cNvSpPr>
            <p:nvPr/>
          </p:nvSpPr>
          <p:spPr bwMode="auto">
            <a:xfrm>
              <a:off x="5548313" y="1066801"/>
              <a:ext cx="236537" cy="238125"/>
            </a:xfrm>
            <a:custGeom>
              <a:avLst/>
              <a:gdLst>
                <a:gd name="T0" fmla="*/ 36 w 56"/>
                <a:gd name="T1" fmla="*/ 56 h 56"/>
                <a:gd name="T2" fmla="*/ 0 w 56"/>
                <a:gd name="T3" fmla="*/ 4 h 56"/>
                <a:gd name="T4" fmla="*/ 0 w 56"/>
                <a:gd name="T5" fmla="*/ 0 h 56"/>
                <a:gd name="T6" fmla="*/ 4 w 56"/>
                <a:gd name="T7" fmla="*/ 0 h 56"/>
                <a:gd name="T8" fmla="*/ 56 w 56"/>
                <a:gd name="T9" fmla="*/ 36 h 56"/>
                <a:gd name="T10" fmla="*/ 36 w 56"/>
                <a:gd name="T11" fmla="*/ 56 h 56"/>
                <a:gd name="T12" fmla="*/ 8 w 56"/>
                <a:gd name="T13" fmla="*/ 8 h 56"/>
                <a:gd name="T14" fmla="*/ 36 w 56"/>
                <a:gd name="T15" fmla="*/ 48 h 56"/>
                <a:gd name="T16" fmla="*/ 48 w 56"/>
                <a:gd name="T17" fmla="*/ 36 h 56"/>
                <a:gd name="T18" fmla="*/ 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36" y="56"/>
                  </a:moveTo>
                  <a:cubicBezTo>
                    <a:pt x="19" y="56"/>
                    <a:pt x="0" y="33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3" y="0"/>
                    <a:pt x="56" y="19"/>
                    <a:pt x="56" y="36"/>
                  </a:cubicBezTo>
                  <a:cubicBezTo>
                    <a:pt x="56" y="46"/>
                    <a:pt x="46" y="56"/>
                    <a:pt x="36" y="56"/>
                  </a:cubicBezTo>
                  <a:close/>
                  <a:moveTo>
                    <a:pt x="8" y="8"/>
                  </a:moveTo>
                  <a:cubicBezTo>
                    <a:pt x="10" y="32"/>
                    <a:pt x="25" y="48"/>
                    <a:pt x="36" y="48"/>
                  </a:cubicBezTo>
                  <a:cubicBezTo>
                    <a:pt x="42" y="48"/>
                    <a:pt x="48" y="42"/>
                    <a:pt x="48" y="36"/>
                  </a:cubicBezTo>
                  <a:cubicBezTo>
                    <a:pt x="48" y="25"/>
                    <a:pt x="32" y="10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6" name="Rectangle 287"/>
            <p:cNvSpPr>
              <a:spLocks noChangeArrowheads="1"/>
            </p:cNvSpPr>
            <p:nvPr/>
          </p:nvSpPr>
          <p:spPr bwMode="auto">
            <a:xfrm>
              <a:off x="5819775" y="1084263"/>
              <a:ext cx="33337" cy="355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288"/>
            <p:cNvSpPr>
              <a:spLocks/>
            </p:cNvSpPr>
            <p:nvPr/>
          </p:nvSpPr>
          <p:spPr bwMode="auto">
            <a:xfrm>
              <a:off x="5819775" y="1071563"/>
              <a:ext cx="165100" cy="198438"/>
            </a:xfrm>
            <a:custGeom>
              <a:avLst/>
              <a:gdLst>
                <a:gd name="T0" fmla="*/ 8 w 39"/>
                <a:gd name="T1" fmla="*/ 47 h 47"/>
                <a:gd name="T2" fmla="*/ 0 w 39"/>
                <a:gd name="T3" fmla="*/ 47 h 47"/>
                <a:gd name="T4" fmla="*/ 9 w 39"/>
                <a:gd name="T5" fmla="*/ 24 h 47"/>
                <a:gd name="T6" fmla="*/ 33 w 39"/>
                <a:gd name="T7" fmla="*/ 0 h 47"/>
                <a:gd name="T8" fmla="*/ 39 w 39"/>
                <a:gd name="T9" fmla="*/ 6 h 47"/>
                <a:gd name="T10" fmla="*/ 15 w 39"/>
                <a:gd name="T11" fmla="*/ 30 h 47"/>
                <a:gd name="T12" fmla="*/ 8 w 39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7">
                  <a:moveTo>
                    <a:pt x="8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3"/>
                    <a:pt x="9" y="25"/>
                    <a:pt x="9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8" y="3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289"/>
            <p:cNvSpPr>
              <a:spLocks/>
            </p:cNvSpPr>
            <p:nvPr/>
          </p:nvSpPr>
          <p:spPr bwMode="auto">
            <a:xfrm>
              <a:off x="5688013" y="1206501"/>
              <a:ext cx="165100" cy="200025"/>
            </a:xfrm>
            <a:custGeom>
              <a:avLst/>
              <a:gdLst>
                <a:gd name="T0" fmla="*/ 39 w 39"/>
                <a:gd name="T1" fmla="*/ 47 h 47"/>
                <a:gd name="T2" fmla="*/ 31 w 39"/>
                <a:gd name="T3" fmla="*/ 47 h 47"/>
                <a:gd name="T4" fmla="*/ 24 w 39"/>
                <a:gd name="T5" fmla="*/ 30 h 47"/>
                <a:gd name="T6" fmla="*/ 0 w 39"/>
                <a:gd name="T7" fmla="*/ 6 h 47"/>
                <a:gd name="T8" fmla="*/ 6 w 39"/>
                <a:gd name="T9" fmla="*/ 0 h 47"/>
                <a:gd name="T10" fmla="*/ 30 w 39"/>
                <a:gd name="T11" fmla="*/ 24 h 47"/>
                <a:gd name="T12" fmla="*/ 39 w 39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7">
                  <a:moveTo>
                    <a:pt x="39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37"/>
                    <a:pt x="24" y="30"/>
                    <a:pt x="24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9" y="33"/>
                    <a:pt x="3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290"/>
            <p:cNvSpPr>
              <a:spLocks/>
            </p:cNvSpPr>
            <p:nvPr/>
          </p:nvSpPr>
          <p:spPr bwMode="auto">
            <a:xfrm>
              <a:off x="5637213" y="1422401"/>
              <a:ext cx="452437" cy="187325"/>
            </a:xfrm>
            <a:custGeom>
              <a:avLst/>
              <a:gdLst>
                <a:gd name="T0" fmla="*/ 107 w 107"/>
                <a:gd name="T1" fmla="*/ 44 h 44"/>
                <a:gd name="T2" fmla="*/ 99 w 107"/>
                <a:gd name="T3" fmla="*/ 44 h 44"/>
                <a:gd name="T4" fmla="*/ 47 w 107"/>
                <a:gd name="T5" fmla="*/ 8 h 44"/>
                <a:gd name="T6" fmla="*/ 6 w 107"/>
                <a:gd name="T7" fmla="*/ 23 h 44"/>
                <a:gd name="T8" fmla="*/ 0 w 107"/>
                <a:gd name="T9" fmla="*/ 17 h 44"/>
                <a:gd name="T10" fmla="*/ 47 w 107"/>
                <a:gd name="T11" fmla="*/ 0 h 44"/>
                <a:gd name="T12" fmla="*/ 107 w 107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44">
                  <a:moveTo>
                    <a:pt x="107" y="44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99" y="24"/>
                    <a:pt x="76" y="8"/>
                    <a:pt x="47" y="8"/>
                  </a:cubicBezTo>
                  <a:cubicBezTo>
                    <a:pt x="31" y="8"/>
                    <a:pt x="16" y="14"/>
                    <a:pt x="6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6"/>
                    <a:pt x="29" y="0"/>
                    <a:pt x="47" y="0"/>
                  </a:cubicBezTo>
                  <a:cubicBezTo>
                    <a:pt x="80" y="0"/>
                    <a:pt x="107" y="20"/>
                    <a:pt x="10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291"/>
            <p:cNvSpPr>
              <a:spLocks/>
            </p:cNvSpPr>
            <p:nvPr/>
          </p:nvSpPr>
          <p:spPr bwMode="auto">
            <a:xfrm>
              <a:off x="5429250" y="1473201"/>
              <a:ext cx="558800" cy="238125"/>
            </a:xfrm>
            <a:custGeom>
              <a:avLst/>
              <a:gdLst>
                <a:gd name="T0" fmla="*/ 64 w 132"/>
                <a:gd name="T1" fmla="*/ 56 h 56"/>
                <a:gd name="T2" fmla="*/ 56 w 132"/>
                <a:gd name="T3" fmla="*/ 56 h 56"/>
                <a:gd name="T4" fmla="*/ 72 w 132"/>
                <a:gd name="T5" fmla="*/ 40 h 56"/>
                <a:gd name="T6" fmla="*/ 116 w 132"/>
                <a:gd name="T7" fmla="*/ 40 h 56"/>
                <a:gd name="T8" fmla="*/ 124 w 132"/>
                <a:gd name="T9" fmla="*/ 32 h 56"/>
                <a:gd name="T10" fmla="*/ 116 w 132"/>
                <a:gd name="T11" fmla="*/ 24 h 56"/>
                <a:gd name="T12" fmla="*/ 79 w 132"/>
                <a:gd name="T13" fmla="*/ 24 h 56"/>
                <a:gd name="T14" fmla="*/ 35 w 132"/>
                <a:gd name="T15" fmla="*/ 8 h 56"/>
                <a:gd name="T16" fmla="*/ 0 w 132"/>
                <a:gd name="T17" fmla="*/ 8 h 56"/>
                <a:gd name="T18" fmla="*/ 0 w 132"/>
                <a:gd name="T19" fmla="*/ 0 h 56"/>
                <a:gd name="T20" fmla="*/ 37 w 132"/>
                <a:gd name="T21" fmla="*/ 0 h 56"/>
                <a:gd name="T22" fmla="*/ 81 w 132"/>
                <a:gd name="T23" fmla="*/ 16 h 56"/>
                <a:gd name="T24" fmla="*/ 116 w 132"/>
                <a:gd name="T25" fmla="*/ 16 h 56"/>
                <a:gd name="T26" fmla="*/ 132 w 132"/>
                <a:gd name="T27" fmla="*/ 32 h 56"/>
                <a:gd name="T28" fmla="*/ 116 w 132"/>
                <a:gd name="T29" fmla="*/ 48 h 56"/>
                <a:gd name="T30" fmla="*/ 72 w 132"/>
                <a:gd name="T31" fmla="*/ 48 h 56"/>
                <a:gd name="T32" fmla="*/ 64 w 132"/>
                <a:gd name="T3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56">
                  <a:moveTo>
                    <a:pt x="64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47"/>
                    <a:pt x="63" y="40"/>
                    <a:pt x="72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0" y="40"/>
                    <a:pt x="124" y="36"/>
                    <a:pt x="124" y="32"/>
                  </a:cubicBezTo>
                  <a:cubicBezTo>
                    <a:pt x="124" y="28"/>
                    <a:pt x="120" y="24"/>
                    <a:pt x="116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5" y="16"/>
                    <a:pt x="132" y="23"/>
                    <a:pt x="132" y="32"/>
                  </a:cubicBezTo>
                  <a:cubicBezTo>
                    <a:pt x="132" y="41"/>
                    <a:pt x="125" y="48"/>
                    <a:pt x="116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8" y="48"/>
                    <a:pt x="64" y="52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292"/>
            <p:cNvSpPr>
              <a:spLocks/>
            </p:cNvSpPr>
            <p:nvPr/>
          </p:nvSpPr>
          <p:spPr bwMode="auto">
            <a:xfrm>
              <a:off x="5446713" y="1541463"/>
              <a:ext cx="847725" cy="339725"/>
            </a:xfrm>
            <a:custGeom>
              <a:avLst/>
              <a:gdLst>
                <a:gd name="T0" fmla="*/ 93 w 200"/>
                <a:gd name="T1" fmla="*/ 80 h 80"/>
                <a:gd name="T2" fmla="*/ 83 w 200"/>
                <a:gd name="T3" fmla="*/ 80 h 80"/>
                <a:gd name="T4" fmla="*/ 15 w 200"/>
                <a:gd name="T5" fmla="*/ 56 h 80"/>
                <a:gd name="T6" fmla="*/ 0 w 200"/>
                <a:gd name="T7" fmla="*/ 56 h 80"/>
                <a:gd name="T8" fmla="*/ 0 w 200"/>
                <a:gd name="T9" fmla="*/ 48 h 80"/>
                <a:gd name="T10" fmla="*/ 17 w 200"/>
                <a:gd name="T11" fmla="*/ 48 h 80"/>
                <a:gd name="T12" fmla="*/ 85 w 200"/>
                <a:gd name="T13" fmla="*/ 72 h 80"/>
                <a:gd name="T14" fmla="*/ 91 w 200"/>
                <a:gd name="T15" fmla="*/ 72 h 80"/>
                <a:gd name="T16" fmla="*/ 190 w 200"/>
                <a:gd name="T17" fmla="*/ 21 h 80"/>
                <a:gd name="T18" fmla="*/ 192 w 200"/>
                <a:gd name="T19" fmla="*/ 16 h 80"/>
                <a:gd name="T20" fmla="*/ 185 w 200"/>
                <a:gd name="T21" fmla="*/ 8 h 80"/>
                <a:gd name="T22" fmla="*/ 121 w 200"/>
                <a:gd name="T23" fmla="*/ 28 h 80"/>
                <a:gd name="T24" fmla="*/ 119 w 200"/>
                <a:gd name="T25" fmla="*/ 20 h 80"/>
                <a:gd name="T26" fmla="*/ 184 w 200"/>
                <a:gd name="T27" fmla="*/ 0 h 80"/>
                <a:gd name="T28" fmla="*/ 200 w 200"/>
                <a:gd name="T29" fmla="*/ 16 h 80"/>
                <a:gd name="T30" fmla="*/ 195 w 200"/>
                <a:gd name="T31" fmla="*/ 27 h 80"/>
                <a:gd name="T32" fmla="*/ 194 w 200"/>
                <a:gd name="T33" fmla="*/ 28 h 80"/>
                <a:gd name="T34" fmla="*/ 93 w 200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80">
                  <a:moveTo>
                    <a:pt x="93" y="80"/>
                  </a:moveTo>
                  <a:cubicBezTo>
                    <a:pt x="83" y="80"/>
                    <a:pt x="83" y="80"/>
                    <a:pt x="83" y="80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1" y="20"/>
                    <a:pt x="192" y="17"/>
                    <a:pt x="192" y="16"/>
                  </a:cubicBezTo>
                  <a:cubicBezTo>
                    <a:pt x="192" y="12"/>
                    <a:pt x="189" y="8"/>
                    <a:pt x="185" y="8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3" y="0"/>
                    <a:pt x="200" y="7"/>
                    <a:pt x="200" y="16"/>
                  </a:cubicBezTo>
                  <a:cubicBezTo>
                    <a:pt x="200" y="21"/>
                    <a:pt x="195" y="26"/>
                    <a:pt x="195" y="27"/>
                  </a:cubicBezTo>
                  <a:cubicBezTo>
                    <a:pt x="194" y="28"/>
                    <a:pt x="194" y="28"/>
                    <a:pt x="194" y="28"/>
                  </a:cubicBezTo>
                  <a:lnTo>
                    <a:pt x="9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Rectangle 293"/>
            <p:cNvSpPr>
              <a:spLocks noChangeArrowheads="1"/>
            </p:cNvSpPr>
            <p:nvPr/>
          </p:nvSpPr>
          <p:spPr bwMode="auto">
            <a:xfrm>
              <a:off x="5345113" y="1711326"/>
              <a:ext cx="33337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Rectangle 294"/>
            <p:cNvSpPr>
              <a:spLocks noChangeArrowheads="1"/>
            </p:cNvSpPr>
            <p:nvPr/>
          </p:nvSpPr>
          <p:spPr bwMode="auto">
            <a:xfrm>
              <a:off x="5276850" y="1711326"/>
              <a:ext cx="33337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Freeform 295"/>
            <p:cNvSpPr>
              <a:spLocks/>
            </p:cNvSpPr>
            <p:nvPr/>
          </p:nvSpPr>
          <p:spPr bwMode="auto">
            <a:xfrm>
              <a:off x="5208588" y="1439863"/>
              <a:ext cx="238125" cy="373063"/>
            </a:xfrm>
            <a:custGeom>
              <a:avLst/>
              <a:gdLst>
                <a:gd name="T0" fmla="*/ 48 w 56"/>
                <a:gd name="T1" fmla="*/ 88 h 88"/>
                <a:gd name="T2" fmla="*/ 0 w 56"/>
                <a:gd name="T3" fmla="*/ 88 h 88"/>
                <a:gd name="T4" fmla="*/ 0 w 56"/>
                <a:gd name="T5" fmla="*/ 80 h 88"/>
                <a:gd name="T6" fmla="*/ 48 w 56"/>
                <a:gd name="T7" fmla="*/ 80 h 88"/>
                <a:gd name="T8" fmla="*/ 48 w 56"/>
                <a:gd name="T9" fmla="*/ 8 h 88"/>
                <a:gd name="T10" fmla="*/ 0 w 56"/>
                <a:gd name="T11" fmla="*/ 8 h 88"/>
                <a:gd name="T12" fmla="*/ 0 w 56"/>
                <a:gd name="T13" fmla="*/ 0 h 88"/>
                <a:gd name="T14" fmla="*/ 48 w 56"/>
                <a:gd name="T15" fmla="*/ 0 h 88"/>
                <a:gd name="T16" fmla="*/ 56 w 56"/>
                <a:gd name="T17" fmla="*/ 8 h 88"/>
                <a:gd name="T18" fmla="*/ 56 w 56"/>
                <a:gd name="T19" fmla="*/ 80 h 88"/>
                <a:gd name="T20" fmla="*/ 48 w 56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8">
                  <a:moveTo>
                    <a:pt x="4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6" y="4"/>
                    <a:pt x="56" y="8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4"/>
                    <a:pt x="52" y="88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75" name="Freeform 513"/>
          <p:cNvSpPr>
            <a:spLocks/>
          </p:cNvSpPr>
          <p:nvPr/>
        </p:nvSpPr>
        <p:spPr bwMode="auto">
          <a:xfrm>
            <a:off x="4957725" y="2630396"/>
            <a:ext cx="126509" cy="166084"/>
          </a:xfrm>
          <a:custGeom>
            <a:avLst/>
            <a:gdLst>
              <a:gd name="T0" fmla="*/ 99 w 195"/>
              <a:gd name="T1" fmla="*/ 0 h 192"/>
              <a:gd name="T2" fmla="*/ 0 w 195"/>
              <a:gd name="T3" fmla="*/ 96 h 192"/>
              <a:gd name="T4" fmla="*/ 99 w 195"/>
              <a:gd name="T5" fmla="*/ 192 h 192"/>
              <a:gd name="T6" fmla="*/ 195 w 195"/>
              <a:gd name="T7" fmla="*/ 96 h 192"/>
              <a:gd name="T8" fmla="*/ 99 w 195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2">
                <a:moveTo>
                  <a:pt x="99" y="0"/>
                </a:moveTo>
                <a:lnTo>
                  <a:pt x="0" y="96"/>
                </a:lnTo>
                <a:lnTo>
                  <a:pt x="99" y="192"/>
                </a:lnTo>
                <a:lnTo>
                  <a:pt x="195" y="96"/>
                </a:lnTo>
                <a:lnTo>
                  <a:pt x="99" y="0"/>
                </a:lnTo>
                <a:close/>
              </a:path>
            </a:pathLst>
          </a:custGeom>
          <a:solidFill>
            <a:srgbClr val="043CA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176" name="Conector reto 33"/>
          <p:cNvCxnSpPr/>
          <p:nvPr/>
        </p:nvCxnSpPr>
        <p:spPr>
          <a:xfrm>
            <a:off x="2108401" y="3060361"/>
            <a:ext cx="0" cy="489315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to 33"/>
          <p:cNvCxnSpPr/>
          <p:nvPr/>
        </p:nvCxnSpPr>
        <p:spPr>
          <a:xfrm>
            <a:off x="7236296" y="3429000"/>
            <a:ext cx="0" cy="489315"/>
          </a:xfrm>
          <a:prstGeom prst="line">
            <a:avLst/>
          </a:prstGeom>
          <a:ln w="38100" cap="rnd">
            <a:solidFill>
              <a:srgbClr val="ECC5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tângulo 41"/>
          <p:cNvSpPr/>
          <p:nvPr/>
        </p:nvSpPr>
        <p:spPr>
          <a:xfrm rot="2700000">
            <a:off x="4398244" y="1556078"/>
            <a:ext cx="111473" cy="83605"/>
          </a:xfrm>
          <a:prstGeom prst="rect">
            <a:avLst/>
          </a:prstGeom>
          <a:noFill/>
          <a:ln w="28575">
            <a:solidFill>
              <a:srgbClr val="043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2" name="Retângulo: Cantos Arredondados 9"/>
          <p:cNvSpPr/>
          <p:nvPr/>
        </p:nvSpPr>
        <p:spPr>
          <a:xfrm>
            <a:off x="563279" y="341922"/>
            <a:ext cx="7965077" cy="752260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5" name="CaixaDeTexto 217"/>
          <p:cNvSpPr txBox="1"/>
          <p:nvPr/>
        </p:nvSpPr>
        <p:spPr>
          <a:xfrm>
            <a:off x="827584" y="332656"/>
            <a:ext cx="551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pc="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SEGURANÇA ALIMENTAR</a:t>
            </a:r>
          </a:p>
          <a:p>
            <a:r>
              <a:rPr lang="pt-BR" sz="2400" spc="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NUTRICIONAL</a:t>
            </a:r>
            <a:endParaRPr lang="pt-BR" sz="2400" spc="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CaixaDeTexto 217"/>
          <p:cNvSpPr txBox="1"/>
          <p:nvPr/>
        </p:nvSpPr>
        <p:spPr>
          <a:xfrm>
            <a:off x="841757" y="1191447"/>
            <a:ext cx="322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spc="300" dirty="0" smtClean="0">
                <a:solidFill>
                  <a:srgbClr val="043CA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 e princípios</a:t>
            </a:r>
            <a:endParaRPr lang="pt-BR" i="1" spc="300" dirty="0">
              <a:solidFill>
                <a:srgbClr val="043CA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186"/>
          <p:cNvGrpSpPr/>
          <p:nvPr/>
        </p:nvGrpSpPr>
        <p:grpSpPr>
          <a:xfrm>
            <a:off x="281415" y="6093296"/>
            <a:ext cx="8862585" cy="461665"/>
            <a:chOff x="277792" y="6102646"/>
            <a:chExt cx="11816780" cy="461665"/>
          </a:xfrm>
        </p:grpSpPr>
        <p:cxnSp>
          <p:nvCxnSpPr>
            <p:cNvPr id="188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184" name="Group 663"/>
          <p:cNvGrpSpPr/>
          <p:nvPr/>
        </p:nvGrpSpPr>
        <p:grpSpPr>
          <a:xfrm>
            <a:off x="5148064" y="4509120"/>
            <a:ext cx="576064" cy="504056"/>
            <a:chOff x="10928351" y="2025650"/>
            <a:chExt cx="1073150" cy="1077913"/>
          </a:xfrm>
          <a:solidFill>
            <a:schemeClr val="bg1">
              <a:lumMod val="85000"/>
            </a:schemeClr>
          </a:solidFill>
        </p:grpSpPr>
        <p:sp>
          <p:nvSpPr>
            <p:cNvPr id="187" name="Freeform 100"/>
            <p:cNvSpPr>
              <a:spLocks/>
            </p:cNvSpPr>
            <p:nvPr/>
          </p:nvSpPr>
          <p:spPr bwMode="auto">
            <a:xfrm>
              <a:off x="11250613" y="2322513"/>
              <a:ext cx="428625" cy="187325"/>
            </a:xfrm>
            <a:custGeom>
              <a:avLst/>
              <a:gdLst>
                <a:gd name="T0" fmla="*/ 14 w 101"/>
                <a:gd name="T1" fmla="*/ 28 h 44"/>
                <a:gd name="T2" fmla="*/ 28 w 101"/>
                <a:gd name="T3" fmla="*/ 14 h 44"/>
                <a:gd name="T4" fmla="*/ 73 w 101"/>
                <a:gd name="T5" fmla="*/ 14 h 44"/>
                <a:gd name="T6" fmla="*/ 87 w 101"/>
                <a:gd name="T7" fmla="*/ 28 h 44"/>
                <a:gd name="T8" fmla="*/ 87 w 101"/>
                <a:gd name="T9" fmla="*/ 44 h 44"/>
                <a:gd name="T10" fmla="*/ 101 w 101"/>
                <a:gd name="T11" fmla="*/ 44 h 44"/>
                <a:gd name="T12" fmla="*/ 101 w 101"/>
                <a:gd name="T13" fmla="*/ 28 h 44"/>
                <a:gd name="T14" fmla="*/ 73 w 101"/>
                <a:gd name="T15" fmla="*/ 0 h 44"/>
                <a:gd name="T16" fmla="*/ 28 w 101"/>
                <a:gd name="T17" fmla="*/ 0 h 44"/>
                <a:gd name="T18" fmla="*/ 0 w 101"/>
                <a:gd name="T19" fmla="*/ 28 h 44"/>
                <a:gd name="T20" fmla="*/ 0 w 101"/>
                <a:gd name="T21" fmla="*/ 44 h 44"/>
                <a:gd name="T22" fmla="*/ 14 w 101"/>
                <a:gd name="T23" fmla="*/ 44 h 44"/>
                <a:gd name="T24" fmla="*/ 14 w 101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4">
                  <a:moveTo>
                    <a:pt x="14" y="28"/>
                  </a:moveTo>
                  <a:cubicBezTo>
                    <a:pt x="14" y="20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0"/>
                    <a:pt x="87" y="28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2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101"/>
            <p:cNvSpPr>
              <a:spLocks/>
            </p:cNvSpPr>
            <p:nvPr/>
          </p:nvSpPr>
          <p:spPr bwMode="auto">
            <a:xfrm>
              <a:off x="10928351" y="2908300"/>
              <a:ext cx="428625" cy="195263"/>
            </a:xfrm>
            <a:custGeom>
              <a:avLst/>
              <a:gdLst>
                <a:gd name="T0" fmla="*/ 14 w 101"/>
                <a:gd name="T1" fmla="*/ 28 h 46"/>
                <a:gd name="T2" fmla="*/ 28 w 101"/>
                <a:gd name="T3" fmla="*/ 14 h 46"/>
                <a:gd name="T4" fmla="*/ 73 w 101"/>
                <a:gd name="T5" fmla="*/ 14 h 46"/>
                <a:gd name="T6" fmla="*/ 87 w 101"/>
                <a:gd name="T7" fmla="*/ 28 h 46"/>
                <a:gd name="T8" fmla="*/ 87 w 101"/>
                <a:gd name="T9" fmla="*/ 46 h 46"/>
                <a:gd name="T10" fmla="*/ 101 w 101"/>
                <a:gd name="T11" fmla="*/ 46 h 46"/>
                <a:gd name="T12" fmla="*/ 101 w 101"/>
                <a:gd name="T13" fmla="*/ 28 h 46"/>
                <a:gd name="T14" fmla="*/ 73 w 101"/>
                <a:gd name="T15" fmla="*/ 0 h 46"/>
                <a:gd name="T16" fmla="*/ 28 w 101"/>
                <a:gd name="T17" fmla="*/ 0 h 46"/>
                <a:gd name="T18" fmla="*/ 0 w 101"/>
                <a:gd name="T19" fmla="*/ 28 h 46"/>
                <a:gd name="T20" fmla="*/ 0 w 101"/>
                <a:gd name="T21" fmla="*/ 46 h 46"/>
                <a:gd name="T22" fmla="*/ 14 w 101"/>
                <a:gd name="T23" fmla="*/ 46 h 46"/>
                <a:gd name="T24" fmla="*/ 14 w 101"/>
                <a:gd name="T25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6">
                  <a:moveTo>
                    <a:pt x="14" y="28"/>
                  </a:moveTo>
                  <a:cubicBezTo>
                    <a:pt x="14" y="21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1"/>
                    <a:pt x="87" y="28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3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" name="Freeform 102"/>
            <p:cNvSpPr>
              <a:spLocks/>
            </p:cNvSpPr>
            <p:nvPr/>
          </p:nvSpPr>
          <p:spPr bwMode="auto">
            <a:xfrm>
              <a:off x="11318876" y="2497138"/>
              <a:ext cx="296863" cy="284163"/>
            </a:xfrm>
            <a:custGeom>
              <a:avLst/>
              <a:gdLst>
                <a:gd name="T0" fmla="*/ 69 w 70"/>
                <a:gd name="T1" fmla="*/ 57 h 67"/>
                <a:gd name="T2" fmla="*/ 66 w 70"/>
                <a:gd name="T3" fmla="*/ 53 h 67"/>
                <a:gd name="T4" fmla="*/ 42 w 70"/>
                <a:gd name="T5" fmla="*/ 36 h 67"/>
                <a:gd name="T6" fmla="*/ 42 w 70"/>
                <a:gd name="T7" fmla="*/ 35 h 67"/>
                <a:gd name="T8" fmla="*/ 42 w 70"/>
                <a:gd name="T9" fmla="*/ 7 h 67"/>
                <a:gd name="T10" fmla="*/ 35 w 70"/>
                <a:gd name="T11" fmla="*/ 0 h 67"/>
                <a:gd name="T12" fmla="*/ 28 w 70"/>
                <a:gd name="T13" fmla="*/ 7 h 67"/>
                <a:gd name="T14" fmla="*/ 28 w 70"/>
                <a:gd name="T15" fmla="*/ 35 h 67"/>
                <a:gd name="T16" fmla="*/ 27 w 70"/>
                <a:gd name="T17" fmla="*/ 36 h 67"/>
                <a:gd name="T18" fmla="*/ 3 w 70"/>
                <a:gd name="T19" fmla="*/ 53 h 67"/>
                <a:gd name="T20" fmla="*/ 0 w 70"/>
                <a:gd name="T21" fmla="*/ 57 h 67"/>
                <a:gd name="T22" fmla="*/ 1 w 70"/>
                <a:gd name="T23" fmla="*/ 63 h 67"/>
                <a:gd name="T24" fmla="*/ 11 w 70"/>
                <a:gd name="T25" fmla="*/ 65 h 67"/>
                <a:gd name="T26" fmla="*/ 34 w 70"/>
                <a:gd name="T27" fmla="*/ 48 h 67"/>
                <a:gd name="T28" fmla="*/ 35 w 70"/>
                <a:gd name="T29" fmla="*/ 48 h 67"/>
                <a:gd name="T30" fmla="*/ 59 w 70"/>
                <a:gd name="T31" fmla="*/ 65 h 67"/>
                <a:gd name="T32" fmla="*/ 63 w 70"/>
                <a:gd name="T33" fmla="*/ 66 h 67"/>
                <a:gd name="T34" fmla="*/ 69 w 70"/>
                <a:gd name="T35" fmla="*/ 63 h 67"/>
                <a:gd name="T36" fmla="*/ 69 w 70"/>
                <a:gd name="T37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67">
                  <a:moveTo>
                    <a:pt x="69" y="57"/>
                  </a:moveTo>
                  <a:cubicBezTo>
                    <a:pt x="69" y="56"/>
                    <a:pt x="68" y="54"/>
                    <a:pt x="66" y="5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3"/>
                    <a:pt x="38" y="0"/>
                    <a:pt x="35" y="0"/>
                  </a:cubicBezTo>
                  <a:cubicBezTo>
                    <a:pt x="31" y="0"/>
                    <a:pt x="28" y="3"/>
                    <a:pt x="28" y="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6"/>
                    <a:pt x="28" y="36"/>
                    <a:pt x="27" y="3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4"/>
                    <a:pt x="1" y="56"/>
                    <a:pt x="0" y="57"/>
                  </a:cubicBezTo>
                  <a:cubicBezTo>
                    <a:pt x="0" y="59"/>
                    <a:pt x="0" y="61"/>
                    <a:pt x="1" y="63"/>
                  </a:cubicBezTo>
                  <a:cubicBezTo>
                    <a:pt x="3" y="66"/>
                    <a:pt x="7" y="67"/>
                    <a:pt x="11" y="65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0" y="65"/>
                    <a:pt x="61" y="66"/>
                    <a:pt x="63" y="66"/>
                  </a:cubicBezTo>
                  <a:cubicBezTo>
                    <a:pt x="65" y="66"/>
                    <a:pt x="67" y="65"/>
                    <a:pt x="69" y="63"/>
                  </a:cubicBezTo>
                  <a:cubicBezTo>
                    <a:pt x="70" y="61"/>
                    <a:pt x="70" y="59"/>
                    <a:pt x="6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" name="Freeform 103"/>
            <p:cNvSpPr>
              <a:spLocks/>
            </p:cNvSpPr>
            <p:nvPr/>
          </p:nvSpPr>
          <p:spPr bwMode="auto">
            <a:xfrm>
              <a:off x="11572876" y="2908300"/>
              <a:ext cx="428625" cy="195263"/>
            </a:xfrm>
            <a:custGeom>
              <a:avLst/>
              <a:gdLst>
                <a:gd name="T0" fmla="*/ 14 w 101"/>
                <a:gd name="T1" fmla="*/ 28 h 46"/>
                <a:gd name="T2" fmla="*/ 28 w 101"/>
                <a:gd name="T3" fmla="*/ 14 h 46"/>
                <a:gd name="T4" fmla="*/ 73 w 101"/>
                <a:gd name="T5" fmla="*/ 14 h 46"/>
                <a:gd name="T6" fmla="*/ 87 w 101"/>
                <a:gd name="T7" fmla="*/ 28 h 46"/>
                <a:gd name="T8" fmla="*/ 87 w 101"/>
                <a:gd name="T9" fmla="*/ 46 h 46"/>
                <a:gd name="T10" fmla="*/ 101 w 101"/>
                <a:gd name="T11" fmla="*/ 46 h 46"/>
                <a:gd name="T12" fmla="*/ 101 w 101"/>
                <a:gd name="T13" fmla="*/ 28 h 46"/>
                <a:gd name="T14" fmla="*/ 73 w 101"/>
                <a:gd name="T15" fmla="*/ 0 h 46"/>
                <a:gd name="T16" fmla="*/ 28 w 101"/>
                <a:gd name="T17" fmla="*/ 0 h 46"/>
                <a:gd name="T18" fmla="*/ 0 w 101"/>
                <a:gd name="T19" fmla="*/ 28 h 46"/>
                <a:gd name="T20" fmla="*/ 0 w 101"/>
                <a:gd name="T21" fmla="*/ 46 h 46"/>
                <a:gd name="T22" fmla="*/ 14 w 101"/>
                <a:gd name="T23" fmla="*/ 46 h 46"/>
                <a:gd name="T24" fmla="*/ 14 w 101"/>
                <a:gd name="T25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46">
                  <a:moveTo>
                    <a:pt x="14" y="28"/>
                  </a:moveTo>
                  <a:cubicBezTo>
                    <a:pt x="14" y="21"/>
                    <a:pt x="20" y="14"/>
                    <a:pt x="28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81" y="14"/>
                    <a:pt x="87" y="21"/>
                    <a:pt x="87" y="28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101" y="13"/>
                    <a:pt x="89" y="0"/>
                    <a:pt x="7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" name="Freeform 104"/>
            <p:cNvSpPr>
              <a:spLocks noEditPoints="1"/>
            </p:cNvSpPr>
            <p:nvPr/>
          </p:nvSpPr>
          <p:spPr bwMode="auto">
            <a:xfrm>
              <a:off x="11341101" y="2025650"/>
              <a:ext cx="246063" cy="2460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44 h 58"/>
                <a:gd name="T12" fmla="*/ 14 w 58"/>
                <a:gd name="T13" fmla="*/ 29 h 58"/>
                <a:gd name="T14" fmla="*/ 29 w 58"/>
                <a:gd name="T15" fmla="*/ 14 h 58"/>
                <a:gd name="T16" fmla="*/ 44 w 58"/>
                <a:gd name="T17" fmla="*/ 29 h 58"/>
                <a:gd name="T18" fmla="*/ 29 w 58"/>
                <a:gd name="T1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44"/>
                  </a:move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" name="Freeform 105"/>
            <p:cNvSpPr>
              <a:spLocks noEditPoints="1"/>
            </p:cNvSpPr>
            <p:nvPr/>
          </p:nvSpPr>
          <p:spPr bwMode="auto">
            <a:xfrm>
              <a:off x="11663363" y="2614613"/>
              <a:ext cx="246063" cy="2460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44 h 58"/>
                <a:gd name="T12" fmla="*/ 14 w 58"/>
                <a:gd name="T13" fmla="*/ 29 h 58"/>
                <a:gd name="T14" fmla="*/ 29 w 58"/>
                <a:gd name="T15" fmla="*/ 14 h 58"/>
                <a:gd name="T16" fmla="*/ 44 w 58"/>
                <a:gd name="T17" fmla="*/ 29 h 58"/>
                <a:gd name="T18" fmla="*/ 29 w 58"/>
                <a:gd name="T19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44"/>
                  </a:move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" name="Freeform 106"/>
            <p:cNvSpPr>
              <a:spLocks noEditPoints="1"/>
            </p:cNvSpPr>
            <p:nvPr/>
          </p:nvSpPr>
          <p:spPr bwMode="auto">
            <a:xfrm>
              <a:off x="11018838" y="2614613"/>
              <a:ext cx="244475" cy="246063"/>
            </a:xfrm>
            <a:custGeom>
              <a:avLst/>
              <a:gdLst>
                <a:gd name="T0" fmla="*/ 29 w 58"/>
                <a:gd name="T1" fmla="*/ 58 h 58"/>
                <a:gd name="T2" fmla="*/ 58 w 58"/>
                <a:gd name="T3" fmla="*/ 29 h 58"/>
                <a:gd name="T4" fmla="*/ 29 w 58"/>
                <a:gd name="T5" fmla="*/ 0 h 58"/>
                <a:gd name="T6" fmla="*/ 0 w 58"/>
                <a:gd name="T7" fmla="*/ 29 h 58"/>
                <a:gd name="T8" fmla="*/ 29 w 58"/>
                <a:gd name="T9" fmla="*/ 58 h 58"/>
                <a:gd name="T10" fmla="*/ 29 w 58"/>
                <a:gd name="T11" fmla="*/ 14 h 58"/>
                <a:gd name="T12" fmla="*/ 44 w 58"/>
                <a:gd name="T13" fmla="*/ 29 h 58"/>
                <a:gd name="T14" fmla="*/ 29 w 58"/>
                <a:gd name="T15" fmla="*/ 44 h 58"/>
                <a:gd name="T16" fmla="*/ 14 w 58"/>
                <a:gd name="T17" fmla="*/ 29 h 58"/>
                <a:gd name="T18" fmla="*/ 29 w 58"/>
                <a:gd name="T1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lose/>
                  <a:moveTo>
                    <a:pt x="29" y="14"/>
                  </a:moveTo>
                  <a:cubicBezTo>
                    <a:pt x="37" y="14"/>
                    <a:pt x="44" y="20"/>
                    <a:pt x="44" y="29"/>
                  </a:cubicBezTo>
                  <a:cubicBezTo>
                    <a:pt x="44" y="37"/>
                    <a:pt x="37" y="44"/>
                    <a:pt x="29" y="44"/>
                  </a:cubicBezTo>
                  <a:cubicBezTo>
                    <a:pt x="21" y="44"/>
                    <a:pt x="14" y="37"/>
                    <a:pt x="14" y="29"/>
                  </a:cubicBezTo>
                  <a:cubicBezTo>
                    <a:pt x="14" y="20"/>
                    <a:pt x="21" y="14"/>
                    <a:pt x="2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97" name="Group 587"/>
          <p:cNvGrpSpPr/>
          <p:nvPr/>
        </p:nvGrpSpPr>
        <p:grpSpPr>
          <a:xfrm>
            <a:off x="1547664" y="4293096"/>
            <a:ext cx="576064" cy="504056"/>
            <a:chOff x="10958513" y="211138"/>
            <a:chExt cx="1136650" cy="1060450"/>
          </a:xfrm>
          <a:solidFill>
            <a:schemeClr val="bg1">
              <a:lumMod val="85000"/>
            </a:schemeClr>
          </a:solidFill>
        </p:grpSpPr>
        <p:sp>
          <p:nvSpPr>
            <p:cNvPr id="198" name="Freeform 91"/>
            <p:cNvSpPr>
              <a:spLocks/>
            </p:cNvSpPr>
            <p:nvPr/>
          </p:nvSpPr>
          <p:spPr bwMode="auto">
            <a:xfrm>
              <a:off x="11361738" y="381000"/>
              <a:ext cx="279400" cy="330200"/>
            </a:xfrm>
            <a:custGeom>
              <a:avLst/>
              <a:gdLst>
                <a:gd name="T0" fmla="*/ 24 w 66"/>
                <a:gd name="T1" fmla="*/ 78 h 78"/>
                <a:gd name="T2" fmla="*/ 24 w 66"/>
                <a:gd name="T3" fmla="*/ 78 h 78"/>
                <a:gd name="T4" fmla="*/ 28 w 66"/>
                <a:gd name="T5" fmla="*/ 61 h 78"/>
                <a:gd name="T6" fmla="*/ 39 w 66"/>
                <a:gd name="T7" fmla="*/ 46 h 78"/>
                <a:gd name="T8" fmla="*/ 50 w 66"/>
                <a:gd name="T9" fmla="*/ 35 h 78"/>
                <a:gd name="T10" fmla="*/ 52 w 66"/>
                <a:gd name="T11" fmla="*/ 27 h 78"/>
                <a:gd name="T12" fmla="*/ 46 w 66"/>
                <a:gd name="T13" fmla="*/ 16 h 78"/>
                <a:gd name="T14" fmla="*/ 33 w 66"/>
                <a:gd name="T15" fmla="*/ 12 h 78"/>
                <a:gd name="T16" fmla="*/ 19 w 66"/>
                <a:gd name="T17" fmla="*/ 17 h 78"/>
                <a:gd name="T18" fmla="*/ 14 w 66"/>
                <a:gd name="T19" fmla="*/ 27 h 78"/>
                <a:gd name="T20" fmla="*/ 0 w 66"/>
                <a:gd name="T21" fmla="*/ 27 h 78"/>
                <a:gd name="T22" fmla="*/ 9 w 66"/>
                <a:gd name="T23" fmla="*/ 8 h 78"/>
                <a:gd name="T24" fmla="*/ 34 w 66"/>
                <a:gd name="T25" fmla="*/ 0 h 78"/>
                <a:gd name="T26" fmla="*/ 51 w 66"/>
                <a:gd name="T27" fmla="*/ 3 h 78"/>
                <a:gd name="T28" fmla="*/ 62 w 66"/>
                <a:gd name="T29" fmla="*/ 14 h 78"/>
                <a:gd name="T30" fmla="*/ 66 w 66"/>
                <a:gd name="T31" fmla="*/ 28 h 78"/>
                <a:gd name="T32" fmla="*/ 65 w 66"/>
                <a:gd name="T33" fmla="*/ 36 h 78"/>
                <a:gd name="T34" fmla="*/ 60 w 66"/>
                <a:gd name="T35" fmla="*/ 44 h 78"/>
                <a:gd name="T36" fmla="*/ 52 w 66"/>
                <a:gd name="T37" fmla="*/ 52 h 78"/>
                <a:gd name="T38" fmla="*/ 43 w 66"/>
                <a:gd name="T39" fmla="*/ 61 h 78"/>
                <a:gd name="T40" fmla="*/ 40 w 66"/>
                <a:gd name="T41" fmla="*/ 69 h 78"/>
                <a:gd name="T42" fmla="*/ 38 w 66"/>
                <a:gd name="T43" fmla="*/ 78 h 78"/>
                <a:gd name="T44" fmla="*/ 24 w 66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78">
                  <a:moveTo>
                    <a:pt x="24" y="78"/>
                  </a:moveTo>
                  <a:cubicBezTo>
                    <a:pt x="24" y="78"/>
                    <a:pt x="24" y="78"/>
                    <a:pt x="24" y="78"/>
                  </a:cubicBezTo>
                  <a:cubicBezTo>
                    <a:pt x="24" y="72"/>
                    <a:pt x="25" y="66"/>
                    <a:pt x="28" y="61"/>
                  </a:cubicBezTo>
                  <a:cubicBezTo>
                    <a:pt x="30" y="56"/>
                    <a:pt x="34" y="51"/>
                    <a:pt x="39" y="46"/>
                  </a:cubicBezTo>
                  <a:cubicBezTo>
                    <a:pt x="47" y="39"/>
                    <a:pt x="49" y="37"/>
                    <a:pt x="50" y="35"/>
                  </a:cubicBezTo>
                  <a:cubicBezTo>
                    <a:pt x="51" y="33"/>
                    <a:pt x="52" y="30"/>
                    <a:pt x="52" y="27"/>
                  </a:cubicBezTo>
                  <a:cubicBezTo>
                    <a:pt x="52" y="23"/>
                    <a:pt x="50" y="19"/>
                    <a:pt x="46" y="16"/>
                  </a:cubicBezTo>
                  <a:cubicBezTo>
                    <a:pt x="43" y="13"/>
                    <a:pt x="39" y="12"/>
                    <a:pt x="33" y="12"/>
                  </a:cubicBezTo>
                  <a:cubicBezTo>
                    <a:pt x="28" y="12"/>
                    <a:pt x="23" y="14"/>
                    <a:pt x="19" y="17"/>
                  </a:cubicBezTo>
                  <a:cubicBezTo>
                    <a:pt x="16" y="20"/>
                    <a:pt x="14" y="23"/>
                    <a:pt x="1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0"/>
                    <a:pt x="4" y="13"/>
                    <a:pt x="9" y="8"/>
                  </a:cubicBezTo>
                  <a:cubicBezTo>
                    <a:pt x="15" y="3"/>
                    <a:pt x="24" y="0"/>
                    <a:pt x="34" y="0"/>
                  </a:cubicBezTo>
                  <a:cubicBezTo>
                    <a:pt x="41" y="0"/>
                    <a:pt x="46" y="1"/>
                    <a:pt x="51" y="3"/>
                  </a:cubicBezTo>
                  <a:cubicBezTo>
                    <a:pt x="56" y="6"/>
                    <a:pt x="59" y="9"/>
                    <a:pt x="62" y="14"/>
                  </a:cubicBezTo>
                  <a:cubicBezTo>
                    <a:pt x="65" y="18"/>
                    <a:pt x="66" y="23"/>
                    <a:pt x="66" y="28"/>
                  </a:cubicBezTo>
                  <a:cubicBezTo>
                    <a:pt x="66" y="30"/>
                    <a:pt x="66" y="33"/>
                    <a:pt x="65" y="36"/>
                  </a:cubicBezTo>
                  <a:cubicBezTo>
                    <a:pt x="64" y="38"/>
                    <a:pt x="62" y="41"/>
                    <a:pt x="60" y="44"/>
                  </a:cubicBezTo>
                  <a:cubicBezTo>
                    <a:pt x="60" y="45"/>
                    <a:pt x="58" y="47"/>
                    <a:pt x="52" y="52"/>
                  </a:cubicBezTo>
                  <a:cubicBezTo>
                    <a:pt x="46" y="58"/>
                    <a:pt x="44" y="60"/>
                    <a:pt x="43" y="61"/>
                  </a:cubicBezTo>
                  <a:cubicBezTo>
                    <a:pt x="42" y="63"/>
                    <a:pt x="41" y="66"/>
                    <a:pt x="40" y="69"/>
                  </a:cubicBezTo>
                  <a:cubicBezTo>
                    <a:pt x="39" y="71"/>
                    <a:pt x="39" y="74"/>
                    <a:pt x="38" y="78"/>
                  </a:cubicBezTo>
                  <a:lnTo>
                    <a:pt x="2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Oval 92"/>
            <p:cNvSpPr>
              <a:spLocks noChangeArrowheads="1"/>
            </p:cNvSpPr>
            <p:nvPr/>
          </p:nvSpPr>
          <p:spPr bwMode="auto">
            <a:xfrm>
              <a:off x="11458576" y="758825"/>
              <a:ext cx="73025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Freeform 93"/>
            <p:cNvSpPr>
              <a:spLocks/>
            </p:cNvSpPr>
            <p:nvPr/>
          </p:nvSpPr>
          <p:spPr bwMode="auto">
            <a:xfrm>
              <a:off x="10958513" y="211138"/>
              <a:ext cx="1136650" cy="1060450"/>
            </a:xfrm>
            <a:custGeom>
              <a:avLst/>
              <a:gdLst>
                <a:gd name="T0" fmla="*/ 199 w 268"/>
                <a:gd name="T1" fmla="*/ 21 h 250"/>
                <a:gd name="T2" fmla="*/ 127 w 268"/>
                <a:gd name="T3" fmla="*/ 0 h 250"/>
                <a:gd name="T4" fmla="*/ 57 w 268"/>
                <a:gd name="T5" fmla="*/ 20 h 250"/>
                <a:gd name="T6" fmla="*/ 31 w 268"/>
                <a:gd name="T7" fmla="*/ 94 h 250"/>
                <a:gd name="T8" fmla="*/ 29 w 268"/>
                <a:gd name="T9" fmla="*/ 111 h 250"/>
                <a:gd name="T10" fmla="*/ 4 w 268"/>
                <a:gd name="T11" fmla="*/ 141 h 250"/>
                <a:gd name="T12" fmla="*/ 3 w 268"/>
                <a:gd name="T13" fmla="*/ 143 h 250"/>
                <a:gd name="T14" fmla="*/ 4 w 268"/>
                <a:gd name="T15" fmla="*/ 156 h 250"/>
                <a:gd name="T16" fmla="*/ 15 w 268"/>
                <a:gd name="T17" fmla="*/ 162 h 250"/>
                <a:gd name="T18" fmla="*/ 27 w 268"/>
                <a:gd name="T19" fmla="*/ 165 h 250"/>
                <a:gd name="T20" fmla="*/ 32 w 268"/>
                <a:gd name="T21" fmla="*/ 181 h 250"/>
                <a:gd name="T22" fmla="*/ 31 w 268"/>
                <a:gd name="T23" fmla="*/ 201 h 250"/>
                <a:gd name="T24" fmla="*/ 36 w 268"/>
                <a:gd name="T25" fmla="*/ 230 h 250"/>
                <a:gd name="T26" fmla="*/ 38 w 268"/>
                <a:gd name="T27" fmla="*/ 231 h 250"/>
                <a:gd name="T28" fmla="*/ 38 w 268"/>
                <a:gd name="T29" fmla="*/ 231 h 250"/>
                <a:gd name="T30" fmla="*/ 56 w 268"/>
                <a:gd name="T31" fmla="*/ 234 h 250"/>
                <a:gd name="T32" fmla="*/ 90 w 268"/>
                <a:gd name="T33" fmla="*/ 230 h 250"/>
                <a:gd name="T34" fmla="*/ 94 w 268"/>
                <a:gd name="T35" fmla="*/ 250 h 250"/>
                <a:gd name="T36" fmla="*/ 109 w 268"/>
                <a:gd name="T37" fmla="*/ 250 h 250"/>
                <a:gd name="T38" fmla="*/ 99 w 268"/>
                <a:gd name="T39" fmla="*/ 217 h 250"/>
                <a:gd name="T40" fmla="*/ 93 w 268"/>
                <a:gd name="T41" fmla="*/ 215 h 250"/>
                <a:gd name="T42" fmla="*/ 56 w 268"/>
                <a:gd name="T43" fmla="*/ 220 h 250"/>
                <a:gd name="T44" fmla="*/ 45 w 268"/>
                <a:gd name="T45" fmla="*/ 218 h 250"/>
                <a:gd name="T46" fmla="*/ 44 w 268"/>
                <a:gd name="T47" fmla="*/ 218 h 250"/>
                <a:gd name="T48" fmla="*/ 44 w 268"/>
                <a:gd name="T49" fmla="*/ 205 h 250"/>
                <a:gd name="T50" fmla="*/ 44 w 268"/>
                <a:gd name="T51" fmla="*/ 204 h 250"/>
                <a:gd name="T52" fmla="*/ 46 w 268"/>
                <a:gd name="T53" fmla="*/ 189 h 250"/>
                <a:gd name="T54" fmla="*/ 60 w 268"/>
                <a:gd name="T55" fmla="*/ 189 h 250"/>
                <a:gd name="T56" fmla="*/ 61 w 268"/>
                <a:gd name="T57" fmla="*/ 189 h 250"/>
                <a:gd name="T58" fmla="*/ 68 w 268"/>
                <a:gd name="T59" fmla="*/ 182 h 250"/>
                <a:gd name="T60" fmla="*/ 61 w 268"/>
                <a:gd name="T61" fmla="*/ 175 h 250"/>
                <a:gd name="T62" fmla="*/ 45 w 268"/>
                <a:gd name="T63" fmla="*/ 175 h 250"/>
                <a:gd name="T64" fmla="*/ 38 w 268"/>
                <a:gd name="T65" fmla="*/ 155 h 250"/>
                <a:gd name="T66" fmla="*/ 33 w 268"/>
                <a:gd name="T67" fmla="*/ 152 h 250"/>
                <a:gd name="T68" fmla="*/ 18 w 268"/>
                <a:gd name="T69" fmla="*/ 148 h 250"/>
                <a:gd name="T70" fmla="*/ 17 w 268"/>
                <a:gd name="T71" fmla="*/ 148 h 250"/>
                <a:gd name="T72" fmla="*/ 16 w 268"/>
                <a:gd name="T73" fmla="*/ 148 h 250"/>
                <a:gd name="T74" fmla="*/ 40 w 268"/>
                <a:gd name="T75" fmla="*/ 120 h 250"/>
                <a:gd name="T76" fmla="*/ 41 w 268"/>
                <a:gd name="T77" fmla="*/ 119 h 250"/>
                <a:gd name="T78" fmla="*/ 45 w 268"/>
                <a:gd name="T79" fmla="*/ 93 h 250"/>
                <a:gd name="T80" fmla="*/ 45 w 268"/>
                <a:gd name="T81" fmla="*/ 92 h 250"/>
                <a:gd name="T82" fmla="*/ 64 w 268"/>
                <a:gd name="T83" fmla="*/ 32 h 250"/>
                <a:gd name="T84" fmla="*/ 127 w 268"/>
                <a:gd name="T85" fmla="*/ 14 h 250"/>
                <a:gd name="T86" fmla="*/ 191 w 268"/>
                <a:gd name="T87" fmla="*/ 32 h 250"/>
                <a:gd name="T88" fmla="*/ 211 w 268"/>
                <a:gd name="T89" fmla="*/ 144 h 250"/>
                <a:gd name="T90" fmla="*/ 189 w 268"/>
                <a:gd name="T91" fmla="*/ 197 h 250"/>
                <a:gd name="T92" fmla="*/ 189 w 268"/>
                <a:gd name="T93" fmla="*/ 198 h 250"/>
                <a:gd name="T94" fmla="*/ 193 w 268"/>
                <a:gd name="T95" fmla="*/ 250 h 250"/>
                <a:gd name="T96" fmla="*/ 207 w 268"/>
                <a:gd name="T97" fmla="*/ 250 h 250"/>
                <a:gd name="T98" fmla="*/ 203 w 268"/>
                <a:gd name="T99" fmla="*/ 199 h 250"/>
                <a:gd name="T100" fmla="*/ 222 w 268"/>
                <a:gd name="T101" fmla="*/ 152 h 250"/>
                <a:gd name="T102" fmla="*/ 223 w 268"/>
                <a:gd name="T103" fmla="*/ 152 h 250"/>
                <a:gd name="T104" fmla="*/ 199 w 268"/>
                <a:gd name="T105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" h="250">
                  <a:moveTo>
                    <a:pt x="199" y="21"/>
                  </a:moveTo>
                  <a:cubicBezTo>
                    <a:pt x="198" y="20"/>
                    <a:pt x="169" y="0"/>
                    <a:pt x="127" y="0"/>
                  </a:cubicBezTo>
                  <a:cubicBezTo>
                    <a:pt x="103" y="0"/>
                    <a:pt x="79" y="7"/>
                    <a:pt x="57" y="20"/>
                  </a:cubicBezTo>
                  <a:cubicBezTo>
                    <a:pt x="56" y="20"/>
                    <a:pt x="20" y="40"/>
                    <a:pt x="31" y="94"/>
                  </a:cubicBezTo>
                  <a:cubicBezTo>
                    <a:pt x="31" y="101"/>
                    <a:pt x="30" y="109"/>
                    <a:pt x="29" y="11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42"/>
                    <a:pt x="3" y="142"/>
                    <a:pt x="3" y="143"/>
                  </a:cubicBezTo>
                  <a:cubicBezTo>
                    <a:pt x="2" y="144"/>
                    <a:pt x="0" y="150"/>
                    <a:pt x="4" y="156"/>
                  </a:cubicBezTo>
                  <a:cubicBezTo>
                    <a:pt x="6" y="158"/>
                    <a:pt x="9" y="162"/>
                    <a:pt x="1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9" y="169"/>
                    <a:pt x="32" y="176"/>
                    <a:pt x="32" y="181"/>
                  </a:cubicBezTo>
                  <a:cubicBezTo>
                    <a:pt x="33" y="189"/>
                    <a:pt x="31" y="199"/>
                    <a:pt x="31" y="201"/>
                  </a:cubicBezTo>
                  <a:cubicBezTo>
                    <a:pt x="28" y="209"/>
                    <a:pt x="26" y="222"/>
                    <a:pt x="36" y="230"/>
                  </a:cubicBezTo>
                  <a:cubicBezTo>
                    <a:pt x="37" y="230"/>
                    <a:pt x="37" y="230"/>
                    <a:pt x="38" y="231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40" y="232"/>
                    <a:pt x="45" y="234"/>
                    <a:pt x="56" y="234"/>
                  </a:cubicBezTo>
                  <a:cubicBezTo>
                    <a:pt x="65" y="234"/>
                    <a:pt x="77" y="233"/>
                    <a:pt x="90" y="230"/>
                  </a:cubicBezTo>
                  <a:cubicBezTo>
                    <a:pt x="92" y="233"/>
                    <a:pt x="93" y="239"/>
                    <a:pt x="94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6" y="227"/>
                    <a:pt x="102" y="219"/>
                    <a:pt x="99" y="217"/>
                  </a:cubicBezTo>
                  <a:cubicBezTo>
                    <a:pt x="97" y="215"/>
                    <a:pt x="95" y="215"/>
                    <a:pt x="93" y="215"/>
                  </a:cubicBezTo>
                  <a:cubicBezTo>
                    <a:pt x="78" y="218"/>
                    <a:pt x="65" y="220"/>
                    <a:pt x="56" y="220"/>
                  </a:cubicBezTo>
                  <a:cubicBezTo>
                    <a:pt x="48" y="220"/>
                    <a:pt x="46" y="219"/>
                    <a:pt x="45" y="218"/>
                  </a:cubicBezTo>
                  <a:cubicBezTo>
                    <a:pt x="44" y="218"/>
                    <a:pt x="44" y="218"/>
                    <a:pt x="44" y="218"/>
                  </a:cubicBezTo>
                  <a:cubicBezTo>
                    <a:pt x="41" y="215"/>
                    <a:pt x="43" y="207"/>
                    <a:pt x="44" y="205"/>
                  </a:cubicBezTo>
                  <a:cubicBezTo>
                    <a:pt x="44" y="205"/>
                    <a:pt x="44" y="205"/>
                    <a:pt x="44" y="204"/>
                  </a:cubicBezTo>
                  <a:cubicBezTo>
                    <a:pt x="44" y="204"/>
                    <a:pt x="46" y="197"/>
                    <a:pt x="46" y="189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64" y="189"/>
                    <a:pt x="68" y="186"/>
                    <a:pt x="68" y="182"/>
                  </a:cubicBezTo>
                  <a:cubicBezTo>
                    <a:pt x="68" y="178"/>
                    <a:pt x="65" y="175"/>
                    <a:pt x="61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3" y="165"/>
                    <a:pt x="39" y="156"/>
                    <a:pt x="38" y="155"/>
                  </a:cubicBezTo>
                  <a:cubicBezTo>
                    <a:pt x="37" y="153"/>
                    <a:pt x="35" y="152"/>
                    <a:pt x="33" y="152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17" y="148"/>
                    <a:pt x="16" y="148"/>
                    <a:pt x="16" y="148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5" y="112"/>
                    <a:pt x="45" y="98"/>
                    <a:pt x="45" y="93"/>
                  </a:cubicBezTo>
                  <a:cubicBezTo>
                    <a:pt x="45" y="93"/>
                    <a:pt x="45" y="92"/>
                    <a:pt x="45" y="92"/>
                  </a:cubicBezTo>
                  <a:cubicBezTo>
                    <a:pt x="36" y="48"/>
                    <a:pt x="63" y="33"/>
                    <a:pt x="64" y="32"/>
                  </a:cubicBezTo>
                  <a:cubicBezTo>
                    <a:pt x="84" y="20"/>
                    <a:pt x="106" y="14"/>
                    <a:pt x="127" y="14"/>
                  </a:cubicBezTo>
                  <a:cubicBezTo>
                    <a:pt x="165" y="14"/>
                    <a:pt x="191" y="32"/>
                    <a:pt x="191" y="32"/>
                  </a:cubicBezTo>
                  <a:cubicBezTo>
                    <a:pt x="249" y="75"/>
                    <a:pt x="213" y="139"/>
                    <a:pt x="211" y="144"/>
                  </a:cubicBezTo>
                  <a:cubicBezTo>
                    <a:pt x="197" y="16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8" y="217"/>
                    <a:pt x="191" y="237"/>
                    <a:pt x="193" y="250"/>
                  </a:cubicBezTo>
                  <a:cubicBezTo>
                    <a:pt x="207" y="250"/>
                    <a:pt x="207" y="250"/>
                    <a:pt x="207" y="250"/>
                  </a:cubicBezTo>
                  <a:cubicBezTo>
                    <a:pt x="205" y="239"/>
                    <a:pt x="202" y="218"/>
                    <a:pt x="203" y="199"/>
                  </a:cubicBezTo>
                  <a:cubicBezTo>
                    <a:pt x="204" y="195"/>
                    <a:pt x="211" y="169"/>
                    <a:pt x="222" y="152"/>
                  </a:cubicBezTo>
                  <a:cubicBezTo>
                    <a:pt x="222" y="152"/>
                    <a:pt x="223" y="152"/>
                    <a:pt x="223" y="152"/>
                  </a:cubicBezTo>
                  <a:cubicBezTo>
                    <a:pt x="223" y="151"/>
                    <a:pt x="268" y="72"/>
                    <a:pt x="19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1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381328"/>
            <a:ext cx="1115616" cy="437338"/>
          </a:xfrm>
          <a:prstGeom prst="rect">
            <a:avLst/>
          </a:prstGeom>
          <a:noFill/>
        </p:spPr>
      </p:pic>
      <p:sp>
        <p:nvSpPr>
          <p:cNvPr id="157" name="CaixaDeTexto 156"/>
          <p:cNvSpPr txBox="1"/>
          <p:nvPr/>
        </p:nvSpPr>
        <p:spPr>
          <a:xfrm>
            <a:off x="4283968" y="213285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</a:t>
            </a:r>
          </a:p>
        </p:txBody>
      </p:sp>
    </p:spTree>
    <p:extLst>
      <p:ext uri="{BB962C8B-B14F-4D97-AF65-F5344CB8AC3E}">
        <p14:creationId xmlns:p14="http://schemas.microsoft.com/office/powerpoint/2010/main" val="42429868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4"/>
          <p:cNvGrpSpPr/>
          <p:nvPr/>
        </p:nvGrpSpPr>
        <p:grpSpPr>
          <a:xfrm>
            <a:off x="683568" y="980728"/>
            <a:ext cx="7700203" cy="2170334"/>
            <a:chOff x="9879330" y="243840"/>
            <a:chExt cx="8772773" cy="1854482"/>
          </a:xfrm>
        </p:grpSpPr>
        <p:cxnSp>
          <p:nvCxnSpPr>
            <p:cNvPr id="13" name="Conector reto 8"/>
            <p:cNvCxnSpPr/>
            <p:nvPr/>
          </p:nvCxnSpPr>
          <p:spPr>
            <a:xfrm>
              <a:off x="9883140" y="243840"/>
              <a:ext cx="0" cy="44196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9"/>
            <p:cNvCxnSpPr/>
            <p:nvPr/>
          </p:nvCxnSpPr>
          <p:spPr>
            <a:xfrm flipH="1" flipV="1">
              <a:off x="9879330" y="679031"/>
              <a:ext cx="164839" cy="1647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2"/>
            <p:cNvCxnSpPr/>
            <p:nvPr/>
          </p:nvCxnSpPr>
          <p:spPr>
            <a:xfrm flipH="1">
              <a:off x="10039351" y="843280"/>
              <a:ext cx="861275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18640803" y="843280"/>
              <a:ext cx="0" cy="12550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21"/>
          <p:cNvGrpSpPr/>
          <p:nvPr/>
        </p:nvGrpSpPr>
        <p:grpSpPr>
          <a:xfrm>
            <a:off x="686357" y="1322605"/>
            <a:ext cx="209569" cy="279425"/>
            <a:chOff x="8209280" y="942340"/>
            <a:chExt cx="238760" cy="238760"/>
          </a:xfrm>
        </p:grpSpPr>
        <p:sp>
          <p:nvSpPr>
            <p:cNvPr id="18" name="Elipse 17"/>
            <p:cNvSpPr/>
            <p:nvPr/>
          </p:nvSpPr>
          <p:spPr>
            <a:xfrm>
              <a:off x="8272780" y="1005840"/>
              <a:ext cx="111760" cy="11176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Arco 18"/>
            <p:cNvSpPr/>
            <p:nvPr/>
          </p:nvSpPr>
          <p:spPr>
            <a:xfrm>
              <a:off x="8209280" y="942340"/>
              <a:ext cx="238760" cy="238760"/>
            </a:xfrm>
            <a:prstGeom prst="arc">
              <a:avLst>
                <a:gd name="adj1" fmla="val 11636471"/>
                <a:gd name="adj2" fmla="val 3923313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9" name="Retângulo: Cantos Superiores, Um Arredondado e Um Recortado 4"/>
          <p:cNvSpPr/>
          <p:nvPr/>
        </p:nvSpPr>
        <p:spPr>
          <a:xfrm>
            <a:off x="467544" y="2204864"/>
            <a:ext cx="3272605" cy="3702768"/>
          </a:xfrm>
          <a:prstGeom prst="snipRoundRect">
            <a:avLst>
              <a:gd name="adj1" fmla="val 0"/>
              <a:gd name="adj2" fmla="val 10134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2"/>
          <p:cNvGrpSpPr/>
          <p:nvPr/>
        </p:nvGrpSpPr>
        <p:grpSpPr>
          <a:xfrm>
            <a:off x="179512" y="188640"/>
            <a:ext cx="604405" cy="341935"/>
            <a:chOff x="728870" y="834045"/>
            <a:chExt cx="686242" cy="291173"/>
          </a:xfrm>
        </p:grpSpPr>
        <p:grpSp>
          <p:nvGrpSpPr>
            <p:cNvPr id="5" name="Agrupar 49"/>
            <p:cNvGrpSpPr/>
            <p:nvPr/>
          </p:nvGrpSpPr>
          <p:grpSpPr>
            <a:xfrm>
              <a:off x="1153258" y="889340"/>
              <a:ext cx="261854" cy="235878"/>
              <a:chOff x="8926684" y="3754761"/>
              <a:chExt cx="277368" cy="249853"/>
            </a:xfrm>
          </p:grpSpPr>
          <p:sp>
            <p:nvSpPr>
              <p:cNvPr id="31" name="Elipse 46"/>
              <p:cNvSpPr/>
              <p:nvPr/>
            </p:nvSpPr>
            <p:spPr>
              <a:xfrm>
                <a:off x="8971388" y="3788655"/>
                <a:ext cx="187960" cy="1879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2" name="CaixaDeTexto 48"/>
              <p:cNvSpPr txBox="1"/>
              <p:nvPr/>
            </p:nvSpPr>
            <p:spPr>
              <a:xfrm>
                <a:off x="8926684" y="3754761"/>
                <a:ext cx="277368" cy="24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grpSp>
          <p:nvGrpSpPr>
            <p:cNvPr id="6" name="Agrupar 64"/>
            <p:cNvGrpSpPr/>
            <p:nvPr/>
          </p:nvGrpSpPr>
          <p:grpSpPr>
            <a:xfrm>
              <a:off x="981446" y="921322"/>
              <a:ext cx="177447" cy="177446"/>
              <a:chOff x="8518786" y="2003913"/>
              <a:chExt cx="151623" cy="151622"/>
            </a:xfrm>
          </p:grpSpPr>
          <p:sp>
            <p:nvSpPr>
              <p:cNvPr id="34" name="Elipse 51"/>
              <p:cNvSpPr/>
              <p:nvPr/>
            </p:nvSpPr>
            <p:spPr>
              <a:xfrm>
                <a:off x="8518786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5" name="Retângulo 63"/>
              <p:cNvSpPr/>
              <p:nvPr/>
            </p:nvSpPr>
            <p:spPr>
              <a:xfrm>
                <a:off x="8553497" y="2056865"/>
                <a:ext cx="82200" cy="4571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" name="Agrupar 66"/>
            <p:cNvGrpSpPr/>
            <p:nvPr/>
          </p:nvGrpSpPr>
          <p:grpSpPr>
            <a:xfrm>
              <a:off x="728870" y="834045"/>
              <a:ext cx="261854" cy="264724"/>
              <a:chOff x="8302967" y="1929337"/>
              <a:chExt cx="223746" cy="226198"/>
            </a:xfrm>
          </p:grpSpPr>
          <p:sp>
            <p:nvSpPr>
              <p:cNvPr id="37" name="Elipse 59"/>
              <p:cNvSpPr/>
              <p:nvPr/>
            </p:nvSpPr>
            <p:spPr>
              <a:xfrm>
                <a:off x="8337811" y="2003913"/>
                <a:ext cx="151623" cy="1516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200"/>
              </a:p>
            </p:txBody>
          </p:sp>
          <p:sp>
            <p:nvSpPr>
              <p:cNvPr id="38" name="CaixaDeTexto 65"/>
              <p:cNvSpPr txBox="1"/>
              <p:nvPr/>
            </p:nvSpPr>
            <p:spPr>
              <a:xfrm>
                <a:off x="8302967" y="1929337"/>
                <a:ext cx="223746" cy="223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sp>
        <p:nvSpPr>
          <p:cNvPr id="39" name="CaixaDeTexto 115"/>
          <p:cNvSpPr txBox="1"/>
          <p:nvPr/>
        </p:nvSpPr>
        <p:spPr>
          <a:xfrm>
            <a:off x="539552" y="2276872"/>
            <a:ext cx="3193045" cy="201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0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Capacitação das pessoas e comunidades para modificarem seus determinantes de saúde em benefício da sua própria qualidade de vida   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pt-BR" sz="1500" i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CaixaDeTexto 49"/>
          <p:cNvSpPr txBox="1"/>
          <p:nvPr/>
        </p:nvSpPr>
        <p:spPr>
          <a:xfrm>
            <a:off x="4916407" y="949868"/>
            <a:ext cx="248157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1400" spc="3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 AQUI PARA INSERIR</a:t>
            </a:r>
          </a:p>
        </p:txBody>
      </p:sp>
      <p:sp>
        <p:nvSpPr>
          <p:cNvPr id="64" name="CaixaDeTexto 115"/>
          <p:cNvSpPr txBox="1"/>
          <p:nvPr/>
        </p:nvSpPr>
        <p:spPr>
          <a:xfrm>
            <a:off x="1331640" y="4005064"/>
            <a:ext cx="230026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1200" i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200" i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Carta de Ottawa, 1986</a:t>
            </a:r>
            <a:endParaRPr lang="pt-BR" sz="1200" i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tângulo 121"/>
          <p:cNvSpPr/>
          <p:nvPr/>
        </p:nvSpPr>
        <p:spPr>
          <a:xfrm rot="5400000">
            <a:off x="3712745" y="5944439"/>
            <a:ext cx="33167" cy="3308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oup 67"/>
          <p:cNvGrpSpPr/>
          <p:nvPr/>
        </p:nvGrpSpPr>
        <p:grpSpPr>
          <a:xfrm>
            <a:off x="208344" y="6143590"/>
            <a:ext cx="8862585" cy="461665"/>
            <a:chOff x="277792" y="6102646"/>
            <a:chExt cx="11816780" cy="461665"/>
          </a:xfrm>
        </p:grpSpPr>
        <p:cxnSp>
          <p:nvCxnSpPr>
            <p:cNvPr id="69" name="Conector reto 39"/>
            <p:cNvCxnSpPr/>
            <p:nvPr/>
          </p:nvCxnSpPr>
          <p:spPr>
            <a:xfrm flipH="1">
              <a:off x="277792" y="6357582"/>
              <a:ext cx="11308465" cy="0"/>
            </a:xfrm>
            <a:prstGeom prst="line">
              <a:avLst/>
            </a:prstGeom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aixaDeTexto 41"/>
            <p:cNvSpPr txBox="1"/>
            <p:nvPr/>
          </p:nvSpPr>
          <p:spPr>
            <a:xfrm>
              <a:off x="11509356" y="6102646"/>
              <a:ext cx="58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63" name="Retângulo: Cantos Arredondados 9"/>
          <p:cNvSpPr/>
          <p:nvPr/>
        </p:nvSpPr>
        <p:spPr>
          <a:xfrm>
            <a:off x="971600" y="332656"/>
            <a:ext cx="7893069" cy="752260"/>
          </a:xfrm>
          <a:prstGeom prst="roundRect">
            <a:avLst>
              <a:gd name="adj" fmla="val 50000"/>
            </a:avLst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Promoção da saúde </a:t>
            </a:r>
            <a:endParaRPr lang="pt-BR" sz="44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187624" y="1268760"/>
            <a:ext cx="1226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Equidade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3635896" y="1268760"/>
            <a:ext cx="1577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Justiça social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092280" y="1268760"/>
            <a:ext cx="536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Paz</a:t>
            </a:r>
          </a:p>
        </p:txBody>
      </p:sp>
      <p:grpSp>
        <p:nvGrpSpPr>
          <p:cNvPr id="47" name="Group 774"/>
          <p:cNvGrpSpPr/>
          <p:nvPr/>
        </p:nvGrpSpPr>
        <p:grpSpPr>
          <a:xfrm>
            <a:off x="827584" y="4869160"/>
            <a:ext cx="749294" cy="608065"/>
            <a:chOff x="6451601" y="5913438"/>
            <a:chExt cx="1212850" cy="984250"/>
          </a:xfrm>
          <a:solidFill>
            <a:srgbClr val="00B0F0"/>
          </a:solidFill>
        </p:grpSpPr>
        <p:sp>
          <p:nvSpPr>
            <p:cNvPr id="48" name="Freeform 132"/>
            <p:cNvSpPr>
              <a:spLocks/>
            </p:cNvSpPr>
            <p:nvPr/>
          </p:nvSpPr>
          <p:spPr bwMode="auto">
            <a:xfrm>
              <a:off x="6510338" y="6757988"/>
              <a:ext cx="109538" cy="139700"/>
            </a:xfrm>
            <a:custGeom>
              <a:avLst/>
              <a:gdLst>
                <a:gd name="T0" fmla="*/ 14 w 26"/>
                <a:gd name="T1" fmla="*/ 2 h 33"/>
                <a:gd name="T2" fmla="*/ 2 w 26"/>
                <a:gd name="T3" fmla="*/ 23 h 33"/>
                <a:gd name="T4" fmla="*/ 5 w 26"/>
                <a:gd name="T5" fmla="*/ 32 h 33"/>
                <a:gd name="T6" fmla="*/ 8 w 26"/>
                <a:gd name="T7" fmla="*/ 33 h 33"/>
                <a:gd name="T8" fmla="*/ 15 w 26"/>
                <a:gd name="T9" fmla="*/ 30 h 33"/>
                <a:gd name="T10" fmla="*/ 26 w 26"/>
                <a:gd name="T11" fmla="*/ 9 h 33"/>
                <a:gd name="T12" fmla="*/ 15 w 26"/>
                <a:gd name="T13" fmla="*/ 0 h 33"/>
                <a:gd name="T14" fmla="*/ 14 w 26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3">
                  <a:moveTo>
                    <a:pt x="14" y="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0" y="26"/>
                    <a:pt x="2" y="31"/>
                    <a:pt x="5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11" y="33"/>
                    <a:pt x="13" y="32"/>
                    <a:pt x="15" y="3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2" y="6"/>
                    <a:pt x="19" y="4"/>
                    <a:pt x="15" y="0"/>
                  </a:cubicBezTo>
                  <a:cubicBezTo>
                    <a:pt x="15" y="1"/>
                    <a:pt x="15" y="1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133"/>
            <p:cNvSpPr>
              <a:spLocks/>
            </p:cNvSpPr>
            <p:nvPr/>
          </p:nvSpPr>
          <p:spPr bwMode="auto">
            <a:xfrm>
              <a:off x="7197726" y="6761163"/>
              <a:ext cx="109538" cy="136525"/>
            </a:xfrm>
            <a:custGeom>
              <a:avLst/>
              <a:gdLst>
                <a:gd name="T0" fmla="*/ 12 w 26"/>
                <a:gd name="T1" fmla="*/ 1 h 32"/>
                <a:gd name="T2" fmla="*/ 11 w 26"/>
                <a:gd name="T3" fmla="*/ 0 h 32"/>
                <a:gd name="T4" fmla="*/ 0 w 26"/>
                <a:gd name="T5" fmla="*/ 8 h 32"/>
                <a:gd name="T6" fmla="*/ 12 w 26"/>
                <a:gd name="T7" fmla="*/ 29 h 32"/>
                <a:gd name="T8" fmla="*/ 18 w 26"/>
                <a:gd name="T9" fmla="*/ 32 h 32"/>
                <a:gd name="T10" fmla="*/ 21 w 26"/>
                <a:gd name="T11" fmla="*/ 31 h 32"/>
                <a:gd name="T12" fmla="*/ 24 w 26"/>
                <a:gd name="T13" fmla="*/ 22 h 32"/>
                <a:gd name="T14" fmla="*/ 12 w 26"/>
                <a:gd name="T1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2">
                  <a:moveTo>
                    <a:pt x="12" y="1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8" y="3"/>
                    <a:pt x="4" y="6"/>
                    <a:pt x="0" y="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1"/>
                    <a:pt x="15" y="32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5" y="30"/>
                    <a:pt x="26" y="25"/>
                    <a:pt x="24" y="22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134"/>
            <p:cNvSpPr>
              <a:spLocks/>
            </p:cNvSpPr>
            <p:nvPr/>
          </p:nvSpPr>
          <p:spPr bwMode="auto">
            <a:xfrm>
              <a:off x="6451601" y="5913438"/>
              <a:ext cx="911225" cy="915988"/>
            </a:xfrm>
            <a:custGeom>
              <a:avLst/>
              <a:gdLst>
                <a:gd name="T0" fmla="*/ 108 w 215"/>
                <a:gd name="T1" fmla="*/ 202 h 216"/>
                <a:gd name="T2" fmla="*/ 14 w 215"/>
                <a:gd name="T3" fmla="*/ 108 h 216"/>
                <a:gd name="T4" fmla="*/ 108 w 215"/>
                <a:gd name="T5" fmla="*/ 14 h 216"/>
                <a:gd name="T6" fmla="*/ 201 w 215"/>
                <a:gd name="T7" fmla="*/ 90 h 216"/>
                <a:gd name="T8" fmla="*/ 215 w 215"/>
                <a:gd name="T9" fmla="*/ 90 h 216"/>
                <a:gd name="T10" fmla="*/ 108 w 215"/>
                <a:gd name="T11" fmla="*/ 0 h 216"/>
                <a:gd name="T12" fmla="*/ 0 w 215"/>
                <a:gd name="T13" fmla="*/ 108 h 216"/>
                <a:gd name="T14" fmla="*/ 108 w 215"/>
                <a:gd name="T15" fmla="*/ 216 h 216"/>
                <a:gd name="T16" fmla="*/ 215 w 215"/>
                <a:gd name="T17" fmla="*/ 126 h 216"/>
                <a:gd name="T18" fmla="*/ 201 w 215"/>
                <a:gd name="T19" fmla="*/ 126 h 216"/>
                <a:gd name="T20" fmla="*/ 108 w 215"/>
                <a:gd name="T21" fmla="*/ 20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216">
                  <a:moveTo>
                    <a:pt x="108" y="202"/>
                  </a:moveTo>
                  <a:cubicBezTo>
                    <a:pt x="57" y="202"/>
                    <a:pt x="14" y="160"/>
                    <a:pt x="14" y="108"/>
                  </a:cubicBezTo>
                  <a:cubicBezTo>
                    <a:pt x="14" y="56"/>
                    <a:pt x="57" y="14"/>
                    <a:pt x="108" y="14"/>
                  </a:cubicBezTo>
                  <a:cubicBezTo>
                    <a:pt x="154" y="14"/>
                    <a:pt x="192" y="47"/>
                    <a:pt x="201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06" y="39"/>
                    <a:pt x="162" y="0"/>
                    <a:pt x="108" y="0"/>
                  </a:cubicBezTo>
                  <a:cubicBezTo>
                    <a:pt x="49" y="0"/>
                    <a:pt x="0" y="48"/>
                    <a:pt x="0" y="108"/>
                  </a:cubicBezTo>
                  <a:cubicBezTo>
                    <a:pt x="0" y="168"/>
                    <a:pt x="49" y="216"/>
                    <a:pt x="108" y="216"/>
                  </a:cubicBezTo>
                  <a:cubicBezTo>
                    <a:pt x="162" y="216"/>
                    <a:pt x="207" y="177"/>
                    <a:pt x="215" y="126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192" y="169"/>
                    <a:pt x="154" y="202"/>
                    <a:pt x="108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135"/>
            <p:cNvSpPr>
              <a:spLocks/>
            </p:cNvSpPr>
            <p:nvPr/>
          </p:nvSpPr>
          <p:spPr bwMode="auto">
            <a:xfrm>
              <a:off x="6619876" y="6083300"/>
              <a:ext cx="568325" cy="576263"/>
            </a:xfrm>
            <a:custGeom>
              <a:avLst/>
              <a:gdLst>
                <a:gd name="T0" fmla="*/ 119 w 134"/>
                <a:gd name="T1" fmla="*/ 50 h 136"/>
                <a:gd name="T2" fmla="*/ 134 w 134"/>
                <a:gd name="T3" fmla="*/ 50 h 136"/>
                <a:gd name="T4" fmla="*/ 68 w 134"/>
                <a:gd name="T5" fmla="*/ 0 h 136"/>
                <a:gd name="T6" fmla="*/ 0 w 134"/>
                <a:gd name="T7" fmla="*/ 68 h 136"/>
                <a:gd name="T8" fmla="*/ 68 w 134"/>
                <a:gd name="T9" fmla="*/ 136 h 136"/>
                <a:gd name="T10" fmla="*/ 134 w 134"/>
                <a:gd name="T11" fmla="*/ 86 h 136"/>
                <a:gd name="T12" fmla="*/ 119 w 134"/>
                <a:gd name="T13" fmla="*/ 86 h 136"/>
                <a:gd name="T14" fmla="*/ 68 w 134"/>
                <a:gd name="T15" fmla="*/ 122 h 136"/>
                <a:gd name="T16" fmla="*/ 14 w 134"/>
                <a:gd name="T17" fmla="*/ 68 h 136"/>
                <a:gd name="T18" fmla="*/ 68 w 134"/>
                <a:gd name="T19" fmla="*/ 14 h 136"/>
                <a:gd name="T20" fmla="*/ 119 w 134"/>
                <a:gd name="T21" fmla="*/ 5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36">
                  <a:moveTo>
                    <a:pt x="119" y="50"/>
                  </a:moveTo>
                  <a:cubicBezTo>
                    <a:pt x="134" y="50"/>
                    <a:pt x="134" y="50"/>
                    <a:pt x="134" y="50"/>
                  </a:cubicBezTo>
                  <a:cubicBezTo>
                    <a:pt x="126" y="21"/>
                    <a:pt x="100" y="0"/>
                    <a:pt x="68" y="0"/>
                  </a:cubicBez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0" y="136"/>
                    <a:pt x="126" y="115"/>
                    <a:pt x="134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12" y="107"/>
                    <a:pt x="92" y="122"/>
                    <a:pt x="68" y="122"/>
                  </a:cubicBezTo>
                  <a:cubicBezTo>
                    <a:pt x="39" y="122"/>
                    <a:pt x="14" y="98"/>
                    <a:pt x="14" y="68"/>
                  </a:cubicBezTo>
                  <a:cubicBezTo>
                    <a:pt x="14" y="38"/>
                    <a:pt x="39" y="14"/>
                    <a:pt x="68" y="14"/>
                  </a:cubicBezTo>
                  <a:cubicBezTo>
                    <a:pt x="92" y="14"/>
                    <a:pt x="112" y="29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136"/>
            <p:cNvSpPr>
              <a:spLocks/>
            </p:cNvSpPr>
            <p:nvPr/>
          </p:nvSpPr>
          <p:spPr bwMode="auto">
            <a:xfrm>
              <a:off x="6908801" y="6240463"/>
              <a:ext cx="755650" cy="266700"/>
            </a:xfrm>
            <a:custGeom>
              <a:avLst/>
              <a:gdLst>
                <a:gd name="T0" fmla="*/ 175 w 178"/>
                <a:gd name="T1" fmla="*/ 51 h 63"/>
                <a:gd name="T2" fmla="*/ 159 w 178"/>
                <a:gd name="T3" fmla="*/ 32 h 63"/>
                <a:gd name="T4" fmla="*/ 175 w 178"/>
                <a:gd name="T5" fmla="*/ 12 h 63"/>
                <a:gd name="T6" fmla="*/ 175 w 178"/>
                <a:gd name="T7" fmla="*/ 2 h 63"/>
                <a:gd name="T8" fmla="*/ 165 w 178"/>
                <a:gd name="T9" fmla="*/ 3 h 63"/>
                <a:gd name="T10" fmla="*/ 148 w 178"/>
                <a:gd name="T11" fmla="*/ 23 h 63"/>
                <a:gd name="T12" fmla="*/ 147 w 178"/>
                <a:gd name="T13" fmla="*/ 24 h 63"/>
                <a:gd name="T14" fmla="*/ 131 w 178"/>
                <a:gd name="T15" fmla="*/ 24 h 63"/>
                <a:gd name="T16" fmla="*/ 141 w 178"/>
                <a:gd name="T17" fmla="*/ 12 h 63"/>
                <a:gd name="T18" fmla="*/ 140 w 178"/>
                <a:gd name="T19" fmla="*/ 2 h 63"/>
                <a:gd name="T20" fmla="*/ 130 w 178"/>
                <a:gd name="T21" fmla="*/ 3 h 63"/>
                <a:gd name="T22" fmla="*/ 113 w 178"/>
                <a:gd name="T23" fmla="*/ 24 h 63"/>
                <a:gd name="T24" fmla="*/ 113 w 178"/>
                <a:gd name="T25" fmla="*/ 24 h 63"/>
                <a:gd name="T26" fmla="*/ 7 w 178"/>
                <a:gd name="T27" fmla="*/ 24 h 63"/>
                <a:gd name="T28" fmla="*/ 0 w 178"/>
                <a:gd name="T29" fmla="*/ 31 h 63"/>
                <a:gd name="T30" fmla="*/ 7 w 178"/>
                <a:gd name="T31" fmla="*/ 38 h 63"/>
                <a:gd name="T32" fmla="*/ 111 w 178"/>
                <a:gd name="T33" fmla="*/ 38 h 63"/>
                <a:gd name="T34" fmla="*/ 112 w 178"/>
                <a:gd name="T35" fmla="*/ 39 h 63"/>
                <a:gd name="T36" fmla="*/ 130 w 178"/>
                <a:gd name="T37" fmla="*/ 60 h 63"/>
                <a:gd name="T38" fmla="*/ 135 w 178"/>
                <a:gd name="T39" fmla="*/ 63 h 63"/>
                <a:gd name="T40" fmla="*/ 140 w 178"/>
                <a:gd name="T41" fmla="*/ 61 h 63"/>
                <a:gd name="T42" fmla="*/ 141 w 178"/>
                <a:gd name="T43" fmla="*/ 51 h 63"/>
                <a:gd name="T44" fmla="*/ 129 w 178"/>
                <a:gd name="T45" fmla="*/ 38 h 63"/>
                <a:gd name="T46" fmla="*/ 146 w 178"/>
                <a:gd name="T47" fmla="*/ 38 h 63"/>
                <a:gd name="T48" fmla="*/ 147 w 178"/>
                <a:gd name="T49" fmla="*/ 39 h 63"/>
                <a:gd name="T50" fmla="*/ 165 w 178"/>
                <a:gd name="T51" fmla="*/ 60 h 63"/>
                <a:gd name="T52" fmla="*/ 170 w 178"/>
                <a:gd name="T53" fmla="*/ 63 h 63"/>
                <a:gd name="T54" fmla="*/ 175 w 178"/>
                <a:gd name="T55" fmla="*/ 61 h 63"/>
                <a:gd name="T56" fmla="*/ 175 w 178"/>
                <a:gd name="T5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63">
                  <a:moveTo>
                    <a:pt x="175" y="51"/>
                  </a:moveTo>
                  <a:cubicBezTo>
                    <a:pt x="159" y="32"/>
                    <a:pt x="159" y="32"/>
                    <a:pt x="159" y="3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8" y="9"/>
                    <a:pt x="177" y="5"/>
                    <a:pt x="175" y="2"/>
                  </a:cubicBezTo>
                  <a:cubicBezTo>
                    <a:pt x="172" y="0"/>
                    <a:pt x="167" y="0"/>
                    <a:pt x="165" y="3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147" y="24"/>
                    <a:pt x="147" y="24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3" y="9"/>
                    <a:pt x="143" y="5"/>
                    <a:pt x="140" y="2"/>
                  </a:cubicBezTo>
                  <a:cubicBezTo>
                    <a:pt x="137" y="0"/>
                    <a:pt x="132" y="0"/>
                    <a:pt x="130" y="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3" y="24"/>
                    <a:pt x="0" y="27"/>
                    <a:pt x="0" y="31"/>
                  </a:cubicBezTo>
                  <a:cubicBezTo>
                    <a:pt x="0" y="35"/>
                    <a:pt x="3" y="38"/>
                    <a:pt x="7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1" y="62"/>
                    <a:pt x="133" y="63"/>
                    <a:pt x="135" y="63"/>
                  </a:cubicBezTo>
                  <a:cubicBezTo>
                    <a:pt x="137" y="63"/>
                    <a:pt x="139" y="62"/>
                    <a:pt x="140" y="61"/>
                  </a:cubicBezTo>
                  <a:cubicBezTo>
                    <a:pt x="143" y="59"/>
                    <a:pt x="143" y="54"/>
                    <a:pt x="141" y="51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46" y="38"/>
                    <a:pt x="146" y="38"/>
                    <a:pt x="146" y="38"/>
                  </a:cubicBezTo>
                  <a:cubicBezTo>
                    <a:pt x="146" y="38"/>
                    <a:pt x="147" y="39"/>
                    <a:pt x="147" y="39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6" y="62"/>
                    <a:pt x="168" y="63"/>
                    <a:pt x="170" y="63"/>
                  </a:cubicBezTo>
                  <a:cubicBezTo>
                    <a:pt x="172" y="63"/>
                    <a:pt x="173" y="62"/>
                    <a:pt x="175" y="61"/>
                  </a:cubicBezTo>
                  <a:cubicBezTo>
                    <a:pt x="177" y="59"/>
                    <a:pt x="178" y="54"/>
                    <a:pt x="17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137"/>
            <p:cNvSpPr>
              <a:spLocks/>
            </p:cNvSpPr>
            <p:nvPr/>
          </p:nvSpPr>
          <p:spPr bwMode="auto">
            <a:xfrm>
              <a:off x="6786563" y="6248400"/>
              <a:ext cx="223838" cy="246063"/>
            </a:xfrm>
            <a:custGeom>
              <a:avLst/>
              <a:gdLst>
                <a:gd name="T0" fmla="*/ 36 w 53"/>
                <a:gd name="T1" fmla="*/ 11 h 58"/>
                <a:gd name="T2" fmla="*/ 52 w 53"/>
                <a:gd name="T3" fmla="*/ 11 h 58"/>
                <a:gd name="T4" fmla="*/ 29 w 53"/>
                <a:gd name="T5" fmla="*/ 0 h 58"/>
                <a:gd name="T6" fmla="*/ 0 w 53"/>
                <a:gd name="T7" fmla="*/ 29 h 58"/>
                <a:gd name="T8" fmla="*/ 29 w 53"/>
                <a:gd name="T9" fmla="*/ 58 h 58"/>
                <a:gd name="T10" fmla="*/ 53 w 53"/>
                <a:gd name="T11" fmla="*/ 47 h 58"/>
                <a:gd name="T12" fmla="*/ 36 w 53"/>
                <a:gd name="T13" fmla="*/ 47 h 58"/>
                <a:gd name="T14" fmla="*/ 24 w 53"/>
                <a:gd name="T15" fmla="*/ 42 h 58"/>
                <a:gd name="T16" fmla="*/ 19 w 53"/>
                <a:gd name="T17" fmla="*/ 32 h 58"/>
                <a:gd name="T18" fmla="*/ 18 w 53"/>
                <a:gd name="T19" fmla="*/ 29 h 58"/>
                <a:gd name="T20" fmla="*/ 19 w 53"/>
                <a:gd name="T21" fmla="*/ 26 h 58"/>
                <a:gd name="T22" fmla="*/ 36 w 53"/>
                <a:gd name="T2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8">
                  <a:moveTo>
                    <a:pt x="36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7" y="4"/>
                    <a:pt x="3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39" y="58"/>
                    <a:pt x="47" y="54"/>
                    <a:pt x="53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1" y="47"/>
                    <a:pt x="27" y="45"/>
                    <a:pt x="24" y="42"/>
                  </a:cubicBezTo>
                  <a:cubicBezTo>
                    <a:pt x="21" y="39"/>
                    <a:pt x="19" y="36"/>
                    <a:pt x="19" y="32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20" y="18"/>
                    <a:pt x="27" y="11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1619672" y="5085184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Qualidade de vida</a:t>
            </a:r>
            <a:endParaRPr lang="pt-BR" dirty="0"/>
          </a:p>
        </p:txBody>
      </p:sp>
      <p:pic>
        <p:nvPicPr>
          <p:cNvPr id="47108" name="Picture 4" descr="Resultado de imagem para promoção da saú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564904"/>
            <a:ext cx="4176463" cy="2320257"/>
          </a:xfrm>
          <a:prstGeom prst="rect">
            <a:avLst/>
          </a:prstGeom>
          <a:noFill/>
        </p:spPr>
      </p:pic>
      <p:pic>
        <p:nvPicPr>
          <p:cNvPr id="53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6381328"/>
            <a:ext cx="1115616" cy="43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43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2" tIns="38401" rIns="76802" bIns="38401" rtlCol="0" anchor="ctr"/>
          <a:lstStyle/>
          <a:p>
            <a:pPr algn="ctr"/>
            <a:endParaRPr lang="pt-BR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2077642" y="2279650"/>
            <a:ext cx="432198" cy="1081088"/>
          </a:xfrm>
          <a:custGeom>
            <a:avLst/>
            <a:gdLst>
              <a:gd name="T0" fmla="*/ 91 w 203"/>
              <a:gd name="T1" fmla="*/ 380 h 380"/>
              <a:gd name="T2" fmla="*/ 89 w 203"/>
              <a:gd name="T3" fmla="*/ 378 h 380"/>
              <a:gd name="T4" fmla="*/ 0 w 203"/>
              <a:gd name="T5" fmla="*/ 125 h 380"/>
              <a:gd name="T6" fmla="*/ 1 w 203"/>
              <a:gd name="T7" fmla="*/ 122 h 380"/>
              <a:gd name="T8" fmla="*/ 199 w 203"/>
              <a:gd name="T9" fmla="*/ 1 h 380"/>
              <a:gd name="T10" fmla="*/ 201 w 203"/>
              <a:gd name="T11" fmla="*/ 0 h 380"/>
              <a:gd name="T12" fmla="*/ 202 w 203"/>
              <a:gd name="T13" fmla="*/ 1 h 380"/>
              <a:gd name="T14" fmla="*/ 203 w 203"/>
              <a:gd name="T15" fmla="*/ 3 h 380"/>
              <a:gd name="T16" fmla="*/ 93 w 203"/>
              <a:gd name="T17" fmla="*/ 378 h 380"/>
              <a:gd name="T18" fmla="*/ 91 w 203"/>
              <a:gd name="T19" fmla="*/ 380 h 380"/>
              <a:gd name="T20" fmla="*/ 91 w 203"/>
              <a:gd name="T21" fmla="*/ 380 h 380"/>
              <a:gd name="T22" fmla="*/ 91 w 203"/>
              <a:gd name="T23" fmla="*/ 370 h 380"/>
              <a:gd name="T24" fmla="*/ 197 w 203"/>
              <a:gd name="T25" fmla="*/ 8 h 380"/>
              <a:gd name="T26" fmla="*/ 5 w 203"/>
              <a:gd name="T27" fmla="*/ 125 h 380"/>
              <a:gd name="T28" fmla="*/ 91 w 203"/>
              <a:gd name="T29" fmla="*/ 37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3" h="380">
                <a:moveTo>
                  <a:pt x="91" y="380"/>
                </a:moveTo>
                <a:cubicBezTo>
                  <a:pt x="90" y="380"/>
                  <a:pt x="89" y="379"/>
                  <a:pt x="89" y="378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3"/>
                  <a:pt x="0" y="122"/>
                  <a:pt x="1" y="122"/>
                </a:cubicBezTo>
                <a:cubicBezTo>
                  <a:pt x="199" y="1"/>
                  <a:pt x="199" y="1"/>
                  <a:pt x="199" y="1"/>
                </a:cubicBezTo>
                <a:cubicBezTo>
                  <a:pt x="200" y="0"/>
                  <a:pt x="200" y="0"/>
                  <a:pt x="201" y="0"/>
                </a:cubicBezTo>
                <a:cubicBezTo>
                  <a:pt x="201" y="0"/>
                  <a:pt x="202" y="0"/>
                  <a:pt x="202" y="1"/>
                </a:cubicBezTo>
                <a:cubicBezTo>
                  <a:pt x="203" y="1"/>
                  <a:pt x="203" y="2"/>
                  <a:pt x="203" y="3"/>
                </a:cubicBezTo>
                <a:cubicBezTo>
                  <a:pt x="93" y="378"/>
                  <a:pt x="93" y="378"/>
                  <a:pt x="93" y="378"/>
                </a:cubicBezTo>
                <a:cubicBezTo>
                  <a:pt x="93" y="379"/>
                  <a:pt x="92" y="380"/>
                  <a:pt x="91" y="380"/>
                </a:cubicBezTo>
                <a:cubicBezTo>
                  <a:pt x="91" y="380"/>
                  <a:pt x="91" y="380"/>
                  <a:pt x="91" y="380"/>
                </a:cubicBezTo>
                <a:close/>
                <a:moveTo>
                  <a:pt x="91" y="370"/>
                </a:moveTo>
                <a:cubicBezTo>
                  <a:pt x="197" y="8"/>
                  <a:pt x="197" y="8"/>
                  <a:pt x="197" y="8"/>
                </a:cubicBezTo>
                <a:cubicBezTo>
                  <a:pt x="5" y="125"/>
                  <a:pt x="5" y="125"/>
                  <a:pt x="5" y="125"/>
                </a:cubicBezTo>
                <a:lnTo>
                  <a:pt x="91" y="3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2266950" y="2279650"/>
            <a:ext cx="242888" cy="1485900"/>
          </a:xfrm>
          <a:custGeom>
            <a:avLst/>
            <a:gdLst>
              <a:gd name="T0" fmla="*/ 112 w 114"/>
              <a:gd name="T1" fmla="*/ 522 h 522"/>
              <a:gd name="T2" fmla="*/ 110 w 114"/>
              <a:gd name="T3" fmla="*/ 521 h 522"/>
              <a:gd name="T4" fmla="*/ 0 w 114"/>
              <a:gd name="T5" fmla="*/ 379 h 522"/>
              <a:gd name="T6" fmla="*/ 0 w 114"/>
              <a:gd name="T7" fmla="*/ 377 h 522"/>
              <a:gd name="T8" fmla="*/ 109 w 114"/>
              <a:gd name="T9" fmla="*/ 2 h 522"/>
              <a:gd name="T10" fmla="*/ 112 w 114"/>
              <a:gd name="T11" fmla="*/ 0 h 522"/>
              <a:gd name="T12" fmla="*/ 112 w 114"/>
              <a:gd name="T13" fmla="*/ 0 h 522"/>
              <a:gd name="T14" fmla="*/ 114 w 114"/>
              <a:gd name="T15" fmla="*/ 3 h 522"/>
              <a:gd name="T16" fmla="*/ 114 w 114"/>
              <a:gd name="T17" fmla="*/ 519 h 522"/>
              <a:gd name="T18" fmla="*/ 113 w 114"/>
              <a:gd name="T19" fmla="*/ 522 h 522"/>
              <a:gd name="T20" fmla="*/ 112 w 114"/>
              <a:gd name="T21" fmla="*/ 522 h 522"/>
              <a:gd name="T22" fmla="*/ 109 w 114"/>
              <a:gd name="T23" fmla="*/ 512 h 522"/>
              <a:gd name="T24" fmla="*/ 109 w 114"/>
              <a:gd name="T25" fmla="*/ 19 h 522"/>
              <a:gd name="T26" fmla="*/ 5 w 114"/>
              <a:gd name="T27" fmla="*/ 377 h 522"/>
              <a:gd name="T28" fmla="*/ 109 w 114"/>
              <a:gd name="T29" fmla="*/ 51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" h="522">
                <a:moveTo>
                  <a:pt x="112" y="522"/>
                </a:moveTo>
                <a:cubicBezTo>
                  <a:pt x="111" y="522"/>
                  <a:pt x="110" y="521"/>
                  <a:pt x="110" y="521"/>
                </a:cubicBezTo>
                <a:cubicBezTo>
                  <a:pt x="0" y="379"/>
                  <a:pt x="0" y="379"/>
                  <a:pt x="0" y="379"/>
                </a:cubicBezTo>
                <a:cubicBezTo>
                  <a:pt x="0" y="379"/>
                  <a:pt x="0" y="378"/>
                  <a:pt x="0" y="377"/>
                </a:cubicBezTo>
                <a:cubicBezTo>
                  <a:pt x="109" y="2"/>
                  <a:pt x="109" y="2"/>
                  <a:pt x="109" y="2"/>
                </a:cubicBezTo>
                <a:cubicBezTo>
                  <a:pt x="110" y="1"/>
                  <a:pt x="111" y="0"/>
                  <a:pt x="112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3" y="0"/>
                  <a:pt x="114" y="1"/>
                  <a:pt x="114" y="3"/>
                </a:cubicBezTo>
                <a:cubicBezTo>
                  <a:pt x="114" y="519"/>
                  <a:pt x="114" y="519"/>
                  <a:pt x="114" y="519"/>
                </a:cubicBezTo>
                <a:cubicBezTo>
                  <a:pt x="114" y="520"/>
                  <a:pt x="113" y="521"/>
                  <a:pt x="113" y="522"/>
                </a:cubicBezTo>
                <a:cubicBezTo>
                  <a:pt x="112" y="522"/>
                  <a:pt x="112" y="522"/>
                  <a:pt x="112" y="522"/>
                </a:cubicBezTo>
                <a:close/>
                <a:moveTo>
                  <a:pt x="109" y="512"/>
                </a:moveTo>
                <a:cubicBezTo>
                  <a:pt x="109" y="19"/>
                  <a:pt x="109" y="19"/>
                  <a:pt x="109" y="19"/>
                </a:cubicBezTo>
                <a:cubicBezTo>
                  <a:pt x="5" y="377"/>
                  <a:pt x="5" y="377"/>
                  <a:pt x="5" y="377"/>
                </a:cubicBezTo>
                <a:lnTo>
                  <a:pt x="109" y="5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2499123" y="2279650"/>
            <a:ext cx="439341" cy="1485900"/>
          </a:xfrm>
          <a:custGeom>
            <a:avLst/>
            <a:gdLst>
              <a:gd name="T0" fmla="*/ 3 w 206"/>
              <a:gd name="T1" fmla="*/ 522 h 522"/>
              <a:gd name="T2" fmla="*/ 2 w 206"/>
              <a:gd name="T3" fmla="*/ 521 h 522"/>
              <a:gd name="T4" fmla="*/ 0 w 206"/>
              <a:gd name="T5" fmla="*/ 519 h 522"/>
              <a:gd name="T6" fmla="*/ 0 w 206"/>
              <a:gd name="T7" fmla="*/ 3 h 522"/>
              <a:gd name="T8" fmla="*/ 2 w 206"/>
              <a:gd name="T9" fmla="*/ 0 h 522"/>
              <a:gd name="T10" fmla="*/ 2 w 206"/>
              <a:gd name="T11" fmla="*/ 0 h 522"/>
              <a:gd name="T12" fmla="*/ 3 w 206"/>
              <a:gd name="T13" fmla="*/ 0 h 522"/>
              <a:gd name="T14" fmla="*/ 5 w 206"/>
              <a:gd name="T15" fmla="*/ 1 h 522"/>
              <a:gd name="T16" fmla="*/ 206 w 206"/>
              <a:gd name="T17" fmla="*/ 408 h 522"/>
              <a:gd name="T18" fmla="*/ 205 w 206"/>
              <a:gd name="T19" fmla="*/ 411 h 522"/>
              <a:gd name="T20" fmla="*/ 4 w 206"/>
              <a:gd name="T21" fmla="*/ 521 h 522"/>
              <a:gd name="T22" fmla="*/ 3 w 206"/>
              <a:gd name="T23" fmla="*/ 522 h 522"/>
              <a:gd name="T24" fmla="*/ 5 w 206"/>
              <a:gd name="T25" fmla="*/ 515 h 522"/>
              <a:gd name="T26" fmla="*/ 200 w 206"/>
              <a:gd name="T27" fmla="*/ 408 h 522"/>
              <a:gd name="T28" fmla="*/ 5 w 206"/>
              <a:gd name="T29" fmla="*/ 13 h 522"/>
              <a:gd name="T30" fmla="*/ 5 w 206"/>
              <a:gd name="T31" fmla="*/ 515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6" h="522">
                <a:moveTo>
                  <a:pt x="3" y="522"/>
                </a:moveTo>
                <a:cubicBezTo>
                  <a:pt x="2" y="522"/>
                  <a:pt x="2" y="522"/>
                  <a:pt x="2" y="521"/>
                </a:cubicBezTo>
                <a:cubicBezTo>
                  <a:pt x="1" y="521"/>
                  <a:pt x="0" y="520"/>
                  <a:pt x="0" y="51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206" y="408"/>
                  <a:pt x="206" y="408"/>
                  <a:pt x="206" y="408"/>
                </a:cubicBezTo>
                <a:cubicBezTo>
                  <a:pt x="206" y="409"/>
                  <a:pt x="206" y="410"/>
                  <a:pt x="205" y="411"/>
                </a:cubicBezTo>
                <a:cubicBezTo>
                  <a:pt x="4" y="521"/>
                  <a:pt x="4" y="521"/>
                  <a:pt x="4" y="521"/>
                </a:cubicBezTo>
                <a:cubicBezTo>
                  <a:pt x="4" y="522"/>
                  <a:pt x="3" y="522"/>
                  <a:pt x="3" y="522"/>
                </a:cubicBezTo>
                <a:close/>
                <a:moveTo>
                  <a:pt x="5" y="515"/>
                </a:moveTo>
                <a:cubicBezTo>
                  <a:pt x="200" y="408"/>
                  <a:pt x="200" y="408"/>
                  <a:pt x="200" y="408"/>
                </a:cubicBezTo>
                <a:cubicBezTo>
                  <a:pt x="5" y="13"/>
                  <a:pt x="5" y="13"/>
                  <a:pt x="5" y="13"/>
                </a:cubicBezTo>
                <a:lnTo>
                  <a:pt x="5" y="5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Freeform 8"/>
          <p:cNvSpPr>
            <a:spLocks noEditPoints="1"/>
          </p:cNvSpPr>
          <p:nvPr/>
        </p:nvSpPr>
        <p:spPr bwMode="auto">
          <a:xfrm>
            <a:off x="4904185" y="550862"/>
            <a:ext cx="578644" cy="1231900"/>
          </a:xfrm>
          <a:custGeom>
            <a:avLst/>
            <a:gdLst>
              <a:gd name="T0" fmla="*/ 136 w 271"/>
              <a:gd name="T1" fmla="*/ 433 h 433"/>
              <a:gd name="T2" fmla="*/ 134 w 271"/>
              <a:gd name="T3" fmla="*/ 431 h 433"/>
              <a:gd name="T4" fmla="*/ 1 w 271"/>
              <a:gd name="T5" fmla="*/ 3 h 433"/>
              <a:gd name="T6" fmla="*/ 1 w 271"/>
              <a:gd name="T7" fmla="*/ 1 h 433"/>
              <a:gd name="T8" fmla="*/ 3 w 271"/>
              <a:gd name="T9" fmla="*/ 0 h 433"/>
              <a:gd name="T10" fmla="*/ 4 w 271"/>
              <a:gd name="T11" fmla="*/ 0 h 433"/>
              <a:gd name="T12" fmla="*/ 270 w 271"/>
              <a:gd name="T13" fmla="*/ 156 h 433"/>
              <a:gd name="T14" fmla="*/ 271 w 271"/>
              <a:gd name="T15" fmla="*/ 159 h 433"/>
              <a:gd name="T16" fmla="*/ 138 w 271"/>
              <a:gd name="T17" fmla="*/ 432 h 433"/>
              <a:gd name="T18" fmla="*/ 136 w 271"/>
              <a:gd name="T19" fmla="*/ 433 h 433"/>
              <a:gd name="T20" fmla="*/ 136 w 271"/>
              <a:gd name="T21" fmla="*/ 424 h 433"/>
              <a:gd name="T22" fmla="*/ 266 w 271"/>
              <a:gd name="T23" fmla="*/ 159 h 433"/>
              <a:gd name="T24" fmla="*/ 7 w 271"/>
              <a:gd name="T25" fmla="*/ 7 h 433"/>
              <a:gd name="T26" fmla="*/ 136 w 271"/>
              <a:gd name="T27" fmla="*/ 424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1" h="433">
                <a:moveTo>
                  <a:pt x="136" y="433"/>
                </a:moveTo>
                <a:cubicBezTo>
                  <a:pt x="135" y="433"/>
                  <a:pt x="134" y="432"/>
                  <a:pt x="134" y="431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1" y="1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70" y="156"/>
                  <a:pt x="270" y="156"/>
                  <a:pt x="270" y="156"/>
                </a:cubicBezTo>
                <a:cubicBezTo>
                  <a:pt x="271" y="156"/>
                  <a:pt x="271" y="157"/>
                  <a:pt x="271" y="159"/>
                </a:cubicBezTo>
                <a:cubicBezTo>
                  <a:pt x="138" y="432"/>
                  <a:pt x="138" y="432"/>
                  <a:pt x="138" y="432"/>
                </a:cubicBezTo>
                <a:cubicBezTo>
                  <a:pt x="138" y="432"/>
                  <a:pt x="137" y="433"/>
                  <a:pt x="136" y="433"/>
                </a:cubicBezTo>
                <a:close/>
                <a:moveTo>
                  <a:pt x="136" y="424"/>
                </a:moveTo>
                <a:cubicBezTo>
                  <a:pt x="266" y="159"/>
                  <a:pt x="266" y="159"/>
                  <a:pt x="266" y="159"/>
                </a:cubicBezTo>
                <a:cubicBezTo>
                  <a:pt x="7" y="7"/>
                  <a:pt x="7" y="7"/>
                  <a:pt x="7" y="7"/>
                </a:cubicBezTo>
                <a:lnTo>
                  <a:pt x="136" y="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Freeform 9"/>
          <p:cNvSpPr>
            <a:spLocks noEditPoints="1"/>
          </p:cNvSpPr>
          <p:nvPr/>
        </p:nvSpPr>
        <p:spPr bwMode="auto">
          <a:xfrm>
            <a:off x="3458767" y="846137"/>
            <a:ext cx="716756" cy="1163638"/>
          </a:xfrm>
          <a:custGeom>
            <a:avLst/>
            <a:gdLst>
              <a:gd name="T0" fmla="*/ 334 w 336"/>
              <a:gd name="T1" fmla="*/ 409 h 409"/>
              <a:gd name="T2" fmla="*/ 332 w 336"/>
              <a:gd name="T3" fmla="*/ 408 h 409"/>
              <a:gd name="T4" fmla="*/ 1 w 336"/>
              <a:gd name="T5" fmla="*/ 143 h 409"/>
              <a:gd name="T6" fmla="*/ 0 w 336"/>
              <a:gd name="T7" fmla="*/ 140 h 409"/>
              <a:gd name="T8" fmla="*/ 1 w 336"/>
              <a:gd name="T9" fmla="*/ 139 h 409"/>
              <a:gd name="T10" fmla="*/ 325 w 336"/>
              <a:gd name="T11" fmla="*/ 0 h 409"/>
              <a:gd name="T12" fmla="*/ 326 w 336"/>
              <a:gd name="T13" fmla="*/ 0 h 409"/>
              <a:gd name="T14" fmla="*/ 327 w 336"/>
              <a:gd name="T15" fmla="*/ 0 h 409"/>
              <a:gd name="T16" fmla="*/ 328 w 336"/>
              <a:gd name="T17" fmla="*/ 2 h 409"/>
              <a:gd name="T18" fmla="*/ 336 w 336"/>
              <a:gd name="T19" fmla="*/ 406 h 409"/>
              <a:gd name="T20" fmla="*/ 335 w 336"/>
              <a:gd name="T21" fmla="*/ 408 h 409"/>
              <a:gd name="T22" fmla="*/ 334 w 336"/>
              <a:gd name="T23" fmla="*/ 409 h 409"/>
              <a:gd name="T24" fmla="*/ 331 w 336"/>
              <a:gd name="T25" fmla="*/ 401 h 409"/>
              <a:gd name="T26" fmla="*/ 323 w 336"/>
              <a:gd name="T27" fmla="*/ 6 h 409"/>
              <a:gd name="T28" fmla="*/ 7 w 336"/>
              <a:gd name="T29" fmla="*/ 141 h 409"/>
              <a:gd name="T30" fmla="*/ 331 w 336"/>
              <a:gd name="T31" fmla="*/ 401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" h="409">
                <a:moveTo>
                  <a:pt x="334" y="409"/>
                </a:moveTo>
                <a:cubicBezTo>
                  <a:pt x="333" y="409"/>
                  <a:pt x="332" y="408"/>
                  <a:pt x="332" y="408"/>
                </a:cubicBezTo>
                <a:cubicBezTo>
                  <a:pt x="1" y="143"/>
                  <a:pt x="1" y="143"/>
                  <a:pt x="1" y="143"/>
                </a:cubicBezTo>
                <a:cubicBezTo>
                  <a:pt x="0" y="142"/>
                  <a:pt x="0" y="141"/>
                  <a:pt x="0" y="140"/>
                </a:cubicBezTo>
                <a:cubicBezTo>
                  <a:pt x="0" y="140"/>
                  <a:pt x="1" y="139"/>
                  <a:pt x="1" y="139"/>
                </a:cubicBezTo>
                <a:cubicBezTo>
                  <a:pt x="325" y="0"/>
                  <a:pt x="325" y="0"/>
                  <a:pt x="325" y="0"/>
                </a:cubicBezTo>
                <a:cubicBezTo>
                  <a:pt x="325" y="0"/>
                  <a:pt x="325" y="0"/>
                  <a:pt x="326" y="0"/>
                </a:cubicBezTo>
                <a:cubicBezTo>
                  <a:pt x="326" y="0"/>
                  <a:pt x="327" y="0"/>
                  <a:pt x="327" y="0"/>
                </a:cubicBezTo>
                <a:cubicBezTo>
                  <a:pt x="328" y="1"/>
                  <a:pt x="328" y="2"/>
                  <a:pt x="328" y="2"/>
                </a:cubicBezTo>
                <a:cubicBezTo>
                  <a:pt x="336" y="406"/>
                  <a:pt x="336" y="406"/>
                  <a:pt x="336" y="406"/>
                </a:cubicBezTo>
                <a:cubicBezTo>
                  <a:pt x="336" y="407"/>
                  <a:pt x="335" y="408"/>
                  <a:pt x="335" y="408"/>
                </a:cubicBezTo>
                <a:cubicBezTo>
                  <a:pt x="334" y="408"/>
                  <a:pt x="334" y="409"/>
                  <a:pt x="334" y="409"/>
                </a:cubicBezTo>
                <a:close/>
                <a:moveTo>
                  <a:pt x="331" y="401"/>
                </a:moveTo>
                <a:cubicBezTo>
                  <a:pt x="323" y="6"/>
                  <a:pt x="323" y="6"/>
                  <a:pt x="323" y="6"/>
                </a:cubicBezTo>
                <a:cubicBezTo>
                  <a:pt x="7" y="141"/>
                  <a:pt x="7" y="141"/>
                  <a:pt x="7" y="141"/>
                </a:cubicBezTo>
                <a:lnTo>
                  <a:pt x="331" y="4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10"/>
          <p:cNvSpPr>
            <a:spLocks noEditPoints="1"/>
          </p:cNvSpPr>
          <p:nvPr/>
        </p:nvSpPr>
        <p:spPr bwMode="auto">
          <a:xfrm>
            <a:off x="6237685" y="2149476"/>
            <a:ext cx="617935" cy="987425"/>
          </a:xfrm>
          <a:custGeom>
            <a:avLst/>
            <a:gdLst>
              <a:gd name="T0" fmla="*/ 3 w 290"/>
              <a:gd name="T1" fmla="*/ 347 h 347"/>
              <a:gd name="T2" fmla="*/ 1 w 290"/>
              <a:gd name="T3" fmla="*/ 346 h 347"/>
              <a:gd name="T4" fmla="*/ 1 w 290"/>
              <a:gd name="T5" fmla="*/ 344 h 347"/>
              <a:gd name="T6" fmla="*/ 71 w 290"/>
              <a:gd name="T7" fmla="*/ 2 h 347"/>
              <a:gd name="T8" fmla="*/ 73 w 290"/>
              <a:gd name="T9" fmla="*/ 0 h 347"/>
              <a:gd name="T10" fmla="*/ 73 w 290"/>
              <a:gd name="T11" fmla="*/ 0 h 347"/>
              <a:gd name="T12" fmla="*/ 73 w 290"/>
              <a:gd name="T13" fmla="*/ 0 h 347"/>
              <a:gd name="T14" fmla="*/ 75 w 290"/>
              <a:gd name="T15" fmla="*/ 1 h 347"/>
              <a:gd name="T16" fmla="*/ 289 w 290"/>
              <a:gd name="T17" fmla="*/ 234 h 347"/>
              <a:gd name="T18" fmla="*/ 290 w 290"/>
              <a:gd name="T19" fmla="*/ 236 h 347"/>
              <a:gd name="T20" fmla="*/ 288 w 290"/>
              <a:gd name="T21" fmla="*/ 237 h 347"/>
              <a:gd name="T22" fmla="*/ 3 w 290"/>
              <a:gd name="T23" fmla="*/ 347 h 347"/>
              <a:gd name="T24" fmla="*/ 3 w 290"/>
              <a:gd name="T25" fmla="*/ 347 h 347"/>
              <a:gd name="T26" fmla="*/ 6 w 290"/>
              <a:gd name="T27" fmla="*/ 340 h 347"/>
              <a:gd name="T28" fmla="*/ 283 w 290"/>
              <a:gd name="T29" fmla="*/ 234 h 347"/>
              <a:gd name="T30" fmla="*/ 75 w 290"/>
              <a:gd name="T31" fmla="*/ 7 h 347"/>
              <a:gd name="T32" fmla="*/ 6 w 290"/>
              <a:gd name="T33" fmla="*/ 34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0" h="347">
                <a:moveTo>
                  <a:pt x="3" y="347"/>
                </a:moveTo>
                <a:cubicBezTo>
                  <a:pt x="2" y="347"/>
                  <a:pt x="2" y="346"/>
                  <a:pt x="1" y="346"/>
                </a:cubicBezTo>
                <a:cubicBezTo>
                  <a:pt x="1" y="345"/>
                  <a:pt x="0" y="345"/>
                  <a:pt x="1" y="344"/>
                </a:cubicBezTo>
                <a:cubicBezTo>
                  <a:pt x="71" y="2"/>
                  <a:pt x="71" y="2"/>
                  <a:pt x="71" y="2"/>
                </a:cubicBezTo>
                <a:cubicBezTo>
                  <a:pt x="71" y="1"/>
                  <a:pt x="72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4" y="0"/>
                  <a:pt x="75" y="0"/>
                  <a:pt x="75" y="1"/>
                </a:cubicBezTo>
                <a:cubicBezTo>
                  <a:pt x="289" y="234"/>
                  <a:pt x="289" y="234"/>
                  <a:pt x="289" y="234"/>
                </a:cubicBezTo>
                <a:cubicBezTo>
                  <a:pt x="290" y="234"/>
                  <a:pt x="290" y="235"/>
                  <a:pt x="290" y="236"/>
                </a:cubicBezTo>
                <a:cubicBezTo>
                  <a:pt x="290" y="236"/>
                  <a:pt x="289" y="237"/>
                  <a:pt x="288" y="237"/>
                </a:cubicBezTo>
                <a:cubicBezTo>
                  <a:pt x="3" y="347"/>
                  <a:pt x="3" y="347"/>
                  <a:pt x="3" y="347"/>
                </a:cubicBezTo>
                <a:cubicBezTo>
                  <a:pt x="3" y="347"/>
                  <a:pt x="3" y="347"/>
                  <a:pt x="3" y="347"/>
                </a:cubicBezTo>
                <a:close/>
                <a:moveTo>
                  <a:pt x="6" y="340"/>
                </a:moveTo>
                <a:cubicBezTo>
                  <a:pt x="283" y="234"/>
                  <a:pt x="283" y="234"/>
                  <a:pt x="283" y="234"/>
                </a:cubicBezTo>
                <a:cubicBezTo>
                  <a:pt x="75" y="7"/>
                  <a:pt x="75" y="7"/>
                  <a:pt x="75" y="7"/>
                </a:cubicBezTo>
                <a:lnTo>
                  <a:pt x="6" y="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2264569" y="846138"/>
            <a:ext cx="377428" cy="557213"/>
          </a:xfrm>
          <a:custGeom>
            <a:avLst/>
            <a:gdLst>
              <a:gd name="T0" fmla="*/ 2 w 177"/>
              <a:gd name="T1" fmla="*/ 196 h 196"/>
              <a:gd name="T2" fmla="*/ 0 w 177"/>
              <a:gd name="T3" fmla="*/ 195 h 196"/>
              <a:gd name="T4" fmla="*/ 1 w 177"/>
              <a:gd name="T5" fmla="*/ 192 h 196"/>
              <a:gd name="T6" fmla="*/ 173 w 177"/>
              <a:gd name="T7" fmla="*/ 1 h 196"/>
              <a:gd name="T8" fmla="*/ 174 w 177"/>
              <a:gd name="T9" fmla="*/ 0 h 196"/>
              <a:gd name="T10" fmla="*/ 175 w 177"/>
              <a:gd name="T11" fmla="*/ 0 h 196"/>
              <a:gd name="T12" fmla="*/ 175 w 177"/>
              <a:gd name="T13" fmla="*/ 0 h 196"/>
              <a:gd name="T14" fmla="*/ 177 w 177"/>
              <a:gd name="T15" fmla="*/ 2 h 196"/>
              <a:gd name="T16" fmla="*/ 177 w 177"/>
              <a:gd name="T17" fmla="*/ 185 h 196"/>
              <a:gd name="T18" fmla="*/ 174 w 177"/>
              <a:gd name="T19" fmla="*/ 187 h 196"/>
              <a:gd name="T20" fmla="*/ 2 w 177"/>
              <a:gd name="T21" fmla="*/ 196 h 196"/>
              <a:gd name="T22" fmla="*/ 8 w 177"/>
              <a:gd name="T23" fmla="*/ 191 h 196"/>
              <a:gd name="T24" fmla="*/ 172 w 177"/>
              <a:gd name="T25" fmla="*/ 182 h 196"/>
              <a:gd name="T26" fmla="*/ 172 w 177"/>
              <a:gd name="T27" fmla="*/ 9 h 196"/>
              <a:gd name="T28" fmla="*/ 8 w 177"/>
              <a:gd name="T29" fmla="*/ 19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196">
                <a:moveTo>
                  <a:pt x="2" y="196"/>
                </a:moveTo>
                <a:cubicBezTo>
                  <a:pt x="1" y="196"/>
                  <a:pt x="0" y="196"/>
                  <a:pt x="0" y="195"/>
                </a:cubicBezTo>
                <a:cubicBezTo>
                  <a:pt x="0" y="194"/>
                  <a:pt x="0" y="193"/>
                  <a:pt x="1" y="192"/>
                </a:cubicBezTo>
                <a:cubicBezTo>
                  <a:pt x="173" y="1"/>
                  <a:pt x="173" y="1"/>
                  <a:pt x="173" y="1"/>
                </a:cubicBezTo>
                <a:cubicBezTo>
                  <a:pt x="173" y="0"/>
                  <a:pt x="174" y="0"/>
                  <a:pt x="174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76" y="1"/>
                  <a:pt x="177" y="1"/>
                  <a:pt x="177" y="2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6"/>
                  <a:pt x="176" y="187"/>
                  <a:pt x="174" y="187"/>
                </a:cubicBezTo>
                <a:cubicBezTo>
                  <a:pt x="2" y="196"/>
                  <a:pt x="2" y="196"/>
                  <a:pt x="2" y="196"/>
                </a:cubicBezTo>
                <a:close/>
                <a:moveTo>
                  <a:pt x="8" y="191"/>
                </a:moveTo>
                <a:cubicBezTo>
                  <a:pt x="172" y="182"/>
                  <a:pt x="172" y="182"/>
                  <a:pt x="172" y="182"/>
                </a:cubicBezTo>
                <a:cubicBezTo>
                  <a:pt x="172" y="9"/>
                  <a:pt x="172" y="9"/>
                  <a:pt x="172" y="9"/>
                </a:cubicBezTo>
                <a:lnTo>
                  <a:pt x="8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2631282" y="846138"/>
            <a:ext cx="345281" cy="531813"/>
          </a:xfrm>
          <a:custGeom>
            <a:avLst/>
            <a:gdLst>
              <a:gd name="T0" fmla="*/ 2 w 162"/>
              <a:gd name="T1" fmla="*/ 187 h 187"/>
              <a:gd name="T2" fmla="*/ 1 w 162"/>
              <a:gd name="T3" fmla="*/ 187 h 187"/>
              <a:gd name="T4" fmla="*/ 0 w 162"/>
              <a:gd name="T5" fmla="*/ 185 h 187"/>
              <a:gd name="T6" fmla="*/ 0 w 162"/>
              <a:gd name="T7" fmla="*/ 2 h 187"/>
              <a:gd name="T8" fmla="*/ 1 w 162"/>
              <a:gd name="T9" fmla="*/ 0 h 187"/>
              <a:gd name="T10" fmla="*/ 2 w 162"/>
              <a:gd name="T11" fmla="*/ 0 h 187"/>
              <a:gd name="T12" fmla="*/ 4 w 162"/>
              <a:gd name="T13" fmla="*/ 0 h 187"/>
              <a:gd name="T14" fmla="*/ 161 w 162"/>
              <a:gd name="T15" fmla="*/ 104 h 187"/>
              <a:gd name="T16" fmla="*/ 162 w 162"/>
              <a:gd name="T17" fmla="*/ 106 h 187"/>
              <a:gd name="T18" fmla="*/ 160 w 162"/>
              <a:gd name="T19" fmla="*/ 108 h 187"/>
              <a:gd name="T20" fmla="*/ 3 w 162"/>
              <a:gd name="T21" fmla="*/ 187 h 187"/>
              <a:gd name="T22" fmla="*/ 2 w 162"/>
              <a:gd name="T23" fmla="*/ 187 h 187"/>
              <a:gd name="T24" fmla="*/ 5 w 162"/>
              <a:gd name="T25" fmla="*/ 181 h 187"/>
              <a:gd name="T26" fmla="*/ 155 w 162"/>
              <a:gd name="T27" fmla="*/ 105 h 187"/>
              <a:gd name="T28" fmla="*/ 5 w 162"/>
              <a:gd name="T29" fmla="*/ 7 h 187"/>
              <a:gd name="T30" fmla="*/ 5 w 162"/>
              <a:gd name="T31" fmla="*/ 1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2" h="187">
                <a:moveTo>
                  <a:pt x="2" y="187"/>
                </a:moveTo>
                <a:cubicBezTo>
                  <a:pt x="2" y="187"/>
                  <a:pt x="1" y="187"/>
                  <a:pt x="1" y="187"/>
                </a:cubicBezTo>
                <a:cubicBezTo>
                  <a:pt x="0" y="186"/>
                  <a:pt x="0" y="185"/>
                  <a:pt x="0" y="185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161" y="104"/>
                  <a:pt x="161" y="104"/>
                  <a:pt x="161" y="104"/>
                </a:cubicBezTo>
                <a:cubicBezTo>
                  <a:pt x="161" y="104"/>
                  <a:pt x="162" y="105"/>
                  <a:pt x="162" y="106"/>
                </a:cubicBezTo>
                <a:cubicBezTo>
                  <a:pt x="162" y="106"/>
                  <a:pt x="161" y="107"/>
                  <a:pt x="160" y="108"/>
                </a:cubicBezTo>
                <a:cubicBezTo>
                  <a:pt x="3" y="187"/>
                  <a:pt x="3" y="187"/>
                  <a:pt x="3" y="187"/>
                </a:cubicBezTo>
                <a:cubicBezTo>
                  <a:pt x="3" y="187"/>
                  <a:pt x="3" y="187"/>
                  <a:pt x="2" y="187"/>
                </a:cubicBezTo>
                <a:close/>
                <a:moveTo>
                  <a:pt x="5" y="181"/>
                </a:moveTo>
                <a:cubicBezTo>
                  <a:pt x="155" y="105"/>
                  <a:pt x="155" y="105"/>
                  <a:pt x="155" y="105"/>
                </a:cubicBezTo>
                <a:cubicBezTo>
                  <a:pt x="5" y="7"/>
                  <a:pt x="5" y="7"/>
                  <a:pt x="5" y="7"/>
                </a:cubicBezTo>
                <a:lnTo>
                  <a:pt x="5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3631407" y="-144463"/>
            <a:ext cx="533400" cy="488950"/>
          </a:xfrm>
          <a:custGeom>
            <a:avLst/>
            <a:gdLst>
              <a:gd name="T0" fmla="*/ 3 w 250"/>
              <a:gd name="T1" fmla="*/ 172 h 172"/>
              <a:gd name="T2" fmla="*/ 1 w 250"/>
              <a:gd name="T3" fmla="*/ 171 h 172"/>
              <a:gd name="T4" fmla="*/ 1 w 250"/>
              <a:gd name="T5" fmla="*/ 169 h 172"/>
              <a:gd name="T6" fmla="*/ 34 w 250"/>
              <a:gd name="T7" fmla="*/ 2 h 172"/>
              <a:gd name="T8" fmla="*/ 36 w 250"/>
              <a:gd name="T9" fmla="*/ 0 h 172"/>
              <a:gd name="T10" fmla="*/ 37 w 250"/>
              <a:gd name="T11" fmla="*/ 0 h 172"/>
              <a:gd name="T12" fmla="*/ 37 w 250"/>
              <a:gd name="T13" fmla="*/ 0 h 172"/>
              <a:gd name="T14" fmla="*/ 37 w 250"/>
              <a:gd name="T15" fmla="*/ 0 h 172"/>
              <a:gd name="T16" fmla="*/ 248 w 250"/>
              <a:gd name="T17" fmla="*/ 56 h 172"/>
              <a:gd name="T18" fmla="*/ 250 w 250"/>
              <a:gd name="T19" fmla="*/ 58 h 172"/>
              <a:gd name="T20" fmla="*/ 248 w 250"/>
              <a:gd name="T21" fmla="*/ 60 h 172"/>
              <a:gd name="T22" fmla="*/ 4 w 250"/>
              <a:gd name="T23" fmla="*/ 171 h 172"/>
              <a:gd name="T24" fmla="*/ 3 w 250"/>
              <a:gd name="T25" fmla="*/ 172 h 172"/>
              <a:gd name="T26" fmla="*/ 6 w 250"/>
              <a:gd name="T27" fmla="*/ 165 h 172"/>
              <a:gd name="T28" fmla="*/ 241 w 250"/>
              <a:gd name="T29" fmla="*/ 59 h 172"/>
              <a:gd name="T30" fmla="*/ 39 w 250"/>
              <a:gd name="T31" fmla="*/ 5 h 172"/>
              <a:gd name="T32" fmla="*/ 6 w 250"/>
              <a:gd name="T33" fmla="*/ 16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0" h="172">
                <a:moveTo>
                  <a:pt x="3" y="172"/>
                </a:moveTo>
                <a:cubicBezTo>
                  <a:pt x="2" y="172"/>
                  <a:pt x="2" y="171"/>
                  <a:pt x="1" y="171"/>
                </a:cubicBezTo>
                <a:cubicBezTo>
                  <a:pt x="1" y="171"/>
                  <a:pt x="0" y="170"/>
                  <a:pt x="1" y="169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1"/>
                  <a:pt x="35" y="1"/>
                  <a:pt x="36" y="0"/>
                </a:cubicBezTo>
                <a:cubicBezTo>
                  <a:pt x="36" y="0"/>
                  <a:pt x="36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48" y="56"/>
                  <a:pt x="248" y="56"/>
                  <a:pt x="248" y="56"/>
                </a:cubicBezTo>
                <a:cubicBezTo>
                  <a:pt x="249" y="56"/>
                  <a:pt x="250" y="57"/>
                  <a:pt x="250" y="58"/>
                </a:cubicBezTo>
                <a:cubicBezTo>
                  <a:pt x="250" y="59"/>
                  <a:pt x="249" y="60"/>
                  <a:pt x="248" y="60"/>
                </a:cubicBezTo>
                <a:cubicBezTo>
                  <a:pt x="4" y="171"/>
                  <a:pt x="4" y="171"/>
                  <a:pt x="4" y="171"/>
                </a:cubicBezTo>
                <a:cubicBezTo>
                  <a:pt x="4" y="172"/>
                  <a:pt x="3" y="172"/>
                  <a:pt x="3" y="172"/>
                </a:cubicBezTo>
                <a:close/>
                <a:moveTo>
                  <a:pt x="6" y="165"/>
                </a:moveTo>
                <a:cubicBezTo>
                  <a:pt x="241" y="59"/>
                  <a:pt x="241" y="59"/>
                  <a:pt x="241" y="59"/>
                </a:cubicBezTo>
                <a:cubicBezTo>
                  <a:pt x="39" y="5"/>
                  <a:pt x="39" y="5"/>
                  <a:pt x="39" y="5"/>
                </a:cubicBezTo>
                <a:lnTo>
                  <a:pt x="6" y="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14"/>
          <p:cNvSpPr>
            <a:spLocks noEditPoints="1"/>
          </p:cNvSpPr>
          <p:nvPr/>
        </p:nvSpPr>
        <p:spPr bwMode="auto">
          <a:xfrm>
            <a:off x="2730104" y="6124575"/>
            <a:ext cx="409575" cy="363538"/>
          </a:xfrm>
          <a:custGeom>
            <a:avLst/>
            <a:gdLst>
              <a:gd name="T0" fmla="*/ 189 w 192"/>
              <a:gd name="T1" fmla="*/ 128 h 128"/>
              <a:gd name="T2" fmla="*/ 188 w 192"/>
              <a:gd name="T3" fmla="*/ 127 h 128"/>
              <a:gd name="T4" fmla="*/ 1 w 192"/>
              <a:gd name="T5" fmla="*/ 64 h 128"/>
              <a:gd name="T6" fmla="*/ 0 w 192"/>
              <a:gd name="T7" fmla="*/ 62 h 128"/>
              <a:gd name="T8" fmla="*/ 0 w 192"/>
              <a:gd name="T9" fmla="*/ 60 h 128"/>
              <a:gd name="T10" fmla="*/ 45 w 192"/>
              <a:gd name="T11" fmla="*/ 1 h 128"/>
              <a:gd name="T12" fmla="*/ 46 w 192"/>
              <a:gd name="T13" fmla="*/ 0 h 128"/>
              <a:gd name="T14" fmla="*/ 47 w 192"/>
              <a:gd name="T15" fmla="*/ 0 h 128"/>
              <a:gd name="T16" fmla="*/ 48 w 192"/>
              <a:gd name="T17" fmla="*/ 1 h 128"/>
              <a:gd name="T18" fmla="*/ 190 w 192"/>
              <a:gd name="T19" fmla="*/ 124 h 128"/>
              <a:gd name="T20" fmla="*/ 191 w 192"/>
              <a:gd name="T21" fmla="*/ 126 h 128"/>
              <a:gd name="T22" fmla="*/ 189 w 192"/>
              <a:gd name="T23" fmla="*/ 128 h 128"/>
              <a:gd name="T24" fmla="*/ 178 w 192"/>
              <a:gd name="T25" fmla="*/ 119 h 128"/>
              <a:gd name="T26" fmla="*/ 47 w 192"/>
              <a:gd name="T27" fmla="*/ 6 h 128"/>
              <a:gd name="T28" fmla="*/ 6 w 192"/>
              <a:gd name="T29" fmla="*/ 60 h 128"/>
              <a:gd name="T30" fmla="*/ 178 w 192"/>
              <a:gd name="T31" fmla="*/ 11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2" h="128">
                <a:moveTo>
                  <a:pt x="189" y="128"/>
                </a:moveTo>
                <a:cubicBezTo>
                  <a:pt x="188" y="127"/>
                  <a:pt x="188" y="127"/>
                  <a:pt x="188" y="127"/>
                </a:cubicBezTo>
                <a:cubicBezTo>
                  <a:pt x="1" y="64"/>
                  <a:pt x="1" y="64"/>
                  <a:pt x="1" y="64"/>
                </a:cubicBezTo>
                <a:cubicBezTo>
                  <a:pt x="1" y="63"/>
                  <a:pt x="0" y="63"/>
                  <a:pt x="0" y="62"/>
                </a:cubicBezTo>
                <a:cubicBezTo>
                  <a:pt x="0" y="61"/>
                  <a:pt x="0" y="61"/>
                  <a:pt x="0" y="60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7" y="0"/>
                  <a:pt x="48" y="1"/>
                  <a:pt x="48" y="1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1" y="124"/>
                  <a:pt x="192" y="125"/>
                  <a:pt x="191" y="126"/>
                </a:cubicBezTo>
                <a:cubicBezTo>
                  <a:pt x="191" y="127"/>
                  <a:pt x="190" y="128"/>
                  <a:pt x="189" y="128"/>
                </a:cubicBezTo>
                <a:close/>
                <a:moveTo>
                  <a:pt x="178" y="119"/>
                </a:moveTo>
                <a:cubicBezTo>
                  <a:pt x="47" y="6"/>
                  <a:pt x="47" y="6"/>
                  <a:pt x="47" y="6"/>
                </a:cubicBezTo>
                <a:cubicBezTo>
                  <a:pt x="6" y="60"/>
                  <a:pt x="6" y="60"/>
                  <a:pt x="6" y="60"/>
                </a:cubicBezTo>
                <a:lnTo>
                  <a:pt x="178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15"/>
          <p:cNvSpPr>
            <a:spLocks noEditPoints="1"/>
          </p:cNvSpPr>
          <p:nvPr/>
        </p:nvSpPr>
        <p:spPr bwMode="auto">
          <a:xfrm>
            <a:off x="2175273" y="5373689"/>
            <a:ext cx="565547" cy="933450"/>
          </a:xfrm>
          <a:custGeom>
            <a:avLst/>
            <a:gdLst>
              <a:gd name="T0" fmla="*/ 262 w 265"/>
              <a:gd name="T1" fmla="*/ 328 h 328"/>
              <a:gd name="T2" fmla="*/ 260 w 265"/>
              <a:gd name="T3" fmla="*/ 327 h 328"/>
              <a:gd name="T4" fmla="*/ 0 w 265"/>
              <a:gd name="T5" fmla="*/ 4 h 328"/>
              <a:gd name="T6" fmla="*/ 0 w 265"/>
              <a:gd name="T7" fmla="*/ 1 h 328"/>
              <a:gd name="T8" fmla="*/ 2 w 265"/>
              <a:gd name="T9" fmla="*/ 0 h 328"/>
              <a:gd name="T10" fmla="*/ 3 w 265"/>
              <a:gd name="T11" fmla="*/ 0 h 328"/>
              <a:gd name="T12" fmla="*/ 156 w 265"/>
              <a:gd name="T13" fmla="*/ 104 h 328"/>
              <a:gd name="T14" fmla="*/ 157 w 265"/>
              <a:gd name="T15" fmla="*/ 105 h 328"/>
              <a:gd name="T16" fmla="*/ 264 w 265"/>
              <a:gd name="T17" fmla="*/ 324 h 328"/>
              <a:gd name="T18" fmla="*/ 263 w 265"/>
              <a:gd name="T19" fmla="*/ 327 h 328"/>
              <a:gd name="T20" fmla="*/ 262 w 265"/>
              <a:gd name="T21" fmla="*/ 328 h 328"/>
              <a:gd name="T22" fmla="*/ 251 w 265"/>
              <a:gd name="T23" fmla="*/ 308 h 328"/>
              <a:gd name="T24" fmla="*/ 153 w 265"/>
              <a:gd name="T25" fmla="*/ 108 h 328"/>
              <a:gd name="T26" fmla="*/ 14 w 265"/>
              <a:gd name="T27" fmla="*/ 13 h 328"/>
              <a:gd name="T28" fmla="*/ 251 w 265"/>
              <a:gd name="T29" fmla="*/ 30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5" h="328">
                <a:moveTo>
                  <a:pt x="262" y="328"/>
                </a:moveTo>
                <a:cubicBezTo>
                  <a:pt x="261" y="328"/>
                  <a:pt x="261" y="327"/>
                  <a:pt x="260" y="327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6" y="104"/>
                  <a:pt x="157" y="105"/>
                  <a:pt x="157" y="105"/>
                </a:cubicBezTo>
                <a:cubicBezTo>
                  <a:pt x="264" y="324"/>
                  <a:pt x="264" y="324"/>
                  <a:pt x="264" y="324"/>
                </a:cubicBezTo>
                <a:cubicBezTo>
                  <a:pt x="265" y="325"/>
                  <a:pt x="264" y="327"/>
                  <a:pt x="263" y="327"/>
                </a:cubicBezTo>
                <a:cubicBezTo>
                  <a:pt x="263" y="328"/>
                  <a:pt x="263" y="328"/>
                  <a:pt x="262" y="328"/>
                </a:cubicBezTo>
                <a:close/>
                <a:moveTo>
                  <a:pt x="251" y="308"/>
                </a:moveTo>
                <a:cubicBezTo>
                  <a:pt x="153" y="108"/>
                  <a:pt x="153" y="108"/>
                  <a:pt x="153" y="108"/>
                </a:cubicBezTo>
                <a:cubicBezTo>
                  <a:pt x="14" y="13"/>
                  <a:pt x="14" y="13"/>
                  <a:pt x="14" y="13"/>
                </a:cubicBezTo>
                <a:lnTo>
                  <a:pt x="251" y="3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16"/>
          <p:cNvSpPr>
            <a:spLocks noEditPoints="1"/>
          </p:cNvSpPr>
          <p:nvPr/>
        </p:nvSpPr>
        <p:spPr bwMode="auto">
          <a:xfrm>
            <a:off x="2499122" y="5668964"/>
            <a:ext cx="334566" cy="638175"/>
          </a:xfrm>
          <a:custGeom>
            <a:avLst/>
            <a:gdLst>
              <a:gd name="T0" fmla="*/ 110 w 157"/>
              <a:gd name="T1" fmla="*/ 224 h 224"/>
              <a:gd name="T2" fmla="*/ 108 w 157"/>
              <a:gd name="T3" fmla="*/ 222 h 224"/>
              <a:gd name="T4" fmla="*/ 1 w 157"/>
              <a:gd name="T5" fmla="*/ 3 h 224"/>
              <a:gd name="T6" fmla="*/ 1 w 157"/>
              <a:gd name="T7" fmla="*/ 0 h 224"/>
              <a:gd name="T8" fmla="*/ 3 w 157"/>
              <a:gd name="T9" fmla="*/ 0 h 224"/>
              <a:gd name="T10" fmla="*/ 4 w 157"/>
              <a:gd name="T11" fmla="*/ 0 h 224"/>
              <a:gd name="T12" fmla="*/ 156 w 157"/>
              <a:gd name="T13" fmla="*/ 161 h 224"/>
              <a:gd name="T14" fmla="*/ 157 w 157"/>
              <a:gd name="T15" fmla="*/ 164 h 224"/>
              <a:gd name="T16" fmla="*/ 112 w 157"/>
              <a:gd name="T17" fmla="*/ 223 h 224"/>
              <a:gd name="T18" fmla="*/ 110 w 157"/>
              <a:gd name="T19" fmla="*/ 224 h 224"/>
              <a:gd name="T20" fmla="*/ 110 w 157"/>
              <a:gd name="T21" fmla="*/ 217 h 224"/>
              <a:gd name="T22" fmla="*/ 152 w 157"/>
              <a:gd name="T23" fmla="*/ 163 h 224"/>
              <a:gd name="T24" fmla="*/ 12 w 157"/>
              <a:gd name="T25" fmla="*/ 15 h 224"/>
              <a:gd name="T26" fmla="*/ 110 w 157"/>
              <a:gd name="T27" fmla="*/ 21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" h="224">
                <a:moveTo>
                  <a:pt x="110" y="224"/>
                </a:moveTo>
                <a:cubicBezTo>
                  <a:pt x="109" y="224"/>
                  <a:pt x="108" y="223"/>
                  <a:pt x="108" y="222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156" y="161"/>
                  <a:pt x="156" y="161"/>
                  <a:pt x="156" y="161"/>
                </a:cubicBezTo>
                <a:cubicBezTo>
                  <a:pt x="157" y="162"/>
                  <a:pt x="157" y="163"/>
                  <a:pt x="157" y="164"/>
                </a:cubicBezTo>
                <a:cubicBezTo>
                  <a:pt x="112" y="223"/>
                  <a:pt x="112" y="223"/>
                  <a:pt x="112" y="223"/>
                </a:cubicBezTo>
                <a:cubicBezTo>
                  <a:pt x="111" y="223"/>
                  <a:pt x="111" y="224"/>
                  <a:pt x="110" y="224"/>
                </a:cubicBezTo>
                <a:close/>
                <a:moveTo>
                  <a:pt x="110" y="217"/>
                </a:moveTo>
                <a:cubicBezTo>
                  <a:pt x="152" y="163"/>
                  <a:pt x="152" y="163"/>
                  <a:pt x="152" y="163"/>
                </a:cubicBezTo>
                <a:cubicBezTo>
                  <a:pt x="12" y="15"/>
                  <a:pt x="12" y="15"/>
                  <a:pt x="12" y="15"/>
                </a:cubicBezTo>
                <a:lnTo>
                  <a:pt x="110" y="2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1989536" y="3346451"/>
            <a:ext cx="288131" cy="1639888"/>
          </a:xfrm>
          <a:custGeom>
            <a:avLst/>
            <a:gdLst>
              <a:gd name="T0" fmla="*/ 125 w 135"/>
              <a:gd name="T1" fmla="*/ 576 h 576"/>
              <a:gd name="T2" fmla="*/ 123 w 135"/>
              <a:gd name="T3" fmla="*/ 575 h 576"/>
              <a:gd name="T4" fmla="*/ 0 w 135"/>
              <a:gd name="T5" fmla="*/ 162 h 576"/>
              <a:gd name="T6" fmla="*/ 0 w 135"/>
              <a:gd name="T7" fmla="*/ 160 h 576"/>
              <a:gd name="T8" fmla="*/ 130 w 135"/>
              <a:gd name="T9" fmla="*/ 1 h 576"/>
              <a:gd name="T10" fmla="*/ 132 w 135"/>
              <a:gd name="T11" fmla="*/ 0 h 576"/>
              <a:gd name="T12" fmla="*/ 132 w 135"/>
              <a:gd name="T13" fmla="*/ 0 h 576"/>
              <a:gd name="T14" fmla="*/ 133 w 135"/>
              <a:gd name="T15" fmla="*/ 0 h 576"/>
              <a:gd name="T16" fmla="*/ 135 w 135"/>
              <a:gd name="T17" fmla="*/ 3 h 576"/>
              <a:gd name="T18" fmla="*/ 127 w 135"/>
              <a:gd name="T19" fmla="*/ 574 h 576"/>
              <a:gd name="T20" fmla="*/ 126 w 135"/>
              <a:gd name="T21" fmla="*/ 576 h 576"/>
              <a:gd name="T22" fmla="*/ 126 w 135"/>
              <a:gd name="T23" fmla="*/ 576 h 576"/>
              <a:gd name="T24" fmla="*/ 125 w 135"/>
              <a:gd name="T25" fmla="*/ 576 h 576"/>
              <a:gd name="T26" fmla="*/ 123 w 135"/>
              <a:gd name="T27" fmla="*/ 558 h 576"/>
              <a:gd name="T28" fmla="*/ 130 w 135"/>
              <a:gd name="T29" fmla="*/ 9 h 576"/>
              <a:gd name="T30" fmla="*/ 5 w 135"/>
              <a:gd name="T31" fmla="*/ 162 h 576"/>
              <a:gd name="T32" fmla="*/ 123 w 135"/>
              <a:gd name="T33" fmla="*/ 55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5" h="576">
                <a:moveTo>
                  <a:pt x="125" y="576"/>
                </a:moveTo>
                <a:cubicBezTo>
                  <a:pt x="124" y="576"/>
                  <a:pt x="123" y="576"/>
                  <a:pt x="123" y="57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1"/>
                  <a:pt x="0" y="161"/>
                  <a:pt x="0" y="160"/>
                </a:cubicBezTo>
                <a:cubicBezTo>
                  <a:pt x="130" y="1"/>
                  <a:pt x="130" y="1"/>
                  <a:pt x="130" y="1"/>
                </a:cubicBezTo>
                <a:cubicBezTo>
                  <a:pt x="131" y="1"/>
                  <a:pt x="131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4" y="1"/>
                  <a:pt x="135" y="2"/>
                  <a:pt x="135" y="3"/>
                </a:cubicBezTo>
                <a:cubicBezTo>
                  <a:pt x="127" y="574"/>
                  <a:pt x="127" y="574"/>
                  <a:pt x="127" y="574"/>
                </a:cubicBezTo>
                <a:cubicBezTo>
                  <a:pt x="127" y="575"/>
                  <a:pt x="127" y="576"/>
                  <a:pt x="126" y="576"/>
                </a:cubicBezTo>
                <a:cubicBezTo>
                  <a:pt x="126" y="576"/>
                  <a:pt x="126" y="576"/>
                  <a:pt x="126" y="576"/>
                </a:cubicBezTo>
                <a:lnTo>
                  <a:pt x="125" y="576"/>
                </a:lnTo>
                <a:close/>
                <a:moveTo>
                  <a:pt x="123" y="558"/>
                </a:moveTo>
                <a:cubicBezTo>
                  <a:pt x="130" y="9"/>
                  <a:pt x="130" y="9"/>
                  <a:pt x="130" y="9"/>
                </a:cubicBezTo>
                <a:cubicBezTo>
                  <a:pt x="5" y="162"/>
                  <a:pt x="5" y="162"/>
                  <a:pt x="5" y="162"/>
                </a:cubicBezTo>
                <a:lnTo>
                  <a:pt x="123" y="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18"/>
          <p:cNvSpPr>
            <a:spLocks noEditPoints="1"/>
          </p:cNvSpPr>
          <p:nvPr/>
        </p:nvSpPr>
        <p:spPr bwMode="auto">
          <a:xfrm>
            <a:off x="2175273" y="4975226"/>
            <a:ext cx="334566" cy="704850"/>
          </a:xfrm>
          <a:custGeom>
            <a:avLst/>
            <a:gdLst>
              <a:gd name="T0" fmla="*/ 155 w 157"/>
              <a:gd name="T1" fmla="*/ 248 h 248"/>
              <a:gd name="T2" fmla="*/ 154 w 157"/>
              <a:gd name="T3" fmla="*/ 248 h 248"/>
              <a:gd name="T4" fmla="*/ 1 w 157"/>
              <a:gd name="T5" fmla="*/ 144 h 248"/>
              <a:gd name="T6" fmla="*/ 0 w 157"/>
              <a:gd name="T7" fmla="*/ 142 h 248"/>
              <a:gd name="T8" fmla="*/ 36 w 157"/>
              <a:gd name="T9" fmla="*/ 1 h 248"/>
              <a:gd name="T10" fmla="*/ 38 w 157"/>
              <a:gd name="T11" fmla="*/ 0 h 248"/>
              <a:gd name="T12" fmla="*/ 38 w 157"/>
              <a:gd name="T13" fmla="*/ 0 h 248"/>
              <a:gd name="T14" fmla="*/ 38 w 157"/>
              <a:gd name="T15" fmla="*/ 0 h 248"/>
              <a:gd name="T16" fmla="*/ 40 w 157"/>
              <a:gd name="T17" fmla="*/ 1 h 248"/>
              <a:gd name="T18" fmla="*/ 157 w 157"/>
              <a:gd name="T19" fmla="*/ 245 h 248"/>
              <a:gd name="T20" fmla="*/ 156 w 157"/>
              <a:gd name="T21" fmla="*/ 248 h 248"/>
              <a:gd name="T22" fmla="*/ 155 w 157"/>
              <a:gd name="T23" fmla="*/ 248 h 248"/>
              <a:gd name="T24" fmla="*/ 149 w 157"/>
              <a:gd name="T25" fmla="*/ 239 h 248"/>
              <a:gd name="T26" fmla="*/ 39 w 157"/>
              <a:gd name="T27" fmla="*/ 9 h 248"/>
              <a:gd name="T28" fmla="*/ 5 w 157"/>
              <a:gd name="T29" fmla="*/ 141 h 248"/>
              <a:gd name="T30" fmla="*/ 149 w 157"/>
              <a:gd name="T31" fmla="*/ 23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" h="248">
                <a:moveTo>
                  <a:pt x="155" y="248"/>
                </a:moveTo>
                <a:cubicBezTo>
                  <a:pt x="154" y="248"/>
                  <a:pt x="154" y="248"/>
                  <a:pt x="154" y="248"/>
                </a:cubicBezTo>
                <a:cubicBezTo>
                  <a:pt x="1" y="144"/>
                  <a:pt x="1" y="144"/>
                  <a:pt x="1" y="144"/>
                </a:cubicBezTo>
                <a:cubicBezTo>
                  <a:pt x="0" y="144"/>
                  <a:pt x="0" y="143"/>
                  <a:pt x="0" y="14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7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40" y="0"/>
                  <a:pt x="40" y="1"/>
                </a:cubicBezTo>
                <a:cubicBezTo>
                  <a:pt x="157" y="245"/>
                  <a:pt x="157" y="245"/>
                  <a:pt x="157" y="245"/>
                </a:cubicBezTo>
                <a:cubicBezTo>
                  <a:pt x="157" y="246"/>
                  <a:pt x="157" y="247"/>
                  <a:pt x="156" y="248"/>
                </a:cubicBezTo>
                <a:cubicBezTo>
                  <a:pt x="156" y="248"/>
                  <a:pt x="155" y="248"/>
                  <a:pt x="155" y="248"/>
                </a:cubicBezTo>
                <a:close/>
                <a:moveTo>
                  <a:pt x="149" y="239"/>
                </a:moveTo>
                <a:cubicBezTo>
                  <a:pt x="39" y="9"/>
                  <a:pt x="39" y="9"/>
                  <a:pt x="39" y="9"/>
                </a:cubicBezTo>
                <a:cubicBezTo>
                  <a:pt x="5" y="141"/>
                  <a:pt x="5" y="141"/>
                  <a:pt x="5" y="141"/>
                </a:cubicBezTo>
                <a:lnTo>
                  <a:pt x="14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19"/>
          <p:cNvSpPr>
            <a:spLocks noEditPoints="1"/>
          </p:cNvSpPr>
          <p:nvPr/>
        </p:nvSpPr>
        <p:spPr bwMode="auto">
          <a:xfrm>
            <a:off x="2252663" y="3346451"/>
            <a:ext cx="257175" cy="1639888"/>
          </a:xfrm>
          <a:custGeom>
            <a:avLst/>
            <a:gdLst>
              <a:gd name="T0" fmla="*/ 1 w 121"/>
              <a:gd name="T1" fmla="*/ 576 h 576"/>
              <a:gd name="T2" fmla="*/ 1 w 121"/>
              <a:gd name="T3" fmla="*/ 576 h 576"/>
              <a:gd name="T4" fmla="*/ 0 w 121"/>
              <a:gd name="T5" fmla="*/ 574 h 576"/>
              <a:gd name="T6" fmla="*/ 7 w 121"/>
              <a:gd name="T7" fmla="*/ 3 h 576"/>
              <a:gd name="T8" fmla="*/ 9 w 121"/>
              <a:gd name="T9" fmla="*/ 0 h 576"/>
              <a:gd name="T10" fmla="*/ 9 w 121"/>
              <a:gd name="T11" fmla="*/ 0 h 576"/>
              <a:gd name="T12" fmla="*/ 9 w 121"/>
              <a:gd name="T13" fmla="*/ 0 h 576"/>
              <a:gd name="T14" fmla="*/ 11 w 121"/>
              <a:gd name="T15" fmla="*/ 1 h 576"/>
              <a:gd name="T16" fmla="*/ 121 w 121"/>
              <a:gd name="T17" fmla="*/ 143 h 576"/>
              <a:gd name="T18" fmla="*/ 121 w 121"/>
              <a:gd name="T19" fmla="*/ 145 h 576"/>
              <a:gd name="T20" fmla="*/ 4 w 121"/>
              <a:gd name="T21" fmla="*/ 575 h 576"/>
              <a:gd name="T22" fmla="*/ 2 w 121"/>
              <a:gd name="T23" fmla="*/ 576 h 576"/>
              <a:gd name="T24" fmla="*/ 1 w 121"/>
              <a:gd name="T25" fmla="*/ 576 h 576"/>
              <a:gd name="T26" fmla="*/ 5 w 121"/>
              <a:gd name="T27" fmla="*/ 555 h 576"/>
              <a:gd name="T28" fmla="*/ 116 w 121"/>
              <a:gd name="T29" fmla="*/ 145 h 576"/>
              <a:gd name="T30" fmla="*/ 11 w 121"/>
              <a:gd name="T31" fmla="*/ 9 h 576"/>
              <a:gd name="T32" fmla="*/ 5 w 121"/>
              <a:gd name="T33" fmla="*/ 555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1" h="576">
                <a:moveTo>
                  <a:pt x="1" y="576"/>
                </a:moveTo>
                <a:cubicBezTo>
                  <a:pt x="1" y="576"/>
                  <a:pt x="1" y="576"/>
                  <a:pt x="1" y="576"/>
                </a:cubicBezTo>
                <a:cubicBezTo>
                  <a:pt x="0" y="576"/>
                  <a:pt x="0" y="575"/>
                  <a:pt x="0" y="574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8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1" y="1"/>
                  <a:pt x="11" y="1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43"/>
                  <a:pt x="121" y="144"/>
                  <a:pt x="121" y="145"/>
                </a:cubicBezTo>
                <a:cubicBezTo>
                  <a:pt x="4" y="575"/>
                  <a:pt x="4" y="575"/>
                  <a:pt x="4" y="575"/>
                </a:cubicBezTo>
                <a:cubicBezTo>
                  <a:pt x="4" y="576"/>
                  <a:pt x="3" y="576"/>
                  <a:pt x="2" y="576"/>
                </a:cubicBezTo>
                <a:lnTo>
                  <a:pt x="1" y="576"/>
                </a:lnTo>
                <a:close/>
                <a:moveTo>
                  <a:pt x="5" y="555"/>
                </a:moveTo>
                <a:cubicBezTo>
                  <a:pt x="116" y="145"/>
                  <a:pt x="116" y="145"/>
                  <a:pt x="116" y="145"/>
                </a:cubicBezTo>
                <a:cubicBezTo>
                  <a:pt x="11" y="9"/>
                  <a:pt x="11" y="9"/>
                  <a:pt x="11" y="9"/>
                </a:cubicBezTo>
                <a:lnTo>
                  <a:pt x="5" y="5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20"/>
          <p:cNvSpPr>
            <a:spLocks noEditPoints="1"/>
          </p:cNvSpPr>
          <p:nvPr/>
        </p:nvSpPr>
        <p:spPr bwMode="auto">
          <a:xfrm>
            <a:off x="1843088" y="2624137"/>
            <a:ext cx="245269" cy="1189038"/>
          </a:xfrm>
          <a:custGeom>
            <a:avLst/>
            <a:gdLst>
              <a:gd name="T0" fmla="*/ 71 w 115"/>
              <a:gd name="T1" fmla="*/ 418 h 418"/>
              <a:gd name="T2" fmla="*/ 69 w 115"/>
              <a:gd name="T3" fmla="*/ 416 h 418"/>
              <a:gd name="T4" fmla="*/ 0 w 115"/>
              <a:gd name="T5" fmla="*/ 74 h 418"/>
              <a:gd name="T6" fmla="*/ 1 w 115"/>
              <a:gd name="T7" fmla="*/ 72 h 418"/>
              <a:gd name="T8" fmla="*/ 111 w 115"/>
              <a:gd name="T9" fmla="*/ 1 h 418"/>
              <a:gd name="T10" fmla="*/ 112 w 115"/>
              <a:gd name="T11" fmla="*/ 0 h 418"/>
              <a:gd name="T12" fmla="*/ 113 w 115"/>
              <a:gd name="T13" fmla="*/ 1 h 418"/>
              <a:gd name="T14" fmla="*/ 114 w 115"/>
              <a:gd name="T15" fmla="*/ 3 h 418"/>
              <a:gd name="T16" fmla="*/ 73 w 115"/>
              <a:gd name="T17" fmla="*/ 416 h 418"/>
              <a:gd name="T18" fmla="*/ 71 w 115"/>
              <a:gd name="T19" fmla="*/ 418 h 418"/>
              <a:gd name="T20" fmla="*/ 70 w 115"/>
              <a:gd name="T21" fmla="*/ 400 h 418"/>
              <a:gd name="T22" fmla="*/ 109 w 115"/>
              <a:gd name="T23" fmla="*/ 7 h 418"/>
              <a:gd name="T24" fmla="*/ 5 w 115"/>
              <a:gd name="T25" fmla="*/ 75 h 418"/>
              <a:gd name="T26" fmla="*/ 70 w 115"/>
              <a:gd name="T27" fmla="*/ 40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418">
                <a:moveTo>
                  <a:pt x="71" y="418"/>
                </a:moveTo>
                <a:cubicBezTo>
                  <a:pt x="70" y="418"/>
                  <a:pt x="69" y="417"/>
                  <a:pt x="69" y="416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0" y="72"/>
                  <a:pt x="1" y="72"/>
                </a:cubicBezTo>
                <a:cubicBezTo>
                  <a:pt x="111" y="1"/>
                  <a:pt x="111" y="1"/>
                  <a:pt x="111" y="1"/>
                </a:cubicBezTo>
                <a:cubicBezTo>
                  <a:pt x="111" y="1"/>
                  <a:pt x="112" y="0"/>
                  <a:pt x="112" y="0"/>
                </a:cubicBezTo>
                <a:cubicBezTo>
                  <a:pt x="113" y="0"/>
                  <a:pt x="113" y="0"/>
                  <a:pt x="113" y="1"/>
                </a:cubicBezTo>
                <a:cubicBezTo>
                  <a:pt x="114" y="1"/>
                  <a:pt x="115" y="2"/>
                  <a:pt x="114" y="3"/>
                </a:cubicBezTo>
                <a:cubicBezTo>
                  <a:pt x="73" y="416"/>
                  <a:pt x="73" y="416"/>
                  <a:pt x="73" y="416"/>
                </a:cubicBezTo>
                <a:cubicBezTo>
                  <a:pt x="73" y="417"/>
                  <a:pt x="72" y="418"/>
                  <a:pt x="71" y="418"/>
                </a:cubicBezTo>
                <a:close/>
                <a:moveTo>
                  <a:pt x="70" y="400"/>
                </a:moveTo>
                <a:cubicBezTo>
                  <a:pt x="109" y="7"/>
                  <a:pt x="109" y="7"/>
                  <a:pt x="109" y="7"/>
                </a:cubicBezTo>
                <a:cubicBezTo>
                  <a:pt x="5" y="75"/>
                  <a:pt x="5" y="75"/>
                  <a:pt x="5" y="75"/>
                </a:cubicBezTo>
                <a:lnTo>
                  <a:pt x="70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Freeform 21"/>
          <p:cNvSpPr>
            <a:spLocks noEditPoints="1"/>
          </p:cNvSpPr>
          <p:nvPr/>
        </p:nvSpPr>
        <p:spPr bwMode="auto">
          <a:xfrm>
            <a:off x="1989536" y="2624137"/>
            <a:ext cx="288131" cy="1189038"/>
          </a:xfrm>
          <a:custGeom>
            <a:avLst/>
            <a:gdLst>
              <a:gd name="T0" fmla="*/ 2 w 135"/>
              <a:gd name="T1" fmla="*/ 418 h 418"/>
              <a:gd name="T2" fmla="*/ 1 w 135"/>
              <a:gd name="T3" fmla="*/ 418 h 418"/>
              <a:gd name="T4" fmla="*/ 0 w 135"/>
              <a:gd name="T5" fmla="*/ 415 h 418"/>
              <a:gd name="T6" fmla="*/ 41 w 135"/>
              <a:gd name="T7" fmla="*/ 2 h 418"/>
              <a:gd name="T8" fmla="*/ 43 w 135"/>
              <a:gd name="T9" fmla="*/ 0 h 418"/>
              <a:gd name="T10" fmla="*/ 43 w 135"/>
              <a:gd name="T11" fmla="*/ 0 h 418"/>
              <a:gd name="T12" fmla="*/ 45 w 135"/>
              <a:gd name="T13" fmla="*/ 2 h 418"/>
              <a:gd name="T14" fmla="*/ 134 w 135"/>
              <a:gd name="T15" fmla="*/ 256 h 418"/>
              <a:gd name="T16" fmla="*/ 134 w 135"/>
              <a:gd name="T17" fmla="*/ 258 h 418"/>
              <a:gd name="T18" fmla="*/ 4 w 135"/>
              <a:gd name="T19" fmla="*/ 417 h 418"/>
              <a:gd name="T20" fmla="*/ 2 w 135"/>
              <a:gd name="T21" fmla="*/ 418 h 418"/>
              <a:gd name="T22" fmla="*/ 5 w 135"/>
              <a:gd name="T23" fmla="*/ 408 h 418"/>
              <a:gd name="T24" fmla="*/ 130 w 135"/>
              <a:gd name="T25" fmla="*/ 256 h 418"/>
              <a:gd name="T26" fmla="*/ 44 w 135"/>
              <a:gd name="T27" fmla="*/ 13 h 418"/>
              <a:gd name="T28" fmla="*/ 5 w 135"/>
              <a:gd name="T29" fmla="*/ 40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418">
                <a:moveTo>
                  <a:pt x="2" y="418"/>
                </a:moveTo>
                <a:cubicBezTo>
                  <a:pt x="2" y="418"/>
                  <a:pt x="1" y="418"/>
                  <a:pt x="1" y="418"/>
                </a:cubicBezTo>
                <a:cubicBezTo>
                  <a:pt x="0" y="417"/>
                  <a:pt x="0" y="416"/>
                  <a:pt x="0" y="41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1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5" y="257"/>
                  <a:pt x="135" y="257"/>
                  <a:pt x="134" y="258"/>
                </a:cubicBezTo>
                <a:cubicBezTo>
                  <a:pt x="4" y="417"/>
                  <a:pt x="4" y="417"/>
                  <a:pt x="4" y="417"/>
                </a:cubicBezTo>
                <a:cubicBezTo>
                  <a:pt x="4" y="418"/>
                  <a:pt x="3" y="418"/>
                  <a:pt x="2" y="418"/>
                </a:cubicBezTo>
                <a:close/>
                <a:moveTo>
                  <a:pt x="5" y="408"/>
                </a:moveTo>
                <a:cubicBezTo>
                  <a:pt x="130" y="256"/>
                  <a:pt x="130" y="256"/>
                  <a:pt x="130" y="256"/>
                </a:cubicBezTo>
                <a:cubicBezTo>
                  <a:pt x="44" y="13"/>
                  <a:pt x="44" y="13"/>
                  <a:pt x="44" y="13"/>
                </a:cubicBezTo>
                <a:lnTo>
                  <a:pt x="5" y="4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2075260" y="1363662"/>
            <a:ext cx="566738" cy="1274763"/>
          </a:xfrm>
          <a:custGeom>
            <a:avLst/>
            <a:gdLst>
              <a:gd name="T0" fmla="*/ 3 w 266"/>
              <a:gd name="T1" fmla="*/ 448 h 448"/>
              <a:gd name="T2" fmla="*/ 2 w 266"/>
              <a:gd name="T3" fmla="*/ 448 h 448"/>
              <a:gd name="T4" fmla="*/ 1 w 266"/>
              <a:gd name="T5" fmla="*/ 445 h 448"/>
              <a:gd name="T6" fmla="*/ 261 w 266"/>
              <a:gd name="T7" fmla="*/ 1 h 448"/>
              <a:gd name="T8" fmla="*/ 263 w 266"/>
              <a:gd name="T9" fmla="*/ 0 h 448"/>
              <a:gd name="T10" fmla="*/ 264 w 266"/>
              <a:gd name="T11" fmla="*/ 0 h 448"/>
              <a:gd name="T12" fmla="*/ 266 w 266"/>
              <a:gd name="T13" fmla="*/ 3 h 448"/>
              <a:gd name="T14" fmla="*/ 204 w 266"/>
              <a:gd name="T15" fmla="*/ 325 h 448"/>
              <a:gd name="T16" fmla="*/ 203 w 266"/>
              <a:gd name="T17" fmla="*/ 327 h 448"/>
              <a:gd name="T18" fmla="*/ 4 w 266"/>
              <a:gd name="T19" fmla="*/ 448 h 448"/>
              <a:gd name="T20" fmla="*/ 3 w 266"/>
              <a:gd name="T21" fmla="*/ 448 h 448"/>
              <a:gd name="T22" fmla="*/ 10 w 266"/>
              <a:gd name="T23" fmla="*/ 439 h 448"/>
              <a:gd name="T24" fmla="*/ 200 w 266"/>
              <a:gd name="T25" fmla="*/ 323 h 448"/>
              <a:gd name="T26" fmla="*/ 258 w 266"/>
              <a:gd name="T27" fmla="*/ 16 h 448"/>
              <a:gd name="T28" fmla="*/ 10 w 266"/>
              <a:gd name="T29" fmla="*/ 439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6" h="448">
                <a:moveTo>
                  <a:pt x="3" y="448"/>
                </a:moveTo>
                <a:cubicBezTo>
                  <a:pt x="3" y="448"/>
                  <a:pt x="2" y="448"/>
                  <a:pt x="2" y="448"/>
                </a:cubicBezTo>
                <a:cubicBezTo>
                  <a:pt x="1" y="447"/>
                  <a:pt x="0" y="445"/>
                  <a:pt x="1" y="445"/>
                </a:cubicBezTo>
                <a:cubicBezTo>
                  <a:pt x="261" y="1"/>
                  <a:pt x="261" y="1"/>
                  <a:pt x="261" y="1"/>
                </a:cubicBezTo>
                <a:cubicBezTo>
                  <a:pt x="262" y="1"/>
                  <a:pt x="263" y="0"/>
                  <a:pt x="263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265" y="1"/>
                  <a:pt x="266" y="2"/>
                  <a:pt x="266" y="3"/>
                </a:cubicBezTo>
                <a:cubicBezTo>
                  <a:pt x="204" y="325"/>
                  <a:pt x="204" y="325"/>
                  <a:pt x="204" y="325"/>
                </a:cubicBezTo>
                <a:cubicBezTo>
                  <a:pt x="204" y="326"/>
                  <a:pt x="203" y="326"/>
                  <a:pt x="203" y="327"/>
                </a:cubicBezTo>
                <a:cubicBezTo>
                  <a:pt x="4" y="448"/>
                  <a:pt x="4" y="448"/>
                  <a:pt x="4" y="448"/>
                </a:cubicBezTo>
                <a:cubicBezTo>
                  <a:pt x="4" y="448"/>
                  <a:pt x="3" y="448"/>
                  <a:pt x="3" y="448"/>
                </a:cubicBezTo>
                <a:close/>
                <a:moveTo>
                  <a:pt x="10" y="439"/>
                </a:moveTo>
                <a:cubicBezTo>
                  <a:pt x="200" y="323"/>
                  <a:pt x="200" y="323"/>
                  <a:pt x="200" y="323"/>
                </a:cubicBezTo>
                <a:cubicBezTo>
                  <a:pt x="258" y="16"/>
                  <a:pt x="258" y="16"/>
                  <a:pt x="258" y="16"/>
                </a:cubicBezTo>
                <a:lnTo>
                  <a:pt x="10" y="4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23"/>
          <p:cNvSpPr>
            <a:spLocks noEditPoints="1"/>
          </p:cNvSpPr>
          <p:nvPr/>
        </p:nvSpPr>
        <p:spPr bwMode="auto">
          <a:xfrm>
            <a:off x="2824163" y="5718176"/>
            <a:ext cx="313135" cy="769938"/>
          </a:xfrm>
          <a:custGeom>
            <a:avLst/>
            <a:gdLst>
              <a:gd name="T0" fmla="*/ 145 w 147"/>
              <a:gd name="T1" fmla="*/ 271 h 271"/>
              <a:gd name="T2" fmla="*/ 143 w 147"/>
              <a:gd name="T3" fmla="*/ 270 h 271"/>
              <a:gd name="T4" fmla="*/ 1 w 147"/>
              <a:gd name="T5" fmla="*/ 147 h 271"/>
              <a:gd name="T6" fmla="*/ 0 w 147"/>
              <a:gd name="T7" fmla="*/ 146 h 271"/>
              <a:gd name="T8" fmla="*/ 1 w 147"/>
              <a:gd name="T9" fmla="*/ 144 h 271"/>
              <a:gd name="T10" fmla="*/ 139 w 147"/>
              <a:gd name="T11" fmla="*/ 1 h 271"/>
              <a:gd name="T12" fmla="*/ 141 w 147"/>
              <a:gd name="T13" fmla="*/ 0 h 271"/>
              <a:gd name="T14" fmla="*/ 141 w 147"/>
              <a:gd name="T15" fmla="*/ 0 h 271"/>
              <a:gd name="T16" fmla="*/ 142 w 147"/>
              <a:gd name="T17" fmla="*/ 0 h 271"/>
              <a:gd name="T18" fmla="*/ 143 w 147"/>
              <a:gd name="T19" fmla="*/ 2 h 271"/>
              <a:gd name="T20" fmla="*/ 147 w 147"/>
              <a:gd name="T21" fmla="*/ 268 h 271"/>
              <a:gd name="T22" fmla="*/ 146 w 147"/>
              <a:gd name="T23" fmla="*/ 270 h 271"/>
              <a:gd name="T24" fmla="*/ 145 w 147"/>
              <a:gd name="T25" fmla="*/ 271 h 271"/>
              <a:gd name="T26" fmla="*/ 143 w 147"/>
              <a:gd name="T27" fmla="*/ 263 h 271"/>
              <a:gd name="T28" fmla="*/ 139 w 147"/>
              <a:gd name="T29" fmla="*/ 8 h 271"/>
              <a:gd name="T30" fmla="*/ 6 w 147"/>
              <a:gd name="T31" fmla="*/ 146 h 271"/>
              <a:gd name="T32" fmla="*/ 143 w 147"/>
              <a:gd name="T33" fmla="*/ 263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7" h="271">
                <a:moveTo>
                  <a:pt x="145" y="271"/>
                </a:moveTo>
                <a:cubicBezTo>
                  <a:pt x="144" y="271"/>
                  <a:pt x="144" y="270"/>
                  <a:pt x="143" y="270"/>
                </a:cubicBezTo>
                <a:cubicBezTo>
                  <a:pt x="1" y="147"/>
                  <a:pt x="1" y="147"/>
                  <a:pt x="1" y="147"/>
                </a:cubicBezTo>
                <a:cubicBezTo>
                  <a:pt x="1" y="147"/>
                  <a:pt x="0" y="146"/>
                  <a:pt x="0" y="146"/>
                </a:cubicBezTo>
                <a:cubicBezTo>
                  <a:pt x="0" y="145"/>
                  <a:pt x="1" y="145"/>
                  <a:pt x="1" y="144"/>
                </a:cubicBezTo>
                <a:cubicBezTo>
                  <a:pt x="139" y="1"/>
                  <a:pt x="139" y="1"/>
                  <a:pt x="139" y="1"/>
                </a:cubicBezTo>
                <a:cubicBezTo>
                  <a:pt x="140" y="0"/>
                  <a:pt x="140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3" y="0"/>
                  <a:pt x="143" y="1"/>
                  <a:pt x="143" y="2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47" y="269"/>
                  <a:pt x="147" y="270"/>
                  <a:pt x="146" y="270"/>
                </a:cubicBezTo>
                <a:cubicBezTo>
                  <a:pt x="146" y="271"/>
                  <a:pt x="145" y="271"/>
                  <a:pt x="145" y="271"/>
                </a:cubicBezTo>
                <a:close/>
                <a:moveTo>
                  <a:pt x="143" y="263"/>
                </a:moveTo>
                <a:cubicBezTo>
                  <a:pt x="139" y="8"/>
                  <a:pt x="139" y="8"/>
                  <a:pt x="139" y="8"/>
                </a:cubicBezTo>
                <a:cubicBezTo>
                  <a:pt x="6" y="146"/>
                  <a:pt x="6" y="146"/>
                  <a:pt x="6" y="146"/>
                </a:cubicBezTo>
                <a:lnTo>
                  <a:pt x="143" y="2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Freeform 24"/>
          <p:cNvSpPr>
            <a:spLocks noEditPoints="1"/>
          </p:cNvSpPr>
          <p:nvPr/>
        </p:nvSpPr>
        <p:spPr bwMode="auto">
          <a:xfrm>
            <a:off x="3119438" y="5718176"/>
            <a:ext cx="570310" cy="769938"/>
          </a:xfrm>
          <a:custGeom>
            <a:avLst/>
            <a:gdLst>
              <a:gd name="T0" fmla="*/ 6 w 267"/>
              <a:gd name="T1" fmla="*/ 271 h 271"/>
              <a:gd name="T2" fmla="*/ 5 w 267"/>
              <a:gd name="T3" fmla="*/ 270 h 271"/>
              <a:gd name="T4" fmla="*/ 4 w 267"/>
              <a:gd name="T5" fmla="*/ 268 h 271"/>
              <a:gd name="T6" fmla="*/ 0 w 267"/>
              <a:gd name="T7" fmla="*/ 2 h 271"/>
              <a:gd name="T8" fmla="*/ 1 w 267"/>
              <a:gd name="T9" fmla="*/ 0 h 271"/>
              <a:gd name="T10" fmla="*/ 2 w 267"/>
              <a:gd name="T11" fmla="*/ 0 h 271"/>
              <a:gd name="T12" fmla="*/ 3 w 267"/>
              <a:gd name="T13" fmla="*/ 0 h 271"/>
              <a:gd name="T14" fmla="*/ 266 w 267"/>
              <a:gd name="T15" fmla="*/ 180 h 271"/>
              <a:gd name="T16" fmla="*/ 267 w 267"/>
              <a:gd name="T17" fmla="*/ 182 h 271"/>
              <a:gd name="T18" fmla="*/ 266 w 267"/>
              <a:gd name="T19" fmla="*/ 184 h 271"/>
              <a:gd name="T20" fmla="*/ 6 w 267"/>
              <a:gd name="T21" fmla="*/ 271 h 271"/>
              <a:gd name="T22" fmla="*/ 8 w 267"/>
              <a:gd name="T23" fmla="*/ 265 h 271"/>
              <a:gd name="T24" fmla="*/ 260 w 267"/>
              <a:gd name="T25" fmla="*/ 181 h 271"/>
              <a:gd name="T26" fmla="*/ 4 w 267"/>
              <a:gd name="T27" fmla="*/ 7 h 271"/>
              <a:gd name="T28" fmla="*/ 8 w 267"/>
              <a:gd name="T29" fmla="*/ 26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7" h="271">
                <a:moveTo>
                  <a:pt x="6" y="271"/>
                </a:moveTo>
                <a:cubicBezTo>
                  <a:pt x="6" y="271"/>
                  <a:pt x="5" y="271"/>
                  <a:pt x="5" y="270"/>
                </a:cubicBezTo>
                <a:cubicBezTo>
                  <a:pt x="4" y="270"/>
                  <a:pt x="4" y="269"/>
                  <a:pt x="4" y="26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266" y="180"/>
                  <a:pt x="266" y="180"/>
                  <a:pt x="266" y="180"/>
                </a:cubicBezTo>
                <a:cubicBezTo>
                  <a:pt x="267" y="181"/>
                  <a:pt x="267" y="182"/>
                  <a:pt x="267" y="182"/>
                </a:cubicBezTo>
                <a:cubicBezTo>
                  <a:pt x="267" y="183"/>
                  <a:pt x="266" y="184"/>
                  <a:pt x="266" y="184"/>
                </a:cubicBezTo>
                <a:cubicBezTo>
                  <a:pt x="6" y="271"/>
                  <a:pt x="6" y="271"/>
                  <a:pt x="6" y="271"/>
                </a:cubicBezTo>
                <a:close/>
                <a:moveTo>
                  <a:pt x="8" y="265"/>
                </a:moveTo>
                <a:cubicBezTo>
                  <a:pt x="260" y="181"/>
                  <a:pt x="260" y="181"/>
                  <a:pt x="260" y="181"/>
                </a:cubicBezTo>
                <a:cubicBezTo>
                  <a:pt x="4" y="7"/>
                  <a:pt x="4" y="7"/>
                  <a:pt x="4" y="7"/>
                </a:cubicBezTo>
                <a:lnTo>
                  <a:pt x="8" y="2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1843088" y="3798888"/>
            <a:ext cx="170260" cy="1136650"/>
          </a:xfrm>
          <a:custGeom>
            <a:avLst/>
            <a:gdLst>
              <a:gd name="T0" fmla="*/ 78 w 80"/>
              <a:gd name="T1" fmla="*/ 399 h 399"/>
              <a:gd name="T2" fmla="*/ 75 w 80"/>
              <a:gd name="T3" fmla="*/ 397 h 399"/>
              <a:gd name="T4" fmla="*/ 0 w 80"/>
              <a:gd name="T5" fmla="*/ 114 h 399"/>
              <a:gd name="T6" fmla="*/ 0 w 80"/>
              <a:gd name="T7" fmla="*/ 112 h 399"/>
              <a:gd name="T8" fmla="*/ 69 w 80"/>
              <a:gd name="T9" fmla="*/ 1 h 399"/>
              <a:gd name="T10" fmla="*/ 71 w 80"/>
              <a:gd name="T11" fmla="*/ 0 h 399"/>
              <a:gd name="T12" fmla="*/ 71 w 80"/>
              <a:gd name="T13" fmla="*/ 0 h 399"/>
              <a:gd name="T14" fmla="*/ 72 w 80"/>
              <a:gd name="T15" fmla="*/ 0 h 399"/>
              <a:gd name="T16" fmla="*/ 73 w 80"/>
              <a:gd name="T17" fmla="*/ 3 h 399"/>
              <a:gd name="T18" fmla="*/ 80 w 80"/>
              <a:gd name="T19" fmla="*/ 396 h 399"/>
              <a:gd name="T20" fmla="*/ 78 w 80"/>
              <a:gd name="T21" fmla="*/ 399 h 399"/>
              <a:gd name="T22" fmla="*/ 78 w 80"/>
              <a:gd name="T23" fmla="*/ 399 h 399"/>
              <a:gd name="T24" fmla="*/ 75 w 80"/>
              <a:gd name="T25" fmla="*/ 377 h 399"/>
              <a:gd name="T26" fmla="*/ 69 w 80"/>
              <a:gd name="T27" fmla="*/ 11 h 399"/>
              <a:gd name="T28" fmla="*/ 5 w 80"/>
              <a:gd name="T29" fmla="*/ 114 h 399"/>
              <a:gd name="T30" fmla="*/ 75 w 80"/>
              <a:gd name="T31" fmla="*/ 377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399">
                <a:moveTo>
                  <a:pt x="78" y="399"/>
                </a:moveTo>
                <a:cubicBezTo>
                  <a:pt x="76" y="399"/>
                  <a:pt x="76" y="398"/>
                  <a:pt x="75" y="3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3"/>
                  <a:pt x="0" y="112"/>
                  <a:pt x="0" y="112"/>
                </a:cubicBezTo>
                <a:cubicBezTo>
                  <a:pt x="69" y="1"/>
                  <a:pt x="69" y="1"/>
                  <a:pt x="69" y="1"/>
                </a:cubicBezTo>
                <a:cubicBezTo>
                  <a:pt x="69" y="1"/>
                  <a:pt x="70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3" y="1"/>
                  <a:pt x="73" y="1"/>
                  <a:pt x="73" y="3"/>
                </a:cubicBezTo>
                <a:cubicBezTo>
                  <a:pt x="80" y="396"/>
                  <a:pt x="80" y="396"/>
                  <a:pt x="80" y="396"/>
                </a:cubicBezTo>
                <a:cubicBezTo>
                  <a:pt x="80" y="398"/>
                  <a:pt x="79" y="399"/>
                  <a:pt x="78" y="399"/>
                </a:cubicBezTo>
                <a:cubicBezTo>
                  <a:pt x="78" y="399"/>
                  <a:pt x="78" y="399"/>
                  <a:pt x="78" y="399"/>
                </a:cubicBezTo>
                <a:close/>
                <a:moveTo>
                  <a:pt x="75" y="377"/>
                </a:moveTo>
                <a:cubicBezTo>
                  <a:pt x="69" y="11"/>
                  <a:pt x="69" y="11"/>
                  <a:pt x="69" y="11"/>
                </a:cubicBezTo>
                <a:cubicBezTo>
                  <a:pt x="5" y="114"/>
                  <a:pt x="5" y="114"/>
                  <a:pt x="5" y="114"/>
                </a:cubicBezTo>
                <a:lnTo>
                  <a:pt x="75" y="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26"/>
          <p:cNvSpPr>
            <a:spLocks noEditPoints="1"/>
          </p:cNvSpPr>
          <p:nvPr/>
        </p:nvSpPr>
        <p:spPr bwMode="auto">
          <a:xfrm>
            <a:off x="3128963" y="6229351"/>
            <a:ext cx="711994" cy="657225"/>
          </a:xfrm>
          <a:custGeom>
            <a:avLst/>
            <a:gdLst>
              <a:gd name="T0" fmla="*/ 331 w 334"/>
              <a:gd name="T1" fmla="*/ 231 h 231"/>
              <a:gd name="T2" fmla="*/ 331 w 334"/>
              <a:gd name="T3" fmla="*/ 231 h 231"/>
              <a:gd name="T4" fmla="*/ 1 w 334"/>
              <a:gd name="T5" fmla="*/ 91 h 231"/>
              <a:gd name="T6" fmla="*/ 0 w 334"/>
              <a:gd name="T7" fmla="*/ 88 h 231"/>
              <a:gd name="T8" fmla="*/ 1 w 334"/>
              <a:gd name="T9" fmla="*/ 86 h 231"/>
              <a:gd name="T10" fmla="*/ 260 w 334"/>
              <a:gd name="T11" fmla="*/ 0 h 231"/>
              <a:gd name="T12" fmla="*/ 261 w 334"/>
              <a:gd name="T13" fmla="*/ 0 h 231"/>
              <a:gd name="T14" fmla="*/ 262 w 334"/>
              <a:gd name="T15" fmla="*/ 0 h 231"/>
              <a:gd name="T16" fmla="*/ 263 w 334"/>
              <a:gd name="T17" fmla="*/ 1 h 231"/>
              <a:gd name="T18" fmla="*/ 334 w 334"/>
              <a:gd name="T19" fmla="*/ 228 h 231"/>
              <a:gd name="T20" fmla="*/ 333 w 334"/>
              <a:gd name="T21" fmla="*/ 230 h 231"/>
              <a:gd name="T22" fmla="*/ 333 w 334"/>
              <a:gd name="T23" fmla="*/ 230 h 231"/>
              <a:gd name="T24" fmla="*/ 333 w 334"/>
              <a:gd name="T25" fmla="*/ 230 h 231"/>
              <a:gd name="T26" fmla="*/ 331 w 334"/>
              <a:gd name="T27" fmla="*/ 231 h 231"/>
              <a:gd name="T28" fmla="*/ 328 w 334"/>
              <a:gd name="T29" fmla="*/ 224 h 231"/>
              <a:gd name="T30" fmla="*/ 259 w 334"/>
              <a:gd name="T31" fmla="*/ 5 h 231"/>
              <a:gd name="T32" fmla="*/ 9 w 334"/>
              <a:gd name="T33" fmla="*/ 89 h 231"/>
              <a:gd name="T34" fmla="*/ 328 w 334"/>
              <a:gd name="T35" fmla="*/ 22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4" h="231">
                <a:moveTo>
                  <a:pt x="331" y="231"/>
                </a:moveTo>
                <a:cubicBezTo>
                  <a:pt x="331" y="231"/>
                  <a:pt x="331" y="231"/>
                  <a:pt x="331" y="231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0"/>
                  <a:pt x="0" y="89"/>
                  <a:pt x="0" y="88"/>
                </a:cubicBezTo>
                <a:cubicBezTo>
                  <a:pt x="0" y="87"/>
                  <a:pt x="0" y="86"/>
                  <a:pt x="1" y="86"/>
                </a:cubicBezTo>
                <a:cubicBezTo>
                  <a:pt x="260" y="0"/>
                  <a:pt x="260" y="0"/>
                  <a:pt x="260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1" y="0"/>
                  <a:pt x="262" y="0"/>
                  <a:pt x="262" y="0"/>
                </a:cubicBezTo>
                <a:cubicBezTo>
                  <a:pt x="262" y="0"/>
                  <a:pt x="263" y="1"/>
                  <a:pt x="263" y="1"/>
                </a:cubicBezTo>
                <a:cubicBezTo>
                  <a:pt x="334" y="228"/>
                  <a:pt x="334" y="228"/>
                  <a:pt x="334" y="228"/>
                </a:cubicBezTo>
                <a:cubicBezTo>
                  <a:pt x="334" y="228"/>
                  <a:pt x="334" y="229"/>
                  <a:pt x="333" y="230"/>
                </a:cubicBezTo>
                <a:cubicBezTo>
                  <a:pt x="333" y="230"/>
                  <a:pt x="333" y="230"/>
                  <a:pt x="333" y="230"/>
                </a:cubicBezTo>
                <a:cubicBezTo>
                  <a:pt x="333" y="230"/>
                  <a:pt x="333" y="230"/>
                  <a:pt x="333" y="230"/>
                </a:cubicBezTo>
                <a:cubicBezTo>
                  <a:pt x="332" y="230"/>
                  <a:pt x="332" y="231"/>
                  <a:pt x="331" y="231"/>
                </a:cubicBezTo>
                <a:close/>
                <a:moveTo>
                  <a:pt x="328" y="224"/>
                </a:moveTo>
                <a:cubicBezTo>
                  <a:pt x="259" y="5"/>
                  <a:pt x="259" y="5"/>
                  <a:pt x="259" y="5"/>
                </a:cubicBezTo>
                <a:cubicBezTo>
                  <a:pt x="9" y="89"/>
                  <a:pt x="9" y="89"/>
                  <a:pt x="9" y="89"/>
                </a:cubicBezTo>
                <a:lnTo>
                  <a:pt x="328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1843088" y="1847850"/>
            <a:ext cx="245269" cy="992188"/>
          </a:xfrm>
          <a:custGeom>
            <a:avLst/>
            <a:gdLst>
              <a:gd name="T0" fmla="*/ 0 w 206"/>
              <a:gd name="T1" fmla="*/ 622 h 625"/>
              <a:gd name="T2" fmla="*/ 197 w 206"/>
              <a:gd name="T3" fmla="*/ 0 h 625"/>
              <a:gd name="T4" fmla="*/ 206 w 206"/>
              <a:gd name="T5" fmla="*/ 3 h 625"/>
              <a:gd name="T6" fmla="*/ 7 w 206"/>
              <a:gd name="T7" fmla="*/ 625 h 625"/>
              <a:gd name="T8" fmla="*/ 0 w 206"/>
              <a:gd name="T9" fmla="*/ 622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625">
                <a:moveTo>
                  <a:pt x="0" y="622"/>
                </a:moveTo>
                <a:lnTo>
                  <a:pt x="197" y="0"/>
                </a:lnTo>
                <a:lnTo>
                  <a:pt x="206" y="3"/>
                </a:lnTo>
                <a:lnTo>
                  <a:pt x="7" y="625"/>
                </a:lnTo>
                <a:lnTo>
                  <a:pt x="0" y="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28"/>
          <p:cNvSpPr>
            <a:spLocks noEditPoints="1"/>
          </p:cNvSpPr>
          <p:nvPr/>
        </p:nvSpPr>
        <p:spPr bwMode="auto">
          <a:xfrm>
            <a:off x="3704034" y="-184149"/>
            <a:ext cx="1115616" cy="214313"/>
          </a:xfrm>
          <a:custGeom>
            <a:avLst/>
            <a:gdLst>
              <a:gd name="T0" fmla="*/ 213 w 523"/>
              <a:gd name="T1" fmla="*/ 75 h 75"/>
              <a:gd name="T2" fmla="*/ 213 w 523"/>
              <a:gd name="T3" fmla="*/ 74 h 75"/>
              <a:gd name="T4" fmla="*/ 2 w 523"/>
              <a:gd name="T5" fmla="*/ 19 h 75"/>
              <a:gd name="T6" fmla="*/ 0 w 523"/>
              <a:gd name="T7" fmla="*/ 16 h 75"/>
              <a:gd name="T8" fmla="*/ 3 w 523"/>
              <a:gd name="T9" fmla="*/ 14 h 75"/>
              <a:gd name="T10" fmla="*/ 521 w 523"/>
              <a:gd name="T11" fmla="*/ 0 h 75"/>
              <a:gd name="T12" fmla="*/ 523 w 523"/>
              <a:gd name="T13" fmla="*/ 2 h 75"/>
              <a:gd name="T14" fmla="*/ 522 w 523"/>
              <a:gd name="T15" fmla="*/ 5 h 75"/>
              <a:gd name="T16" fmla="*/ 214 w 523"/>
              <a:gd name="T17" fmla="*/ 75 h 75"/>
              <a:gd name="T18" fmla="*/ 213 w 523"/>
              <a:gd name="T19" fmla="*/ 75 h 75"/>
              <a:gd name="T20" fmla="*/ 214 w 523"/>
              <a:gd name="T21" fmla="*/ 70 h 75"/>
              <a:gd name="T22" fmla="*/ 497 w 523"/>
              <a:gd name="T23" fmla="*/ 6 h 75"/>
              <a:gd name="T24" fmla="*/ 19 w 523"/>
              <a:gd name="T25" fmla="*/ 18 h 75"/>
              <a:gd name="T26" fmla="*/ 214 w 523"/>
              <a:gd name="T27" fmla="*/ 7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75">
                <a:moveTo>
                  <a:pt x="213" y="75"/>
                </a:moveTo>
                <a:cubicBezTo>
                  <a:pt x="213" y="74"/>
                  <a:pt x="213" y="74"/>
                  <a:pt x="213" y="74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8"/>
                  <a:pt x="0" y="17"/>
                  <a:pt x="0" y="16"/>
                </a:cubicBezTo>
                <a:cubicBezTo>
                  <a:pt x="1" y="15"/>
                  <a:pt x="2" y="14"/>
                  <a:pt x="3" y="14"/>
                </a:cubicBezTo>
                <a:cubicBezTo>
                  <a:pt x="521" y="0"/>
                  <a:pt x="521" y="0"/>
                  <a:pt x="521" y="0"/>
                </a:cubicBezTo>
                <a:cubicBezTo>
                  <a:pt x="522" y="0"/>
                  <a:pt x="523" y="1"/>
                  <a:pt x="523" y="2"/>
                </a:cubicBezTo>
                <a:cubicBezTo>
                  <a:pt x="523" y="3"/>
                  <a:pt x="523" y="5"/>
                  <a:pt x="522" y="5"/>
                </a:cubicBezTo>
                <a:cubicBezTo>
                  <a:pt x="214" y="75"/>
                  <a:pt x="214" y="75"/>
                  <a:pt x="214" y="75"/>
                </a:cubicBezTo>
                <a:lnTo>
                  <a:pt x="213" y="75"/>
                </a:lnTo>
                <a:close/>
                <a:moveTo>
                  <a:pt x="214" y="70"/>
                </a:moveTo>
                <a:cubicBezTo>
                  <a:pt x="497" y="6"/>
                  <a:pt x="497" y="6"/>
                  <a:pt x="497" y="6"/>
                </a:cubicBezTo>
                <a:cubicBezTo>
                  <a:pt x="19" y="18"/>
                  <a:pt x="19" y="18"/>
                  <a:pt x="19" y="18"/>
                </a:cubicBezTo>
                <a:lnTo>
                  <a:pt x="214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4164806" y="6958013"/>
            <a:ext cx="1151335" cy="236538"/>
          </a:xfrm>
          <a:custGeom>
            <a:avLst/>
            <a:gdLst>
              <a:gd name="T0" fmla="*/ 3 w 540"/>
              <a:gd name="T1" fmla="*/ 83 h 83"/>
              <a:gd name="T2" fmla="*/ 0 w 540"/>
              <a:gd name="T3" fmla="*/ 81 h 83"/>
              <a:gd name="T4" fmla="*/ 2 w 540"/>
              <a:gd name="T5" fmla="*/ 79 h 83"/>
              <a:gd name="T6" fmla="*/ 230 w 540"/>
              <a:gd name="T7" fmla="*/ 0 h 83"/>
              <a:gd name="T8" fmla="*/ 231 w 540"/>
              <a:gd name="T9" fmla="*/ 0 h 83"/>
              <a:gd name="T10" fmla="*/ 231 w 540"/>
              <a:gd name="T11" fmla="*/ 0 h 83"/>
              <a:gd name="T12" fmla="*/ 538 w 540"/>
              <a:gd name="T13" fmla="*/ 51 h 83"/>
              <a:gd name="T14" fmla="*/ 540 w 540"/>
              <a:gd name="T15" fmla="*/ 54 h 83"/>
              <a:gd name="T16" fmla="*/ 538 w 540"/>
              <a:gd name="T17" fmla="*/ 56 h 83"/>
              <a:gd name="T18" fmla="*/ 3 w 540"/>
              <a:gd name="T19" fmla="*/ 83 h 83"/>
              <a:gd name="T20" fmla="*/ 19 w 540"/>
              <a:gd name="T21" fmla="*/ 78 h 83"/>
              <a:gd name="T22" fmla="*/ 516 w 540"/>
              <a:gd name="T23" fmla="*/ 52 h 83"/>
              <a:gd name="T24" fmla="*/ 231 w 540"/>
              <a:gd name="T25" fmla="*/ 5 h 83"/>
              <a:gd name="T26" fmla="*/ 19 w 540"/>
              <a:gd name="T27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0" h="83">
                <a:moveTo>
                  <a:pt x="3" y="83"/>
                </a:moveTo>
                <a:cubicBezTo>
                  <a:pt x="1" y="83"/>
                  <a:pt x="0" y="83"/>
                  <a:pt x="0" y="81"/>
                </a:cubicBezTo>
                <a:cubicBezTo>
                  <a:pt x="0" y="80"/>
                  <a:pt x="1" y="79"/>
                  <a:pt x="2" y="79"/>
                </a:cubicBezTo>
                <a:cubicBezTo>
                  <a:pt x="230" y="0"/>
                  <a:pt x="230" y="0"/>
                  <a:pt x="230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40" y="51"/>
                  <a:pt x="540" y="52"/>
                  <a:pt x="540" y="54"/>
                </a:cubicBezTo>
                <a:cubicBezTo>
                  <a:pt x="540" y="55"/>
                  <a:pt x="539" y="56"/>
                  <a:pt x="538" y="56"/>
                </a:cubicBezTo>
                <a:cubicBezTo>
                  <a:pt x="3" y="83"/>
                  <a:pt x="3" y="83"/>
                  <a:pt x="3" y="83"/>
                </a:cubicBezTo>
                <a:close/>
                <a:moveTo>
                  <a:pt x="19" y="78"/>
                </a:moveTo>
                <a:cubicBezTo>
                  <a:pt x="516" y="52"/>
                  <a:pt x="516" y="52"/>
                  <a:pt x="516" y="52"/>
                </a:cubicBezTo>
                <a:cubicBezTo>
                  <a:pt x="231" y="5"/>
                  <a:pt x="231" y="5"/>
                  <a:pt x="231" y="5"/>
                </a:cubicBezTo>
                <a:lnTo>
                  <a:pt x="19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Freeform 30"/>
          <p:cNvSpPr>
            <a:spLocks noEditPoints="1"/>
          </p:cNvSpPr>
          <p:nvPr/>
        </p:nvSpPr>
        <p:spPr bwMode="auto">
          <a:xfrm>
            <a:off x="3679032" y="6096000"/>
            <a:ext cx="1038225" cy="876300"/>
          </a:xfrm>
          <a:custGeom>
            <a:avLst/>
            <a:gdLst>
              <a:gd name="T0" fmla="*/ 459 w 487"/>
              <a:gd name="T1" fmla="*/ 308 h 308"/>
              <a:gd name="T2" fmla="*/ 457 w 487"/>
              <a:gd name="T3" fmla="*/ 308 h 308"/>
              <a:gd name="T4" fmla="*/ 2 w 487"/>
              <a:gd name="T5" fmla="*/ 51 h 308"/>
              <a:gd name="T6" fmla="*/ 1 w 487"/>
              <a:gd name="T7" fmla="*/ 49 h 308"/>
              <a:gd name="T8" fmla="*/ 3 w 487"/>
              <a:gd name="T9" fmla="*/ 47 h 308"/>
              <a:gd name="T10" fmla="*/ 484 w 487"/>
              <a:gd name="T11" fmla="*/ 0 h 308"/>
              <a:gd name="T12" fmla="*/ 486 w 487"/>
              <a:gd name="T13" fmla="*/ 1 h 308"/>
              <a:gd name="T14" fmla="*/ 487 w 487"/>
              <a:gd name="T15" fmla="*/ 3 h 308"/>
              <a:gd name="T16" fmla="*/ 461 w 487"/>
              <a:gd name="T17" fmla="*/ 306 h 308"/>
              <a:gd name="T18" fmla="*/ 460 w 487"/>
              <a:gd name="T19" fmla="*/ 308 h 308"/>
              <a:gd name="T20" fmla="*/ 459 w 487"/>
              <a:gd name="T21" fmla="*/ 308 h 308"/>
              <a:gd name="T22" fmla="*/ 457 w 487"/>
              <a:gd name="T23" fmla="*/ 302 h 308"/>
              <a:gd name="T24" fmla="*/ 482 w 487"/>
              <a:gd name="T25" fmla="*/ 5 h 308"/>
              <a:gd name="T26" fmla="*/ 10 w 487"/>
              <a:gd name="T27" fmla="*/ 51 h 308"/>
              <a:gd name="T28" fmla="*/ 457 w 487"/>
              <a:gd name="T29" fmla="*/ 30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08">
                <a:moveTo>
                  <a:pt x="459" y="308"/>
                </a:moveTo>
                <a:cubicBezTo>
                  <a:pt x="458" y="308"/>
                  <a:pt x="458" y="308"/>
                  <a:pt x="457" y="308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0"/>
                  <a:pt x="1" y="49"/>
                </a:cubicBezTo>
                <a:cubicBezTo>
                  <a:pt x="1" y="48"/>
                  <a:pt x="2" y="47"/>
                  <a:pt x="3" y="47"/>
                </a:cubicBezTo>
                <a:cubicBezTo>
                  <a:pt x="3" y="47"/>
                  <a:pt x="484" y="0"/>
                  <a:pt x="484" y="0"/>
                </a:cubicBezTo>
                <a:cubicBezTo>
                  <a:pt x="485" y="0"/>
                  <a:pt x="486" y="0"/>
                  <a:pt x="486" y="1"/>
                </a:cubicBezTo>
                <a:cubicBezTo>
                  <a:pt x="487" y="1"/>
                  <a:pt x="487" y="2"/>
                  <a:pt x="487" y="3"/>
                </a:cubicBezTo>
                <a:cubicBezTo>
                  <a:pt x="461" y="306"/>
                  <a:pt x="461" y="306"/>
                  <a:pt x="461" y="306"/>
                </a:cubicBezTo>
                <a:cubicBezTo>
                  <a:pt x="461" y="307"/>
                  <a:pt x="460" y="307"/>
                  <a:pt x="460" y="308"/>
                </a:cubicBezTo>
                <a:cubicBezTo>
                  <a:pt x="459" y="308"/>
                  <a:pt x="459" y="308"/>
                  <a:pt x="459" y="308"/>
                </a:cubicBezTo>
                <a:close/>
                <a:moveTo>
                  <a:pt x="457" y="302"/>
                </a:moveTo>
                <a:cubicBezTo>
                  <a:pt x="482" y="5"/>
                  <a:pt x="482" y="5"/>
                  <a:pt x="482" y="5"/>
                </a:cubicBezTo>
                <a:cubicBezTo>
                  <a:pt x="10" y="51"/>
                  <a:pt x="10" y="51"/>
                  <a:pt x="10" y="51"/>
                </a:cubicBezTo>
                <a:lnTo>
                  <a:pt x="457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Freeform 31"/>
          <p:cNvSpPr>
            <a:spLocks noEditPoints="1"/>
          </p:cNvSpPr>
          <p:nvPr/>
        </p:nvSpPr>
        <p:spPr bwMode="auto">
          <a:xfrm>
            <a:off x="3830242" y="6872288"/>
            <a:ext cx="831056" cy="322263"/>
          </a:xfrm>
          <a:custGeom>
            <a:avLst/>
            <a:gdLst>
              <a:gd name="T0" fmla="*/ 160 w 390"/>
              <a:gd name="T1" fmla="*/ 113 h 113"/>
              <a:gd name="T2" fmla="*/ 158 w 390"/>
              <a:gd name="T3" fmla="*/ 113 h 113"/>
              <a:gd name="T4" fmla="*/ 1 w 390"/>
              <a:gd name="T5" fmla="*/ 4 h 113"/>
              <a:gd name="T6" fmla="*/ 0 w 390"/>
              <a:gd name="T7" fmla="*/ 1 h 113"/>
              <a:gd name="T8" fmla="*/ 2 w 390"/>
              <a:gd name="T9" fmla="*/ 0 h 113"/>
              <a:gd name="T10" fmla="*/ 388 w 390"/>
              <a:gd name="T11" fmla="*/ 30 h 113"/>
              <a:gd name="T12" fmla="*/ 390 w 390"/>
              <a:gd name="T13" fmla="*/ 32 h 113"/>
              <a:gd name="T14" fmla="*/ 388 w 390"/>
              <a:gd name="T15" fmla="*/ 35 h 113"/>
              <a:gd name="T16" fmla="*/ 160 w 390"/>
              <a:gd name="T17" fmla="*/ 113 h 113"/>
              <a:gd name="T18" fmla="*/ 160 w 390"/>
              <a:gd name="T19" fmla="*/ 109 h 113"/>
              <a:gd name="T20" fmla="*/ 376 w 390"/>
              <a:gd name="T21" fmla="*/ 34 h 113"/>
              <a:gd name="T22" fmla="*/ 11 w 390"/>
              <a:gd name="T23" fmla="*/ 5 h 113"/>
              <a:gd name="T24" fmla="*/ 160 w 390"/>
              <a:gd name="T25" fmla="*/ 10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113">
                <a:moveTo>
                  <a:pt x="160" y="113"/>
                </a:moveTo>
                <a:cubicBezTo>
                  <a:pt x="159" y="113"/>
                  <a:pt x="159" y="113"/>
                  <a:pt x="158" y="113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2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88" y="30"/>
                  <a:pt x="388" y="30"/>
                  <a:pt x="388" y="30"/>
                </a:cubicBezTo>
                <a:cubicBezTo>
                  <a:pt x="389" y="31"/>
                  <a:pt x="390" y="31"/>
                  <a:pt x="390" y="32"/>
                </a:cubicBezTo>
                <a:cubicBezTo>
                  <a:pt x="390" y="34"/>
                  <a:pt x="389" y="35"/>
                  <a:pt x="388" y="35"/>
                </a:cubicBezTo>
                <a:cubicBezTo>
                  <a:pt x="160" y="113"/>
                  <a:pt x="160" y="113"/>
                  <a:pt x="160" y="113"/>
                </a:cubicBezTo>
                <a:close/>
                <a:moveTo>
                  <a:pt x="160" y="109"/>
                </a:moveTo>
                <a:cubicBezTo>
                  <a:pt x="376" y="34"/>
                  <a:pt x="376" y="34"/>
                  <a:pt x="376" y="34"/>
                </a:cubicBezTo>
                <a:cubicBezTo>
                  <a:pt x="11" y="5"/>
                  <a:pt x="11" y="5"/>
                  <a:pt x="11" y="5"/>
                </a:cubicBezTo>
                <a:lnTo>
                  <a:pt x="160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Freeform 32"/>
          <p:cNvSpPr>
            <a:spLocks noEditPoints="1"/>
          </p:cNvSpPr>
          <p:nvPr/>
        </p:nvSpPr>
        <p:spPr bwMode="auto">
          <a:xfrm>
            <a:off x="3679032" y="6229350"/>
            <a:ext cx="982266" cy="742950"/>
          </a:xfrm>
          <a:custGeom>
            <a:avLst/>
            <a:gdLst>
              <a:gd name="T0" fmla="*/ 73 w 461"/>
              <a:gd name="T1" fmla="*/ 231 h 261"/>
              <a:gd name="T2" fmla="*/ 71 w 461"/>
              <a:gd name="T3" fmla="*/ 229 h 261"/>
              <a:gd name="T4" fmla="*/ 1 w 461"/>
              <a:gd name="T5" fmla="*/ 3 h 261"/>
              <a:gd name="T6" fmla="*/ 1 w 461"/>
              <a:gd name="T7" fmla="*/ 0 h 261"/>
              <a:gd name="T8" fmla="*/ 3 w 461"/>
              <a:gd name="T9" fmla="*/ 0 h 261"/>
              <a:gd name="T10" fmla="*/ 4 w 461"/>
              <a:gd name="T11" fmla="*/ 0 h 261"/>
              <a:gd name="T12" fmla="*/ 460 w 461"/>
              <a:gd name="T13" fmla="*/ 257 h 261"/>
              <a:gd name="T14" fmla="*/ 461 w 461"/>
              <a:gd name="T15" fmla="*/ 259 h 261"/>
              <a:gd name="T16" fmla="*/ 459 w 461"/>
              <a:gd name="T17" fmla="*/ 261 h 261"/>
              <a:gd name="T18" fmla="*/ 73 w 461"/>
              <a:gd name="T19" fmla="*/ 231 h 261"/>
              <a:gd name="T20" fmla="*/ 448 w 461"/>
              <a:gd name="T21" fmla="*/ 256 h 261"/>
              <a:gd name="T22" fmla="*/ 7 w 461"/>
              <a:gd name="T23" fmla="*/ 7 h 261"/>
              <a:gd name="T24" fmla="*/ 75 w 461"/>
              <a:gd name="T25" fmla="*/ 226 h 261"/>
              <a:gd name="T26" fmla="*/ 448 w 461"/>
              <a:gd name="T27" fmla="*/ 256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1" h="261">
                <a:moveTo>
                  <a:pt x="73" y="231"/>
                </a:moveTo>
                <a:cubicBezTo>
                  <a:pt x="72" y="231"/>
                  <a:pt x="71" y="230"/>
                  <a:pt x="71" y="229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460" y="257"/>
                  <a:pt x="460" y="257"/>
                  <a:pt x="460" y="257"/>
                </a:cubicBezTo>
                <a:cubicBezTo>
                  <a:pt x="461" y="257"/>
                  <a:pt x="461" y="258"/>
                  <a:pt x="461" y="259"/>
                </a:cubicBezTo>
                <a:cubicBezTo>
                  <a:pt x="460" y="261"/>
                  <a:pt x="460" y="261"/>
                  <a:pt x="459" y="261"/>
                </a:cubicBezTo>
                <a:lnTo>
                  <a:pt x="73" y="231"/>
                </a:lnTo>
                <a:close/>
                <a:moveTo>
                  <a:pt x="448" y="256"/>
                </a:moveTo>
                <a:cubicBezTo>
                  <a:pt x="7" y="7"/>
                  <a:pt x="7" y="7"/>
                  <a:pt x="7" y="7"/>
                </a:cubicBezTo>
                <a:cubicBezTo>
                  <a:pt x="75" y="226"/>
                  <a:pt x="75" y="226"/>
                  <a:pt x="75" y="226"/>
                </a:cubicBezTo>
                <a:lnTo>
                  <a:pt x="448" y="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Freeform 33"/>
          <p:cNvSpPr>
            <a:spLocks noEditPoints="1"/>
          </p:cNvSpPr>
          <p:nvPr/>
        </p:nvSpPr>
        <p:spPr bwMode="auto">
          <a:xfrm>
            <a:off x="7190186" y="2605087"/>
            <a:ext cx="177403" cy="531813"/>
          </a:xfrm>
          <a:custGeom>
            <a:avLst/>
            <a:gdLst>
              <a:gd name="T0" fmla="*/ 81 w 83"/>
              <a:gd name="T1" fmla="*/ 187 h 187"/>
              <a:gd name="T2" fmla="*/ 80 w 83"/>
              <a:gd name="T3" fmla="*/ 186 h 187"/>
              <a:gd name="T4" fmla="*/ 1 w 83"/>
              <a:gd name="T5" fmla="*/ 152 h 187"/>
              <a:gd name="T6" fmla="*/ 0 w 83"/>
              <a:gd name="T7" fmla="*/ 149 h 187"/>
              <a:gd name="T8" fmla="*/ 32 w 83"/>
              <a:gd name="T9" fmla="*/ 2 h 187"/>
              <a:gd name="T10" fmla="*/ 35 w 83"/>
              <a:gd name="T11" fmla="*/ 0 h 187"/>
              <a:gd name="T12" fmla="*/ 37 w 83"/>
              <a:gd name="T13" fmla="*/ 2 h 187"/>
              <a:gd name="T14" fmla="*/ 83 w 83"/>
              <a:gd name="T15" fmla="*/ 184 h 187"/>
              <a:gd name="T16" fmla="*/ 82 w 83"/>
              <a:gd name="T17" fmla="*/ 186 h 187"/>
              <a:gd name="T18" fmla="*/ 81 w 83"/>
              <a:gd name="T19" fmla="*/ 187 h 187"/>
              <a:gd name="T20" fmla="*/ 77 w 83"/>
              <a:gd name="T21" fmla="*/ 180 h 187"/>
              <a:gd name="T22" fmla="*/ 35 w 83"/>
              <a:gd name="T23" fmla="*/ 13 h 187"/>
              <a:gd name="T24" fmla="*/ 5 w 83"/>
              <a:gd name="T25" fmla="*/ 148 h 187"/>
              <a:gd name="T26" fmla="*/ 77 w 83"/>
              <a:gd name="T27" fmla="*/ 18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87">
                <a:moveTo>
                  <a:pt x="81" y="187"/>
                </a:moveTo>
                <a:cubicBezTo>
                  <a:pt x="80" y="187"/>
                  <a:pt x="80" y="186"/>
                  <a:pt x="80" y="186"/>
                </a:cubicBezTo>
                <a:cubicBezTo>
                  <a:pt x="1" y="152"/>
                  <a:pt x="1" y="152"/>
                  <a:pt x="1" y="152"/>
                </a:cubicBezTo>
                <a:cubicBezTo>
                  <a:pt x="0" y="151"/>
                  <a:pt x="0" y="150"/>
                  <a:pt x="0" y="149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1"/>
                  <a:pt x="33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83" y="184"/>
                  <a:pt x="83" y="184"/>
                  <a:pt x="83" y="184"/>
                </a:cubicBezTo>
                <a:cubicBezTo>
                  <a:pt x="83" y="185"/>
                  <a:pt x="83" y="185"/>
                  <a:pt x="82" y="186"/>
                </a:cubicBezTo>
                <a:cubicBezTo>
                  <a:pt x="82" y="186"/>
                  <a:pt x="81" y="187"/>
                  <a:pt x="81" y="187"/>
                </a:cubicBezTo>
                <a:close/>
                <a:moveTo>
                  <a:pt x="77" y="180"/>
                </a:moveTo>
                <a:cubicBezTo>
                  <a:pt x="35" y="13"/>
                  <a:pt x="35" y="13"/>
                  <a:pt x="35" y="13"/>
                </a:cubicBezTo>
                <a:cubicBezTo>
                  <a:pt x="5" y="148"/>
                  <a:pt x="5" y="148"/>
                  <a:pt x="5" y="148"/>
                </a:cubicBezTo>
                <a:lnTo>
                  <a:pt x="77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>
            <a:off x="5822157" y="5578475"/>
            <a:ext cx="841772" cy="742950"/>
          </a:xfrm>
          <a:custGeom>
            <a:avLst/>
            <a:gdLst>
              <a:gd name="T0" fmla="*/ 141 w 395"/>
              <a:gd name="T1" fmla="*/ 261 h 261"/>
              <a:gd name="T2" fmla="*/ 139 w 395"/>
              <a:gd name="T3" fmla="*/ 260 h 261"/>
              <a:gd name="T4" fmla="*/ 1 w 395"/>
              <a:gd name="T5" fmla="*/ 93 h 261"/>
              <a:gd name="T6" fmla="*/ 1 w 395"/>
              <a:gd name="T7" fmla="*/ 91 h 261"/>
              <a:gd name="T8" fmla="*/ 2 w 395"/>
              <a:gd name="T9" fmla="*/ 90 h 261"/>
              <a:gd name="T10" fmla="*/ 393 w 395"/>
              <a:gd name="T11" fmla="*/ 0 h 261"/>
              <a:gd name="T12" fmla="*/ 393 w 395"/>
              <a:gd name="T13" fmla="*/ 0 h 261"/>
              <a:gd name="T14" fmla="*/ 395 w 395"/>
              <a:gd name="T15" fmla="*/ 1 h 261"/>
              <a:gd name="T16" fmla="*/ 395 w 395"/>
              <a:gd name="T17" fmla="*/ 4 h 261"/>
              <a:gd name="T18" fmla="*/ 143 w 395"/>
              <a:gd name="T19" fmla="*/ 260 h 261"/>
              <a:gd name="T20" fmla="*/ 141 w 395"/>
              <a:gd name="T21" fmla="*/ 261 h 261"/>
              <a:gd name="T22" fmla="*/ 141 w 395"/>
              <a:gd name="T23" fmla="*/ 255 h 261"/>
              <a:gd name="T24" fmla="*/ 386 w 395"/>
              <a:gd name="T25" fmla="*/ 6 h 261"/>
              <a:gd name="T26" fmla="*/ 7 w 395"/>
              <a:gd name="T27" fmla="*/ 93 h 261"/>
              <a:gd name="T28" fmla="*/ 141 w 395"/>
              <a:gd name="T29" fmla="*/ 25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5" h="261">
                <a:moveTo>
                  <a:pt x="141" y="261"/>
                </a:moveTo>
                <a:cubicBezTo>
                  <a:pt x="140" y="261"/>
                  <a:pt x="139" y="261"/>
                  <a:pt x="139" y="260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0" y="92"/>
                  <a:pt x="1" y="91"/>
                </a:cubicBezTo>
                <a:cubicBezTo>
                  <a:pt x="1" y="90"/>
                  <a:pt x="2" y="90"/>
                  <a:pt x="2" y="90"/>
                </a:cubicBezTo>
                <a:cubicBezTo>
                  <a:pt x="393" y="0"/>
                  <a:pt x="393" y="0"/>
                  <a:pt x="393" y="0"/>
                </a:cubicBezTo>
                <a:cubicBezTo>
                  <a:pt x="393" y="0"/>
                  <a:pt x="393" y="0"/>
                  <a:pt x="393" y="0"/>
                </a:cubicBezTo>
                <a:cubicBezTo>
                  <a:pt x="394" y="0"/>
                  <a:pt x="395" y="0"/>
                  <a:pt x="395" y="1"/>
                </a:cubicBezTo>
                <a:cubicBezTo>
                  <a:pt x="395" y="2"/>
                  <a:pt x="395" y="3"/>
                  <a:pt x="395" y="4"/>
                </a:cubicBezTo>
                <a:cubicBezTo>
                  <a:pt x="143" y="260"/>
                  <a:pt x="143" y="260"/>
                  <a:pt x="143" y="260"/>
                </a:cubicBezTo>
                <a:cubicBezTo>
                  <a:pt x="142" y="261"/>
                  <a:pt x="142" y="261"/>
                  <a:pt x="141" y="261"/>
                </a:cubicBezTo>
                <a:close/>
                <a:moveTo>
                  <a:pt x="141" y="255"/>
                </a:moveTo>
                <a:cubicBezTo>
                  <a:pt x="386" y="6"/>
                  <a:pt x="386" y="6"/>
                  <a:pt x="386" y="6"/>
                </a:cubicBezTo>
                <a:cubicBezTo>
                  <a:pt x="7" y="93"/>
                  <a:pt x="7" y="93"/>
                  <a:pt x="7" y="93"/>
                </a:cubicBezTo>
                <a:lnTo>
                  <a:pt x="141" y="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Freeform 35"/>
          <p:cNvSpPr>
            <a:spLocks noEditPoints="1"/>
          </p:cNvSpPr>
          <p:nvPr/>
        </p:nvSpPr>
        <p:spPr bwMode="auto">
          <a:xfrm>
            <a:off x="5822157" y="4676775"/>
            <a:ext cx="1082279" cy="1168400"/>
          </a:xfrm>
          <a:custGeom>
            <a:avLst/>
            <a:gdLst>
              <a:gd name="T0" fmla="*/ 3 w 508"/>
              <a:gd name="T1" fmla="*/ 411 h 411"/>
              <a:gd name="T2" fmla="*/ 1 w 508"/>
              <a:gd name="T3" fmla="*/ 410 h 411"/>
              <a:gd name="T4" fmla="*/ 1 w 508"/>
              <a:gd name="T5" fmla="*/ 407 h 411"/>
              <a:gd name="T6" fmla="*/ 504 w 508"/>
              <a:gd name="T7" fmla="*/ 0 h 411"/>
              <a:gd name="T8" fmla="*/ 506 w 508"/>
              <a:gd name="T9" fmla="*/ 0 h 411"/>
              <a:gd name="T10" fmla="*/ 507 w 508"/>
              <a:gd name="T11" fmla="*/ 0 h 411"/>
              <a:gd name="T12" fmla="*/ 508 w 508"/>
              <a:gd name="T13" fmla="*/ 3 h 411"/>
              <a:gd name="T14" fmla="*/ 395 w 508"/>
              <a:gd name="T15" fmla="*/ 320 h 411"/>
              <a:gd name="T16" fmla="*/ 393 w 508"/>
              <a:gd name="T17" fmla="*/ 321 h 411"/>
              <a:gd name="T18" fmla="*/ 3 w 508"/>
              <a:gd name="T19" fmla="*/ 411 h 411"/>
              <a:gd name="T20" fmla="*/ 12 w 508"/>
              <a:gd name="T21" fmla="*/ 404 h 411"/>
              <a:gd name="T22" fmla="*/ 391 w 508"/>
              <a:gd name="T23" fmla="*/ 317 h 411"/>
              <a:gd name="T24" fmla="*/ 501 w 508"/>
              <a:gd name="T25" fmla="*/ 9 h 411"/>
              <a:gd name="T26" fmla="*/ 12 w 508"/>
              <a:gd name="T27" fmla="*/ 4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8" h="411">
                <a:moveTo>
                  <a:pt x="3" y="411"/>
                </a:moveTo>
                <a:cubicBezTo>
                  <a:pt x="2" y="411"/>
                  <a:pt x="1" y="411"/>
                  <a:pt x="1" y="410"/>
                </a:cubicBezTo>
                <a:cubicBezTo>
                  <a:pt x="0" y="409"/>
                  <a:pt x="1" y="408"/>
                  <a:pt x="1" y="407"/>
                </a:cubicBezTo>
                <a:cubicBezTo>
                  <a:pt x="504" y="0"/>
                  <a:pt x="504" y="0"/>
                  <a:pt x="504" y="0"/>
                </a:cubicBez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7" y="0"/>
                  <a:pt x="507" y="0"/>
                </a:cubicBezTo>
                <a:cubicBezTo>
                  <a:pt x="508" y="1"/>
                  <a:pt x="508" y="2"/>
                  <a:pt x="508" y="3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95" y="321"/>
                  <a:pt x="394" y="321"/>
                  <a:pt x="393" y="321"/>
                </a:cubicBezTo>
                <a:cubicBezTo>
                  <a:pt x="3" y="411"/>
                  <a:pt x="3" y="411"/>
                  <a:pt x="3" y="411"/>
                </a:cubicBezTo>
                <a:close/>
                <a:moveTo>
                  <a:pt x="12" y="404"/>
                </a:moveTo>
                <a:cubicBezTo>
                  <a:pt x="391" y="317"/>
                  <a:pt x="391" y="317"/>
                  <a:pt x="391" y="317"/>
                </a:cubicBezTo>
                <a:cubicBezTo>
                  <a:pt x="501" y="9"/>
                  <a:pt x="501" y="9"/>
                  <a:pt x="501" y="9"/>
                </a:cubicBezTo>
                <a:lnTo>
                  <a:pt x="12" y="4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Freeform 36"/>
          <p:cNvSpPr>
            <a:spLocks noEditPoints="1"/>
          </p:cNvSpPr>
          <p:nvPr/>
        </p:nvSpPr>
        <p:spPr bwMode="auto">
          <a:xfrm>
            <a:off x="6116241" y="5578475"/>
            <a:ext cx="665560" cy="742950"/>
          </a:xfrm>
          <a:custGeom>
            <a:avLst/>
            <a:gdLst>
              <a:gd name="T0" fmla="*/ 3 w 312"/>
              <a:gd name="T1" fmla="*/ 261 h 261"/>
              <a:gd name="T2" fmla="*/ 1 w 312"/>
              <a:gd name="T3" fmla="*/ 260 h 261"/>
              <a:gd name="T4" fmla="*/ 1 w 312"/>
              <a:gd name="T5" fmla="*/ 257 h 261"/>
              <a:gd name="T6" fmla="*/ 253 w 312"/>
              <a:gd name="T7" fmla="*/ 0 h 261"/>
              <a:gd name="T8" fmla="*/ 255 w 312"/>
              <a:gd name="T9" fmla="*/ 0 h 261"/>
              <a:gd name="T10" fmla="*/ 257 w 312"/>
              <a:gd name="T11" fmla="*/ 1 h 261"/>
              <a:gd name="T12" fmla="*/ 312 w 312"/>
              <a:gd name="T13" fmla="*/ 71 h 261"/>
              <a:gd name="T14" fmla="*/ 312 w 312"/>
              <a:gd name="T15" fmla="*/ 72 h 261"/>
              <a:gd name="T16" fmla="*/ 311 w 312"/>
              <a:gd name="T17" fmla="*/ 74 h 261"/>
              <a:gd name="T18" fmla="*/ 4 w 312"/>
              <a:gd name="T19" fmla="*/ 261 h 261"/>
              <a:gd name="T20" fmla="*/ 3 w 312"/>
              <a:gd name="T21" fmla="*/ 261 h 261"/>
              <a:gd name="T22" fmla="*/ 18 w 312"/>
              <a:gd name="T23" fmla="*/ 247 h 261"/>
              <a:gd name="T24" fmla="*/ 307 w 312"/>
              <a:gd name="T25" fmla="*/ 71 h 261"/>
              <a:gd name="T26" fmla="*/ 255 w 312"/>
              <a:gd name="T27" fmla="*/ 6 h 261"/>
              <a:gd name="T28" fmla="*/ 18 w 312"/>
              <a:gd name="T29" fmla="*/ 2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2" h="261">
                <a:moveTo>
                  <a:pt x="3" y="261"/>
                </a:moveTo>
                <a:cubicBezTo>
                  <a:pt x="2" y="261"/>
                  <a:pt x="2" y="261"/>
                  <a:pt x="1" y="260"/>
                </a:cubicBezTo>
                <a:cubicBezTo>
                  <a:pt x="0" y="259"/>
                  <a:pt x="0" y="258"/>
                  <a:pt x="1" y="257"/>
                </a:cubicBezTo>
                <a:cubicBezTo>
                  <a:pt x="253" y="0"/>
                  <a:pt x="253" y="0"/>
                  <a:pt x="253" y="0"/>
                </a:cubicBezTo>
                <a:cubicBezTo>
                  <a:pt x="254" y="0"/>
                  <a:pt x="254" y="0"/>
                  <a:pt x="255" y="0"/>
                </a:cubicBezTo>
                <a:cubicBezTo>
                  <a:pt x="256" y="0"/>
                  <a:pt x="256" y="0"/>
                  <a:pt x="257" y="1"/>
                </a:cubicBezTo>
                <a:cubicBezTo>
                  <a:pt x="312" y="71"/>
                  <a:pt x="312" y="71"/>
                  <a:pt x="312" y="71"/>
                </a:cubicBezTo>
                <a:cubicBezTo>
                  <a:pt x="312" y="71"/>
                  <a:pt x="312" y="72"/>
                  <a:pt x="312" y="72"/>
                </a:cubicBezTo>
                <a:cubicBezTo>
                  <a:pt x="312" y="73"/>
                  <a:pt x="312" y="74"/>
                  <a:pt x="311" y="74"/>
                </a:cubicBezTo>
                <a:cubicBezTo>
                  <a:pt x="4" y="261"/>
                  <a:pt x="4" y="261"/>
                  <a:pt x="4" y="261"/>
                </a:cubicBezTo>
                <a:cubicBezTo>
                  <a:pt x="4" y="261"/>
                  <a:pt x="3" y="261"/>
                  <a:pt x="3" y="261"/>
                </a:cubicBezTo>
                <a:close/>
                <a:moveTo>
                  <a:pt x="18" y="247"/>
                </a:moveTo>
                <a:cubicBezTo>
                  <a:pt x="307" y="71"/>
                  <a:pt x="307" y="71"/>
                  <a:pt x="307" y="71"/>
                </a:cubicBezTo>
                <a:cubicBezTo>
                  <a:pt x="255" y="6"/>
                  <a:pt x="255" y="6"/>
                  <a:pt x="255" y="6"/>
                </a:cubicBezTo>
                <a:lnTo>
                  <a:pt x="18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Freeform 37"/>
          <p:cNvSpPr>
            <a:spLocks noEditPoints="1"/>
          </p:cNvSpPr>
          <p:nvPr/>
        </p:nvSpPr>
        <p:spPr bwMode="auto">
          <a:xfrm>
            <a:off x="4904185" y="182563"/>
            <a:ext cx="578644" cy="822325"/>
          </a:xfrm>
          <a:custGeom>
            <a:avLst/>
            <a:gdLst>
              <a:gd name="T0" fmla="*/ 269 w 271"/>
              <a:gd name="T1" fmla="*/ 289 h 289"/>
              <a:gd name="T2" fmla="*/ 267 w 271"/>
              <a:gd name="T3" fmla="*/ 289 h 289"/>
              <a:gd name="T4" fmla="*/ 2 w 271"/>
              <a:gd name="T5" fmla="*/ 133 h 289"/>
              <a:gd name="T6" fmla="*/ 0 w 271"/>
              <a:gd name="T7" fmla="*/ 132 h 289"/>
              <a:gd name="T8" fmla="*/ 1 w 271"/>
              <a:gd name="T9" fmla="*/ 130 h 289"/>
              <a:gd name="T10" fmla="*/ 91 w 271"/>
              <a:gd name="T11" fmla="*/ 1 h 289"/>
              <a:gd name="T12" fmla="*/ 92 w 271"/>
              <a:gd name="T13" fmla="*/ 0 h 289"/>
              <a:gd name="T14" fmla="*/ 92 w 271"/>
              <a:gd name="T15" fmla="*/ 0 h 289"/>
              <a:gd name="T16" fmla="*/ 93 w 271"/>
              <a:gd name="T17" fmla="*/ 0 h 289"/>
              <a:gd name="T18" fmla="*/ 95 w 271"/>
              <a:gd name="T19" fmla="*/ 1 h 289"/>
              <a:gd name="T20" fmla="*/ 271 w 271"/>
              <a:gd name="T21" fmla="*/ 285 h 289"/>
              <a:gd name="T22" fmla="*/ 271 w 271"/>
              <a:gd name="T23" fmla="*/ 288 h 289"/>
              <a:gd name="T24" fmla="*/ 269 w 271"/>
              <a:gd name="T25" fmla="*/ 289 h 289"/>
              <a:gd name="T26" fmla="*/ 262 w 271"/>
              <a:gd name="T27" fmla="*/ 280 h 289"/>
              <a:gd name="T28" fmla="*/ 92 w 271"/>
              <a:gd name="T29" fmla="*/ 6 h 289"/>
              <a:gd name="T30" fmla="*/ 6 w 271"/>
              <a:gd name="T31" fmla="*/ 131 h 289"/>
              <a:gd name="T32" fmla="*/ 262 w 271"/>
              <a:gd name="T33" fmla="*/ 28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1" h="289">
                <a:moveTo>
                  <a:pt x="269" y="289"/>
                </a:moveTo>
                <a:cubicBezTo>
                  <a:pt x="269" y="289"/>
                  <a:pt x="268" y="289"/>
                  <a:pt x="267" y="289"/>
                </a:cubicBezTo>
                <a:cubicBezTo>
                  <a:pt x="2" y="133"/>
                  <a:pt x="2" y="133"/>
                  <a:pt x="2" y="133"/>
                </a:cubicBezTo>
                <a:cubicBezTo>
                  <a:pt x="1" y="133"/>
                  <a:pt x="1" y="133"/>
                  <a:pt x="0" y="132"/>
                </a:cubicBezTo>
                <a:cubicBezTo>
                  <a:pt x="0" y="131"/>
                  <a:pt x="0" y="131"/>
                  <a:pt x="1" y="130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0"/>
                  <a:pt x="92" y="0"/>
                  <a:pt x="92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94" y="0"/>
                  <a:pt x="95" y="1"/>
                </a:cubicBezTo>
                <a:cubicBezTo>
                  <a:pt x="271" y="285"/>
                  <a:pt x="271" y="285"/>
                  <a:pt x="271" y="285"/>
                </a:cubicBezTo>
                <a:cubicBezTo>
                  <a:pt x="271" y="286"/>
                  <a:pt x="271" y="287"/>
                  <a:pt x="271" y="288"/>
                </a:cubicBezTo>
                <a:cubicBezTo>
                  <a:pt x="270" y="289"/>
                  <a:pt x="269" y="289"/>
                  <a:pt x="269" y="289"/>
                </a:cubicBezTo>
                <a:close/>
                <a:moveTo>
                  <a:pt x="262" y="280"/>
                </a:moveTo>
                <a:cubicBezTo>
                  <a:pt x="92" y="6"/>
                  <a:pt x="92" y="6"/>
                  <a:pt x="92" y="6"/>
                </a:cubicBezTo>
                <a:cubicBezTo>
                  <a:pt x="6" y="131"/>
                  <a:pt x="6" y="131"/>
                  <a:pt x="6" y="131"/>
                </a:cubicBezTo>
                <a:lnTo>
                  <a:pt x="262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Freeform 38"/>
          <p:cNvSpPr>
            <a:spLocks noEditPoints="1"/>
          </p:cNvSpPr>
          <p:nvPr/>
        </p:nvSpPr>
        <p:spPr bwMode="auto">
          <a:xfrm>
            <a:off x="6653213" y="4676776"/>
            <a:ext cx="550069" cy="912813"/>
          </a:xfrm>
          <a:custGeom>
            <a:avLst/>
            <a:gdLst>
              <a:gd name="T0" fmla="*/ 3 w 258"/>
              <a:gd name="T1" fmla="*/ 321 h 321"/>
              <a:gd name="T2" fmla="*/ 2 w 258"/>
              <a:gd name="T3" fmla="*/ 321 h 321"/>
              <a:gd name="T4" fmla="*/ 1 w 258"/>
              <a:gd name="T5" fmla="*/ 318 h 321"/>
              <a:gd name="T6" fmla="*/ 113 w 258"/>
              <a:gd name="T7" fmla="*/ 1 h 321"/>
              <a:gd name="T8" fmla="*/ 116 w 258"/>
              <a:gd name="T9" fmla="*/ 0 h 321"/>
              <a:gd name="T10" fmla="*/ 116 w 258"/>
              <a:gd name="T11" fmla="*/ 0 h 321"/>
              <a:gd name="T12" fmla="*/ 256 w 258"/>
              <a:gd name="T13" fmla="*/ 26 h 321"/>
              <a:gd name="T14" fmla="*/ 258 w 258"/>
              <a:gd name="T15" fmla="*/ 28 h 321"/>
              <a:gd name="T16" fmla="*/ 257 w 258"/>
              <a:gd name="T17" fmla="*/ 30 h 321"/>
              <a:gd name="T18" fmla="*/ 5 w 258"/>
              <a:gd name="T19" fmla="*/ 321 h 321"/>
              <a:gd name="T20" fmla="*/ 3 w 258"/>
              <a:gd name="T21" fmla="*/ 321 h 321"/>
              <a:gd name="T22" fmla="*/ 9 w 258"/>
              <a:gd name="T23" fmla="*/ 308 h 321"/>
              <a:gd name="T24" fmla="*/ 251 w 258"/>
              <a:gd name="T25" fmla="*/ 30 h 321"/>
              <a:gd name="T26" fmla="*/ 117 w 258"/>
              <a:gd name="T27" fmla="*/ 5 h 321"/>
              <a:gd name="T28" fmla="*/ 9 w 258"/>
              <a:gd name="T29" fmla="*/ 30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8" h="321">
                <a:moveTo>
                  <a:pt x="3" y="321"/>
                </a:moveTo>
                <a:cubicBezTo>
                  <a:pt x="2" y="321"/>
                  <a:pt x="2" y="321"/>
                  <a:pt x="2" y="321"/>
                </a:cubicBezTo>
                <a:cubicBezTo>
                  <a:pt x="1" y="321"/>
                  <a:pt x="0" y="319"/>
                  <a:pt x="1" y="318"/>
                </a:cubicBezTo>
                <a:cubicBezTo>
                  <a:pt x="113" y="1"/>
                  <a:pt x="113" y="1"/>
                  <a:pt x="113" y="1"/>
                </a:cubicBezTo>
                <a:cubicBezTo>
                  <a:pt x="114" y="0"/>
                  <a:pt x="115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256" y="26"/>
                  <a:pt x="256" y="26"/>
                  <a:pt x="256" y="26"/>
                </a:cubicBezTo>
                <a:cubicBezTo>
                  <a:pt x="257" y="26"/>
                  <a:pt x="257" y="27"/>
                  <a:pt x="258" y="28"/>
                </a:cubicBezTo>
                <a:cubicBezTo>
                  <a:pt x="258" y="29"/>
                  <a:pt x="258" y="29"/>
                  <a:pt x="257" y="30"/>
                </a:cubicBezTo>
                <a:cubicBezTo>
                  <a:pt x="5" y="321"/>
                  <a:pt x="5" y="321"/>
                  <a:pt x="5" y="321"/>
                </a:cubicBezTo>
                <a:cubicBezTo>
                  <a:pt x="4" y="321"/>
                  <a:pt x="4" y="321"/>
                  <a:pt x="3" y="321"/>
                </a:cubicBezTo>
                <a:close/>
                <a:moveTo>
                  <a:pt x="9" y="308"/>
                </a:moveTo>
                <a:cubicBezTo>
                  <a:pt x="251" y="30"/>
                  <a:pt x="251" y="30"/>
                  <a:pt x="251" y="30"/>
                </a:cubicBezTo>
                <a:cubicBezTo>
                  <a:pt x="117" y="5"/>
                  <a:pt x="117" y="5"/>
                  <a:pt x="117" y="5"/>
                </a:cubicBezTo>
                <a:lnTo>
                  <a:pt x="9" y="3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Freeform 39"/>
          <p:cNvSpPr>
            <a:spLocks noEditPoints="1"/>
          </p:cNvSpPr>
          <p:nvPr/>
        </p:nvSpPr>
        <p:spPr bwMode="auto">
          <a:xfrm>
            <a:off x="6653213" y="4749801"/>
            <a:ext cx="550069" cy="1038225"/>
          </a:xfrm>
          <a:custGeom>
            <a:avLst/>
            <a:gdLst>
              <a:gd name="T0" fmla="*/ 58 w 258"/>
              <a:gd name="T1" fmla="*/ 365 h 365"/>
              <a:gd name="T2" fmla="*/ 56 w 258"/>
              <a:gd name="T3" fmla="*/ 365 h 365"/>
              <a:gd name="T4" fmla="*/ 1 w 258"/>
              <a:gd name="T5" fmla="*/ 295 h 365"/>
              <a:gd name="T6" fmla="*/ 1 w 258"/>
              <a:gd name="T7" fmla="*/ 292 h 365"/>
              <a:gd name="T8" fmla="*/ 254 w 258"/>
              <a:gd name="T9" fmla="*/ 1 h 365"/>
              <a:gd name="T10" fmla="*/ 256 w 258"/>
              <a:gd name="T11" fmla="*/ 0 h 365"/>
              <a:gd name="T12" fmla="*/ 257 w 258"/>
              <a:gd name="T13" fmla="*/ 1 h 365"/>
              <a:gd name="T14" fmla="*/ 258 w 258"/>
              <a:gd name="T15" fmla="*/ 4 h 365"/>
              <a:gd name="T16" fmla="*/ 60 w 258"/>
              <a:gd name="T17" fmla="*/ 364 h 365"/>
              <a:gd name="T18" fmla="*/ 58 w 258"/>
              <a:gd name="T19" fmla="*/ 365 h 365"/>
              <a:gd name="T20" fmla="*/ 58 w 258"/>
              <a:gd name="T21" fmla="*/ 359 h 365"/>
              <a:gd name="T22" fmla="*/ 243 w 258"/>
              <a:gd name="T23" fmla="*/ 21 h 365"/>
              <a:gd name="T24" fmla="*/ 6 w 258"/>
              <a:gd name="T25" fmla="*/ 293 h 365"/>
              <a:gd name="T26" fmla="*/ 58 w 258"/>
              <a:gd name="T27" fmla="*/ 35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365">
                <a:moveTo>
                  <a:pt x="58" y="365"/>
                </a:moveTo>
                <a:cubicBezTo>
                  <a:pt x="57" y="365"/>
                  <a:pt x="57" y="365"/>
                  <a:pt x="56" y="365"/>
                </a:cubicBezTo>
                <a:cubicBezTo>
                  <a:pt x="1" y="295"/>
                  <a:pt x="1" y="295"/>
                  <a:pt x="1" y="295"/>
                </a:cubicBezTo>
                <a:cubicBezTo>
                  <a:pt x="0" y="294"/>
                  <a:pt x="0" y="292"/>
                  <a:pt x="1" y="292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5" y="0"/>
                  <a:pt x="256" y="0"/>
                </a:cubicBezTo>
                <a:cubicBezTo>
                  <a:pt x="256" y="0"/>
                  <a:pt x="256" y="0"/>
                  <a:pt x="257" y="1"/>
                </a:cubicBezTo>
                <a:cubicBezTo>
                  <a:pt x="258" y="1"/>
                  <a:pt x="258" y="3"/>
                  <a:pt x="258" y="4"/>
                </a:cubicBezTo>
                <a:cubicBezTo>
                  <a:pt x="60" y="364"/>
                  <a:pt x="60" y="364"/>
                  <a:pt x="60" y="364"/>
                </a:cubicBezTo>
                <a:cubicBezTo>
                  <a:pt x="60" y="365"/>
                  <a:pt x="59" y="365"/>
                  <a:pt x="58" y="365"/>
                </a:cubicBezTo>
                <a:close/>
                <a:moveTo>
                  <a:pt x="58" y="359"/>
                </a:moveTo>
                <a:cubicBezTo>
                  <a:pt x="243" y="21"/>
                  <a:pt x="243" y="21"/>
                  <a:pt x="243" y="21"/>
                </a:cubicBezTo>
                <a:cubicBezTo>
                  <a:pt x="6" y="293"/>
                  <a:pt x="6" y="293"/>
                  <a:pt x="6" y="293"/>
                </a:cubicBezTo>
                <a:lnTo>
                  <a:pt x="58" y="3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Freeform 40"/>
          <p:cNvSpPr>
            <a:spLocks noEditPoints="1"/>
          </p:cNvSpPr>
          <p:nvPr/>
        </p:nvSpPr>
        <p:spPr bwMode="auto">
          <a:xfrm>
            <a:off x="7067551" y="2225676"/>
            <a:ext cx="202406" cy="811213"/>
          </a:xfrm>
          <a:custGeom>
            <a:avLst/>
            <a:gdLst>
              <a:gd name="T0" fmla="*/ 60 w 95"/>
              <a:gd name="T1" fmla="*/ 285 h 285"/>
              <a:gd name="T2" fmla="*/ 58 w 95"/>
              <a:gd name="T3" fmla="*/ 283 h 285"/>
              <a:gd name="T4" fmla="*/ 0 w 95"/>
              <a:gd name="T5" fmla="*/ 3 h 285"/>
              <a:gd name="T6" fmla="*/ 2 w 95"/>
              <a:gd name="T7" fmla="*/ 1 h 285"/>
              <a:gd name="T8" fmla="*/ 3 w 95"/>
              <a:gd name="T9" fmla="*/ 0 h 285"/>
              <a:gd name="T10" fmla="*/ 5 w 95"/>
              <a:gd name="T11" fmla="*/ 1 h 285"/>
              <a:gd name="T12" fmla="*/ 95 w 95"/>
              <a:gd name="T13" fmla="*/ 134 h 285"/>
              <a:gd name="T14" fmla="*/ 95 w 95"/>
              <a:gd name="T15" fmla="*/ 136 h 285"/>
              <a:gd name="T16" fmla="*/ 63 w 95"/>
              <a:gd name="T17" fmla="*/ 283 h 285"/>
              <a:gd name="T18" fmla="*/ 60 w 95"/>
              <a:gd name="T19" fmla="*/ 285 h 285"/>
              <a:gd name="T20" fmla="*/ 60 w 95"/>
              <a:gd name="T21" fmla="*/ 271 h 285"/>
              <a:gd name="T22" fmla="*/ 90 w 95"/>
              <a:gd name="T23" fmla="*/ 136 h 285"/>
              <a:gd name="T24" fmla="*/ 7 w 95"/>
              <a:gd name="T25" fmla="*/ 14 h 285"/>
              <a:gd name="T26" fmla="*/ 60 w 95"/>
              <a:gd name="T27" fmla="*/ 271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" h="285">
                <a:moveTo>
                  <a:pt x="60" y="285"/>
                </a:moveTo>
                <a:cubicBezTo>
                  <a:pt x="59" y="285"/>
                  <a:pt x="58" y="284"/>
                  <a:pt x="58" y="28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4" y="0"/>
                  <a:pt x="4" y="1"/>
                  <a:pt x="5" y="1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5" y="135"/>
                  <a:pt x="95" y="136"/>
                  <a:pt x="95" y="136"/>
                </a:cubicBezTo>
                <a:cubicBezTo>
                  <a:pt x="63" y="283"/>
                  <a:pt x="63" y="283"/>
                  <a:pt x="63" y="283"/>
                </a:cubicBezTo>
                <a:cubicBezTo>
                  <a:pt x="62" y="284"/>
                  <a:pt x="61" y="285"/>
                  <a:pt x="60" y="285"/>
                </a:cubicBezTo>
                <a:close/>
                <a:moveTo>
                  <a:pt x="60" y="271"/>
                </a:moveTo>
                <a:cubicBezTo>
                  <a:pt x="90" y="136"/>
                  <a:pt x="90" y="136"/>
                  <a:pt x="90" y="136"/>
                </a:cubicBezTo>
                <a:cubicBezTo>
                  <a:pt x="7" y="14"/>
                  <a:pt x="7" y="14"/>
                  <a:pt x="7" y="14"/>
                </a:cubicBezTo>
                <a:lnTo>
                  <a:pt x="60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Freeform 41"/>
          <p:cNvSpPr>
            <a:spLocks noEditPoints="1"/>
          </p:cNvSpPr>
          <p:nvPr/>
        </p:nvSpPr>
        <p:spPr bwMode="auto">
          <a:xfrm>
            <a:off x="7024688" y="1768475"/>
            <a:ext cx="245269" cy="850900"/>
          </a:xfrm>
          <a:custGeom>
            <a:avLst/>
            <a:gdLst>
              <a:gd name="T0" fmla="*/ 113 w 115"/>
              <a:gd name="T1" fmla="*/ 299 h 299"/>
              <a:gd name="T2" fmla="*/ 111 w 115"/>
              <a:gd name="T3" fmla="*/ 298 h 299"/>
              <a:gd name="T4" fmla="*/ 21 w 115"/>
              <a:gd name="T5" fmla="*/ 165 h 299"/>
              <a:gd name="T6" fmla="*/ 20 w 115"/>
              <a:gd name="T7" fmla="*/ 164 h 299"/>
              <a:gd name="T8" fmla="*/ 0 w 115"/>
              <a:gd name="T9" fmla="*/ 3 h 299"/>
              <a:gd name="T10" fmla="*/ 1 w 115"/>
              <a:gd name="T11" fmla="*/ 0 h 299"/>
              <a:gd name="T12" fmla="*/ 2 w 115"/>
              <a:gd name="T13" fmla="*/ 0 h 299"/>
              <a:gd name="T14" fmla="*/ 2 w 115"/>
              <a:gd name="T15" fmla="*/ 0 h 299"/>
              <a:gd name="T16" fmla="*/ 4 w 115"/>
              <a:gd name="T17" fmla="*/ 2 h 299"/>
              <a:gd name="T18" fmla="*/ 115 w 115"/>
              <a:gd name="T19" fmla="*/ 296 h 299"/>
              <a:gd name="T20" fmla="*/ 114 w 115"/>
              <a:gd name="T21" fmla="*/ 299 h 299"/>
              <a:gd name="T22" fmla="*/ 113 w 115"/>
              <a:gd name="T23" fmla="*/ 299 h 299"/>
              <a:gd name="T24" fmla="*/ 103 w 115"/>
              <a:gd name="T25" fmla="*/ 279 h 299"/>
              <a:gd name="T26" fmla="*/ 7 w 115"/>
              <a:gd name="T27" fmla="*/ 22 h 299"/>
              <a:gd name="T28" fmla="*/ 25 w 115"/>
              <a:gd name="T29" fmla="*/ 163 h 299"/>
              <a:gd name="T30" fmla="*/ 103 w 115"/>
              <a:gd name="T31" fmla="*/ 27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" h="299">
                <a:moveTo>
                  <a:pt x="113" y="299"/>
                </a:moveTo>
                <a:cubicBezTo>
                  <a:pt x="112" y="299"/>
                  <a:pt x="111" y="299"/>
                  <a:pt x="111" y="298"/>
                </a:cubicBezTo>
                <a:cubicBezTo>
                  <a:pt x="21" y="165"/>
                  <a:pt x="21" y="165"/>
                  <a:pt x="21" y="165"/>
                </a:cubicBezTo>
                <a:cubicBezTo>
                  <a:pt x="21" y="165"/>
                  <a:pt x="21" y="164"/>
                  <a:pt x="20" y="164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15" y="296"/>
                  <a:pt x="115" y="296"/>
                  <a:pt x="115" y="296"/>
                </a:cubicBezTo>
                <a:cubicBezTo>
                  <a:pt x="115" y="297"/>
                  <a:pt x="115" y="298"/>
                  <a:pt x="114" y="299"/>
                </a:cubicBezTo>
                <a:cubicBezTo>
                  <a:pt x="113" y="299"/>
                  <a:pt x="113" y="299"/>
                  <a:pt x="113" y="299"/>
                </a:cubicBezTo>
                <a:close/>
                <a:moveTo>
                  <a:pt x="103" y="279"/>
                </a:moveTo>
                <a:cubicBezTo>
                  <a:pt x="7" y="22"/>
                  <a:pt x="7" y="22"/>
                  <a:pt x="7" y="22"/>
                </a:cubicBezTo>
                <a:cubicBezTo>
                  <a:pt x="25" y="163"/>
                  <a:pt x="25" y="163"/>
                  <a:pt x="25" y="163"/>
                </a:cubicBezTo>
                <a:lnTo>
                  <a:pt x="103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Freeform 42"/>
          <p:cNvSpPr>
            <a:spLocks noEditPoints="1"/>
          </p:cNvSpPr>
          <p:nvPr/>
        </p:nvSpPr>
        <p:spPr bwMode="auto">
          <a:xfrm>
            <a:off x="6653213" y="1392238"/>
            <a:ext cx="423863" cy="847725"/>
          </a:xfrm>
          <a:custGeom>
            <a:avLst/>
            <a:gdLst>
              <a:gd name="T0" fmla="*/ 197 w 199"/>
              <a:gd name="T1" fmla="*/ 298 h 298"/>
              <a:gd name="T2" fmla="*/ 195 w 199"/>
              <a:gd name="T3" fmla="*/ 297 h 298"/>
              <a:gd name="T4" fmla="*/ 1 w 199"/>
              <a:gd name="T5" fmla="*/ 3 h 298"/>
              <a:gd name="T6" fmla="*/ 1 w 199"/>
              <a:gd name="T7" fmla="*/ 0 h 298"/>
              <a:gd name="T8" fmla="*/ 3 w 199"/>
              <a:gd name="T9" fmla="*/ 0 h 298"/>
              <a:gd name="T10" fmla="*/ 4 w 199"/>
              <a:gd name="T11" fmla="*/ 0 h 298"/>
              <a:gd name="T12" fmla="*/ 177 w 199"/>
              <a:gd name="T13" fmla="*/ 133 h 298"/>
              <a:gd name="T14" fmla="*/ 178 w 199"/>
              <a:gd name="T15" fmla="*/ 134 h 298"/>
              <a:gd name="T16" fmla="*/ 199 w 199"/>
              <a:gd name="T17" fmla="*/ 295 h 298"/>
              <a:gd name="T18" fmla="*/ 198 w 199"/>
              <a:gd name="T19" fmla="*/ 298 h 298"/>
              <a:gd name="T20" fmla="*/ 197 w 199"/>
              <a:gd name="T21" fmla="*/ 298 h 298"/>
              <a:gd name="T22" fmla="*/ 193 w 199"/>
              <a:gd name="T23" fmla="*/ 286 h 298"/>
              <a:gd name="T24" fmla="*/ 174 w 199"/>
              <a:gd name="T25" fmla="*/ 136 h 298"/>
              <a:gd name="T26" fmla="*/ 13 w 199"/>
              <a:gd name="T27" fmla="*/ 12 h 298"/>
              <a:gd name="T28" fmla="*/ 193 w 199"/>
              <a:gd name="T29" fmla="*/ 286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" h="298">
                <a:moveTo>
                  <a:pt x="197" y="298"/>
                </a:moveTo>
                <a:cubicBezTo>
                  <a:pt x="196" y="298"/>
                  <a:pt x="195" y="298"/>
                  <a:pt x="195" y="29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177" y="133"/>
                  <a:pt x="177" y="133"/>
                  <a:pt x="177" y="133"/>
                </a:cubicBezTo>
                <a:cubicBezTo>
                  <a:pt x="178" y="133"/>
                  <a:pt x="178" y="134"/>
                  <a:pt x="178" y="134"/>
                </a:cubicBezTo>
                <a:cubicBezTo>
                  <a:pt x="199" y="295"/>
                  <a:pt x="199" y="295"/>
                  <a:pt x="199" y="295"/>
                </a:cubicBezTo>
                <a:cubicBezTo>
                  <a:pt x="199" y="297"/>
                  <a:pt x="199" y="298"/>
                  <a:pt x="198" y="298"/>
                </a:cubicBezTo>
                <a:cubicBezTo>
                  <a:pt x="197" y="298"/>
                  <a:pt x="197" y="298"/>
                  <a:pt x="197" y="298"/>
                </a:cubicBezTo>
                <a:close/>
                <a:moveTo>
                  <a:pt x="193" y="286"/>
                </a:moveTo>
                <a:cubicBezTo>
                  <a:pt x="174" y="136"/>
                  <a:pt x="174" y="136"/>
                  <a:pt x="174" y="136"/>
                </a:cubicBezTo>
                <a:cubicBezTo>
                  <a:pt x="13" y="12"/>
                  <a:pt x="13" y="12"/>
                  <a:pt x="13" y="12"/>
                </a:cubicBezTo>
                <a:lnTo>
                  <a:pt x="193" y="2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Freeform 43"/>
          <p:cNvSpPr>
            <a:spLocks noEditPoints="1"/>
          </p:cNvSpPr>
          <p:nvPr/>
        </p:nvSpPr>
        <p:spPr bwMode="auto">
          <a:xfrm>
            <a:off x="6388894" y="1392237"/>
            <a:ext cx="466725" cy="1433513"/>
          </a:xfrm>
          <a:custGeom>
            <a:avLst/>
            <a:gdLst>
              <a:gd name="T0" fmla="*/ 217 w 219"/>
              <a:gd name="T1" fmla="*/ 504 h 504"/>
              <a:gd name="T2" fmla="*/ 215 w 219"/>
              <a:gd name="T3" fmla="*/ 503 h 504"/>
              <a:gd name="T4" fmla="*/ 1 w 219"/>
              <a:gd name="T5" fmla="*/ 270 h 504"/>
              <a:gd name="T6" fmla="*/ 0 w 219"/>
              <a:gd name="T7" fmla="*/ 267 h 504"/>
              <a:gd name="T8" fmla="*/ 125 w 219"/>
              <a:gd name="T9" fmla="*/ 1 h 504"/>
              <a:gd name="T10" fmla="*/ 127 w 219"/>
              <a:gd name="T11" fmla="*/ 0 h 504"/>
              <a:gd name="T12" fmla="*/ 129 w 219"/>
              <a:gd name="T13" fmla="*/ 2 h 504"/>
              <a:gd name="T14" fmla="*/ 219 w 219"/>
              <a:gd name="T15" fmla="*/ 501 h 504"/>
              <a:gd name="T16" fmla="*/ 218 w 219"/>
              <a:gd name="T17" fmla="*/ 503 h 504"/>
              <a:gd name="T18" fmla="*/ 217 w 219"/>
              <a:gd name="T19" fmla="*/ 504 h 504"/>
              <a:gd name="T20" fmla="*/ 213 w 219"/>
              <a:gd name="T21" fmla="*/ 494 h 504"/>
              <a:gd name="T22" fmla="*/ 126 w 219"/>
              <a:gd name="T23" fmla="*/ 10 h 504"/>
              <a:gd name="T24" fmla="*/ 5 w 219"/>
              <a:gd name="T25" fmla="*/ 268 h 504"/>
              <a:gd name="T26" fmla="*/ 213 w 219"/>
              <a:gd name="T27" fmla="*/ 49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9" h="504">
                <a:moveTo>
                  <a:pt x="217" y="504"/>
                </a:moveTo>
                <a:cubicBezTo>
                  <a:pt x="216" y="504"/>
                  <a:pt x="215" y="503"/>
                  <a:pt x="215" y="503"/>
                </a:cubicBezTo>
                <a:cubicBezTo>
                  <a:pt x="1" y="270"/>
                  <a:pt x="1" y="270"/>
                  <a:pt x="1" y="270"/>
                </a:cubicBezTo>
                <a:cubicBezTo>
                  <a:pt x="0" y="269"/>
                  <a:pt x="0" y="268"/>
                  <a:pt x="0" y="267"/>
                </a:cubicBezTo>
                <a:cubicBezTo>
                  <a:pt x="125" y="1"/>
                  <a:pt x="125" y="1"/>
                  <a:pt x="125" y="1"/>
                </a:cubicBezTo>
                <a:cubicBezTo>
                  <a:pt x="125" y="0"/>
                  <a:pt x="126" y="0"/>
                  <a:pt x="127" y="0"/>
                </a:cubicBezTo>
                <a:cubicBezTo>
                  <a:pt x="128" y="0"/>
                  <a:pt x="129" y="1"/>
                  <a:pt x="129" y="2"/>
                </a:cubicBezTo>
                <a:cubicBezTo>
                  <a:pt x="219" y="501"/>
                  <a:pt x="219" y="501"/>
                  <a:pt x="219" y="501"/>
                </a:cubicBezTo>
                <a:cubicBezTo>
                  <a:pt x="219" y="502"/>
                  <a:pt x="219" y="503"/>
                  <a:pt x="218" y="503"/>
                </a:cubicBezTo>
                <a:cubicBezTo>
                  <a:pt x="217" y="503"/>
                  <a:pt x="217" y="504"/>
                  <a:pt x="217" y="504"/>
                </a:cubicBezTo>
                <a:close/>
                <a:moveTo>
                  <a:pt x="213" y="494"/>
                </a:moveTo>
                <a:cubicBezTo>
                  <a:pt x="126" y="10"/>
                  <a:pt x="126" y="10"/>
                  <a:pt x="126" y="10"/>
                </a:cubicBezTo>
                <a:cubicBezTo>
                  <a:pt x="5" y="268"/>
                  <a:pt x="5" y="268"/>
                  <a:pt x="5" y="268"/>
                </a:cubicBezTo>
                <a:lnTo>
                  <a:pt x="213" y="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" name="Freeform 44"/>
          <p:cNvSpPr>
            <a:spLocks noEditPoints="1"/>
          </p:cNvSpPr>
          <p:nvPr/>
        </p:nvSpPr>
        <p:spPr bwMode="auto">
          <a:xfrm>
            <a:off x="6844905" y="2813050"/>
            <a:ext cx="355997" cy="1874838"/>
          </a:xfrm>
          <a:custGeom>
            <a:avLst/>
            <a:gdLst>
              <a:gd name="T0" fmla="*/ 26 w 167"/>
              <a:gd name="T1" fmla="*/ 659 h 659"/>
              <a:gd name="T2" fmla="*/ 23 w 167"/>
              <a:gd name="T3" fmla="*/ 657 h 659"/>
              <a:gd name="T4" fmla="*/ 0 w 167"/>
              <a:gd name="T5" fmla="*/ 2 h 659"/>
              <a:gd name="T6" fmla="*/ 1 w 167"/>
              <a:gd name="T7" fmla="*/ 0 h 659"/>
              <a:gd name="T8" fmla="*/ 3 w 167"/>
              <a:gd name="T9" fmla="*/ 0 h 659"/>
              <a:gd name="T10" fmla="*/ 4 w 167"/>
              <a:gd name="T11" fmla="*/ 0 h 659"/>
              <a:gd name="T12" fmla="*/ 165 w 167"/>
              <a:gd name="T13" fmla="*/ 75 h 659"/>
              <a:gd name="T14" fmla="*/ 167 w 167"/>
              <a:gd name="T15" fmla="*/ 77 h 659"/>
              <a:gd name="T16" fmla="*/ 28 w 167"/>
              <a:gd name="T17" fmla="*/ 658 h 659"/>
              <a:gd name="T18" fmla="*/ 26 w 167"/>
              <a:gd name="T19" fmla="*/ 659 h 659"/>
              <a:gd name="T20" fmla="*/ 27 w 167"/>
              <a:gd name="T21" fmla="*/ 640 h 659"/>
              <a:gd name="T22" fmla="*/ 162 w 167"/>
              <a:gd name="T23" fmla="*/ 78 h 659"/>
              <a:gd name="T24" fmla="*/ 5 w 167"/>
              <a:gd name="T25" fmla="*/ 6 h 659"/>
              <a:gd name="T26" fmla="*/ 27 w 167"/>
              <a:gd name="T27" fmla="*/ 64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7" h="659">
                <a:moveTo>
                  <a:pt x="26" y="659"/>
                </a:moveTo>
                <a:cubicBezTo>
                  <a:pt x="24" y="659"/>
                  <a:pt x="23" y="658"/>
                  <a:pt x="23" y="65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1"/>
                  <a:pt x="1" y="0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6" y="75"/>
                  <a:pt x="167" y="76"/>
                  <a:pt x="167" y="77"/>
                </a:cubicBezTo>
                <a:cubicBezTo>
                  <a:pt x="28" y="658"/>
                  <a:pt x="28" y="658"/>
                  <a:pt x="28" y="658"/>
                </a:cubicBezTo>
                <a:cubicBezTo>
                  <a:pt x="28" y="659"/>
                  <a:pt x="27" y="659"/>
                  <a:pt x="26" y="659"/>
                </a:cubicBezTo>
                <a:close/>
                <a:moveTo>
                  <a:pt x="27" y="640"/>
                </a:moveTo>
                <a:cubicBezTo>
                  <a:pt x="162" y="78"/>
                  <a:pt x="162" y="78"/>
                  <a:pt x="162" y="78"/>
                </a:cubicBezTo>
                <a:cubicBezTo>
                  <a:pt x="5" y="6"/>
                  <a:pt x="5" y="6"/>
                  <a:pt x="5" y="6"/>
                </a:cubicBezTo>
                <a:lnTo>
                  <a:pt x="27" y="6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" name="Freeform 45"/>
          <p:cNvSpPr>
            <a:spLocks noEditPoints="1"/>
          </p:cNvSpPr>
          <p:nvPr/>
        </p:nvSpPr>
        <p:spPr bwMode="auto">
          <a:xfrm>
            <a:off x="6653213" y="1392237"/>
            <a:ext cx="423863" cy="1433513"/>
          </a:xfrm>
          <a:custGeom>
            <a:avLst/>
            <a:gdLst>
              <a:gd name="T0" fmla="*/ 92 w 199"/>
              <a:gd name="T1" fmla="*/ 504 h 504"/>
              <a:gd name="T2" fmla="*/ 90 w 199"/>
              <a:gd name="T3" fmla="*/ 502 h 504"/>
              <a:gd name="T4" fmla="*/ 1 w 199"/>
              <a:gd name="T5" fmla="*/ 3 h 504"/>
              <a:gd name="T6" fmla="*/ 2 w 199"/>
              <a:gd name="T7" fmla="*/ 0 h 504"/>
              <a:gd name="T8" fmla="*/ 2 w 199"/>
              <a:gd name="T9" fmla="*/ 0 h 504"/>
              <a:gd name="T10" fmla="*/ 3 w 199"/>
              <a:gd name="T11" fmla="*/ 0 h 504"/>
              <a:gd name="T12" fmla="*/ 5 w 199"/>
              <a:gd name="T13" fmla="*/ 1 h 504"/>
              <a:gd name="T14" fmla="*/ 199 w 199"/>
              <a:gd name="T15" fmla="*/ 295 h 504"/>
              <a:gd name="T16" fmla="*/ 199 w 199"/>
              <a:gd name="T17" fmla="*/ 297 h 504"/>
              <a:gd name="T18" fmla="*/ 95 w 199"/>
              <a:gd name="T19" fmla="*/ 502 h 504"/>
              <a:gd name="T20" fmla="*/ 93 w 199"/>
              <a:gd name="T21" fmla="*/ 504 h 504"/>
              <a:gd name="T22" fmla="*/ 92 w 199"/>
              <a:gd name="T23" fmla="*/ 504 h 504"/>
              <a:gd name="T24" fmla="*/ 94 w 199"/>
              <a:gd name="T25" fmla="*/ 494 h 504"/>
              <a:gd name="T26" fmla="*/ 194 w 199"/>
              <a:gd name="T27" fmla="*/ 296 h 504"/>
              <a:gd name="T28" fmla="*/ 7 w 199"/>
              <a:gd name="T29" fmla="*/ 13 h 504"/>
              <a:gd name="T30" fmla="*/ 94 w 199"/>
              <a:gd name="T31" fmla="*/ 49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9" h="504">
                <a:moveTo>
                  <a:pt x="92" y="504"/>
                </a:moveTo>
                <a:cubicBezTo>
                  <a:pt x="91" y="503"/>
                  <a:pt x="90" y="503"/>
                  <a:pt x="90" y="502"/>
                </a:cubicBezTo>
                <a:cubicBezTo>
                  <a:pt x="1" y="3"/>
                  <a:pt x="1" y="3"/>
                  <a:pt x="1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5" y="1"/>
                </a:cubicBezTo>
                <a:cubicBezTo>
                  <a:pt x="199" y="295"/>
                  <a:pt x="199" y="295"/>
                  <a:pt x="199" y="295"/>
                </a:cubicBezTo>
                <a:cubicBezTo>
                  <a:pt x="199" y="295"/>
                  <a:pt x="199" y="296"/>
                  <a:pt x="199" y="297"/>
                </a:cubicBezTo>
                <a:cubicBezTo>
                  <a:pt x="95" y="502"/>
                  <a:pt x="95" y="502"/>
                  <a:pt x="95" y="502"/>
                </a:cubicBezTo>
                <a:cubicBezTo>
                  <a:pt x="94" y="503"/>
                  <a:pt x="93" y="504"/>
                  <a:pt x="93" y="504"/>
                </a:cubicBezTo>
                <a:lnTo>
                  <a:pt x="92" y="504"/>
                </a:lnTo>
                <a:close/>
                <a:moveTo>
                  <a:pt x="94" y="494"/>
                </a:moveTo>
                <a:cubicBezTo>
                  <a:pt x="194" y="296"/>
                  <a:pt x="194" y="296"/>
                  <a:pt x="194" y="296"/>
                </a:cubicBezTo>
                <a:cubicBezTo>
                  <a:pt x="7" y="13"/>
                  <a:pt x="7" y="13"/>
                  <a:pt x="7" y="13"/>
                </a:cubicBezTo>
                <a:lnTo>
                  <a:pt x="94" y="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Freeform 46"/>
          <p:cNvSpPr>
            <a:spLocks noEditPoints="1"/>
          </p:cNvSpPr>
          <p:nvPr/>
        </p:nvSpPr>
        <p:spPr bwMode="auto">
          <a:xfrm>
            <a:off x="6844905" y="2225676"/>
            <a:ext cx="355997" cy="811213"/>
          </a:xfrm>
          <a:custGeom>
            <a:avLst/>
            <a:gdLst>
              <a:gd name="T0" fmla="*/ 164 w 167"/>
              <a:gd name="T1" fmla="*/ 285 h 285"/>
              <a:gd name="T2" fmla="*/ 164 w 167"/>
              <a:gd name="T3" fmla="*/ 285 h 285"/>
              <a:gd name="T4" fmla="*/ 163 w 167"/>
              <a:gd name="T5" fmla="*/ 285 h 285"/>
              <a:gd name="T6" fmla="*/ 2 w 167"/>
              <a:gd name="T7" fmla="*/ 210 h 285"/>
              <a:gd name="T8" fmla="*/ 0 w 167"/>
              <a:gd name="T9" fmla="*/ 209 h 285"/>
              <a:gd name="T10" fmla="*/ 0 w 167"/>
              <a:gd name="T11" fmla="*/ 207 h 285"/>
              <a:gd name="T12" fmla="*/ 105 w 167"/>
              <a:gd name="T13" fmla="*/ 2 h 285"/>
              <a:gd name="T14" fmla="*/ 107 w 167"/>
              <a:gd name="T15" fmla="*/ 0 h 285"/>
              <a:gd name="T16" fmla="*/ 107 w 167"/>
              <a:gd name="T17" fmla="*/ 0 h 285"/>
              <a:gd name="T18" fmla="*/ 109 w 167"/>
              <a:gd name="T19" fmla="*/ 2 h 285"/>
              <a:gd name="T20" fmla="*/ 167 w 167"/>
              <a:gd name="T21" fmla="*/ 282 h 285"/>
              <a:gd name="T22" fmla="*/ 166 w 167"/>
              <a:gd name="T23" fmla="*/ 285 h 285"/>
              <a:gd name="T24" fmla="*/ 164 w 167"/>
              <a:gd name="T25" fmla="*/ 285 h 285"/>
              <a:gd name="T26" fmla="*/ 161 w 167"/>
              <a:gd name="T27" fmla="*/ 279 h 285"/>
              <a:gd name="T28" fmla="*/ 106 w 167"/>
              <a:gd name="T29" fmla="*/ 10 h 285"/>
              <a:gd name="T30" fmla="*/ 6 w 167"/>
              <a:gd name="T31" fmla="*/ 207 h 285"/>
              <a:gd name="T32" fmla="*/ 161 w 167"/>
              <a:gd name="T33" fmla="*/ 27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285">
                <a:moveTo>
                  <a:pt x="164" y="285"/>
                </a:moveTo>
                <a:cubicBezTo>
                  <a:pt x="164" y="285"/>
                  <a:pt x="164" y="285"/>
                  <a:pt x="164" y="285"/>
                </a:cubicBezTo>
                <a:cubicBezTo>
                  <a:pt x="163" y="285"/>
                  <a:pt x="163" y="285"/>
                  <a:pt x="163" y="285"/>
                </a:cubicBezTo>
                <a:cubicBezTo>
                  <a:pt x="2" y="210"/>
                  <a:pt x="2" y="210"/>
                  <a:pt x="2" y="210"/>
                </a:cubicBezTo>
                <a:cubicBezTo>
                  <a:pt x="1" y="210"/>
                  <a:pt x="1" y="210"/>
                  <a:pt x="0" y="209"/>
                </a:cubicBezTo>
                <a:cubicBezTo>
                  <a:pt x="0" y="208"/>
                  <a:pt x="0" y="208"/>
                  <a:pt x="0" y="207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6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1"/>
                  <a:pt x="109" y="1"/>
                  <a:pt x="109" y="2"/>
                </a:cubicBezTo>
                <a:cubicBezTo>
                  <a:pt x="167" y="282"/>
                  <a:pt x="167" y="282"/>
                  <a:pt x="167" y="282"/>
                </a:cubicBezTo>
                <a:cubicBezTo>
                  <a:pt x="167" y="283"/>
                  <a:pt x="166" y="284"/>
                  <a:pt x="166" y="285"/>
                </a:cubicBezTo>
                <a:cubicBezTo>
                  <a:pt x="165" y="285"/>
                  <a:pt x="165" y="285"/>
                  <a:pt x="164" y="285"/>
                </a:cubicBezTo>
                <a:close/>
                <a:moveTo>
                  <a:pt x="161" y="279"/>
                </a:moveTo>
                <a:cubicBezTo>
                  <a:pt x="106" y="10"/>
                  <a:pt x="106" y="10"/>
                  <a:pt x="106" y="10"/>
                </a:cubicBezTo>
                <a:cubicBezTo>
                  <a:pt x="6" y="207"/>
                  <a:pt x="6" y="207"/>
                  <a:pt x="6" y="207"/>
                </a:cubicBezTo>
                <a:lnTo>
                  <a:pt x="161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Freeform 47"/>
          <p:cNvSpPr>
            <a:spLocks noEditPoints="1"/>
          </p:cNvSpPr>
          <p:nvPr/>
        </p:nvSpPr>
        <p:spPr bwMode="auto">
          <a:xfrm>
            <a:off x="5097067" y="182563"/>
            <a:ext cx="1073944" cy="822325"/>
          </a:xfrm>
          <a:custGeom>
            <a:avLst/>
            <a:gdLst>
              <a:gd name="T0" fmla="*/ 179 w 504"/>
              <a:gd name="T1" fmla="*/ 289 h 289"/>
              <a:gd name="T2" fmla="*/ 177 w 504"/>
              <a:gd name="T3" fmla="*/ 288 h 289"/>
              <a:gd name="T4" fmla="*/ 1 w 504"/>
              <a:gd name="T5" fmla="*/ 3 h 289"/>
              <a:gd name="T6" fmla="*/ 1 w 504"/>
              <a:gd name="T7" fmla="*/ 1 h 289"/>
              <a:gd name="T8" fmla="*/ 3 w 504"/>
              <a:gd name="T9" fmla="*/ 0 h 289"/>
              <a:gd name="T10" fmla="*/ 4 w 504"/>
              <a:gd name="T11" fmla="*/ 0 h 289"/>
              <a:gd name="T12" fmla="*/ 503 w 504"/>
              <a:gd name="T13" fmla="*/ 258 h 289"/>
              <a:gd name="T14" fmla="*/ 504 w 504"/>
              <a:gd name="T15" fmla="*/ 261 h 289"/>
              <a:gd name="T16" fmla="*/ 502 w 504"/>
              <a:gd name="T17" fmla="*/ 263 h 289"/>
              <a:gd name="T18" fmla="*/ 179 w 504"/>
              <a:gd name="T19" fmla="*/ 289 h 289"/>
              <a:gd name="T20" fmla="*/ 180 w 504"/>
              <a:gd name="T21" fmla="*/ 284 h 289"/>
              <a:gd name="T22" fmla="*/ 493 w 504"/>
              <a:gd name="T23" fmla="*/ 259 h 289"/>
              <a:gd name="T24" fmla="*/ 9 w 504"/>
              <a:gd name="T25" fmla="*/ 8 h 289"/>
              <a:gd name="T26" fmla="*/ 180 w 504"/>
              <a:gd name="T27" fmla="*/ 284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4" h="289">
                <a:moveTo>
                  <a:pt x="179" y="289"/>
                </a:moveTo>
                <a:cubicBezTo>
                  <a:pt x="178" y="289"/>
                  <a:pt x="177" y="288"/>
                  <a:pt x="177" y="288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3" y="0"/>
                  <a:pt x="4" y="0"/>
                </a:cubicBezTo>
                <a:cubicBezTo>
                  <a:pt x="503" y="258"/>
                  <a:pt x="503" y="258"/>
                  <a:pt x="503" y="258"/>
                </a:cubicBezTo>
                <a:cubicBezTo>
                  <a:pt x="504" y="259"/>
                  <a:pt x="504" y="260"/>
                  <a:pt x="504" y="261"/>
                </a:cubicBezTo>
                <a:cubicBezTo>
                  <a:pt x="504" y="262"/>
                  <a:pt x="503" y="263"/>
                  <a:pt x="502" y="263"/>
                </a:cubicBezTo>
                <a:cubicBezTo>
                  <a:pt x="179" y="289"/>
                  <a:pt x="179" y="289"/>
                  <a:pt x="179" y="289"/>
                </a:cubicBezTo>
                <a:close/>
                <a:moveTo>
                  <a:pt x="180" y="284"/>
                </a:moveTo>
                <a:cubicBezTo>
                  <a:pt x="493" y="259"/>
                  <a:pt x="493" y="259"/>
                  <a:pt x="493" y="259"/>
                </a:cubicBezTo>
                <a:cubicBezTo>
                  <a:pt x="9" y="8"/>
                  <a:pt x="9" y="8"/>
                  <a:pt x="9" y="8"/>
                </a:cubicBezTo>
                <a:lnTo>
                  <a:pt x="180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Freeform 48"/>
          <p:cNvSpPr>
            <a:spLocks noEditPoints="1"/>
          </p:cNvSpPr>
          <p:nvPr/>
        </p:nvSpPr>
        <p:spPr bwMode="auto">
          <a:xfrm>
            <a:off x="6124575" y="404813"/>
            <a:ext cx="539354" cy="998538"/>
          </a:xfrm>
          <a:custGeom>
            <a:avLst/>
            <a:gdLst>
              <a:gd name="T0" fmla="*/ 251 w 253"/>
              <a:gd name="T1" fmla="*/ 351 h 351"/>
              <a:gd name="T2" fmla="*/ 249 w 253"/>
              <a:gd name="T3" fmla="*/ 351 h 351"/>
              <a:gd name="T4" fmla="*/ 18 w 253"/>
              <a:gd name="T5" fmla="*/ 184 h 351"/>
              <a:gd name="T6" fmla="*/ 18 w 253"/>
              <a:gd name="T7" fmla="*/ 183 h 351"/>
              <a:gd name="T8" fmla="*/ 0 w 253"/>
              <a:gd name="T9" fmla="*/ 3 h 351"/>
              <a:gd name="T10" fmla="*/ 1 w 253"/>
              <a:gd name="T11" fmla="*/ 0 h 351"/>
              <a:gd name="T12" fmla="*/ 2 w 253"/>
              <a:gd name="T13" fmla="*/ 0 h 351"/>
              <a:gd name="T14" fmla="*/ 4 w 253"/>
              <a:gd name="T15" fmla="*/ 1 h 351"/>
              <a:gd name="T16" fmla="*/ 253 w 253"/>
              <a:gd name="T17" fmla="*/ 348 h 351"/>
              <a:gd name="T18" fmla="*/ 253 w 253"/>
              <a:gd name="T19" fmla="*/ 351 h 351"/>
              <a:gd name="T20" fmla="*/ 251 w 253"/>
              <a:gd name="T21" fmla="*/ 351 h 351"/>
              <a:gd name="T22" fmla="*/ 241 w 253"/>
              <a:gd name="T23" fmla="*/ 339 h 351"/>
              <a:gd name="T24" fmla="*/ 5 w 253"/>
              <a:gd name="T25" fmla="*/ 11 h 351"/>
              <a:gd name="T26" fmla="*/ 22 w 253"/>
              <a:gd name="T27" fmla="*/ 181 h 351"/>
              <a:gd name="T28" fmla="*/ 241 w 253"/>
              <a:gd name="T29" fmla="*/ 339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3" h="351">
                <a:moveTo>
                  <a:pt x="251" y="351"/>
                </a:moveTo>
                <a:cubicBezTo>
                  <a:pt x="250" y="351"/>
                  <a:pt x="250" y="351"/>
                  <a:pt x="249" y="351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3"/>
                  <a:pt x="18" y="18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2" y="0"/>
                </a:cubicBezTo>
                <a:cubicBezTo>
                  <a:pt x="3" y="0"/>
                  <a:pt x="3" y="1"/>
                  <a:pt x="4" y="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3" y="349"/>
                  <a:pt x="253" y="350"/>
                  <a:pt x="253" y="351"/>
                </a:cubicBezTo>
                <a:cubicBezTo>
                  <a:pt x="252" y="351"/>
                  <a:pt x="252" y="351"/>
                  <a:pt x="251" y="351"/>
                </a:cubicBezTo>
                <a:close/>
                <a:moveTo>
                  <a:pt x="241" y="339"/>
                </a:moveTo>
                <a:cubicBezTo>
                  <a:pt x="5" y="11"/>
                  <a:pt x="5" y="11"/>
                  <a:pt x="5" y="11"/>
                </a:cubicBezTo>
                <a:cubicBezTo>
                  <a:pt x="22" y="181"/>
                  <a:pt x="22" y="181"/>
                  <a:pt x="22" y="181"/>
                </a:cubicBezTo>
                <a:lnTo>
                  <a:pt x="241" y="3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Freeform 49"/>
          <p:cNvSpPr>
            <a:spLocks/>
          </p:cNvSpPr>
          <p:nvPr/>
        </p:nvSpPr>
        <p:spPr bwMode="auto">
          <a:xfrm>
            <a:off x="1620442" y="2698750"/>
            <a:ext cx="230981" cy="127000"/>
          </a:xfrm>
          <a:custGeom>
            <a:avLst/>
            <a:gdLst>
              <a:gd name="T0" fmla="*/ 0 w 194"/>
              <a:gd name="T1" fmla="*/ 7 h 80"/>
              <a:gd name="T2" fmla="*/ 4 w 194"/>
              <a:gd name="T3" fmla="*/ 0 h 80"/>
              <a:gd name="T4" fmla="*/ 194 w 194"/>
              <a:gd name="T5" fmla="*/ 73 h 80"/>
              <a:gd name="T6" fmla="*/ 190 w 194"/>
              <a:gd name="T7" fmla="*/ 80 h 80"/>
              <a:gd name="T8" fmla="*/ 0 w 194"/>
              <a:gd name="T9" fmla="*/ 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80">
                <a:moveTo>
                  <a:pt x="0" y="7"/>
                </a:moveTo>
                <a:lnTo>
                  <a:pt x="4" y="0"/>
                </a:lnTo>
                <a:lnTo>
                  <a:pt x="194" y="73"/>
                </a:lnTo>
                <a:lnTo>
                  <a:pt x="190" y="80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" name="Freeform 50"/>
          <p:cNvSpPr>
            <a:spLocks/>
          </p:cNvSpPr>
          <p:nvPr/>
        </p:nvSpPr>
        <p:spPr bwMode="auto">
          <a:xfrm>
            <a:off x="1776413" y="4914900"/>
            <a:ext cx="236935" cy="96838"/>
          </a:xfrm>
          <a:custGeom>
            <a:avLst/>
            <a:gdLst>
              <a:gd name="T0" fmla="*/ 0 w 199"/>
              <a:gd name="T1" fmla="*/ 54 h 61"/>
              <a:gd name="T2" fmla="*/ 197 w 199"/>
              <a:gd name="T3" fmla="*/ 0 h 61"/>
              <a:gd name="T4" fmla="*/ 199 w 199"/>
              <a:gd name="T5" fmla="*/ 9 h 61"/>
              <a:gd name="T6" fmla="*/ 2 w 199"/>
              <a:gd name="T7" fmla="*/ 61 h 61"/>
              <a:gd name="T8" fmla="*/ 0 w 199"/>
              <a:gd name="T9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61">
                <a:moveTo>
                  <a:pt x="0" y="54"/>
                </a:moveTo>
                <a:lnTo>
                  <a:pt x="197" y="0"/>
                </a:lnTo>
                <a:lnTo>
                  <a:pt x="199" y="9"/>
                </a:lnTo>
                <a:lnTo>
                  <a:pt x="2" y="61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" name="Freeform 51"/>
          <p:cNvSpPr>
            <a:spLocks/>
          </p:cNvSpPr>
          <p:nvPr/>
        </p:nvSpPr>
        <p:spPr bwMode="auto">
          <a:xfrm>
            <a:off x="2507457" y="569913"/>
            <a:ext cx="132160" cy="284163"/>
          </a:xfrm>
          <a:custGeom>
            <a:avLst/>
            <a:gdLst>
              <a:gd name="T0" fmla="*/ 0 w 111"/>
              <a:gd name="T1" fmla="*/ 4 h 179"/>
              <a:gd name="T2" fmla="*/ 8 w 111"/>
              <a:gd name="T3" fmla="*/ 0 h 179"/>
              <a:gd name="T4" fmla="*/ 111 w 111"/>
              <a:gd name="T5" fmla="*/ 176 h 179"/>
              <a:gd name="T6" fmla="*/ 104 w 111"/>
              <a:gd name="T7" fmla="*/ 179 h 179"/>
              <a:gd name="T8" fmla="*/ 0 w 111"/>
              <a:gd name="T9" fmla="*/ 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79">
                <a:moveTo>
                  <a:pt x="0" y="4"/>
                </a:moveTo>
                <a:lnTo>
                  <a:pt x="8" y="0"/>
                </a:lnTo>
                <a:lnTo>
                  <a:pt x="111" y="176"/>
                </a:lnTo>
                <a:lnTo>
                  <a:pt x="104" y="179"/>
                </a:lnTo>
                <a:lnTo>
                  <a:pt x="0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Freeform 52"/>
          <p:cNvSpPr>
            <a:spLocks/>
          </p:cNvSpPr>
          <p:nvPr/>
        </p:nvSpPr>
        <p:spPr bwMode="auto">
          <a:xfrm>
            <a:off x="1729979" y="5626101"/>
            <a:ext cx="29766" cy="325438"/>
          </a:xfrm>
          <a:custGeom>
            <a:avLst/>
            <a:gdLst>
              <a:gd name="T0" fmla="*/ 0 w 25"/>
              <a:gd name="T1" fmla="*/ 203 h 205"/>
              <a:gd name="T2" fmla="*/ 18 w 25"/>
              <a:gd name="T3" fmla="*/ 0 h 205"/>
              <a:gd name="T4" fmla="*/ 25 w 25"/>
              <a:gd name="T5" fmla="*/ 0 h 205"/>
              <a:gd name="T6" fmla="*/ 7 w 25"/>
              <a:gd name="T7" fmla="*/ 205 h 205"/>
              <a:gd name="T8" fmla="*/ 0 w 25"/>
              <a:gd name="T9" fmla="*/ 2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05">
                <a:moveTo>
                  <a:pt x="0" y="203"/>
                </a:moveTo>
                <a:lnTo>
                  <a:pt x="18" y="0"/>
                </a:lnTo>
                <a:lnTo>
                  <a:pt x="25" y="0"/>
                </a:lnTo>
                <a:lnTo>
                  <a:pt x="7" y="205"/>
                </a:lnTo>
                <a:lnTo>
                  <a:pt x="0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417910" y="3475038"/>
            <a:ext cx="714375" cy="1001713"/>
          </a:xfrm>
          <a:custGeom>
            <a:avLst/>
            <a:gdLst>
              <a:gd name="T0" fmla="*/ 0 w 600"/>
              <a:gd name="T1" fmla="*/ 6 h 631"/>
              <a:gd name="T2" fmla="*/ 7 w 600"/>
              <a:gd name="T3" fmla="*/ 0 h 631"/>
              <a:gd name="T4" fmla="*/ 600 w 600"/>
              <a:gd name="T5" fmla="*/ 626 h 631"/>
              <a:gd name="T6" fmla="*/ 595 w 600"/>
              <a:gd name="T7" fmla="*/ 631 h 631"/>
              <a:gd name="T8" fmla="*/ 0 w 600"/>
              <a:gd name="T9" fmla="*/ 6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31">
                <a:moveTo>
                  <a:pt x="0" y="6"/>
                </a:moveTo>
                <a:lnTo>
                  <a:pt x="7" y="0"/>
                </a:lnTo>
                <a:lnTo>
                  <a:pt x="600" y="626"/>
                </a:lnTo>
                <a:lnTo>
                  <a:pt x="595" y="631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5" name="Freeform 54"/>
          <p:cNvSpPr>
            <a:spLocks/>
          </p:cNvSpPr>
          <p:nvPr/>
        </p:nvSpPr>
        <p:spPr bwMode="auto">
          <a:xfrm>
            <a:off x="1091804" y="5953126"/>
            <a:ext cx="633412" cy="541338"/>
          </a:xfrm>
          <a:custGeom>
            <a:avLst/>
            <a:gdLst>
              <a:gd name="T0" fmla="*/ 0 w 532"/>
              <a:gd name="T1" fmla="*/ 334 h 341"/>
              <a:gd name="T2" fmla="*/ 529 w 532"/>
              <a:gd name="T3" fmla="*/ 0 h 341"/>
              <a:gd name="T4" fmla="*/ 532 w 532"/>
              <a:gd name="T5" fmla="*/ 7 h 341"/>
              <a:gd name="T6" fmla="*/ 4 w 532"/>
              <a:gd name="T7" fmla="*/ 341 h 341"/>
              <a:gd name="T8" fmla="*/ 0 w 532"/>
              <a:gd name="T9" fmla="*/ 33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341">
                <a:moveTo>
                  <a:pt x="0" y="334"/>
                </a:moveTo>
                <a:lnTo>
                  <a:pt x="529" y="0"/>
                </a:lnTo>
                <a:lnTo>
                  <a:pt x="532" y="7"/>
                </a:lnTo>
                <a:lnTo>
                  <a:pt x="4" y="341"/>
                </a:lnTo>
                <a:lnTo>
                  <a:pt x="0" y="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1759744" y="5373689"/>
            <a:ext cx="439341" cy="263525"/>
          </a:xfrm>
          <a:custGeom>
            <a:avLst/>
            <a:gdLst>
              <a:gd name="T0" fmla="*/ 0 w 369"/>
              <a:gd name="T1" fmla="*/ 159 h 166"/>
              <a:gd name="T2" fmla="*/ 365 w 369"/>
              <a:gd name="T3" fmla="*/ 0 h 166"/>
              <a:gd name="T4" fmla="*/ 369 w 369"/>
              <a:gd name="T5" fmla="*/ 7 h 166"/>
              <a:gd name="T6" fmla="*/ 3 w 369"/>
              <a:gd name="T7" fmla="*/ 166 h 166"/>
              <a:gd name="T8" fmla="*/ 0 w 369"/>
              <a:gd name="T9" fmla="*/ 15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166">
                <a:moveTo>
                  <a:pt x="0" y="159"/>
                </a:moveTo>
                <a:lnTo>
                  <a:pt x="365" y="0"/>
                </a:lnTo>
                <a:lnTo>
                  <a:pt x="369" y="7"/>
                </a:lnTo>
                <a:lnTo>
                  <a:pt x="3" y="166"/>
                </a:lnTo>
                <a:lnTo>
                  <a:pt x="0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Freeform 56"/>
          <p:cNvSpPr>
            <a:spLocks/>
          </p:cNvSpPr>
          <p:nvPr/>
        </p:nvSpPr>
        <p:spPr bwMode="auto">
          <a:xfrm>
            <a:off x="6655594" y="627062"/>
            <a:ext cx="590550" cy="773113"/>
          </a:xfrm>
          <a:custGeom>
            <a:avLst/>
            <a:gdLst>
              <a:gd name="T0" fmla="*/ 0 w 496"/>
              <a:gd name="T1" fmla="*/ 482 h 487"/>
              <a:gd name="T2" fmla="*/ 491 w 496"/>
              <a:gd name="T3" fmla="*/ 0 h 487"/>
              <a:gd name="T4" fmla="*/ 496 w 496"/>
              <a:gd name="T5" fmla="*/ 5 h 487"/>
              <a:gd name="T6" fmla="*/ 5 w 496"/>
              <a:gd name="T7" fmla="*/ 487 h 487"/>
              <a:gd name="T8" fmla="*/ 0 w 496"/>
              <a:gd name="T9" fmla="*/ 48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" h="487">
                <a:moveTo>
                  <a:pt x="0" y="482"/>
                </a:moveTo>
                <a:lnTo>
                  <a:pt x="491" y="0"/>
                </a:lnTo>
                <a:lnTo>
                  <a:pt x="496" y="5"/>
                </a:lnTo>
                <a:lnTo>
                  <a:pt x="5" y="487"/>
                </a:lnTo>
                <a:lnTo>
                  <a:pt x="0" y="4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7160419" y="-84137"/>
            <a:ext cx="80963" cy="722313"/>
          </a:xfrm>
          <a:custGeom>
            <a:avLst/>
            <a:gdLst>
              <a:gd name="T0" fmla="*/ 0 w 68"/>
              <a:gd name="T1" fmla="*/ 0 h 455"/>
              <a:gd name="T2" fmla="*/ 9 w 68"/>
              <a:gd name="T3" fmla="*/ 0 h 455"/>
              <a:gd name="T4" fmla="*/ 68 w 68"/>
              <a:gd name="T5" fmla="*/ 453 h 455"/>
              <a:gd name="T6" fmla="*/ 59 w 68"/>
              <a:gd name="T7" fmla="*/ 455 h 455"/>
              <a:gd name="T8" fmla="*/ 0 w 68"/>
              <a:gd name="T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55">
                <a:moveTo>
                  <a:pt x="0" y="0"/>
                </a:moveTo>
                <a:lnTo>
                  <a:pt x="9" y="0"/>
                </a:lnTo>
                <a:lnTo>
                  <a:pt x="68" y="453"/>
                </a:lnTo>
                <a:lnTo>
                  <a:pt x="59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9" name="Freeform 58"/>
          <p:cNvSpPr>
            <a:spLocks/>
          </p:cNvSpPr>
          <p:nvPr/>
        </p:nvSpPr>
        <p:spPr bwMode="auto">
          <a:xfrm>
            <a:off x="7359254" y="2949576"/>
            <a:ext cx="809625" cy="180975"/>
          </a:xfrm>
          <a:custGeom>
            <a:avLst/>
            <a:gdLst>
              <a:gd name="T0" fmla="*/ 0 w 680"/>
              <a:gd name="T1" fmla="*/ 105 h 114"/>
              <a:gd name="T2" fmla="*/ 679 w 680"/>
              <a:gd name="T3" fmla="*/ 0 h 114"/>
              <a:gd name="T4" fmla="*/ 680 w 680"/>
              <a:gd name="T5" fmla="*/ 8 h 114"/>
              <a:gd name="T6" fmla="*/ 2 w 680"/>
              <a:gd name="T7" fmla="*/ 114 h 114"/>
              <a:gd name="T8" fmla="*/ 0 w 680"/>
              <a:gd name="T9" fmla="*/ 10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114">
                <a:moveTo>
                  <a:pt x="0" y="105"/>
                </a:moveTo>
                <a:lnTo>
                  <a:pt x="679" y="0"/>
                </a:lnTo>
                <a:lnTo>
                  <a:pt x="680" y="8"/>
                </a:lnTo>
                <a:lnTo>
                  <a:pt x="2" y="114"/>
                </a:lnTo>
                <a:lnTo>
                  <a:pt x="0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0" name="Freeform 59"/>
          <p:cNvSpPr>
            <a:spLocks/>
          </p:cNvSpPr>
          <p:nvPr/>
        </p:nvSpPr>
        <p:spPr bwMode="auto">
          <a:xfrm>
            <a:off x="2503885" y="3751264"/>
            <a:ext cx="191691" cy="222250"/>
          </a:xfrm>
          <a:custGeom>
            <a:avLst/>
            <a:gdLst>
              <a:gd name="T0" fmla="*/ 0 w 161"/>
              <a:gd name="T1" fmla="*/ 7 h 140"/>
              <a:gd name="T2" fmla="*/ 5 w 161"/>
              <a:gd name="T3" fmla="*/ 0 h 140"/>
              <a:gd name="T4" fmla="*/ 161 w 161"/>
              <a:gd name="T5" fmla="*/ 133 h 140"/>
              <a:gd name="T6" fmla="*/ 156 w 161"/>
              <a:gd name="T7" fmla="*/ 140 h 140"/>
              <a:gd name="T8" fmla="*/ 0 w 161"/>
              <a:gd name="T9" fmla="*/ 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40">
                <a:moveTo>
                  <a:pt x="0" y="7"/>
                </a:moveTo>
                <a:lnTo>
                  <a:pt x="5" y="0"/>
                </a:lnTo>
                <a:lnTo>
                  <a:pt x="161" y="133"/>
                </a:lnTo>
                <a:lnTo>
                  <a:pt x="156" y="140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Freeform 60"/>
          <p:cNvSpPr>
            <a:spLocks/>
          </p:cNvSpPr>
          <p:nvPr/>
        </p:nvSpPr>
        <p:spPr bwMode="auto">
          <a:xfrm>
            <a:off x="5747148" y="5834064"/>
            <a:ext cx="78581" cy="720725"/>
          </a:xfrm>
          <a:custGeom>
            <a:avLst/>
            <a:gdLst>
              <a:gd name="T0" fmla="*/ 0 w 66"/>
              <a:gd name="T1" fmla="*/ 452 h 454"/>
              <a:gd name="T2" fmla="*/ 57 w 66"/>
              <a:gd name="T3" fmla="*/ 0 h 454"/>
              <a:gd name="T4" fmla="*/ 66 w 66"/>
              <a:gd name="T5" fmla="*/ 2 h 454"/>
              <a:gd name="T6" fmla="*/ 9 w 66"/>
              <a:gd name="T7" fmla="*/ 454 h 454"/>
              <a:gd name="T8" fmla="*/ 0 w 66"/>
              <a:gd name="T9" fmla="*/ 452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454">
                <a:moveTo>
                  <a:pt x="0" y="452"/>
                </a:moveTo>
                <a:lnTo>
                  <a:pt x="57" y="0"/>
                </a:lnTo>
                <a:lnTo>
                  <a:pt x="66" y="2"/>
                </a:lnTo>
                <a:lnTo>
                  <a:pt x="9" y="454"/>
                </a:lnTo>
                <a:lnTo>
                  <a:pt x="0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1117998" y="4114801"/>
            <a:ext cx="733425" cy="365125"/>
          </a:xfrm>
          <a:custGeom>
            <a:avLst/>
            <a:gdLst>
              <a:gd name="T0" fmla="*/ 0 w 616"/>
              <a:gd name="T1" fmla="*/ 221 h 230"/>
              <a:gd name="T2" fmla="*/ 614 w 616"/>
              <a:gd name="T3" fmla="*/ 0 h 230"/>
              <a:gd name="T4" fmla="*/ 616 w 616"/>
              <a:gd name="T5" fmla="*/ 8 h 230"/>
              <a:gd name="T6" fmla="*/ 3 w 616"/>
              <a:gd name="T7" fmla="*/ 230 h 230"/>
              <a:gd name="T8" fmla="*/ 0 w 616"/>
              <a:gd name="T9" fmla="*/ 22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6" h="230">
                <a:moveTo>
                  <a:pt x="0" y="221"/>
                </a:moveTo>
                <a:lnTo>
                  <a:pt x="614" y="0"/>
                </a:lnTo>
                <a:lnTo>
                  <a:pt x="616" y="8"/>
                </a:lnTo>
                <a:lnTo>
                  <a:pt x="3" y="230"/>
                </a:lnTo>
                <a:lnTo>
                  <a:pt x="0" y="2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" name="Freeform 62"/>
          <p:cNvSpPr>
            <a:spLocks/>
          </p:cNvSpPr>
          <p:nvPr/>
        </p:nvSpPr>
        <p:spPr bwMode="auto">
          <a:xfrm>
            <a:off x="7261623" y="2511425"/>
            <a:ext cx="355997" cy="101600"/>
          </a:xfrm>
          <a:custGeom>
            <a:avLst/>
            <a:gdLst>
              <a:gd name="T0" fmla="*/ 0 w 299"/>
              <a:gd name="T1" fmla="*/ 55 h 64"/>
              <a:gd name="T2" fmla="*/ 297 w 299"/>
              <a:gd name="T3" fmla="*/ 0 h 64"/>
              <a:gd name="T4" fmla="*/ 299 w 299"/>
              <a:gd name="T5" fmla="*/ 7 h 64"/>
              <a:gd name="T6" fmla="*/ 1 w 299"/>
              <a:gd name="T7" fmla="*/ 64 h 64"/>
              <a:gd name="T8" fmla="*/ 0 w 299"/>
              <a:gd name="T9" fmla="*/ 5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64">
                <a:moveTo>
                  <a:pt x="0" y="55"/>
                </a:moveTo>
                <a:lnTo>
                  <a:pt x="297" y="0"/>
                </a:lnTo>
                <a:lnTo>
                  <a:pt x="299" y="7"/>
                </a:lnTo>
                <a:lnTo>
                  <a:pt x="1" y="64"/>
                </a:lnTo>
                <a:lnTo>
                  <a:pt x="0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4" name="Freeform 63"/>
          <p:cNvSpPr>
            <a:spLocks/>
          </p:cNvSpPr>
          <p:nvPr/>
        </p:nvSpPr>
        <p:spPr bwMode="auto">
          <a:xfrm>
            <a:off x="7599761" y="2232025"/>
            <a:ext cx="98822" cy="290513"/>
          </a:xfrm>
          <a:custGeom>
            <a:avLst/>
            <a:gdLst>
              <a:gd name="T0" fmla="*/ 0 w 83"/>
              <a:gd name="T1" fmla="*/ 179 h 183"/>
              <a:gd name="T2" fmla="*/ 76 w 83"/>
              <a:gd name="T3" fmla="*/ 0 h 183"/>
              <a:gd name="T4" fmla="*/ 83 w 83"/>
              <a:gd name="T5" fmla="*/ 2 h 183"/>
              <a:gd name="T6" fmla="*/ 7 w 83"/>
              <a:gd name="T7" fmla="*/ 183 h 183"/>
              <a:gd name="T8" fmla="*/ 0 w 83"/>
              <a:gd name="T9" fmla="*/ 17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83">
                <a:moveTo>
                  <a:pt x="0" y="179"/>
                </a:moveTo>
                <a:lnTo>
                  <a:pt x="76" y="0"/>
                </a:lnTo>
                <a:lnTo>
                  <a:pt x="83" y="2"/>
                </a:lnTo>
                <a:lnTo>
                  <a:pt x="7" y="183"/>
                </a:lnTo>
                <a:lnTo>
                  <a:pt x="0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" name="Freeform 64"/>
          <p:cNvSpPr>
            <a:spLocks/>
          </p:cNvSpPr>
          <p:nvPr/>
        </p:nvSpPr>
        <p:spPr bwMode="auto">
          <a:xfrm>
            <a:off x="6774657" y="5783263"/>
            <a:ext cx="360760" cy="39688"/>
          </a:xfrm>
          <a:custGeom>
            <a:avLst/>
            <a:gdLst>
              <a:gd name="T0" fmla="*/ 0 w 303"/>
              <a:gd name="T1" fmla="*/ 7 h 25"/>
              <a:gd name="T2" fmla="*/ 0 w 303"/>
              <a:gd name="T3" fmla="*/ 0 h 25"/>
              <a:gd name="T4" fmla="*/ 303 w 303"/>
              <a:gd name="T5" fmla="*/ 16 h 25"/>
              <a:gd name="T6" fmla="*/ 303 w 303"/>
              <a:gd name="T7" fmla="*/ 25 h 25"/>
              <a:gd name="T8" fmla="*/ 0 w 303"/>
              <a:gd name="T9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" h="25">
                <a:moveTo>
                  <a:pt x="0" y="7"/>
                </a:moveTo>
                <a:lnTo>
                  <a:pt x="0" y="0"/>
                </a:lnTo>
                <a:lnTo>
                  <a:pt x="303" y="16"/>
                </a:lnTo>
                <a:lnTo>
                  <a:pt x="303" y="25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Freeform 65"/>
          <p:cNvSpPr>
            <a:spLocks/>
          </p:cNvSpPr>
          <p:nvPr/>
        </p:nvSpPr>
        <p:spPr bwMode="auto">
          <a:xfrm>
            <a:off x="8346282" y="3170237"/>
            <a:ext cx="752475" cy="204788"/>
          </a:xfrm>
          <a:custGeom>
            <a:avLst/>
            <a:gdLst>
              <a:gd name="T0" fmla="*/ 0 w 632"/>
              <a:gd name="T1" fmla="*/ 120 h 129"/>
              <a:gd name="T2" fmla="*/ 631 w 632"/>
              <a:gd name="T3" fmla="*/ 0 h 129"/>
              <a:gd name="T4" fmla="*/ 632 w 632"/>
              <a:gd name="T5" fmla="*/ 9 h 129"/>
              <a:gd name="T6" fmla="*/ 0 w 632"/>
              <a:gd name="T7" fmla="*/ 129 h 129"/>
              <a:gd name="T8" fmla="*/ 0 w 632"/>
              <a:gd name="T9" fmla="*/ 12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" h="129">
                <a:moveTo>
                  <a:pt x="0" y="120"/>
                </a:moveTo>
                <a:lnTo>
                  <a:pt x="631" y="0"/>
                </a:lnTo>
                <a:lnTo>
                  <a:pt x="632" y="9"/>
                </a:lnTo>
                <a:lnTo>
                  <a:pt x="0" y="129"/>
                </a:lnTo>
                <a:lnTo>
                  <a:pt x="0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7" name="Freeform 66"/>
          <p:cNvSpPr>
            <a:spLocks/>
          </p:cNvSpPr>
          <p:nvPr/>
        </p:nvSpPr>
        <p:spPr bwMode="auto">
          <a:xfrm>
            <a:off x="1458516" y="558800"/>
            <a:ext cx="823913" cy="844550"/>
          </a:xfrm>
          <a:custGeom>
            <a:avLst/>
            <a:gdLst>
              <a:gd name="T0" fmla="*/ 0 w 692"/>
              <a:gd name="T1" fmla="*/ 7 h 532"/>
              <a:gd name="T2" fmla="*/ 6 w 692"/>
              <a:gd name="T3" fmla="*/ 0 h 532"/>
              <a:gd name="T4" fmla="*/ 692 w 692"/>
              <a:gd name="T5" fmla="*/ 525 h 532"/>
              <a:gd name="T6" fmla="*/ 686 w 692"/>
              <a:gd name="T7" fmla="*/ 532 h 532"/>
              <a:gd name="T8" fmla="*/ 0 w 692"/>
              <a:gd name="T9" fmla="*/ 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2" h="532">
                <a:moveTo>
                  <a:pt x="0" y="7"/>
                </a:moveTo>
                <a:lnTo>
                  <a:pt x="6" y="0"/>
                </a:lnTo>
                <a:lnTo>
                  <a:pt x="692" y="525"/>
                </a:lnTo>
                <a:lnTo>
                  <a:pt x="686" y="532"/>
                </a:lnTo>
                <a:lnTo>
                  <a:pt x="0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Freeform 67"/>
          <p:cNvSpPr>
            <a:spLocks/>
          </p:cNvSpPr>
          <p:nvPr/>
        </p:nvSpPr>
        <p:spPr bwMode="auto">
          <a:xfrm>
            <a:off x="7693819" y="965201"/>
            <a:ext cx="700088" cy="1274763"/>
          </a:xfrm>
          <a:custGeom>
            <a:avLst/>
            <a:gdLst>
              <a:gd name="T0" fmla="*/ 0 w 588"/>
              <a:gd name="T1" fmla="*/ 798 h 803"/>
              <a:gd name="T2" fmla="*/ 582 w 588"/>
              <a:gd name="T3" fmla="*/ 0 h 803"/>
              <a:gd name="T4" fmla="*/ 588 w 588"/>
              <a:gd name="T5" fmla="*/ 4 h 803"/>
              <a:gd name="T6" fmla="*/ 7 w 588"/>
              <a:gd name="T7" fmla="*/ 803 h 803"/>
              <a:gd name="T8" fmla="*/ 0 w 588"/>
              <a:gd name="T9" fmla="*/ 798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8" h="803">
                <a:moveTo>
                  <a:pt x="0" y="798"/>
                </a:moveTo>
                <a:lnTo>
                  <a:pt x="582" y="0"/>
                </a:lnTo>
                <a:lnTo>
                  <a:pt x="588" y="4"/>
                </a:lnTo>
                <a:lnTo>
                  <a:pt x="7" y="803"/>
                </a:lnTo>
                <a:lnTo>
                  <a:pt x="0" y="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9" name="Freeform 68"/>
          <p:cNvSpPr>
            <a:spLocks/>
          </p:cNvSpPr>
          <p:nvPr/>
        </p:nvSpPr>
        <p:spPr bwMode="auto">
          <a:xfrm>
            <a:off x="8160544" y="2943225"/>
            <a:ext cx="183356" cy="431800"/>
          </a:xfrm>
          <a:custGeom>
            <a:avLst/>
            <a:gdLst>
              <a:gd name="T0" fmla="*/ 0 w 154"/>
              <a:gd name="T1" fmla="*/ 5 h 272"/>
              <a:gd name="T2" fmla="*/ 7 w 154"/>
              <a:gd name="T3" fmla="*/ 0 h 272"/>
              <a:gd name="T4" fmla="*/ 154 w 154"/>
              <a:gd name="T5" fmla="*/ 267 h 272"/>
              <a:gd name="T6" fmla="*/ 145 w 154"/>
              <a:gd name="T7" fmla="*/ 272 h 272"/>
              <a:gd name="T8" fmla="*/ 0 w 154"/>
              <a:gd name="T9" fmla="*/ 5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272">
                <a:moveTo>
                  <a:pt x="0" y="5"/>
                </a:moveTo>
                <a:lnTo>
                  <a:pt x="7" y="0"/>
                </a:lnTo>
                <a:lnTo>
                  <a:pt x="154" y="267"/>
                </a:lnTo>
                <a:lnTo>
                  <a:pt x="145" y="272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0" name="Freeform 69"/>
          <p:cNvSpPr>
            <a:spLocks/>
          </p:cNvSpPr>
          <p:nvPr/>
        </p:nvSpPr>
        <p:spPr bwMode="auto">
          <a:xfrm>
            <a:off x="4162426" y="1770062"/>
            <a:ext cx="1032273" cy="242888"/>
          </a:xfrm>
          <a:custGeom>
            <a:avLst/>
            <a:gdLst>
              <a:gd name="T0" fmla="*/ 2 w 484"/>
              <a:gd name="T1" fmla="*/ 85 h 85"/>
              <a:gd name="T2" fmla="*/ 0 w 484"/>
              <a:gd name="T3" fmla="*/ 83 h 85"/>
              <a:gd name="T4" fmla="*/ 2 w 484"/>
              <a:gd name="T5" fmla="*/ 81 h 85"/>
              <a:gd name="T6" fmla="*/ 481 w 484"/>
              <a:gd name="T7" fmla="*/ 0 h 85"/>
              <a:gd name="T8" fmla="*/ 484 w 484"/>
              <a:gd name="T9" fmla="*/ 2 h 85"/>
              <a:gd name="T10" fmla="*/ 482 w 484"/>
              <a:gd name="T11" fmla="*/ 5 h 85"/>
              <a:gd name="T12" fmla="*/ 2 w 484"/>
              <a:gd name="T13" fmla="*/ 85 h 85"/>
              <a:gd name="T14" fmla="*/ 2 w 484"/>
              <a:gd name="T1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4" h="85">
                <a:moveTo>
                  <a:pt x="2" y="85"/>
                </a:moveTo>
                <a:cubicBezTo>
                  <a:pt x="1" y="85"/>
                  <a:pt x="0" y="84"/>
                  <a:pt x="0" y="83"/>
                </a:cubicBezTo>
                <a:cubicBezTo>
                  <a:pt x="0" y="82"/>
                  <a:pt x="0" y="81"/>
                  <a:pt x="2" y="81"/>
                </a:cubicBezTo>
                <a:cubicBezTo>
                  <a:pt x="481" y="0"/>
                  <a:pt x="481" y="0"/>
                  <a:pt x="481" y="0"/>
                </a:cubicBezTo>
                <a:cubicBezTo>
                  <a:pt x="482" y="0"/>
                  <a:pt x="484" y="1"/>
                  <a:pt x="484" y="2"/>
                </a:cubicBezTo>
                <a:cubicBezTo>
                  <a:pt x="484" y="3"/>
                  <a:pt x="483" y="4"/>
                  <a:pt x="482" y="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" name="Freeform 70"/>
          <p:cNvSpPr>
            <a:spLocks/>
          </p:cNvSpPr>
          <p:nvPr/>
        </p:nvSpPr>
        <p:spPr bwMode="auto">
          <a:xfrm>
            <a:off x="4145757" y="839787"/>
            <a:ext cx="1054894" cy="922338"/>
          </a:xfrm>
          <a:custGeom>
            <a:avLst/>
            <a:gdLst>
              <a:gd name="T0" fmla="*/ 492 w 495"/>
              <a:gd name="T1" fmla="*/ 324 h 324"/>
              <a:gd name="T2" fmla="*/ 491 w 495"/>
              <a:gd name="T3" fmla="*/ 324 h 324"/>
              <a:gd name="T4" fmla="*/ 1 w 495"/>
              <a:gd name="T5" fmla="*/ 4 h 324"/>
              <a:gd name="T6" fmla="*/ 1 w 495"/>
              <a:gd name="T7" fmla="*/ 1 h 324"/>
              <a:gd name="T8" fmla="*/ 4 w 495"/>
              <a:gd name="T9" fmla="*/ 0 h 324"/>
              <a:gd name="T10" fmla="*/ 493 w 495"/>
              <a:gd name="T11" fmla="*/ 320 h 324"/>
              <a:gd name="T12" fmla="*/ 494 w 495"/>
              <a:gd name="T13" fmla="*/ 323 h 324"/>
              <a:gd name="T14" fmla="*/ 492 w 495"/>
              <a:gd name="T15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5" h="324">
                <a:moveTo>
                  <a:pt x="492" y="324"/>
                </a:moveTo>
                <a:cubicBezTo>
                  <a:pt x="492" y="324"/>
                  <a:pt x="491" y="324"/>
                  <a:pt x="491" y="32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0"/>
                </a:cubicBezTo>
                <a:cubicBezTo>
                  <a:pt x="493" y="320"/>
                  <a:pt x="493" y="320"/>
                  <a:pt x="493" y="320"/>
                </a:cubicBezTo>
                <a:cubicBezTo>
                  <a:pt x="495" y="321"/>
                  <a:pt x="495" y="322"/>
                  <a:pt x="494" y="323"/>
                </a:cubicBezTo>
                <a:cubicBezTo>
                  <a:pt x="494" y="324"/>
                  <a:pt x="493" y="324"/>
                  <a:pt x="492" y="3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" name="Freeform 71"/>
          <p:cNvSpPr>
            <a:spLocks/>
          </p:cNvSpPr>
          <p:nvPr/>
        </p:nvSpPr>
        <p:spPr bwMode="auto">
          <a:xfrm>
            <a:off x="4267200" y="180976"/>
            <a:ext cx="844154" cy="377825"/>
          </a:xfrm>
          <a:custGeom>
            <a:avLst/>
            <a:gdLst>
              <a:gd name="T0" fmla="*/ 303 w 396"/>
              <a:gd name="T1" fmla="*/ 133 h 133"/>
              <a:gd name="T2" fmla="*/ 302 w 396"/>
              <a:gd name="T3" fmla="*/ 132 h 133"/>
              <a:gd name="T4" fmla="*/ 2 w 396"/>
              <a:gd name="T5" fmla="*/ 16 h 133"/>
              <a:gd name="T6" fmla="*/ 1 w 396"/>
              <a:gd name="T7" fmla="*/ 13 h 133"/>
              <a:gd name="T8" fmla="*/ 3 w 396"/>
              <a:gd name="T9" fmla="*/ 12 h 133"/>
              <a:gd name="T10" fmla="*/ 394 w 396"/>
              <a:gd name="T11" fmla="*/ 0 h 133"/>
              <a:gd name="T12" fmla="*/ 396 w 396"/>
              <a:gd name="T13" fmla="*/ 2 h 133"/>
              <a:gd name="T14" fmla="*/ 394 w 396"/>
              <a:gd name="T15" fmla="*/ 4 h 133"/>
              <a:gd name="T16" fmla="*/ 14 w 396"/>
              <a:gd name="T17" fmla="*/ 16 h 133"/>
              <a:gd name="T18" fmla="*/ 304 w 396"/>
              <a:gd name="T19" fmla="*/ 128 h 133"/>
              <a:gd name="T20" fmla="*/ 305 w 396"/>
              <a:gd name="T21" fmla="*/ 131 h 133"/>
              <a:gd name="T22" fmla="*/ 303 w 396"/>
              <a:gd name="T2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6" h="133">
                <a:moveTo>
                  <a:pt x="303" y="133"/>
                </a:moveTo>
                <a:cubicBezTo>
                  <a:pt x="303" y="133"/>
                  <a:pt x="302" y="132"/>
                  <a:pt x="302" y="132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5"/>
                  <a:pt x="0" y="14"/>
                  <a:pt x="1" y="13"/>
                </a:cubicBezTo>
                <a:cubicBezTo>
                  <a:pt x="1" y="12"/>
                  <a:pt x="2" y="12"/>
                  <a:pt x="3" y="12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1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14" y="16"/>
                  <a:pt x="14" y="16"/>
                  <a:pt x="14" y="16"/>
                </a:cubicBezTo>
                <a:cubicBezTo>
                  <a:pt x="304" y="128"/>
                  <a:pt x="304" y="128"/>
                  <a:pt x="304" y="128"/>
                </a:cubicBezTo>
                <a:cubicBezTo>
                  <a:pt x="305" y="129"/>
                  <a:pt x="306" y="130"/>
                  <a:pt x="305" y="131"/>
                </a:cubicBezTo>
                <a:cubicBezTo>
                  <a:pt x="305" y="132"/>
                  <a:pt x="304" y="133"/>
                  <a:pt x="303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3" name="Freeform 72"/>
          <p:cNvSpPr>
            <a:spLocks/>
          </p:cNvSpPr>
          <p:nvPr/>
        </p:nvSpPr>
        <p:spPr bwMode="auto">
          <a:xfrm>
            <a:off x="6167438" y="920751"/>
            <a:ext cx="236935" cy="1236663"/>
          </a:xfrm>
          <a:custGeom>
            <a:avLst/>
            <a:gdLst>
              <a:gd name="T0" fmla="*/ 191 w 199"/>
              <a:gd name="T1" fmla="*/ 779 h 779"/>
              <a:gd name="T2" fmla="*/ 0 w 199"/>
              <a:gd name="T3" fmla="*/ 1 h 779"/>
              <a:gd name="T4" fmla="*/ 7 w 199"/>
              <a:gd name="T5" fmla="*/ 0 h 779"/>
              <a:gd name="T6" fmla="*/ 199 w 199"/>
              <a:gd name="T7" fmla="*/ 777 h 779"/>
              <a:gd name="T8" fmla="*/ 191 w 199"/>
              <a:gd name="T9" fmla="*/ 77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779">
                <a:moveTo>
                  <a:pt x="191" y="779"/>
                </a:moveTo>
                <a:lnTo>
                  <a:pt x="0" y="1"/>
                </a:lnTo>
                <a:lnTo>
                  <a:pt x="7" y="0"/>
                </a:lnTo>
                <a:lnTo>
                  <a:pt x="199" y="777"/>
                </a:lnTo>
                <a:lnTo>
                  <a:pt x="191" y="7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4" name="Freeform 73"/>
          <p:cNvSpPr>
            <a:spLocks/>
          </p:cNvSpPr>
          <p:nvPr/>
        </p:nvSpPr>
        <p:spPr bwMode="auto">
          <a:xfrm>
            <a:off x="5822156" y="4297363"/>
            <a:ext cx="1081088" cy="1539875"/>
          </a:xfrm>
          <a:custGeom>
            <a:avLst/>
            <a:gdLst>
              <a:gd name="T0" fmla="*/ 7 w 908"/>
              <a:gd name="T1" fmla="*/ 970 h 970"/>
              <a:gd name="T2" fmla="*/ 0 w 908"/>
              <a:gd name="T3" fmla="*/ 966 h 970"/>
              <a:gd name="T4" fmla="*/ 472 w 908"/>
              <a:gd name="T5" fmla="*/ 0 h 970"/>
              <a:gd name="T6" fmla="*/ 476 w 908"/>
              <a:gd name="T7" fmla="*/ 4 h 970"/>
              <a:gd name="T8" fmla="*/ 908 w 908"/>
              <a:gd name="T9" fmla="*/ 242 h 970"/>
              <a:gd name="T10" fmla="*/ 902 w 908"/>
              <a:gd name="T11" fmla="*/ 249 h 970"/>
              <a:gd name="T12" fmla="*/ 476 w 908"/>
              <a:gd name="T13" fmla="*/ 13 h 970"/>
              <a:gd name="T14" fmla="*/ 7 w 908"/>
              <a:gd name="T15" fmla="*/ 97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8" h="970">
                <a:moveTo>
                  <a:pt x="7" y="970"/>
                </a:moveTo>
                <a:lnTo>
                  <a:pt x="0" y="966"/>
                </a:lnTo>
                <a:lnTo>
                  <a:pt x="472" y="0"/>
                </a:lnTo>
                <a:lnTo>
                  <a:pt x="476" y="4"/>
                </a:lnTo>
                <a:lnTo>
                  <a:pt x="908" y="242"/>
                </a:lnTo>
                <a:lnTo>
                  <a:pt x="902" y="249"/>
                </a:lnTo>
                <a:lnTo>
                  <a:pt x="476" y="13"/>
                </a:lnTo>
                <a:lnTo>
                  <a:pt x="7" y="9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5" name="Freeform 74"/>
          <p:cNvSpPr>
            <a:spLocks noEditPoints="1"/>
          </p:cNvSpPr>
          <p:nvPr/>
        </p:nvSpPr>
        <p:spPr bwMode="auto">
          <a:xfrm>
            <a:off x="3128963" y="566738"/>
            <a:ext cx="513160" cy="854075"/>
          </a:xfrm>
          <a:custGeom>
            <a:avLst/>
            <a:gdLst>
              <a:gd name="T0" fmla="*/ 0 w 241"/>
              <a:gd name="T1" fmla="*/ 298 h 300"/>
              <a:gd name="T2" fmla="*/ 1 w 241"/>
              <a:gd name="T3" fmla="*/ 297 h 300"/>
              <a:gd name="T4" fmla="*/ 90 w 241"/>
              <a:gd name="T5" fmla="*/ 2 h 300"/>
              <a:gd name="T6" fmla="*/ 91 w 241"/>
              <a:gd name="T7" fmla="*/ 1 h 300"/>
              <a:gd name="T8" fmla="*/ 93 w 241"/>
              <a:gd name="T9" fmla="*/ 1 h 300"/>
              <a:gd name="T10" fmla="*/ 239 w 241"/>
              <a:gd name="T11" fmla="*/ 58 h 300"/>
              <a:gd name="T12" fmla="*/ 240 w 241"/>
              <a:gd name="T13" fmla="*/ 59 h 300"/>
              <a:gd name="T14" fmla="*/ 241 w 241"/>
              <a:gd name="T15" fmla="*/ 59 h 300"/>
              <a:gd name="T16" fmla="*/ 241 w 241"/>
              <a:gd name="T17" fmla="*/ 59 h 300"/>
              <a:gd name="T18" fmla="*/ 240 w 241"/>
              <a:gd name="T19" fmla="*/ 62 h 300"/>
              <a:gd name="T20" fmla="*/ 4 w 241"/>
              <a:gd name="T21" fmla="*/ 299 h 300"/>
              <a:gd name="T22" fmla="*/ 2 w 241"/>
              <a:gd name="T23" fmla="*/ 300 h 300"/>
              <a:gd name="T24" fmla="*/ 0 w 241"/>
              <a:gd name="T25" fmla="*/ 298 h 300"/>
              <a:gd name="T26" fmla="*/ 8 w 241"/>
              <a:gd name="T27" fmla="*/ 289 h 300"/>
              <a:gd name="T28" fmla="*/ 234 w 241"/>
              <a:gd name="T29" fmla="*/ 61 h 300"/>
              <a:gd name="T30" fmla="*/ 93 w 241"/>
              <a:gd name="T31" fmla="*/ 6 h 300"/>
              <a:gd name="T32" fmla="*/ 8 w 241"/>
              <a:gd name="T33" fmla="*/ 289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1" h="300">
                <a:moveTo>
                  <a:pt x="0" y="298"/>
                </a:moveTo>
                <a:cubicBezTo>
                  <a:pt x="0" y="298"/>
                  <a:pt x="0" y="297"/>
                  <a:pt x="1" y="297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91" y="1"/>
                </a:cubicBezTo>
                <a:cubicBezTo>
                  <a:pt x="91" y="0"/>
                  <a:pt x="92" y="0"/>
                  <a:pt x="93" y="1"/>
                </a:cubicBezTo>
                <a:cubicBezTo>
                  <a:pt x="239" y="58"/>
                  <a:pt x="239" y="58"/>
                  <a:pt x="239" y="58"/>
                </a:cubicBezTo>
                <a:cubicBezTo>
                  <a:pt x="240" y="58"/>
                  <a:pt x="240" y="59"/>
                  <a:pt x="240" y="59"/>
                </a:cubicBezTo>
                <a:cubicBezTo>
                  <a:pt x="241" y="59"/>
                  <a:pt x="241" y="59"/>
                  <a:pt x="241" y="59"/>
                </a:cubicBezTo>
                <a:cubicBezTo>
                  <a:pt x="241" y="59"/>
                  <a:pt x="241" y="59"/>
                  <a:pt x="241" y="59"/>
                </a:cubicBezTo>
                <a:cubicBezTo>
                  <a:pt x="241" y="60"/>
                  <a:pt x="241" y="61"/>
                  <a:pt x="240" y="62"/>
                </a:cubicBezTo>
                <a:cubicBezTo>
                  <a:pt x="4" y="299"/>
                  <a:pt x="4" y="299"/>
                  <a:pt x="4" y="299"/>
                </a:cubicBezTo>
                <a:cubicBezTo>
                  <a:pt x="4" y="300"/>
                  <a:pt x="3" y="300"/>
                  <a:pt x="2" y="300"/>
                </a:cubicBezTo>
                <a:cubicBezTo>
                  <a:pt x="1" y="299"/>
                  <a:pt x="1" y="299"/>
                  <a:pt x="0" y="298"/>
                </a:cubicBezTo>
                <a:close/>
                <a:moveTo>
                  <a:pt x="8" y="289"/>
                </a:moveTo>
                <a:cubicBezTo>
                  <a:pt x="234" y="61"/>
                  <a:pt x="234" y="61"/>
                  <a:pt x="234" y="61"/>
                </a:cubicBezTo>
                <a:cubicBezTo>
                  <a:pt x="93" y="6"/>
                  <a:pt x="93" y="6"/>
                  <a:pt x="93" y="6"/>
                </a:cubicBezTo>
                <a:lnTo>
                  <a:pt x="8" y="2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" name="Freeform 75"/>
          <p:cNvSpPr>
            <a:spLocks noEditPoints="1"/>
          </p:cNvSpPr>
          <p:nvPr/>
        </p:nvSpPr>
        <p:spPr bwMode="auto">
          <a:xfrm>
            <a:off x="4525567" y="6203950"/>
            <a:ext cx="1048941" cy="688975"/>
          </a:xfrm>
          <a:custGeom>
            <a:avLst/>
            <a:gdLst>
              <a:gd name="T0" fmla="*/ 492 w 492"/>
              <a:gd name="T1" fmla="*/ 3 h 242"/>
              <a:gd name="T2" fmla="*/ 492 w 492"/>
              <a:gd name="T3" fmla="*/ 4 h 242"/>
              <a:gd name="T4" fmla="*/ 281 w 492"/>
              <a:gd name="T5" fmla="*/ 241 h 242"/>
              <a:gd name="T6" fmla="*/ 279 w 492"/>
              <a:gd name="T7" fmla="*/ 242 h 242"/>
              <a:gd name="T8" fmla="*/ 1 w 492"/>
              <a:gd name="T9" fmla="*/ 145 h 242"/>
              <a:gd name="T10" fmla="*/ 0 w 492"/>
              <a:gd name="T11" fmla="*/ 143 h 242"/>
              <a:gd name="T12" fmla="*/ 2 w 492"/>
              <a:gd name="T13" fmla="*/ 140 h 242"/>
              <a:gd name="T14" fmla="*/ 489 w 492"/>
              <a:gd name="T15" fmla="*/ 1 h 242"/>
              <a:gd name="T16" fmla="*/ 492 w 492"/>
              <a:gd name="T17" fmla="*/ 2 h 242"/>
              <a:gd name="T18" fmla="*/ 492 w 492"/>
              <a:gd name="T19" fmla="*/ 3 h 242"/>
              <a:gd name="T20" fmla="*/ 483 w 492"/>
              <a:gd name="T21" fmla="*/ 7 h 242"/>
              <a:gd name="T22" fmla="*/ 10 w 492"/>
              <a:gd name="T23" fmla="*/ 143 h 242"/>
              <a:gd name="T24" fmla="*/ 279 w 492"/>
              <a:gd name="T25" fmla="*/ 237 h 242"/>
              <a:gd name="T26" fmla="*/ 483 w 492"/>
              <a:gd name="T27" fmla="*/ 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2" h="242">
                <a:moveTo>
                  <a:pt x="492" y="3"/>
                </a:moveTo>
                <a:cubicBezTo>
                  <a:pt x="492" y="3"/>
                  <a:pt x="492" y="4"/>
                  <a:pt x="492" y="4"/>
                </a:cubicBezTo>
                <a:cubicBezTo>
                  <a:pt x="281" y="241"/>
                  <a:pt x="281" y="241"/>
                  <a:pt x="281" y="241"/>
                </a:cubicBezTo>
                <a:cubicBezTo>
                  <a:pt x="281" y="242"/>
                  <a:pt x="280" y="242"/>
                  <a:pt x="279" y="242"/>
                </a:cubicBezTo>
                <a:cubicBezTo>
                  <a:pt x="1" y="145"/>
                  <a:pt x="1" y="145"/>
                  <a:pt x="1" y="145"/>
                </a:cubicBezTo>
                <a:cubicBezTo>
                  <a:pt x="1" y="144"/>
                  <a:pt x="0" y="144"/>
                  <a:pt x="0" y="143"/>
                </a:cubicBezTo>
                <a:cubicBezTo>
                  <a:pt x="0" y="141"/>
                  <a:pt x="1" y="141"/>
                  <a:pt x="2" y="140"/>
                </a:cubicBezTo>
                <a:cubicBezTo>
                  <a:pt x="489" y="1"/>
                  <a:pt x="489" y="1"/>
                  <a:pt x="489" y="1"/>
                </a:cubicBezTo>
                <a:cubicBezTo>
                  <a:pt x="490" y="0"/>
                  <a:pt x="491" y="1"/>
                  <a:pt x="492" y="2"/>
                </a:cubicBezTo>
                <a:cubicBezTo>
                  <a:pt x="492" y="2"/>
                  <a:pt x="492" y="2"/>
                  <a:pt x="492" y="3"/>
                </a:cubicBezTo>
                <a:close/>
                <a:moveTo>
                  <a:pt x="483" y="7"/>
                </a:moveTo>
                <a:cubicBezTo>
                  <a:pt x="10" y="143"/>
                  <a:pt x="10" y="143"/>
                  <a:pt x="10" y="143"/>
                </a:cubicBezTo>
                <a:cubicBezTo>
                  <a:pt x="279" y="237"/>
                  <a:pt x="279" y="237"/>
                  <a:pt x="279" y="237"/>
                </a:cubicBezTo>
                <a:lnTo>
                  <a:pt x="483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7" name="Freeform 76"/>
          <p:cNvSpPr>
            <a:spLocks noEditPoints="1"/>
          </p:cNvSpPr>
          <p:nvPr/>
        </p:nvSpPr>
        <p:spPr bwMode="auto">
          <a:xfrm>
            <a:off x="5372100" y="6570663"/>
            <a:ext cx="372666" cy="298450"/>
          </a:xfrm>
          <a:custGeom>
            <a:avLst/>
            <a:gdLst>
              <a:gd name="T0" fmla="*/ 2 w 175"/>
              <a:gd name="T1" fmla="*/ 105 h 105"/>
              <a:gd name="T2" fmla="*/ 0 w 175"/>
              <a:gd name="T3" fmla="*/ 103 h 105"/>
              <a:gd name="T4" fmla="*/ 0 w 175"/>
              <a:gd name="T5" fmla="*/ 101 h 105"/>
              <a:gd name="T6" fmla="*/ 52 w 175"/>
              <a:gd name="T7" fmla="*/ 2 h 105"/>
              <a:gd name="T8" fmla="*/ 53 w 175"/>
              <a:gd name="T9" fmla="*/ 0 h 105"/>
              <a:gd name="T10" fmla="*/ 55 w 175"/>
              <a:gd name="T11" fmla="*/ 1 h 105"/>
              <a:gd name="T12" fmla="*/ 174 w 175"/>
              <a:gd name="T13" fmla="*/ 90 h 105"/>
              <a:gd name="T14" fmla="*/ 175 w 175"/>
              <a:gd name="T15" fmla="*/ 93 h 105"/>
              <a:gd name="T16" fmla="*/ 173 w 175"/>
              <a:gd name="T17" fmla="*/ 94 h 105"/>
              <a:gd name="T18" fmla="*/ 2 w 175"/>
              <a:gd name="T19" fmla="*/ 104 h 105"/>
              <a:gd name="T20" fmla="*/ 2 w 175"/>
              <a:gd name="T21" fmla="*/ 105 h 105"/>
              <a:gd name="T22" fmla="*/ 54 w 175"/>
              <a:gd name="T23" fmla="*/ 6 h 105"/>
              <a:gd name="T24" fmla="*/ 6 w 175"/>
              <a:gd name="T25" fmla="*/ 100 h 105"/>
              <a:gd name="T26" fmla="*/ 167 w 175"/>
              <a:gd name="T27" fmla="*/ 90 h 105"/>
              <a:gd name="T28" fmla="*/ 54 w 175"/>
              <a:gd name="T29" fmla="*/ 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5" h="105">
                <a:moveTo>
                  <a:pt x="2" y="105"/>
                </a:moveTo>
                <a:cubicBezTo>
                  <a:pt x="1" y="105"/>
                  <a:pt x="0" y="104"/>
                  <a:pt x="0" y="103"/>
                </a:cubicBezTo>
                <a:cubicBezTo>
                  <a:pt x="0" y="103"/>
                  <a:pt x="0" y="102"/>
                  <a:pt x="0" y="101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3" y="1"/>
                  <a:pt x="53" y="0"/>
                </a:cubicBezTo>
                <a:cubicBezTo>
                  <a:pt x="54" y="0"/>
                  <a:pt x="55" y="0"/>
                  <a:pt x="55" y="1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75" y="91"/>
                  <a:pt x="175" y="92"/>
                  <a:pt x="175" y="93"/>
                </a:cubicBezTo>
                <a:cubicBezTo>
                  <a:pt x="175" y="93"/>
                  <a:pt x="174" y="94"/>
                  <a:pt x="173" y="94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5"/>
                  <a:pt x="2" y="105"/>
                  <a:pt x="2" y="105"/>
                </a:cubicBezTo>
                <a:close/>
                <a:moveTo>
                  <a:pt x="54" y="6"/>
                </a:moveTo>
                <a:cubicBezTo>
                  <a:pt x="6" y="100"/>
                  <a:pt x="6" y="100"/>
                  <a:pt x="6" y="100"/>
                </a:cubicBezTo>
                <a:cubicBezTo>
                  <a:pt x="167" y="90"/>
                  <a:pt x="167" y="90"/>
                  <a:pt x="167" y="90"/>
                </a:cubicBezTo>
                <a:lnTo>
                  <a:pt x="54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8" name="Freeform 77"/>
          <p:cNvSpPr>
            <a:spLocks noEditPoints="1"/>
          </p:cNvSpPr>
          <p:nvPr/>
        </p:nvSpPr>
        <p:spPr bwMode="auto">
          <a:xfrm>
            <a:off x="3636169" y="587376"/>
            <a:ext cx="266700" cy="682625"/>
          </a:xfrm>
          <a:custGeom>
            <a:avLst/>
            <a:gdLst>
              <a:gd name="T0" fmla="*/ 123 w 125"/>
              <a:gd name="T1" fmla="*/ 240 h 240"/>
              <a:gd name="T2" fmla="*/ 122 w 125"/>
              <a:gd name="T3" fmla="*/ 239 h 240"/>
              <a:gd name="T4" fmla="*/ 1 w 125"/>
              <a:gd name="T5" fmla="*/ 107 h 240"/>
              <a:gd name="T6" fmla="*/ 0 w 125"/>
              <a:gd name="T7" fmla="*/ 106 h 240"/>
              <a:gd name="T8" fmla="*/ 1 w 125"/>
              <a:gd name="T9" fmla="*/ 104 h 240"/>
              <a:gd name="T10" fmla="*/ 122 w 125"/>
              <a:gd name="T11" fmla="*/ 1 h 240"/>
              <a:gd name="T12" fmla="*/ 124 w 125"/>
              <a:gd name="T13" fmla="*/ 0 h 240"/>
              <a:gd name="T14" fmla="*/ 125 w 125"/>
              <a:gd name="T15" fmla="*/ 2 h 240"/>
              <a:gd name="T16" fmla="*/ 125 w 125"/>
              <a:gd name="T17" fmla="*/ 238 h 240"/>
              <a:gd name="T18" fmla="*/ 124 w 125"/>
              <a:gd name="T19" fmla="*/ 240 h 240"/>
              <a:gd name="T20" fmla="*/ 123 w 125"/>
              <a:gd name="T21" fmla="*/ 240 h 240"/>
              <a:gd name="T22" fmla="*/ 6 w 125"/>
              <a:gd name="T23" fmla="*/ 106 h 240"/>
              <a:gd name="T24" fmla="*/ 121 w 125"/>
              <a:gd name="T25" fmla="*/ 232 h 240"/>
              <a:gd name="T26" fmla="*/ 121 w 125"/>
              <a:gd name="T27" fmla="*/ 7 h 240"/>
              <a:gd name="T28" fmla="*/ 6 w 125"/>
              <a:gd name="T29" fmla="*/ 10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5" h="240">
                <a:moveTo>
                  <a:pt x="123" y="240"/>
                </a:moveTo>
                <a:cubicBezTo>
                  <a:pt x="123" y="240"/>
                  <a:pt x="122" y="240"/>
                  <a:pt x="122" y="239"/>
                </a:cubicBezTo>
                <a:cubicBezTo>
                  <a:pt x="1" y="107"/>
                  <a:pt x="1" y="107"/>
                  <a:pt x="1" y="107"/>
                </a:cubicBezTo>
                <a:cubicBezTo>
                  <a:pt x="1" y="107"/>
                  <a:pt x="0" y="106"/>
                  <a:pt x="0" y="106"/>
                </a:cubicBezTo>
                <a:cubicBezTo>
                  <a:pt x="1" y="105"/>
                  <a:pt x="1" y="104"/>
                  <a:pt x="1" y="104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0"/>
                  <a:pt x="123" y="0"/>
                  <a:pt x="124" y="0"/>
                </a:cubicBezTo>
                <a:cubicBezTo>
                  <a:pt x="125" y="1"/>
                  <a:pt x="125" y="2"/>
                  <a:pt x="125" y="2"/>
                </a:cubicBezTo>
                <a:cubicBezTo>
                  <a:pt x="125" y="238"/>
                  <a:pt x="125" y="238"/>
                  <a:pt x="125" y="238"/>
                </a:cubicBezTo>
                <a:cubicBezTo>
                  <a:pt x="125" y="239"/>
                  <a:pt x="125" y="240"/>
                  <a:pt x="124" y="240"/>
                </a:cubicBezTo>
                <a:cubicBezTo>
                  <a:pt x="124" y="240"/>
                  <a:pt x="123" y="240"/>
                  <a:pt x="123" y="240"/>
                </a:cubicBezTo>
                <a:close/>
                <a:moveTo>
                  <a:pt x="6" y="106"/>
                </a:moveTo>
                <a:cubicBezTo>
                  <a:pt x="121" y="232"/>
                  <a:pt x="121" y="232"/>
                  <a:pt x="121" y="232"/>
                </a:cubicBezTo>
                <a:cubicBezTo>
                  <a:pt x="121" y="7"/>
                  <a:pt x="121" y="7"/>
                  <a:pt x="121" y="7"/>
                </a:cubicBezTo>
                <a:lnTo>
                  <a:pt x="6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9" name="Freeform 78"/>
          <p:cNvSpPr>
            <a:spLocks/>
          </p:cNvSpPr>
          <p:nvPr/>
        </p:nvSpPr>
        <p:spPr bwMode="auto">
          <a:xfrm>
            <a:off x="5192317" y="996950"/>
            <a:ext cx="1202531" cy="1163638"/>
          </a:xfrm>
          <a:custGeom>
            <a:avLst/>
            <a:gdLst>
              <a:gd name="T0" fmla="*/ 561 w 564"/>
              <a:gd name="T1" fmla="*/ 409 h 409"/>
              <a:gd name="T2" fmla="*/ 561 w 564"/>
              <a:gd name="T3" fmla="*/ 409 h 409"/>
              <a:gd name="T4" fmla="*/ 2 w 564"/>
              <a:gd name="T5" fmla="*/ 277 h 409"/>
              <a:gd name="T6" fmla="*/ 1 w 564"/>
              <a:gd name="T7" fmla="*/ 274 h 409"/>
              <a:gd name="T8" fmla="*/ 3 w 564"/>
              <a:gd name="T9" fmla="*/ 272 h 409"/>
              <a:gd name="T10" fmla="*/ 554 w 564"/>
              <a:gd name="T11" fmla="*/ 403 h 409"/>
              <a:gd name="T12" fmla="*/ 131 w 564"/>
              <a:gd name="T13" fmla="*/ 4 h 409"/>
              <a:gd name="T14" fmla="*/ 131 w 564"/>
              <a:gd name="T15" fmla="*/ 1 h 409"/>
              <a:gd name="T16" fmla="*/ 134 w 564"/>
              <a:gd name="T17" fmla="*/ 1 h 409"/>
              <a:gd name="T18" fmla="*/ 563 w 564"/>
              <a:gd name="T19" fmla="*/ 405 h 409"/>
              <a:gd name="T20" fmla="*/ 563 w 564"/>
              <a:gd name="T21" fmla="*/ 408 h 409"/>
              <a:gd name="T22" fmla="*/ 561 w 564"/>
              <a:gd name="T23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4" h="409">
                <a:moveTo>
                  <a:pt x="561" y="409"/>
                </a:moveTo>
                <a:cubicBezTo>
                  <a:pt x="561" y="409"/>
                  <a:pt x="561" y="409"/>
                  <a:pt x="561" y="409"/>
                </a:cubicBezTo>
                <a:cubicBezTo>
                  <a:pt x="2" y="277"/>
                  <a:pt x="2" y="277"/>
                  <a:pt x="2" y="277"/>
                </a:cubicBezTo>
                <a:cubicBezTo>
                  <a:pt x="1" y="276"/>
                  <a:pt x="0" y="275"/>
                  <a:pt x="1" y="274"/>
                </a:cubicBezTo>
                <a:cubicBezTo>
                  <a:pt x="1" y="273"/>
                  <a:pt x="2" y="272"/>
                  <a:pt x="3" y="272"/>
                </a:cubicBezTo>
                <a:cubicBezTo>
                  <a:pt x="554" y="403"/>
                  <a:pt x="554" y="403"/>
                  <a:pt x="554" y="403"/>
                </a:cubicBezTo>
                <a:cubicBezTo>
                  <a:pt x="131" y="4"/>
                  <a:pt x="131" y="4"/>
                  <a:pt x="131" y="4"/>
                </a:cubicBezTo>
                <a:cubicBezTo>
                  <a:pt x="130" y="3"/>
                  <a:pt x="130" y="2"/>
                  <a:pt x="131" y="1"/>
                </a:cubicBezTo>
                <a:cubicBezTo>
                  <a:pt x="132" y="0"/>
                  <a:pt x="133" y="0"/>
                  <a:pt x="134" y="1"/>
                </a:cubicBezTo>
                <a:cubicBezTo>
                  <a:pt x="563" y="405"/>
                  <a:pt x="563" y="405"/>
                  <a:pt x="563" y="405"/>
                </a:cubicBezTo>
                <a:cubicBezTo>
                  <a:pt x="563" y="406"/>
                  <a:pt x="564" y="407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0" name="Freeform 79"/>
          <p:cNvSpPr>
            <a:spLocks/>
          </p:cNvSpPr>
          <p:nvPr/>
        </p:nvSpPr>
        <p:spPr bwMode="auto">
          <a:xfrm>
            <a:off x="7138988" y="5813426"/>
            <a:ext cx="591741" cy="466725"/>
          </a:xfrm>
          <a:custGeom>
            <a:avLst/>
            <a:gdLst>
              <a:gd name="T0" fmla="*/ 274 w 277"/>
              <a:gd name="T1" fmla="*/ 164 h 164"/>
              <a:gd name="T2" fmla="*/ 273 w 277"/>
              <a:gd name="T3" fmla="*/ 164 h 164"/>
              <a:gd name="T4" fmla="*/ 2 w 277"/>
              <a:gd name="T5" fmla="*/ 5 h 164"/>
              <a:gd name="T6" fmla="*/ 1 w 277"/>
              <a:gd name="T7" fmla="*/ 2 h 164"/>
              <a:gd name="T8" fmla="*/ 4 w 277"/>
              <a:gd name="T9" fmla="*/ 1 h 164"/>
              <a:gd name="T10" fmla="*/ 276 w 277"/>
              <a:gd name="T11" fmla="*/ 160 h 164"/>
              <a:gd name="T12" fmla="*/ 276 w 277"/>
              <a:gd name="T13" fmla="*/ 163 h 164"/>
              <a:gd name="T14" fmla="*/ 274 w 277"/>
              <a:gd name="T1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7" h="164">
                <a:moveTo>
                  <a:pt x="274" y="164"/>
                </a:moveTo>
                <a:cubicBezTo>
                  <a:pt x="274" y="164"/>
                  <a:pt x="274" y="164"/>
                  <a:pt x="273" y="164"/>
                </a:cubicBezTo>
                <a:cubicBezTo>
                  <a:pt x="2" y="5"/>
                  <a:pt x="2" y="5"/>
                  <a:pt x="2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1"/>
                  <a:pt x="3" y="0"/>
                  <a:pt x="4" y="1"/>
                </a:cubicBezTo>
                <a:cubicBezTo>
                  <a:pt x="276" y="160"/>
                  <a:pt x="276" y="160"/>
                  <a:pt x="276" y="160"/>
                </a:cubicBezTo>
                <a:cubicBezTo>
                  <a:pt x="277" y="161"/>
                  <a:pt x="277" y="162"/>
                  <a:pt x="276" y="163"/>
                </a:cubicBezTo>
                <a:cubicBezTo>
                  <a:pt x="276" y="164"/>
                  <a:pt x="275" y="164"/>
                  <a:pt x="274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1" name="Freeform 80"/>
          <p:cNvSpPr>
            <a:spLocks/>
          </p:cNvSpPr>
          <p:nvPr/>
        </p:nvSpPr>
        <p:spPr bwMode="auto">
          <a:xfrm>
            <a:off x="8286750" y="3298825"/>
            <a:ext cx="100013" cy="133350"/>
          </a:xfrm>
          <a:custGeom>
            <a:avLst/>
            <a:gdLst>
              <a:gd name="T0" fmla="*/ 39 w 47"/>
              <a:gd name="T1" fmla="*/ 38 h 47"/>
              <a:gd name="T2" fmla="*/ 38 w 47"/>
              <a:gd name="T3" fmla="*/ 8 h 47"/>
              <a:gd name="T4" fmla="*/ 8 w 47"/>
              <a:gd name="T5" fmla="*/ 9 h 47"/>
              <a:gd name="T6" fmla="*/ 9 w 47"/>
              <a:gd name="T7" fmla="*/ 39 h 47"/>
              <a:gd name="T8" fmla="*/ 39 w 47"/>
              <a:gd name="T9" fmla="*/ 3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39" y="38"/>
                </a:moveTo>
                <a:cubicBezTo>
                  <a:pt x="47" y="30"/>
                  <a:pt x="46" y="16"/>
                  <a:pt x="38" y="8"/>
                </a:cubicBezTo>
                <a:cubicBezTo>
                  <a:pt x="30" y="0"/>
                  <a:pt x="16" y="1"/>
                  <a:pt x="8" y="9"/>
                </a:cubicBezTo>
                <a:cubicBezTo>
                  <a:pt x="0" y="18"/>
                  <a:pt x="1" y="31"/>
                  <a:pt x="9" y="39"/>
                </a:cubicBezTo>
                <a:cubicBezTo>
                  <a:pt x="17" y="47"/>
                  <a:pt x="31" y="47"/>
                  <a:pt x="39" y="38"/>
                </a:cubicBezTo>
                <a:close/>
              </a:path>
            </a:pathLst>
          </a:cu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" name="Freeform 81"/>
          <p:cNvSpPr>
            <a:spLocks/>
          </p:cNvSpPr>
          <p:nvPr/>
        </p:nvSpPr>
        <p:spPr bwMode="auto">
          <a:xfrm>
            <a:off x="8337948" y="892176"/>
            <a:ext cx="97631" cy="130175"/>
          </a:xfrm>
          <a:custGeom>
            <a:avLst/>
            <a:gdLst>
              <a:gd name="T0" fmla="*/ 38 w 46"/>
              <a:gd name="T1" fmla="*/ 38 h 46"/>
              <a:gd name="T2" fmla="*/ 37 w 46"/>
              <a:gd name="T3" fmla="*/ 8 h 46"/>
              <a:gd name="T4" fmla="*/ 8 w 46"/>
              <a:gd name="T5" fmla="*/ 9 h 46"/>
              <a:gd name="T6" fmla="*/ 8 w 46"/>
              <a:gd name="T7" fmla="*/ 38 h 46"/>
              <a:gd name="T8" fmla="*/ 38 w 46"/>
              <a:gd name="T9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38" y="38"/>
                </a:moveTo>
                <a:cubicBezTo>
                  <a:pt x="46" y="29"/>
                  <a:pt x="46" y="16"/>
                  <a:pt x="37" y="8"/>
                </a:cubicBezTo>
                <a:cubicBezTo>
                  <a:pt x="29" y="0"/>
                  <a:pt x="16" y="0"/>
                  <a:pt x="8" y="9"/>
                </a:cubicBezTo>
                <a:cubicBezTo>
                  <a:pt x="0" y="17"/>
                  <a:pt x="0" y="30"/>
                  <a:pt x="8" y="38"/>
                </a:cubicBezTo>
                <a:cubicBezTo>
                  <a:pt x="17" y="46"/>
                  <a:pt x="30" y="46"/>
                  <a:pt x="38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3" name="Oval 82"/>
          <p:cNvSpPr>
            <a:spLocks noChangeArrowheads="1"/>
          </p:cNvSpPr>
          <p:nvPr/>
        </p:nvSpPr>
        <p:spPr bwMode="auto">
          <a:xfrm>
            <a:off x="3687366" y="-169862"/>
            <a:ext cx="46435" cy="61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4" name="Oval 83"/>
          <p:cNvSpPr>
            <a:spLocks noChangeArrowheads="1"/>
          </p:cNvSpPr>
          <p:nvPr/>
        </p:nvSpPr>
        <p:spPr bwMode="auto">
          <a:xfrm>
            <a:off x="4145757" y="7158038"/>
            <a:ext cx="48816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5" name="Oval 84"/>
          <p:cNvSpPr>
            <a:spLocks noChangeArrowheads="1"/>
          </p:cNvSpPr>
          <p:nvPr/>
        </p:nvSpPr>
        <p:spPr bwMode="auto">
          <a:xfrm>
            <a:off x="4507707" y="6580188"/>
            <a:ext cx="50006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6" name="Oval 85"/>
          <p:cNvSpPr>
            <a:spLocks noChangeArrowheads="1"/>
          </p:cNvSpPr>
          <p:nvPr/>
        </p:nvSpPr>
        <p:spPr bwMode="auto">
          <a:xfrm>
            <a:off x="5353051" y="6829426"/>
            <a:ext cx="48816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7" name="Oval 86"/>
          <p:cNvSpPr>
            <a:spLocks noChangeArrowheads="1"/>
          </p:cNvSpPr>
          <p:nvPr/>
        </p:nvSpPr>
        <p:spPr bwMode="auto">
          <a:xfrm>
            <a:off x="3814764" y="6853238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8" name="Oval 87"/>
          <p:cNvSpPr>
            <a:spLocks noChangeArrowheads="1"/>
          </p:cNvSpPr>
          <p:nvPr/>
        </p:nvSpPr>
        <p:spPr bwMode="auto">
          <a:xfrm>
            <a:off x="3663553" y="6207125"/>
            <a:ext cx="42863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9" name="Oval 88"/>
          <p:cNvSpPr>
            <a:spLocks noChangeArrowheads="1"/>
          </p:cNvSpPr>
          <p:nvPr/>
        </p:nvSpPr>
        <p:spPr bwMode="auto">
          <a:xfrm>
            <a:off x="4782741" y="-220663"/>
            <a:ext cx="64294" cy="87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Oval 89"/>
          <p:cNvSpPr>
            <a:spLocks noChangeArrowheads="1"/>
          </p:cNvSpPr>
          <p:nvPr/>
        </p:nvSpPr>
        <p:spPr bwMode="auto">
          <a:xfrm>
            <a:off x="4121944" y="-26988"/>
            <a:ext cx="75010" cy="96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1" name="Oval 90"/>
          <p:cNvSpPr>
            <a:spLocks noChangeArrowheads="1"/>
          </p:cNvSpPr>
          <p:nvPr/>
        </p:nvSpPr>
        <p:spPr bwMode="auto">
          <a:xfrm>
            <a:off x="3614738" y="307975"/>
            <a:ext cx="46435" cy="6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" name="Oval 91"/>
          <p:cNvSpPr>
            <a:spLocks noChangeArrowheads="1"/>
          </p:cNvSpPr>
          <p:nvPr/>
        </p:nvSpPr>
        <p:spPr bwMode="auto">
          <a:xfrm>
            <a:off x="5272088" y="7058026"/>
            <a:ext cx="80963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" name="Oval 92"/>
          <p:cNvSpPr>
            <a:spLocks noChangeArrowheads="1"/>
          </p:cNvSpPr>
          <p:nvPr/>
        </p:nvSpPr>
        <p:spPr bwMode="auto">
          <a:xfrm>
            <a:off x="7324726" y="3079751"/>
            <a:ext cx="75010" cy="10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" name="Oval 93"/>
          <p:cNvSpPr>
            <a:spLocks noChangeArrowheads="1"/>
          </p:cNvSpPr>
          <p:nvPr/>
        </p:nvSpPr>
        <p:spPr bwMode="auto">
          <a:xfrm>
            <a:off x="6087667" y="6269039"/>
            <a:ext cx="69056" cy="92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" name="Oval 94"/>
          <p:cNvSpPr>
            <a:spLocks noChangeArrowheads="1"/>
          </p:cNvSpPr>
          <p:nvPr/>
        </p:nvSpPr>
        <p:spPr bwMode="auto">
          <a:xfrm>
            <a:off x="4617244" y="6915150"/>
            <a:ext cx="78581" cy="103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" name="Oval 95"/>
          <p:cNvSpPr>
            <a:spLocks noChangeArrowheads="1"/>
          </p:cNvSpPr>
          <p:nvPr/>
        </p:nvSpPr>
        <p:spPr bwMode="auto">
          <a:xfrm>
            <a:off x="4676776" y="6056313"/>
            <a:ext cx="70247" cy="90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" name="Oval 96"/>
          <p:cNvSpPr>
            <a:spLocks noChangeArrowheads="1"/>
          </p:cNvSpPr>
          <p:nvPr/>
        </p:nvSpPr>
        <p:spPr bwMode="auto">
          <a:xfrm>
            <a:off x="5531644" y="6167438"/>
            <a:ext cx="67866" cy="90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4885135" y="523876"/>
            <a:ext cx="50006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" name="Oval 98"/>
          <p:cNvSpPr>
            <a:spLocks noChangeArrowheads="1"/>
          </p:cNvSpPr>
          <p:nvPr/>
        </p:nvSpPr>
        <p:spPr bwMode="auto">
          <a:xfrm>
            <a:off x="3874294" y="561975"/>
            <a:ext cx="47625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" name="Oval 99"/>
          <p:cNvSpPr>
            <a:spLocks noChangeArrowheads="1"/>
          </p:cNvSpPr>
          <p:nvPr/>
        </p:nvSpPr>
        <p:spPr bwMode="auto">
          <a:xfrm>
            <a:off x="6749654" y="5745163"/>
            <a:ext cx="54769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" name="Oval 100"/>
          <p:cNvSpPr>
            <a:spLocks noChangeArrowheads="1"/>
          </p:cNvSpPr>
          <p:nvPr/>
        </p:nvSpPr>
        <p:spPr bwMode="auto">
          <a:xfrm>
            <a:off x="6631781" y="5549900"/>
            <a:ext cx="53579" cy="71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" name="Oval 101"/>
          <p:cNvSpPr>
            <a:spLocks noChangeArrowheads="1"/>
          </p:cNvSpPr>
          <p:nvPr/>
        </p:nvSpPr>
        <p:spPr bwMode="auto">
          <a:xfrm>
            <a:off x="7160419" y="4706939"/>
            <a:ext cx="75010" cy="100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" name="Oval 102"/>
          <p:cNvSpPr>
            <a:spLocks noChangeArrowheads="1"/>
          </p:cNvSpPr>
          <p:nvPr/>
        </p:nvSpPr>
        <p:spPr bwMode="auto">
          <a:xfrm>
            <a:off x="5790010" y="5788025"/>
            <a:ext cx="73819" cy="103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" name="Oval 103"/>
          <p:cNvSpPr>
            <a:spLocks noChangeArrowheads="1"/>
          </p:cNvSpPr>
          <p:nvPr/>
        </p:nvSpPr>
        <p:spPr bwMode="auto">
          <a:xfrm>
            <a:off x="6356748" y="4268788"/>
            <a:ext cx="64294" cy="88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" name="Oval 104"/>
          <p:cNvSpPr>
            <a:spLocks noChangeArrowheads="1"/>
          </p:cNvSpPr>
          <p:nvPr/>
        </p:nvSpPr>
        <p:spPr bwMode="auto">
          <a:xfrm>
            <a:off x="7240192" y="2579687"/>
            <a:ext cx="48816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" name="Oval 105"/>
          <p:cNvSpPr>
            <a:spLocks noChangeArrowheads="1"/>
          </p:cNvSpPr>
          <p:nvPr/>
        </p:nvSpPr>
        <p:spPr bwMode="auto">
          <a:xfrm>
            <a:off x="6992541" y="1728787"/>
            <a:ext cx="72629" cy="96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" name="Oval 106"/>
          <p:cNvSpPr>
            <a:spLocks noChangeArrowheads="1"/>
          </p:cNvSpPr>
          <p:nvPr/>
        </p:nvSpPr>
        <p:spPr bwMode="auto">
          <a:xfrm>
            <a:off x="6359130" y="2106612"/>
            <a:ext cx="70247" cy="96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" name="Oval 107"/>
          <p:cNvSpPr>
            <a:spLocks noChangeArrowheads="1"/>
          </p:cNvSpPr>
          <p:nvPr/>
        </p:nvSpPr>
        <p:spPr bwMode="auto">
          <a:xfrm>
            <a:off x="6874669" y="4649789"/>
            <a:ext cx="50006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" name="Oval 108"/>
          <p:cNvSpPr>
            <a:spLocks noChangeArrowheads="1"/>
          </p:cNvSpPr>
          <p:nvPr/>
        </p:nvSpPr>
        <p:spPr bwMode="auto">
          <a:xfrm>
            <a:off x="6819901" y="2778125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0" name="Oval 109"/>
          <p:cNvSpPr>
            <a:spLocks noChangeArrowheads="1"/>
          </p:cNvSpPr>
          <p:nvPr/>
        </p:nvSpPr>
        <p:spPr bwMode="auto">
          <a:xfrm>
            <a:off x="6904435" y="3538538"/>
            <a:ext cx="60723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" name="Oval 110"/>
          <p:cNvSpPr>
            <a:spLocks noChangeArrowheads="1"/>
          </p:cNvSpPr>
          <p:nvPr/>
        </p:nvSpPr>
        <p:spPr bwMode="auto">
          <a:xfrm>
            <a:off x="7171135" y="3000376"/>
            <a:ext cx="47625" cy="61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" name="Oval 111"/>
          <p:cNvSpPr>
            <a:spLocks noChangeArrowheads="1"/>
          </p:cNvSpPr>
          <p:nvPr/>
        </p:nvSpPr>
        <p:spPr bwMode="auto">
          <a:xfrm>
            <a:off x="7041357" y="2192337"/>
            <a:ext cx="64294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" name="Oval 112"/>
          <p:cNvSpPr>
            <a:spLocks noChangeArrowheads="1"/>
          </p:cNvSpPr>
          <p:nvPr/>
        </p:nvSpPr>
        <p:spPr bwMode="auto">
          <a:xfrm>
            <a:off x="5079207" y="160337"/>
            <a:ext cx="45244" cy="6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4" name="Oval 113"/>
          <p:cNvSpPr>
            <a:spLocks noChangeArrowheads="1"/>
          </p:cNvSpPr>
          <p:nvPr/>
        </p:nvSpPr>
        <p:spPr bwMode="auto">
          <a:xfrm>
            <a:off x="5448301" y="957262"/>
            <a:ext cx="59531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5" name="Oval 114"/>
          <p:cNvSpPr>
            <a:spLocks noChangeArrowheads="1"/>
          </p:cNvSpPr>
          <p:nvPr/>
        </p:nvSpPr>
        <p:spPr bwMode="auto">
          <a:xfrm>
            <a:off x="6138863" y="889000"/>
            <a:ext cx="55960" cy="71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6" name="Oval 115"/>
          <p:cNvSpPr>
            <a:spLocks noChangeArrowheads="1"/>
          </p:cNvSpPr>
          <p:nvPr/>
        </p:nvSpPr>
        <p:spPr bwMode="auto">
          <a:xfrm>
            <a:off x="6631782" y="1360488"/>
            <a:ext cx="55960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7" name="Oval 116"/>
          <p:cNvSpPr>
            <a:spLocks noChangeArrowheads="1"/>
          </p:cNvSpPr>
          <p:nvPr/>
        </p:nvSpPr>
        <p:spPr bwMode="auto">
          <a:xfrm>
            <a:off x="6086476" y="357187"/>
            <a:ext cx="84535" cy="111125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8" name="Oval 117"/>
          <p:cNvSpPr>
            <a:spLocks noChangeArrowheads="1"/>
          </p:cNvSpPr>
          <p:nvPr/>
        </p:nvSpPr>
        <p:spPr bwMode="auto">
          <a:xfrm>
            <a:off x="2795588" y="6088063"/>
            <a:ext cx="66675" cy="87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9" name="Oval 118"/>
          <p:cNvSpPr>
            <a:spLocks noChangeArrowheads="1"/>
          </p:cNvSpPr>
          <p:nvPr/>
        </p:nvSpPr>
        <p:spPr bwMode="auto">
          <a:xfrm>
            <a:off x="3096816" y="5686426"/>
            <a:ext cx="54769" cy="73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0" name="Oval 119"/>
          <p:cNvSpPr>
            <a:spLocks noChangeArrowheads="1"/>
          </p:cNvSpPr>
          <p:nvPr/>
        </p:nvSpPr>
        <p:spPr bwMode="auto">
          <a:xfrm>
            <a:off x="1825229" y="4089401"/>
            <a:ext cx="45244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1" name="Oval 120"/>
          <p:cNvSpPr>
            <a:spLocks noChangeArrowheads="1"/>
          </p:cNvSpPr>
          <p:nvPr/>
        </p:nvSpPr>
        <p:spPr bwMode="auto">
          <a:xfrm>
            <a:off x="1970485" y="3776664"/>
            <a:ext cx="47625" cy="6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2" name="Oval 121"/>
          <p:cNvSpPr>
            <a:spLocks noChangeArrowheads="1"/>
          </p:cNvSpPr>
          <p:nvPr/>
        </p:nvSpPr>
        <p:spPr bwMode="auto">
          <a:xfrm>
            <a:off x="1987155" y="4900614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" name="Oval 122"/>
          <p:cNvSpPr>
            <a:spLocks noChangeArrowheads="1"/>
          </p:cNvSpPr>
          <p:nvPr/>
        </p:nvSpPr>
        <p:spPr bwMode="auto">
          <a:xfrm>
            <a:off x="2220516" y="4932363"/>
            <a:ext cx="72629" cy="96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" name="Oval 123"/>
          <p:cNvSpPr>
            <a:spLocks noChangeArrowheads="1"/>
          </p:cNvSpPr>
          <p:nvPr/>
        </p:nvSpPr>
        <p:spPr bwMode="auto">
          <a:xfrm>
            <a:off x="2145506" y="5334001"/>
            <a:ext cx="67866" cy="93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5" name="Oval 124"/>
          <p:cNvSpPr>
            <a:spLocks noChangeArrowheads="1"/>
          </p:cNvSpPr>
          <p:nvPr/>
        </p:nvSpPr>
        <p:spPr bwMode="auto">
          <a:xfrm>
            <a:off x="3099198" y="6437313"/>
            <a:ext cx="67866" cy="88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6" name="Oval 125"/>
          <p:cNvSpPr>
            <a:spLocks noChangeArrowheads="1"/>
          </p:cNvSpPr>
          <p:nvPr/>
        </p:nvSpPr>
        <p:spPr bwMode="auto">
          <a:xfrm>
            <a:off x="1806179" y="2778125"/>
            <a:ext cx="80963" cy="111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7" name="Oval 126"/>
          <p:cNvSpPr>
            <a:spLocks noChangeArrowheads="1"/>
          </p:cNvSpPr>
          <p:nvPr/>
        </p:nvSpPr>
        <p:spPr bwMode="auto">
          <a:xfrm>
            <a:off x="2051448" y="1812925"/>
            <a:ext cx="59531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" name="Freeform 127"/>
          <p:cNvSpPr>
            <a:spLocks/>
          </p:cNvSpPr>
          <p:nvPr/>
        </p:nvSpPr>
        <p:spPr bwMode="auto">
          <a:xfrm>
            <a:off x="1593057" y="2663825"/>
            <a:ext cx="64294" cy="82550"/>
          </a:xfrm>
          <a:custGeom>
            <a:avLst/>
            <a:gdLst>
              <a:gd name="T0" fmla="*/ 1 w 30"/>
              <a:gd name="T1" fmla="*/ 13 h 29"/>
              <a:gd name="T2" fmla="*/ 14 w 30"/>
              <a:gd name="T3" fmla="*/ 29 h 29"/>
              <a:gd name="T4" fmla="*/ 29 w 30"/>
              <a:gd name="T5" fmla="*/ 15 h 29"/>
              <a:gd name="T6" fmla="*/ 16 w 30"/>
              <a:gd name="T7" fmla="*/ 0 h 29"/>
              <a:gd name="T8" fmla="*/ 1 w 30"/>
              <a:gd name="T9" fmla="*/ 1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29">
                <a:moveTo>
                  <a:pt x="1" y="13"/>
                </a:moveTo>
                <a:cubicBezTo>
                  <a:pt x="0" y="21"/>
                  <a:pt x="6" y="28"/>
                  <a:pt x="14" y="29"/>
                </a:cubicBezTo>
                <a:cubicBezTo>
                  <a:pt x="22" y="29"/>
                  <a:pt x="29" y="23"/>
                  <a:pt x="29" y="15"/>
                </a:cubicBezTo>
                <a:cubicBezTo>
                  <a:pt x="30" y="7"/>
                  <a:pt x="24" y="1"/>
                  <a:pt x="16" y="0"/>
                </a:cubicBezTo>
                <a:cubicBezTo>
                  <a:pt x="8" y="0"/>
                  <a:pt x="1" y="6"/>
                  <a:pt x="1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9" name="Freeform 128"/>
          <p:cNvSpPr>
            <a:spLocks/>
          </p:cNvSpPr>
          <p:nvPr/>
        </p:nvSpPr>
        <p:spPr bwMode="auto">
          <a:xfrm>
            <a:off x="921544" y="5119689"/>
            <a:ext cx="61912" cy="85725"/>
          </a:xfrm>
          <a:custGeom>
            <a:avLst/>
            <a:gdLst>
              <a:gd name="T0" fmla="*/ 0 w 29"/>
              <a:gd name="T1" fmla="*/ 14 h 30"/>
              <a:gd name="T2" fmla="*/ 13 w 29"/>
              <a:gd name="T3" fmla="*/ 29 h 30"/>
              <a:gd name="T4" fmla="*/ 29 w 29"/>
              <a:gd name="T5" fmla="*/ 16 h 30"/>
              <a:gd name="T6" fmla="*/ 15 w 29"/>
              <a:gd name="T7" fmla="*/ 0 h 30"/>
              <a:gd name="T8" fmla="*/ 0 w 29"/>
              <a:gd name="T9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0">
                <a:moveTo>
                  <a:pt x="0" y="14"/>
                </a:moveTo>
                <a:cubicBezTo>
                  <a:pt x="0" y="22"/>
                  <a:pt x="6" y="28"/>
                  <a:pt x="13" y="29"/>
                </a:cubicBezTo>
                <a:cubicBezTo>
                  <a:pt x="21" y="30"/>
                  <a:pt x="28" y="23"/>
                  <a:pt x="29" y="16"/>
                </a:cubicBezTo>
                <a:cubicBezTo>
                  <a:pt x="29" y="8"/>
                  <a:pt x="23" y="1"/>
                  <a:pt x="15" y="0"/>
                </a:cubicBezTo>
                <a:cubicBezTo>
                  <a:pt x="7" y="0"/>
                  <a:pt x="1" y="6"/>
                  <a:pt x="0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0" name="Freeform 129"/>
          <p:cNvSpPr>
            <a:spLocks/>
          </p:cNvSpPr>
          <p:nvPr/>
        </p:nvSpPr>
        <p:spPr bwMode="auto">
          <a:xfrm>
            <a:off x="1744267" y="4957763"/>
            <a:ext cx="70247" cy="93663"/>
          </a:xfrm>
          <a:custGeom>
            <a:avLst/>
            <a:gdLst>
              <a:gd name="T0" fmla="*/ 5 w 33"/>
              <a:gd name="T1" fmla="*/ 24 h 33"/>
              <a:gd name="T2" fmla="*/ 25 w 33"/>
              <a:gd name="T3" fmla="*/ 29 h 33"/>
              <a:gd name="T4" fmla="*/ 29 w 33"/>
              <a:gd name="T5" fmla="*/ 9 h 33"/>
              <a:gd name="T6" fmla="*/ 9 w 33"/>
              <a:gd name="T7" fmla="*/ 4 h 33"/>
              <a:gd name="T8" fmla="*/ 5 w 33"/>
              <a:gd name="T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5" y="24"/>
                </a:moveTo>
                <a:cubicBezTo>
                  <a:pt x="9" y="31"/>
                  <a:pt x="18" y="33"/>
                  <a:pt x="25" y="29"/>
                </a:cubicBezTo>
                <a:cubicBezTo>
                  <a:pt x="31" y="24"/>
                  <a:pt x="33" y="16"/>
                  <a:pt x="29" y="9"/>
                </a:cubicBezTo>
                <a:cubicBezTo>
                  <a:pt x="25" y="2"/>
                  <a:pt x="16" y="0"/>
                  <a:pt x="9" y="4"/>
                </a:cubicBezTo>
                <a:cubicBezTo>
                  <a:pt x="2" y="9"/>
                  <a:pt x="0" y="18"/>
                  <a:pt x="5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1" name="Freeform 130"/>
          <p:cNvSpPr>
            <a:spLocks/>
          </p:cNvSpPr>
          <p:nvPr/>
        </p:nvSpPr>
        <p:spPr bwMode="auto">
          <a:xfrm>
            <a:off x="2480073" y="530225"/>
            <a:ext cx="67866" cy="90488"/>
          </a:xfrm>
          <a:custGeom>
            <a:avLst/>
            <a:gdLst>
              <a:gd name="T0" fmla="*/ 5 w 32"/>
              <a:gd name="T1" fmla="*/ 7 h 32"/>
              <a:gd name="T2" fmla="*/ 6 w 32"/>
              <a:gd name="T3" fmla="*/ 27 h 32"/>
              <a:gd name="T4" fmla="*/ 26 w 32"/>
              <a:gd name="T5" fmla="*/ 26 h 32"/>
              <a:gd name="T6" fmla="*/ 25 w 32"/>
              <a:gd name="T7" fmla="*/ 6 h 32"/>
              <a:gd name="T8" fmla="*/ 5 w 32"/>
              <a:gd name="T9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5" y="7"/>
                </a:moveTo>
                <a:cubicBezTo>
                  <a:pt x="0" y="13"/>
                  <a:pt x="0" y="22"/>
                  <a:pt x="6" y="27"/>
                </a:cubicBezTo>
                <a:cubicBezTo>
                  <a:pt x="12" y="32"/>
                  <a:pt x="21" y="32"/>
                  <a:pt x="26" y="26"/>
                </a:cubicBezTo>
                <a:cubicBezTo>
                  <a:pt x="32" y="20"/>
                  <a:pt x="31" y="11"/>
                  <a:pt x="25" y="6"/>
                </a:cubicBezTo>
                <a:cubicBezTo>
                  <a:pt x="20" y="0"/>
                  <a:pt x="10" y="1"/>
                  <a:pt x="5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2" name="Freeform 131"/>
          <p:cNvSpPr>
            <a:spLocks/>
          </p:cNvSpPr>
          <p:nvPr/>
        </p:nvSpPr>
        <p:spPr bwMode="auto">
          <a:xfrm>
            <a:off x="1684736" y="5880100"/>
            <a:ext cx="98822" cy="130175"/>
          </a:xfrm>
          <a:custGeom>
            <a:avLst/>
            <a:gdLst>
              <a:gd name="T0" fmla="*/ 27 w 46"/>
              <a:gd name="T1" fmla="*/ 44 h 46"/>
              <a:gd name="T2" fmla="*/ 44 w 46"/>
              <a:gd name="T3" fmla="*/ 19 h 46"/>
              <a:gd name="T4" fmla="*/ 19 w 46"/>
              <a:gd name="T5" fmla="*/ 3 h 46"/>
              <a:gd name="T6" fmla="*/ 3 w 46"/>
              <a:gd name="T7" fmla="*/ 27 h 46"/>
              <a:gd name="T8" fmla="*/ 27 w 46"/>
              <a:gd name="T9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27" y="44"/>
                </a:moveTo>
                <a:cubicBezTo>
                  <a:pt x="39" y="41"/>
                  <a:pt x="46" y="30"/>
                  <a:pt x="44" y="19"/>
                </a:cubicBezTo>
                <a:cubicBezTo>
                  <a:pt x="41" y="7"/>
                  <a:pt x="30" y="0"/>
                  <a:pt x="19" y="3"/>
                </a:cubicBezTo>
                <a:cubicBezTo>
                  <a:pt x="7" y="5"/>
                  <a:pt x="0" y="16"/>
                  <a:pt x="3" y="27"/>
                </a:cubicBezTo>
                <a:cubicBezTo>
                  <a:pt x="5" y="39"/>
                  <a:pt x="16" y="46"/>
                  <a:pt x="27" y="44"/>
                </a:cubicBezTo>
                <a:close/>
              </a:path>
            </a:pathLst>
          </a:cu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3" name="Freeform 132"/>
          <p:cNvSpPr>
            <a:spLocks/>
          </p:cNvSpPr>
          <p:nvPr/>
        </p:nvSpPr>
        <p:spPr bwMode="auto">
          <a:xfrm>
            <a:off x="390525" y="3435351"/>
            <a:ext cx="67866" cy="93663"/>
          </a:xfrm>
          <a:custGeom>
            <a:avLst/>
            <a:gdLst>
              <a:gd name="T0" fmla="*/ 3 w 32"/>
              <a:gd name="T1" fmla="*/ 10 h 33"/>
              <a:gd name="T2" fmla="*/ 9 w 32"/>
              <a:gd name="T3" fmla="*/ 29 h 33"/>
              <a:gd name="T4" fmla="*/ 29 w 32"/>
              <a:gd name="T5" fmla="*/ 23 h 33"/>
              <a:gd name="T6" fmla="*/ 23 w 32"/>
              <a:gd name="T7" fmla="*/ 4 h 33"/>
              <a:gd name="T8" fmla="*/ 3 w 32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3" y="10"/>
                </a:moveTo>
                <a:cubicBezTo>
                  <a:pt x="0" y="16"/>
                  <a:pt x="2" y="25"/>
                  <a:pt x="9" y="29"/>
                </a:cubicBezTo>
                <a:cubicBezTo>
                  <a:pt x="16" y="33"/>
                  <a:pt x="25" y="30"/>
                  <a:pt x="29" y="23"/>
                </a:cubicBezTo>
                <a:cubicBezTo>
                  <a:pt x="32" y="16"/>
                  <a:pt x="30" y="8"/>
                  <a:pt x="23" y="4"/>
                </a:cubicBezTo>
                <a:cubicBezTo>
                  <a:pt x="16" y="0"/>
                  <a:pt x="7" y="3"/>
                  <a:pt x="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4" name="Freeform 133"/>
          <p:cNvSpPr>
            <a:spLocks/>
          </p:cNvSpPr>
          <p:nvPr/>
        </p:nvSpPr>
        <p:spPr bwMode="auto">
          <a:xfrm>
            <a:off x="1062038" y="6443663"/>
            <a:ext cx="67866" cy="90488"/>
          </a:xfrm>
          <a:custGeom>
            <a:avLst/>
            <a:gdLst>
              <a:gd name="T0" fmla="*/ 7 w 32"/>
              <a:gd name="T1" fmla="*/ 27 h 32"/>
              <a:gd name="T2" fmla="*/ 27 w 32"/>
              <a:gd name="T3" fmla="*/ 25 h 32"/>
              <a:gd name="T4" fmla="*/ 25 w 32"/>
              <a:gd name="T5" fmla="*/ 5 h 32"/>
              <a:gd name="T6" fmla="*/ 5 w 32"/>
              <a:gd name="T7" fmla="*/ 6 h 32"/>
              <a:gd name="T8" fmla="*/ 7 w 32"/>
              <a:gd name="T9" fmla="*/ 2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7" y="27"/>
                </a:moveTo>
                <a:cubicBezTo>
                  <a:pt x="13" y="32"/>
                  <a:pt x="22" y="31"/>
                  <a:pt x="27" y="25"/>
                </a:cubicBezTo>
                <a:cubicBezTo>
                  <a:pt x="32" y="19"/>
                  <a:pt x="31" y="10"/>
                  <a:pt x="25" y="5"/>
                </a:cubicBezTo>
                <a:cubicBezTo>
                  <a:pt x="19" y="0"/>
                  <a:pt x="10" y="0"/>
                  <a:pt x="5" y="6"/>
                </a:cubicBezTo>
                <a:cubicBezTo>
                  <a:pt x="0" y="12"/>
                  <a:pt x="1" y="22"/>
                  <a:pt x="7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5" name="Freeform 134"/>
          <p:cNvSpPr>
            <a:spLocks/>
          </p:cNvSpPr>
          <p:nvPr/>
        </p:nvSpPr>
        <p:spPr bwMode="auto">
          <a:xfrm>
            <a:off x="1729979" y="5583239"/>
            <a:ext cx="67866" cy="92075"/>
          </a:xfrm>
          <a:custGeom>
            <a:avLst/>
            <a:gdLst>
              <a:gd name="T0" fmla="*/ 6 w 32"/>
              <a:gd name="T1" fmla="*/ 26 h 32"/>
              <a:gd name="T2" fmla="*/ 26 w 32"/>
              <a:gd name="T3" fmla="*/ 27 h 32"/>
              <a:gd name="T4" fmla="*/ 27 w 32"/>
              <a:gd name="T5" fmla="*/ 7 h 32"/>
              <a:gd name="T6" fmla="*/ 7 w 32"/>
              <a:gd name="T7" fmla="*/ 5 h 32"/>
              <a:gd name="T8" fmla="*/ 6 w 32"/>
              <a:gd name="T9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6" y="26"/>
                </a:moveTo>
                <a:cubicBezTo>
                  <a:pt x="11" y="32"/>
                  <a:pt x="20" y="32"/>
                  <a:pt x="26" y="27"/>
                </a:cubicBezTo>
                <a:cubicBezTo>
                  <a:pt x="32" y="22"/>
                  <a:pt x="32" y="13"/>
                  <a:pt x="27" y="7"/>
                </a:cubicBezTo>
                <a:cubicBezTo>
                  <a:pt x="22" y="1"/>
                  <a:pt x="13" y="0"/>
                  <a:pt x="7" y="5"/>
                </a:cubicBezTo>
                <a:cubicBezTo>
                  <a:pt x="1" y="11"/>
                  <a:pt x="0" y="20"/>
                  <a:pt x="6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6" name="Freeform 135"/>
          <p:cNvSpPr>
            <a:spLocks/>
          </p:cNvSpPr>
          <p:nvPr/>
        </p:nvSpPr>
        <p:spPr bwMode="auto">
          <a:xfrm>
            <a:off x="7205663" y="587375"/>
            <a:ext cx="70247" cy="93663"/>
          </a:xfrm>
          <a:custGeom>
            <a:avLst/>
            <a:gdLst>
              <a:gd name="T0" fmla="*/ 23 w 33"/>
              <a:gd name="T1" fmla="*/ 4 h 33"/>
              <a:gd name="T2" fmla="*/ 4 w 33"/>
              <a:gd name="T3" fmla="*/ 10 h 33"/>
              <a:gd name="T4" fmla="*/ 9 w 33"/>
              <a:gd name="T5" fmla="*/ 29 h 33"/>
              <a:gd name="T6" fmla="*/ 29 w 33"/>
              <a:gd name="T7" fmla="*/ 24 h 33"/>
              <a:gd name="T8" fmla="*/ 23 w 33"/>
              <a:gd name="T9" fmla="*/ 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23" y="4"/>
                </a:moveTo>
                <a:cubicBezTo>
                  <a:pt x="16" y="0"/>
                  <a:pt x="8" y="3"/>
                  <a:pt x="4" y="10"/>
                </a:cubicBezTo>
                <a:cubicBezTo>
                  <a:pt x="0" y="17"/>
                  <a:pt x="2" y="25"/>
                  <a:pt x="9" y="29"/>
                </a:cubicBezTo>
                <a:cubicBezTo>
                  <a:pt x="16" y="33"/>
                  <a:pt x="25" y="31"/>
                  <a:pt x="29" y="24"/>
                </a:cubicBezTo>
                <a:cubicBezTo>
                  <a:pt x="33" y="17"/>
                  <a:pt x="30" y="8"/>
                  <a:pt x="23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7" name="Freeform 136"/>
          <p:cNvSpPr>
            <a:spLocks/>
          </p:cNvSpPr>
          <p:nvPr/>
        </p:nvSpPr>
        <p:spPr bwMode="auto">
          <a:xfrm>
            <a:off x="7130655" y="-127000"/>
            <a:ext cx="70247" cy="93663"/>
          </a:xfrm>
          <a:custGeom>
            <a:avLst/>
            <a:gdLst>
              <a:gd name="T0" fmla="*/ 11 w 33"/>
              <a:gd name="T1" fmla="*/ 3 h 33"/>
              <a:gd name="T2" fmla="*/ 3 w 33"/>
              <a:gd name="T3" fmla="*/ 22 h 33"/>
              <a:gd name="T4" fmla="*/ 22 w 33"/>
              <a:gd name="T5" fmla="*/ 29 h 33"/>
              <a:gd name="T6" fmla="*/ 30 w 33"/>
              <a:gd name="T7" fmla="*/ 11 h 33"/>
              <a:gd name="T8" fmla="*/ 11 w 33"/>
              <a:gd name="T9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11" y="3"/>
                </a:moveTo>
                <a:cubicBezTo>
                  <a:pt x="4" y="6"/>
                  <a:pt x="0" y="15"/>
                  <a:pt x="3" y="22"/>
                </a:cubicBezTo>
                <a:cubicBezTo>
                  <a:pt x="7" y="29"/>
                  <a:pt x="15" y="33"/>
                  <a:pt x="22" y="29"/>
                </a:cubicBezTo>
                <a:cubicBezTo>
                  <a:pt x="30" y="26"/>
                  <a:pt x="33" y="18"/>
                  <a:pt x="30" y="11"/>
                </a:cubicBezTo>
                <a:cubicBezTo>
                  <a:pt x="27" y="3"/>
                  <a:pt x="18" y="0"/>
                  <a:pt x="11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8" name="Freeform 137"/>
          <p:cNvSpPr>
            <a:spLocks/>
          </p:cNvSpPr>
          <p:nvPr/>
        </p:nvSpPr>
        <p:spPr bwMode="auto">
          <a:xfrm>
            <a:off x="8130780" y="2911476"/>
            <a:ext cx="69056" cy="92075"/>
          </a:xfrm>
          <a:custGeom>
            <a:avLst/>
            <a:gdLst>
              <a:gd name="T0" fmla="*/ 29 w 32"/>
              <a:gd name="T1" fmla="*/ 10 h 32"/>
              <a:gd name="T2" fmla="*/ 10 w 32"/>
              <a:gd name="T3" fmla="*/ 3 h 32"/>
              <a:gd name="T4" fmla="*/ 3 w 32"/>
              <a:gd name="T5" fmla="*/ 22 h 32"/>
              <a:gd name="T6" fmla="*/ 22 w 32"/>
              <a:gd name="T7" fmla="*/ 29 h 32"/>
              <a:gd name="T8" fmla="*/ 29 w 32"/>
              <a:gd name="T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6"/>
                  <a:pt x="0" y="15"/>
                  <a:pt x="3" y="22"/>
                </a:cubicBezTo>
                <a:cubicBezTo>
                  <a:pt x="6" y="29"/>
                  <a:pt x="15" y="32"/>
                  <a:pt x="22" y="29"/>
                </a:cubicBezTo>
                <a:cubicBezTo>
                  <a:pt x="29" y="26"/>
                  <a:pt x="32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9" name="Freeform 138"/>
          <p:cNvSpPr>
            <a:spLocks/>
          </p:cNvSpPr>
          <p:nvPr/>
        </p:nvSpPr>
        <p:spPr bwMode="auto">
          <a:xfrm>
            <a:off x="7199711" y="4192588"/>
            <a:ext cx="70247" cy="93663"/>
          </a:xfrm>
          <a:custGeom>
            <a:avLst/>
            <a:gdLst>
              <a:gd name="T0" fmla="*/ 29 w 33"/>
              <a:gd name="T1" fmla="*/ 10 h 33"/>
              <a:gd name="T2" fmla="*/ 10 w 33"/>
              <a:gd name="T3" fmla="*/ 4 h 33"/>
              <a:gd name="T4" fmla="*/ 3 w 33"/>
              <a:gd name="T5" fmla="*/ 23 h 33"/>
              <a:gd name="T6" fmla="*/ 22 w 33"/>
              <a:gd name="T7" fmla="*/ 29 h 33"/>
              <a:gd name="T8" fmla="*/ 29 w 33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29" y="10"/>
                </a:moveTo>
                <a:cubicBezTo>
                  <a:pt x="26" y="3"/>
                  <a:pt x="17" y="0"/>
                  <a:pt x="10" y="4"/>
                </a:cubicBezTo>
                <a:cubicBezTo>
                  <a:pt x="3" y="7"/>
                  <a:pt x="0" y="15"/>
                  <a:pt x="3" y="23"/>
                </a:cubicBezTo>
                <a:cubicBezTo>
                  <a:pt x="7" y="30"/>
                  <a:pt x="15" y="33"/>
                  <a:pt x="22" y="29"/>
                </a:cubicBezTo>
                <a:cubicBezTo>
                  <a:pt x="30" y="26"/>
                  <a:pt x="33" y="18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0" name="Freeform 139"/>
          <p:cNvSpPr>
            <a:spLocks/>
          </p:cNvSpPr>
          <p:nvPr/>
        </p:nvSpPr>
        <p:spPr bwMode="auto">
          <a:xfrm>
            <a:off x="9057085" y="3130551"/>
            <a:ext cx="67866" cy="92075"/>
          </a:xfrm>
          <a:custGeom>
            <a:avLst/>
            <a:gdLst>
              <a:gd name="T0" fmla="*/ 29 w 32"/>
              <a:gd name="T1" fmla="*/ 10 h 32"/>
              <a:gd name="T2" fmla="*/ 10 w 32"/>
              <a:gd name="T3" fmla="*/ 3 h 32"/>
              <a:gd name="T4" fmla="*/ 3 w 32"/>
              <a:gd name="T5" fmla="*/ 22 h 32"/>
              <a:gd name="T6" fmla="*/ 22 w 32"/>
              <a:gd name="T7" fmla="*/ 29 h 32"/>
              <a:gd name="T8" fmla="*/ 29 w 32"/>
              <a:gd name="T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6"/>
                  <a:pt x="0" y="15"/>
                  <a:pt x="3" y="22"/>
                </a:cubicBezTo>
                <a:cubicBezTo>
                  <a:pt x="6" y="29"/>
                  <a:pt x="15" y="32"/>
                  <a:pt x="22" y="29"/>
                </a:cubicBezTo>
                <a:cubicBezTo>
                  <a:pt x="29" y="26"/>
                  <a:pt x="32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1" name="Freeform 140"/>
          <p:cNvSpPr>
            <a:spLocks/>
          </p:cNvSpPr>
          <p:nvPr/>
        </p:nvSpPr>
        <p:spPr bwMode="auto">
          <a:xfrm>
            <a:off x="2655094" y="3916364"/>
            <a:ext cx="67866" cy="93663"/>
          </a:xfrm>
          <a:custGeom>
            <a:avLst/>
            <a:gdLst>
              <a:gd name="T0" fmla="*/ 29 w 32"/>
              <a:gd name="T1" fmla="*/ 22 h 33"/>
              <a:gd name="T2" fmla="*/ 22 w 32"/>
              <a:gd name="T3" fmla="*/ 4 h 33"/>
              <a:gd name="T4" fmla="*/ 3 w 32"/>
              <a:gd name="T5" fmla="*/ 11 h 33"/>
              <a:gd name="T6" fmla="*/ 10 w 32"/>
              <a:gd name="T7" fmla="*/ 30 h 33"/>
              <a:gd name="T8" fmla="*/ 29 w 32"/>
              <a:gd name="T9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9" y="22"/>
                </a:moveTo>
                <a:cubicBezTo>
                  <a:pt x="32" y="15"/>
                  <a:pt x="29" y="7"/>
                  <a:pt x="22" y="4"/>
                </a:cubicBezTo>
                <a:cubicBezTo>
                  <a:pt x="14" y="0"/>
                  <a:pt x="6" y="4"/>
                  <a:pt x="3" y="11"/>
                </a:cubicBezTo>
                <a:cubicBezTo>
                  <a:pt x="0" y="18"/>
                  <a:pt x="3" y="27"/>
                  <a:pt x="10" y="30"/>
                </a:cubicBezTo>
                <a:cubicBezTo>
                  <a:pt x="18" y="33"/>
                  <a:pt x="26" y="30"/>
                  <a:pt x="29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2" name="Freeform 141"/>
          <p:cNvSpPr>
            <a:spLocks/>
          </p:cNvSpPr>
          <p:nvPr/>
        </p:nvSpPr>
        <p:spPr bwMode="auto">
          <a:xfrm>
            <a:off x="5710237" y="6494464"/>
            <a:ext cx="82154" cy="107950"/>
          </a:xfrm>
          <a:custGeom>
            <a:avLst/>
            <a:gdLst>
              <a:gd name="T0" fmla="*/ 22 w 38"/>
              <a:gd name="T1" fmla="*/ 36 h 38"/>
              <a:gd name="T2" fmla="*/ 37 w 38"/>
              <a:gd name="T3" fmla="*/ 16 h 38"/>
              <a:gd name="T4" fmla="*/ 16 w 38"/>
              <a:gd name="T5" fmla="*/ 2 h 38"/>
              <a:gd name="T6" fmla="*/ 2 w 38"/>
              <a:gd name="T7" fmla="*/ 22 h 38"/>
              <a:gd name="T8" fmla="*/ 22 w 38"/>
              <a:gd name="T9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38">
                <a:moveTo>
                  <a:pt x="22" y="36"/>
                </a:moveTo>
                <a:cubicBezTo>
                  <a:pt x="32" y="35"/>
                  <a:pt x="38" y="26"/>
                  <a:pt x="37" y="16"/>
                </a:cubicBezTo>
                <a:cubicBezTo>
                  <a:pt x="35" y="7"/>
                  <a:pt x="26" y="0"/>
                  <a:pt x="16" y="2"/>
                </a:cubicBezTo>
                <a:cubicBezTo>
                  <a:pt x="7" y="4"/>
                  <a:pt x="0" y="13"/>
                  <a:pt x="2" y="22"/>
                </a:cubicBezTo>
                <a:cubicBezTo>
                  <a:pt x="4" y="32"/>
                  <a:pt x="13" y="38"/>
                  <a:pt x="22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" name="Freeform 142"/>
          <p:cNvSpPr>
            <a:spLocks/>
          </p:cNvSpPr>
          <p:nvPr/>
        </p:nvSpPr>
        <p:spPr bwMode="auto">
          <a:xfrm>
            <a:off x="1070373" y="4402139"/>
            <a:ext cx="102394" cy="136525"/>
          </a:xfrm>
          <a:custGeom>
            <a:avLst/>
            <a:gdLst>
              <a:gd name="T0" fmla="*/ 7 w 48"/>
              <a:gd name="T1" fmla="*/ 37 h 48"/>
              <a:gd name="T2" fmla="*/ 37 w 48"/>
              <a:gd name="T3" fmla="*/ 41 h 48"/>
              <a:gd name="T4" fmla="*/ 41 w 48"/>
              <a:gd name="T5" fmla="*/ 11 h 48"/>
              <a:gd name="T6" fmla="*/ 11 w 48"/>
              <a:gd name="T7" fmla="*/ 7 h 48"/>
              <a:gd name="T8" fmla="*/ 7 w 48"/>
              <a:gd name="T9" fmla="*/ 3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7" y="37"/>
                </a:moveTo>
                <a:cubicBezTo>
                  <a:pt x="14" y="46"/>
                  <a:pt x="28" y="48"/>
                  <a:pt x="37" y="41"/>
                </a:cubicBezTo>
                <a:cubicBezTo>
                  <a:pt x="46" y="34"/>
                  <a:pt x="48" y="20"/>
                  <a:pt x="41" y="11"/>
                </a:cubicBezTo>
                <a:cubicBezTo>
                  <a:pt x="34" y="2"/>
                  <a:pt x="20" y="0"/>
                  <a:pt x="11" y="7"/>
                </a:cubicBezTo>
                <a:cubicBezTo>
                  <a:pt x="2" y="14"/>
                  <a:pt x="0" y="27"/>
                  <a:pt x="7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4" name="Freeform 143"/>
          <p:cNvSpPr>
            <a:spLocks/>
          </p:cNvSpPr>
          <p:nvPr/>
        </p:nvSpPr>
        <p:spPr bwMode="auto">
          <a:xfrm>
            <a:off x="7578329" y="2470150"/>
            <a:ext cx="69056" cy="95250"/>
          </a:xfrm>
          <a:custGeom>
            <a:avLst/>
            <a:gdLst>
              <a:gd name="T0" fmla="*/ 29 w 32"/>
              <a:gd name="T1" fmla="*/ 9 h 33"/>
              <a:gd name="T2" fmla="*/ 9 w 32"/>
              <a:gd name="T3" fmla="*/ 4 h 33"/>
              <a:gd name="T4" fmla="*/ 3 w 32"/>
              <a:gd name="T5" fmla="*/ 23 h 33"/>
              <a:gd name="T6" fmla="*/ 23 w 32"/>
              <a:gd name="T7" fmla="*/ 29 h 33"/>
              <a:gd name="T8" fmla="*/ 29 w 32"/>
              <a:gd name="T9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9" y="9"/>
                </a:moveTo>
                <a:cubicBezTo>
                  <a:pt x="25" y="2"/>
                  <a:pt x="16" y="0"/>
                  <a:pt x="9" y="4"/>
                </a:cubicBezTo>
                <a:cubicBezTo>
                  <a:pt x="2" y="7"/>
                  <a:pt x="0" y="16"/>
                  <a:pt x="3" y="23"/>
                </a:cubicBezTo>
                <a:cubicBezTo>
                  <a:pt x="7" y="30"/>
                  <a:pt x="16" y="33"/>
                  <a:pt x="23" y="29"/>
                </a:cubicBezTo>
                <a:cubicBezTo>
                  <a:pt x="30" y="25"/>
                  <a:pt x="32" y="16"/>
                  <a:pt x="29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5" name="Freeform 144"/>
          <p:cNvSpPr>
            <a:spLocks/>
          </p:cNvSpPr>
          <p:nvPr/>
        </p:nvSpPr>
        <p:spPr bwMode="auto">
          <a:xfrm>
            <a:off x="7659291" y="2195512"/>
            <a:ext cx="64294" cy="84138"/>
          </a:xfrm>
          <a:custGeom>
            <a:avLst/>
            <a:gdLst>
              <a:gd name="T0" fmla="*/ 16 w 30"/>
              <a:gd name="T1" fmla="*/ 0 h 30"/>
              <a:gd name="T2" fmla="*/ 1 w 30"/>
              <a:gd name="T3" fmla="*/ 14 h 30"/>
              <a:gd name="T4" fmla="*/ 14 w 30"/>
              <a:gd name="T5" fmla="*/ 29 h 30"/>
              <a:gd name="T6" fmla="*/ 30 w 30"/>
              <a:gd name="T7" fmla="*/ 16 h 30"/>
              <a:gd name="T8" fmla="*/ 16 w 30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0">
                <a:moveTo>
                  <a:pt x="16" y="0"/>
                </a:moveTo>
                <a:cubicBezTo>
                  <a:pt x="8" y="0"/>
                  <a:pt x="2" y="6"/>
                  <a:pt x="1" y="14"/>
                </a:cubicBezTo>
                <a:cubicBezTo>
                  <a:pt x="0" y="22"/>
                  <a:pt x="6" y="29"/>
                  <a:pt x="14" y="29"/>
                </a:cubicBezTo>
                <a:cubicBezTo>
                  <a:pt x="22" y="30"/>
                  <a:pt x="29" y="24"/>
                  <a:pt x="30" y="16"/>
                </a:cubicBezTo>
                <a:cubicBezTo>
                  <a:pt x="30" y="8"/>
                  <a:pt x="24" y="1"/>
                  <a:pt x="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6" name="Freeform 145"/>
          <p:cNvSpPr>
            <a:spLocks/>
          </p:cNvSpPr>
          <p:nvPr/>
        </p:nvSpPr>
        <p:spPr bwMode="auto">
          <a:xfrm>
            <a:off x="7081837" y="5748338"/>
            <a:ext cx="100013" cy="134938"/>
          </a:xfrm>
          <a:custGeom>
            <a:avLst/>
            <a:gdLst>
              <a:gd name="T0" fmla="*/ 43 w 47"/>
              <a:gd name="T1" fmla="*/ 31 h 47"/>
              <a:gd name="T2" fmla="*/ 16 w 47"/>
              <a:gd name="T3" fmla="*/ 43 h 47"/>
              <a:gd name="T4" fmla="*/ 4 w 47"/>
              <a:gd name="T5" fmla="*/ 16 h 47"/>
              <a:gd name="T6" fmla="*/ 31 w 47"/>
              <a:gd name="T7" fmla="*/ 4 h 47"/>
              <a:gd name="T8" fmla="*/ 43 w 47"/>
              <a:gd name="T9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3" y="31"/>
                </a:moveTo>
                <a:cubicBezTo>
                  <a:pt x="39" y="42"/>
                  <a:pt x="27" y="47"/>
                  <a:pt x="16" y="43"/>
                </a:cubicBezTo>
                <a:cubicBezTo>
                  <a:pt x="5" y="39"/>
                  <a:pt x="0" y="27"/>
                  <a:pt x="4" y="16"/>
                </a:cubicBezTo>
                <a:cubicBezTo>
                  <a:pt x="8" y="5"/>
                  <a:pt x="20" y="0"/>
                  <a:pt x="31" y="4"/>
                </a:cubicBezTo>
                <a:cubicBezTo>
                  <a:pt x="42" y="8"/>
                  <a:pt x="47" y="20"/>
                  <a:pt x="43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7" name="Freeform 146"/>
          <p:cNvSpPr>
            <a:spLocks/>
          </p:cNvSpPr>
          <p:nvPr/>
        </p:nvSpPr>
        <p:spPr bwMode="auto">
          <a:xfrm>
            <a:off x="7693819" y="6235701"/>
            <a:ext cx="51197" cy="68263"/>
          </a:xfrm>
          <a:custGeom>
            <a:avLst/>
            <a:gdLst>
              <a:gd name="T0" fmla="*/ 21 w 24"/>
              <a:gd name="T1" fmla="*/ 17 h 24"/>
              <a:gd name="T2" fmla="*/ 7 w 24"/>
              <a:gd name="T3" fmla="*/ 21 h 24"/>
              <a:gd name="T4" fmla="*/ 3 w 24"/>
              <a:gd name="T5" fmla="*/ 6 h 24"/>
              <a:gd name="T6" fmla="*/ 17 w 24"/>
              <a:gd name="T7" fmla="*/ 2 h 24"/>
              <a:gd name="T8" fmla="*/ 21 w 24"/>
              <a:gd name="T9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21" y="17"/>
                </a:moveTo>
                <a:cubicBezTo>
                  <a:pt x="18" y="22"/>
                  <a:pt x="12" y="24"/>
                  <a:pt x="7" y="21"/>
                </a:cubicBezTo>
                <a:cubicBezTo>
                  <a:pt x="1" y="18"/>
                  <a:pt x="0" y="11"/>
                  <a:pt x="3" y="6"/>
                </a:cubicBezTo>
                <a:cubicBezTo>
                  <a:pt x="5" y="1"/>
                  <a:pt x="12" y="0"/>
                  <a:pt x="17" y="2"/>
                </a:cubicBezTo>
                <a:cubicBezTo>
                  <a:pt x="22" y="5"/>
                  <a:pt x="24" y="12"/>
                  <a:pt x="2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8" name="Oval 147"/>
          <p:cNvSpPr>
            <a:spLocks noChangeArrowheads="1"/>
          </p:cNvSpPr>
          <p:nvPr/>
        </p:nvSpPr>
        <p:spPr bwMode="auto">
          <a:xfrm>
            <a:off x="2895601" y="3392488"/>
            <a:ext cx="75010" cy="1031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9" name="Oval 148"/>
          <p:cNvSpPr>
            <a:spLocks noChangeArrowheads="1"/>
          </p:cNvSpPr>
          <p:nvPr/>
        </p:nvSpPr>
        <p:spPr bwMode="auto">
          <a:xfrm>
            <a:off x="4124325" y="814387"/>
            <a:ext cx="57150" cy="77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0" name="Oval 149"/>
          <p:cNvSpPr>
            <a:spLocks noChangeArrowheads="1"/>
          </p:cNvSpPr>
          <p:nvPr/>
        </p:nvSpPr>
        <p:spPr bwMode="auto">
          <a:xfrm>
            <a:off x="5164931" y="1736725"/>
            <a:ext cx="5715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1" name="Oval 150"/>
          <p:cNvSpPr>
            <a:spLocks noChangeArrowheads="1"/>
          </p:cNvSpPr>
          <p:nvPr/>
        </p:nvSpPr>
        <p:spPr bwMode="auto">
          <a:xfrm>
            <a:off x="4139804" y="1962150"/>
            <a:ext cx="60723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2" name="Oval 151"/>
          <p:cNvSpPr>
            <a:spLocks noChangeArrowheads="1"/>
          </p:cNvSpPr>
          <p:nvPr/>
        </p:nvSpPr>
        <p:spPr bwMode="auto">
          <a:xfrm>
            <a:off x="6199585" y="3068637"/>
            <a:ext cx="89298" cy="119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" name="Oval 152"/>
          <p:cNvSpPr>
            <a:spLocks noChangeArrowheads="1"/>
          </p:cNvSpPr>
          <p:nvPr/>
        </p:nvSpPr>
        <p:spPr bwMode="auto">
          <a:xfrm>
            <a:off x="2241948" y="1360488"/>
            <a:ext cx="54769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" name="Oval 153"/>
          <p:cNvSpPr>
            <a:spLocks noChangeArrowheads="1"/>
          </p:cNvSpPr>
          <p:nvPr/>
        </p:nvSpPr>
        <p:spPr bwMode="auto">
          <a:xfrm>
            <a:off x="2616994" y="825500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5" name="Oval 154"/>
          <p:cNvSpPr>
            <a:spLocks noChangeArrowheads="1"/>
          </p:cNvSpPr>
          <p:nvPr/>
        </p:nvSpPr>
        <p:spPr bwMode="auto">
          <a:xfrm>
            <a:off x="3609976" y="712787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6" name="Oval 155"/>
          <p:cNvSpPr>
            <a:spLocks noChangeArrowheads="1"/>
          </p:cNvSpPr>
          <p:nvPr/>
        </p:nvSpPr>
        <p:spPr bwMode="auto">
          <a:xfrm>
            <a:off x="2476500" y="5637213"/>
            <a:ext cx="57150" cy="74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7" name="Oval 156"/>
          <p:cNvSpPr>
            <a:spLocks noChangeArrowheads="1"/>
          </p:cNvSpPr>
          <p:nvPr/>
        </p:nvSpPr>
        <p:spPr bwMode="auto">
          <a:xfrm>
            <a:off x="2482454" y="3729038"/>
            <a:ext cx="45244" cy="5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8" name="Oval 157"/>
          <p:cNvSpPr>
            <a:spLocks noChangeArrowheads="1"/>
          </p:cNvSpPr>
          <p:nvPr/>
        </p:nvSpPr>
        <p:spPr bwMode="auto">
          <a:xfrm>
            <a:off x="3442097" y="1219200"/>
            <a:ext cx="42863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9" name="Oval 158"/>
          <p:cNvSpPr>
            <a:spLocks noChangeArrowheads="1"/>
          </p:cNvSpPr>
          <p:nvPr/>
        </p:nvSpPr>
        <p:spPr bwMode="auto">
          <a:xfrm>
            <a:off x="2226469" y="3295650"/>
            <a:ext cx="89298" cy="119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0" name="Oval 159"/>
          <p:cNvSpPr>
            <a:spLocks noChangeArrowheads="1"/>
          </p:cNvSpPr>
          <p:nvPr/>
        </p:nvSpPr>
        <p:spPr bwMode="auto">
          <a:xfrm>
            <a:off x="2711054" y="6265864"/>
            <a:ext cx="46435" cy="66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1" name="Oval 160"/>
          <p:cNvSpPr>
            <a:spLocks noChangeArrowheads="1"/>
          </p:cNvSpPr>
          <p:nvPr/>
        </p:nvSpPr>
        <p:spPr bwMode="auto">
          <a:xfrm>
            <a:off x="2058591" y="2598737"/>
            <a:ext cx="46435" cy="65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2" name="Oval 161"/>
          <p:cNvSpPr>
            <a:spLocks noChangeArrowheads="1"/>
          </p:cNvSpPr>
          <p:nvPr/>
        </p:nvSpPr>
        <p:spPr bwMode="auto">
          <a:xfrm>
            <a:off x="2465785" y="2235201"/>
            <a:ext cx="78581" cy="104775"/>
          </a:xfrm>
          <a:prstGeom prst="ellipse">
            <a:avLst/>
          </a:prstGeom>
          <a:solidFill>
            <a:srgbClr val="DBD61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3" name="Oval 162"/>
          <p:cNvSpPr>
            <a:spLocks noChangeArrowheads="1"/>
          </p:cNvSpPr>
          <p:nvPr/>
        </p:nvSpPr>
        <p:spPr bwMode="auto">
          <a:xfrm>
            <a:off x="1433513" y="519113"/>
            <a:ext cx="78581" cy="104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4" name="Oval 163"/>
          <p:cNvSpPr>
            <a:spLocks noChangeArrowheads="1"/>
          </p:cNvSpPr>
          <p:nvPr/>
        </p:nvSpPr>
        <p:spPr bwMode="auto">
          <a:xfrm>
            <a:off x="2936081" y="1098550"/>
            <a:ext cx="71438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5" name="Oval 164"/>
          <p:cNvSpPr>
            <a:spLocks noChangeArrowheads="1"/>
          </p:cNvSpPr>
          <p:nvPr/>
        </p:nvSpPr>
        <p:spPr bwMode="auto">
          <a:xfrm>
            <a:off x="3290888" y="530225"/>
            <a:ext cx="70247" cy="936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6" name="Oval 165"/>
          <p:cNvSpPr>
            <a:spLocks noChangeArrowheads="1"/>
          </p:cNvSpPr>
          <p:nvPr/>
        </p:nvSpPr>
        <p:spPr bwMode="auto">
          <a:xfrm>
            <a:off x="3864770" y="1216025"/>
            <a:ext cx="70247" cy="93663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7" name="Oval 166"/>
          <p:cNvSpPr>
            <a:spLocks noChangeArrowheads="1"/>
          </p:cNvSpPr>
          <p:nvPr/>
        </p:nvSpPr>
        <p:spPr bwMode="auto">
          <a:xfrm>
            <a:off x="2616994" y="1344613"/>
            <a:ext cx="40481" cy="53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8" name="Freeform 167"/>
          <p:cNvSpPr>
            <a:spLocks noEditPoints="1"/>
          </p:cNvSpPr>
          <p:nvPr/>
        </p:nvSpPr>
        <p:spPr bwMode="auto">
          <a:xfrm>
            <a:off x="2527698" y="4664075"/>
            <a:ext cx="948928" cy="711200"/>
          </a:xfrm>
          <a:custGeom>
            <a:avLst/>
            <a:gdLst>
              <a:gd name="T0" fmla="*/ 445 w 445"/>
              <a:gd name="T1" fmla="*/ 247 h 250"/>
              <a:gd name="T2" fmla="*/ 445 w 445"/>
              <a:gd name="T3" fmla="*/ 248 h 250"/>
              <a:gd name="T4" fmla="*/ 442 w 445"/>
              <a:gd name="T5" fmla="*/ 250 h 250"/>
              <a:gd name="T6" fmla="*/ 2 w 445"/>
              <a:gd name="T7" fmla="*/ 159 h 250"/>
              <a:gd name="T8" fmla="*/ 0 w 445"/>
              <a:gd name="T9" fmla="*/ 157 h 250"/>
              <a:gd name="T10" fmla="*/ 1 w 445"/>
              <a:gd name="T11" fmla="*/ 155 h 250"/>
              <a:gd name="T12" fmla="*/ 202 w 445"/>
              <a:gd name="T13" fmla="*/ 1 h 250"/>
              <a:gd name="T14" fmla="*/ 205 w 445"/>
              <a:gd name="T15" fmla="*/ 1 h 250"/>
              <a:gd name="T16" fmla="*/ 444 w 445"/>
              <a:gd name="T17" fmla="*/ 245 h 250"/>
              <a:gd name="T18" fmla="*/ 445 w 445"/>
              <a:gd name="T19" fmla="*/ 247 h 250"/>
              <a:gd name="T20" fmla="*/ 9 w 445"/>
              <a:gd name="T21" fmla="*/ 155 h 250"/>
              <a:gd name="T22" fmla="*/ 434 w 445"/>
              <a:gd name="T23" fmla="*/ 243 h 250"/>
              <a:gd name="T24" fmla="*/ 203 w 445"/>
              <a:gd name="T25" fmla="*/ 6 h 250"/>
              <a:gd name="T26" fmla="*/ 9 w 445"/>
              <a:gd name="T27" fmla="*/ 15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5" h="250">
                <a:moveTo>
                  <a:pt x="445" y="247"/>
                </a:moveTo>
                <a:cubicBezTo>
                  <a:pt x="445" y="247"/>
                  <a:pt x="445" y="248"/>
                  <a:pt x="445" y="248"/>
                </a:cubicBezTo>
                <a:cubicBezTo>
                  <a:pt x="444" y="249"/>
                  <a:pt x="443" y="250"/>
                  <a:pt x="442" y="250"/>
                </a:cubicBezTo>
                <a:cubicBezTo>
                  <a:pt x="2" y="159"/>
                  <a:pt x="2" y="159"/>
                  <a:pt x="2" y="159"/>
                </a:cubicBezTo>
                <a:cubicBezTo>
                  <a:pt x="1" y="159"/>
                  <a:pt x="0" y="158"/>
                  <a:pt x="0" y="157"/>
                </a:cubicBezTo>
                <a:cubicBezTo>
                  <a:pt x="0" y="156"/>
                  <a:pt x="0" y="155"/>
                  <a:pt x="1" y="155"/>
                </a:cubicBezTo>
                <a:cubicBezTo>
                  <a:pt x="202" y="1"/>
                  <a:pt x="202" y="1"/>
                  <a:pt x="202" y="1"/>
                </a:cubicBezTo>
                <a:cubicBezTo>
                  <a:pt x="203" y="0"/>
                  <a:pt x="204" y="0"/>
                  <a:pt x="205" y="1"/>
                </a:cubicBezTo>
                <a:cubicBezTo>
                  <a:pt x="444" y="245"/>
                  <a:pt x="444" y="245"/>
                  <a:pt x="444" y="245"/>
                </a:cubicBezTo>
                <a:cubicBezTo>
                  <a:pt x="445" y="246"/>
                  <a:pt x="445" y="246"/>
                  <a:pt x="445" y="247"/>
                </a:cubicBezTo>
                <a:close/>
                <a:moveTo>
                  <a:pt x="9" y="155"/>
                </a:moveTo>
                <a:cubicBezTo>
                  <a:pt x="434" y="243"/>
                  <a:pt x="434" y="243"/>
                  <a:pt x="434" y="243"/>
                </a:cubicBezTo>
                <a:cubicBezTo>
                  <a:pt x="203" y="6"/>
                  <a:pt x="203" y="6"/>
                  <a:pt x="203" y="6"/>
                </a:cubicBezTo>
                <a:lnTo>
                  <a:pt x="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9" name="Freeform 168"/>
          <p:cNvSpPr>
            <a:spLocks noEditPoints="1"/>
          </p:cNvSpPr>
          <p:nvPr/>
        </p:nvSpPr>
        <p:spPr bwMode="auto">
          <a:xfrm>
            <a:off x="1631157" y="962025"/>
            <a:ext cx="516731" cy="649288"/>
          </a:xfrm>
          <a:custGeom>
            <a:avLst/>
            <a:gdLst>
              <a:gd name="T0" fmla="*/ 27 w 242"/>
              <a:gd name="T1" fmla="*/ 228 h 228"/>
              <a:gd name="T2" fmla="*/ 27 w 242"/>
              <a:gd name="T3" fmla="*/ 228 h 228"/>
              <a:gd name="T4" fmla="*/ 25 w 242"/>
              <a:gd name="T5" fmla="*/ 225 h 228"/>
              <a:gd name="T6" fmla="*/ 0 w 242"/>
              <a:gd name="T7" fmla="*/ 90 h 228"/>
              <a:gd name="T8" fmla="*/ 2 w 242"/>
              <a:gd name="T9" fmla="*/ 87 h 228"/>
              <a:gd name="T10" fmla="*/ 238 w 242"/>
              <a:gd name="T11" fmla="*/ 0 h 228"/>
              <a:gd name="T12" fmla="*/ 241 w 242"/>
              <a:gd name="T13" fmla="*/ 1 h 228"/>
              <a:gd name="T14" fmla="*/ 241 w 242"/>
              <a:gd name="T15" fmla="*/ 5 h 228"/>
              <a:gd name="T16" fmla="*/ 29 w 242"/>
              <a:gd name="T17" fmla="*/ 227 h 228"/>
              <a:gd name="T18" fmla="*/ 27 w 242"/>
              <a:gd name="T19" fmla="*/ 228 h 228"/>
              <a:gd name="T20" fmla="*/ 6 w 242"/>
              <a:gd name="T21" fmla="*/ 92 h 228"/>
              <a:gd name="T22" fmla="*/ 29 w 242"/>
              <a:gd name="T23" fmla="*/ 219 h 228"/>
              <a:gd name="T24" fmla="*/ 229 w 242"/>
              <a:gd name="T25" fmla="*/ 9 h 228"/>
              <a:gd name="T26" fmla="*/ 6 w 242"/>
              <a:gd name="T27" fmla="*/ 9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2" h="228">
                <a:moveTo>
                  <a:pt x="27" y="228"/>
                </a:moveTo>
                <a:cubicBezTo>
                  <a:pt x="27" y="228"/>
                  <a:pt x="27" y="228"/>
                  <a:pt x="27" y="228"/>
                </a:cubicBezTo>
                <a:cubicBezTo>
                  <a:pt x="26" y="227"/>
                  <a:pt x="25" y="226"/>
                  <a:pt x="25" y="225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9"/>
                  <a:pt x="1" y="88"/>
                  <a:pt x="2" y="87"/>
                </a:cubicBezTo>
                <a:cubicBezTo>
                  <a:pt x="238" y="0"/>
                  <a:pt x="238" y="0"/>
                  <a:pt x="238" y="0"/>
                </a:cubicBezTo>
                <a:cubicBezTo>
                  <a:pt x="239" y="0"/>
                  <a:pt x="240" y="0"/>
                  <a:pt x="241" y="1"/>
                </a:cubicBezTo>
                <a:cubicBezTo>
                  <a:pt x="242" y="3"/>
                  <a:pt x="242" y="4"/>
                  <a:pt x="241" y="5"/>
                </a:cubicBezTo>
                <a:cubicBezTo>
                  <a:pt x="29" y="227"/>
                  <a:pt x="29" y="227"/>
                  <a:pt x="29" y="227"/>
                </a:cubicBezTo>
                <a:cubicBezTo>
                  <a:pt x="29" y="227"/>
                  <a:pt x="28" y="228"/>
                  <a:pt x="27" y="228"/>
                </a:cubicBezTo>
                <a:close/>
                <a:moveTo>
                  <a:pt x="6" y="92"/>
                </a:moveTo>
                <a:cubicBezTo>
                  <a:pt x="29" y="219"/>
                  <a:pt x="29" y="219"/>
                  <a:pt x="29" y="219"/>
                </a:cubicBezTo>
                <a:cubicBezTo>
                  <a:pt x="229" y="9"/>
                  <a:pt x="229" y="9"/>
                  <a:pt x="229" y="9"/>
                </a:cubicBezTo>
                <a:lnTo>
                  <a:pt x="6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0" name="Freeform 169"/>
          <p:cNvSpPr>
            <a:spLocks noEditPoints="1"/>
          </p:cNvSpPr>
          <p:nvPr/>
        </p:nvSpPr>
        <p:spPr bwMode="auto">
          <a:xfrm>
            <a:off x="8292704" y="5102226"/>
            <a:ext cx="233362" cy="336550"/>
          </a:xfrm>
          <a:custGeom>
            <a:avLst/>
            <a:gdLst>
              <a:gd name="T0" fmla="*/ 3 w 109"/>
              <a:gd name="T1" fmla="*/ 118 h 118"/>
              <a:gd name="T2" fmla="*/ 1 w 109"/>
              <a:gd name="T3" fmla="*/ 117 h 118"/>
              <a:gd name="T4" fmla="*/ 1 w 109"/>
              <a:gd name="T5" fmla="*/ 114 h 118"/>
              <a:gd name="T6" fmla="*/ 89 w 109"/>
              <a:gd name="T7" fmla="*/ 1 h 118"/>
              <a:gd name="T8" fmla="*/ 92 w 109"/>
              <a:gd name="T9" fmla="*/ 0 h 118"/>
              <a:gd name="T10" fmla="*/ 94 w 109"/>
              <a:gd name="T11" fmla="*/ 2 h 118"/>
              <a:gd name="T12" fmla="*/ 108 w 109"/>
              <a:gd name="T13" fmla="*/ 58 h 118"/>
              <a:gd name="T14" fmla="*/ 107 w 109"/>
              <a:gd name="T15" fmla="*/ 61 h 118"/>
              <a:gd name="T16" fmla="*/ 4 w 109"/>
              <a:gd name="T17" fmla="*/ 118 h 118"/>
              <a:gd name="T18" fmla="*/ 3 w 109"/>
              <a:gd name="T19" fmla="*/ 118 h 118"/>
              <a:gd name="T20" fmla="*/ 90 w 109"/>
              <a:gd name="T21" fmla="*/ 8 h 118"/>
              <a:gd name="T22" fmla="*/ 13 w 109"/>
              <a:gd name="T23" fmla="*/ 107 h 118"/>
              <a:gd name="T24" fmla="*/ 103 w 109"/>
              <a:gd name="T25" fmla="*/ 58 h 118"/>
              <a:gd name="T26" fmla="*/ 90 w 109"/>
              <a:gd name="T27" fmla="*/ 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118">
                <a:moveTo>
                  <a:pt x="3" y="118"/>
                </a:moveTo>
                <a:cubicBezTo>
                  <a:pt x="2" y="118"/>
                  <a:pt x="2" y="118"/>
                  <a:pt x="1" y="117"/>
                </a:cubicBezTo>
                <a:cubicBezTo>
                  <a:pt x="0" y="116"/>
                  <a:pt x="0" y="115"/>
                  <a:pt x="1" y="114"/>
                </a:cubicBezTo>
                <a:cubicBezTo>
                  <a:pt x="89" y="1"/>
                  <a:pt x="89" y="1"/>
                  <a:pt x="89" y="1"/>
                </a:cubicBezTo>
                <a:cubicBezTo>
                  <a:pt x="90" y="0"/>
                  <a:pt x="91" y="0"/>
                  <a:pt x="92" y="0"/>
                </a:cubicBezTo>
                <a:cubicBezTo>
                  <a:pt x="93" y="0"/>
                  <a:pt x="94" y="1"/>
                  <a:pt x="94" y="2"/>
                </a:cubicBezTo>
                <a:cubicBezTo>
                  <a:pt x="108" y="58"/>
                  <a:pt x="108" y="58"/>
                  <a:pt x="108" y="58"/>
                </a:cubicBezTo>
                <a:cubicBezTo>
                  <a:pt x="109" y="60"/>
                  <a:pt x="108" y="61"/>
                  <a:pt x="107" y="61"/>
                </a:cubicBezTo>
                <a:cubicBezTo>
                  <a:pt x="4" y="118"/>
                  <a:pt x="4" y="118"/>
                  <a:pt x="4" y="118"/>
                </a:cubicBezTo>
                <a:cubicBezTo>
                  <a:pt x="4" y="118"/>
                  <a:pt x="4" y="118"/>
                  <a:pt x="3" y="118"/>
                </a:cubicBezTo>
                <a:close/>
                <a:moveTo>
                  <a:pt x="90" y="8"/>
                </a:moveTo>
                <a:cubicBezTo>
                  <a:pt x="13" y="107"/>
                  <a:pt x="13" y="107"/>
                  <a:pt x="13" y="107"/>
                </a:cubicBezTo>
                <a:cubicBezTo>
                  <a:pt x="103" y="58"/>
                  <a:pt x="103" y="58"/>
                  <a:pt x="103" y="58"/>
                </a:cubicBezTo>
                <a:lnTo>
                  <a:pt x="90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1" name="Freeform 170"/>
          <p:cNvSpPr>
            <a:spLocks noEditPoints="1"/>
          </p:cNvSpPr>
          <p:nvPr/>
        </p:nvSpPr>
        <p:spPr bwMode="auto">
          <a:xfrm>
            <a:off x="7742635" y="3579813"/>
            <a:ext cx="334566" cy="444500"/>
          </a:xfrm>
          <a:custGeom>
            <a:avLst/>
            <a:gdLst>
              <a:gd name="T0" fmla="*/ 154 w 157"/>
              <a:gd name="T1" fmla="*/ 156 h 156"/>
              <a:gd name="T2" fmla="*/ 153 w 157"/>
              <a:gd name="T3" fmla="*/ 156 h 156"/>
              <a:gd name="T4" fmla="*/ 1 w 157"/>
              <a:gd name="T5" fmla="*/ 97 h 156"/>
              <a:gd name="T6" fmla="*/ 0 w 157"/>
              <a:gd name="T7" fmla="*/ 96 h 156"/>
              <a:gd name="T8" fmla="*/ 0 w 157"/>
              <a:gd name="T9" fmla="*/ 93 h 156"/>
              <a:gd name="T10" fmla="*/ 76 w 157"/>
              <a:gd name="T11" fmla="*/ 1 h 156"/>
              <a:gd name="T12" fmla="*/ 79 w 157"/>
              <a:gd name="T13" fmla="*/ 0 h 156"/>
              <a:gd name="T14" fmla="*/ 81 w 157"/>
              <a:gd name="T15" fmla="*/ 2 h 156"/>
              <a:gd name="T16" fmla="*/ 157 w 157"/>
              <a:gd name="T17" fmla="*/ 152 h 156"/>
              <a:gd name="T18" fmla="*/ 156 w 157"/>
              <a:gd name="T19" fmla="*/ 155 h 156"/>
              <a:gd name="T20" fmla="*/ 154 w 157"/>
              <a:gd name="T21" fmla="*/ 156 h 156"/>
              <a:gd name="T22" fmla="*/ 7 w 157"/>
              <a:gd name="T23" fmla="*/ 94 h 156"/>
              <a:gd name="T24" fmla="*/ 149 w 157"/>
              <a:gd name="T25" fmla="*/ 149 h 156"/>
              <a:gd name="T26" fmla="*/ 78 w 157"/>
              <a:gd name="T27" fmla="*/ 8 h 156"/>
              <a:gd name="T28" fmla="*/ 7 w 157"/>
              <a:gd name="T29" fmla="*/ 9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7" h="156">
                <a:moveTo>
                  <a:pt x="154" y="156"/>
                </a:moveTo>
                <a:cubicBezTo>
                  <a:pt x="154" y="156"/>
                  <a:pt x="154" y="156"/>
                  <a:pt x="153" y="156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6"/>
                </a:cubicBezTo>
                <a:cubicBezTo>
                  <a:pt x="0" y="95"/>
                  <a:pt x="0" y="94"/>
                  <a:pt x="0" y="93"/>
                </a:cubicBezTo>
                <a:cubicBezTo>
                  <a:pt x="76" y="1"/>
                  <a:pt x="76" y="1"/>
                  <a:pt x="76" y="1"/>
                </a:cubicBezTo>
                <a:cubicBezTo>
                  <a:pt x="77" y="1"/>
                  <a:pt x="78" y="0"/>
                  <a:pt x="79" y="0"/>
                </a:cubicBezTo>
                <a:cubicBezTo>
                  <a:pt x="80" y="1"/>
                  <a:pt x="80" y="1"/>
                  <a:pt x="81" y="2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57" y="153"/>
                  <a:pt x="157" y="154"/>
                  <a:pt x="156" y="155"/>
                </a:cubicBezTo>
                <a:cubicBezTo>
                  <a:pt x="156" y="156"/>
                  <a:pt x="155" y="156"/>
                  <a:pt x="154" y="156"/>
                </a:cubicBezTo>
                <a:close/>
                <a:moveTo>
                  <a:pt x="7" y="94"/>
                </a:moveTo>
                <a:cubicBezTo>
                  <a:pt x="149" y="149"/>
                  <a:pt x="149" y="149"/>
                  <a:pt x="149" y="149"/>
                </a:cubicBezTo>
                <a:cubicBezTo>
                  <a:pt x="78" y="8"/>
                  <a:pt x="78" y="8"/>
                  <a:pt x="78" y="8"/>
                </a:cubicBezTo>
                <a:lnTo>
                  <a:pt x="7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2" name="Freeform 171"/>
          <p:cNvSpPr>
            <a:spLocks noEditPoints="1"/>
          </p:cNvSpPr>
          <p:nvPr/>
        </p:nvSpPr>
        <p:spPr bwMode="auto">
          <a:xfrm>
            <a:off x="2450307" y="-411162"/>
            <a:ext cx="576262" cy="227013"/>
          </a:xfrm>
          <a:custGeom>
            <a:avLst/>
            <a:gdLst>
              <a:gd name="T0" fmla="*/ 268 w 270"/>
              <a:gd name="T1" fmla="*/ 80 h 80"/>
              <a:gd name="T2" fmla="*/ 267 w 270"/>
              <a:gd name="T3" fmla="*/ 80 h 80"/>
              <a:gd name="T4" fmla="*/ 3 w 270"/>
              <a:gd name="T5" fmla="*/ 51 h 80"/>
              <a:gd name="T6" fmla="*/ 1 w 270"/>
              <a:gd name="T7" fmla="*/ 49 h 80"/>
              <a:gd name="T8" fmla="*/ 2 w 270"/>
              <a:gd name="T9" fmla="*/ 46 h 80"/>
              <a:gd name="T10" fmla="*/ 135 w 270"/>
              <a:gd name="T11" fmla="*/ 0 h 80"/>
              <a:gd name="T12" fmla="*/ 137 w 270"/>
              <a:gd name="T13" fmla="*/ 0 h 80"/>
              <a:gd name="T14" fmla="*/ 269 w 270"/>
              <a:gd name="T15" fmla="*/ 75 h 80"/>
              <a:gd name="T16" fmla="*/ 270 w 270"/>
              <a:gd name="T17" fmla="*/ 78 h 80"/>
              <a:gd name="T18" fmla="*/ 268 w 270"/>
              <a:gd name="T19" fmla="*/ 80 h 80"/>
              <a:gd name="T20" fmla="*/ 15 w 270"/>
              <a:gd name="T21" fmla="*/ 47 h 80"/>
              <a:gd name="T22" fmla="*/ 255 w 270"/>
              <a:gd name="T23" fmla="*/ 73 h 80"/>
              <a:gd name="T24" fmla="*/ 135 w 270"/>
              <a:gd name="T25" fmla="*/ 5 h 80"/>
              <a:gd name="T26" fmla="*/ 15 w 270"/>
              <a:gd name="T27" fmla="*/ 4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0" h="80">
                <a:moveTo>
                  <a:pt x="268" y="80"/>
                </a:moveTo>
                <a:cubicBezTo>
                  <a:pt x="267" y="80"/>
                  <a:pt x="267" y="80"/>
                  <a:pt x="267" y="80"/>
                </a:cubicBezTo>
                <a:cubicBezTo>
                  <a:pt x="3" y="51"/>
                  <a:pt x="3" y="51"/>
                  <a:pt x="3" y="51"/>
                </a:cubicBezTo>
                <a:cubicBezTo>
                  <a:pt x="2" y="51"/>
                  <a:pt x="1" y="50"/>
                  <a:pt x="1" y="49"/>
                </a:cubicBezTo>
                <a:cubicBezTo>
                  <a:pt x="0" y="47"/>
                  <a:pt x="1" y="46"/>
                  <a:pt x="2" y="46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6" y="0"/>
                  <a:pt x="137" y="0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70" y="76"/>
                  <a:pt x="270" y="77"/>
                  <a:pt x="270" y="78"/>
                </a:cubicBezTo>
                <a:cubicBezTo>
                  <a:pt x="270" y="79"/>
                  <a:pt x="269" y="80"/>
                  <a:pt x="268" y="80"/>
                </a:cubicBezTo>
                <a:close/>
                <a:moveTo>
                  <a:pt x="15" y="47"/>
                </a:moveTo>
                <a:cubicBezTo>
                  <a:pt x="255" y="73"/>
                  <a:pt x="255" y="73"/>
                  <a:pt x="255" y="73"/>
                </a:cubicBezTo>
                <a:cubicBezTo>
                  <a:pt x="135" y="5"/>
                  <a:pt x="135" y="5"/>
                  <a:pt x="135" y="5"/>
                </a:cubicBezTo>
                <a:lnTo>
                  <a:pt x="15" y="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3" name="Freeform 172"/>
          <p:cNvSpPr>
            <a:spLocks noEditPoints="1"/>
          </p:cNvSpPr>
          <p:nvPr/>
        </p:nvSpPr>
        <p:spPr bwMode="auto">
          <a:xfrm>
            <a:off x="6469857" y="-815975"/>
            <a:ext cx="304800" cy="571500"/>
          </a:xfrm>
          <a:custGeom>
            <a:avLst/>
            <a:gdLst>
              <a:gd name="T0" fmla="*/ 3 w 143"/>
              <a:gd name="T1" fmla="*/ 201 h 201"/>
              <a:gd name="T2" fmla="*/ 1 w 143"/>
              <a:gd name="T3" fmla="*/ 200 h 201"/>
              <a:gd name="T4" fmla="*/ 1 w 143"/>
              <a:gd name="T5" fmla="*/ 197 h 201"/>
              <a:gd name="T6" fmla="*/ 116 w 143"/>
              <a:gd name="T7" fmla="*/ 1 h 201"/>
              <a:gd name="T8" fmla="*/ 119 w 143"/>
              <a:gd name="T9" fmla="*/ 0 h 201"/>
              <a:gd name="T10" fmla="*/ 121 w 143"/>
              <a:gd name="T11" fmla="*/ 2 h 201"/>
              <a:gd name="T12" fmla="*/ 143 w 143"/>
              <a:gd name="T13" fmla="*/ 66 h 201"/>
              <a:gd name="T14" fmla="*/ 142 w 143"/>
              <a:gd name="T15" fmla="*/ 69 h 201"/>
              <a:gd name="T16" fmla="*/ 5 w 143"/>
              <a:gd name="T17" fmla="*/ 200 h 201"/>
              <a:gd name="T18" fmla="*/ 3 w 143"/>
              <a:gd name="T19" fmla="*/ 201 h 201"/>
              <a:gd name="T20" fmla="*/ 118 w 143"/>
              <a:gd name="T21" fmla="*/ 9 h 201"/>
              <a:gd name="T22" fmla="*/ 15 w 143"/>
              <a:gd name="T23" fmla="*/ 183 h 201"/>
              <a:gd name="T24" fmla="*/ 137 w 143"/>
              <a:gd name="T25" fmla="*/ 66 h 201"/>
              <a:gd name="T26" fmla="*/ 118 w 143"/>
              <a:gd name="T27" fmla="*/ 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3" h="201">
                <a:moveTo>
                  <a:pt x="3" y="201"/>
                </a:moveTo>
                <a:cubicBezTo>
                  <a:pt x="2" y="201"/>
                  <a:pt x="2" y="201"/>
                  <a:pt x="1" y="200"/>
                </a:cubicBezTo>
                <a:cubicBezTo>
                  <a:pt x="0" y="200"/>
                  <a:pt x="0" y="198"/>
                  <a:pt x="1" y="197"/>
                </a:cubicBezTo>
                <a:cubicBezTo>
                  <a:pt x="116" y="1"/>
                  <a:pt x="116" y="1"/>
                  <a:pt x="116" y="1"/>
                </a:cubicBezTo>
                <a:cubicBezTo>
                  <a:pt x="117" y="0"/>
                  <a:pt x="118" y="0"/>
                  <a:pt x="119" y="0"/>
                </a:cubicBezTo>
                <a:cubicBezTo>
                  <a:pt x="120" y="0"/>
                  <a:pt x="121" y="1"/>
                  <a:pt x="121" y="2"/>
                </a:cubicBezTo>
                <a:cubicBezTo>
                  <a:pt x="143" y="66"/>
                  <a:pt x="143" y="66"/>
                  <a:pt x="143" y="66"/>
                </a:cubicBezTo>
                <a:cubicBezTo>
                  <a:pt x="143" y="67"/>
                  <a:pt x="143" y="68"/>
                  <a:pt x="142" y="69"/>
                </a:cubicBezTo>
                <a:cubicBezTo>
                  <a:pt x="5" y="200"/>
                  <a:pt x="5" y="200"/>
                  <a:pt x="5" y="200"/>
                </a:cubicBezTo>
                <a:cubicBezTo>
                  <a:pt x="4" y="201"/>
                  <a:pt x="4" y="201"/>
                  <a:pt x="3" y="201"/>
                </a:cubicBezTo>
                <a:close/>
                <a:moveTo>
                  <a:pt x="118" y="9"/>
                </a:moveTo>
                <a:cubicBezTo>
                  <a:pt x="15" y="183"/>
                  <a:pt x="15" y="183"/>
                  <a:pt x="15" y="183"/>
                </a:cubicBezTo>
                <a:cubicBezTo>
                  <a:pt x="137" y="66"/>
                  <a:pt x="137" y="66"/>
                  <a:pt x="137" y="66"/>
                </a:cubicBezTo>
                <a:lnTo>
                  <a:pt x="118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" name="Freeform 173"/>
          <p:cNvSpPr>
            <a:spLocks noEditPoints="1"/>
          </p:cNvSpPr>
          <p:nvPr/>
        </p:nvSpPr>
        <p:spPr bwMode="auto">
          <a:xfrm>
            <a:off x="7952185" y="1169988"/>
            <a:ext cx="660798" cy="957263"/>
          </a:xfrm>
          <a:custGeom>
            <a:avLst/>
            <a:gdLst>
              <a:gd name="T0" fmla="*/ 307 w 310"/>
              <a:gd name="T1" fmla="*/ 336 h 336"/>
              <a:gd name="T2" fmla="*/ 306 w 310"/>
              <a:gd name="T3" fmla="*/ 335 h 336"/>
              <a:gd name="T4" fmla="*/ 1 w 310"/>
              <a:gd name="T5" fmla="*/ 4 h 336"/>
              <a:gd name="T6" fmla="*/ 1 w 310"/>
              <a:gd name="T7" fmla="*/ 1 h 336"/>
              <a:gd name="T8" fmla="*/ 4 w 310"/>
              <a:gd name="T9" fmla="*/ 0 h 336"/>
              <a:gd name="T10" fmla="*/ 141 w 310"/>
              <a:gd name="T11" fmla="*/ 35 h 336"/>
              <a:gd name="T12" fmla="*/ 143 w 310"/>
              <a:gd name="T13" fmla="*/ 36 h 336"/>
              <a:gd name="T14" fmla="*/ 310 w 310"/>
              <a:gd name="T15" fmla="*/ 332 h 336"/>
              <a:gd name="T16" fmla="*/ 309 w 310"/>
              <a:gd name="T17" fmla="*/ 335 h 336"/>
              <a:gd name="T18" fmla="*/ 307 w 310"/>
              <a:gd name="T19" fmla="*/ 336 h 336"/>
              <a:gd name="T20" fmla="*/ 11 w 310"/>
              <a:gd name="T21" fmla="*/ 7 h 336"/>
              <a:gd name="T22" fmla="*/ 294 w 310"/>
              <a:gd name="T23" fmla="*/ 315 h 336"/>
              <a:gd name="T24" fmla="*/ 139 w 310"/>
              <a:gd name="T25" fmla="*/ 40 h 336"/>
              <a:gd name="T26" fmla="*/ 11 w 310"/>
              <a:gd name="T27" fmla="*/ 7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0" h="336">
                <a:moveTo>
                  <a:pt x="307" y="336"/>
                </a:moveTo>
                <a:cubicBezTo>
                  <a:pt x="307" y="336"/>
                  <a:pt x="306" y="336"/>
                  <a:pt x="306" y="335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2"/>
                  <a:pt x="1" y="1"/>
                </a:cubicBezTo>
                <a:cubicBezTo>
                  <a:pt x="1" y="0"/>
                  <a:pt x="2" y="0"/>
                  <a:pt x="4" y="0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142" y="35"/>
                  <a:pt x="142" y="35"/>
                  <a:pt x="143" y="36"/>
                </a:cubicBezTo>
                <a:cubicBezTo>
                  <a:pt x="310" y="332"/>
                  <a:pt x="310" y="332"/>
                  <a:pt x="310" y="332"/>
                </a:cubicBezTo>
                <a:cubicBezTo>
                  <a:pt x="310" y="333"/>
                  <a:pt x="310" y="334"/>
                  <a:pt x="309" y="335"/>
                </a:cubicBezTo>
                <a:cubicBezTo>
                  <a:pt x="309" y="336"/>
                  <a:pt x="308" y="336"/>
                  <a:pt x="307" y="336"/>
                </a:cubicBezTo>
                <a:close/>
                <a:moveTo>
                  <a:pt x="11" y="7"/>
                </a:moveTo>
                <a:cubicBezTo>
                  <a:pt x="294" y="315"/>
                  <a:pt x="294" y="315"/>
                  <a:pt x="294" y="315"/>
                </a:cubicBezTo>
                <a:cubicBezTo>
                  <a:pt x="139" y="40"/>
                  <a:pt x="139" y="40"/>
                  <a:pt x="139" y="40"/>
                </a:cubicBezTo>
                <a:lnTo>
                  <a:pt x="11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5" name="Freeform 174"/>
          <p:cNvSpPr>
            <a:spLocks noEditPoints="1"/>
          </p:cNvSpPr>
          <p:nvPr/>
        </p:nvSpPr>
        <p:spPr bwMode="auto">
          <a:xfrm>
            <a:off x="2301479" y="6375400"/>
            <a:ext cx="377428" cy="608013"/>
          </a:xfrm>
          <a:custGeom>
            <a:avLst/>
            <a:gdLst>
              <a:gd name="T0" fmla="*/ 173 w 177"/>
              <a:gd name="T1" fmla="*/ 213 h 214"/>
              <a:gd name="T2" fmla="*/ 173 w 177"/>
              <a:gd name="T3" fmla="*/ 213 h 214"/>
              <a:gd name="T4" fmla="*/ 0 w 177"/>
              <a:gd name="T5" fmla="*/ 4 h 214"/>
              <a:gd name="T6" fmla="*/ 0 w 177"/>
              <a:gd name="T7" fmla="*/ 1 h 214"/>
              <a:gd name="T8" fmla="*/ 3 w 177"/>
              <a:gd name="T9" fmla="*/ 0 h 214"/>
              <a:gd name="T10" fmla="*/ 134 w 177"/>
              <a:gd name="T11" fmla="*/ 62 h 214"/>
              <a:gd name="T12" fmla="*/ 135 w 177"/>
              <a:gd name="T13" fmla="*/ 64 h 214"/>
              <a:gd name="T14" fmla="*/ 177 w 177"/>
              <a:gd name="T15" fmla="*/ 211 h 214"/>
              <a:gd name="T16" fmla="*/ 176 w 177"/>
              <a:gd name="T17" fmla="*/ 214 h 214"/>
              <a:gd name="T18" fmla="*/ 173 w 177"/>
              <a:gd name="T19" fmla="*/ 213 h 214"/>
              <a:gd name="T20" fmla="*/ 12 w 177"/>
              <a:gd name="T21" fmla="*/ 10 h 214"/>
              <a:gd name="T22" fmla="*/ 169 w 177"/>
              <a:gd name="T23" fmla="*/ 200 h 214"/>
              <a:gd name="T24" fmla="*/ 131 w 177"/>
              <a:gd name="T25" fmla="*/ 67 h 214"/>
              <a:gd name="T26" fmla="*/ 12 w 177"/>
              <a:gd name="T27" fmla="*/ 1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7" h="214">
                <a:moveTo>
                  <a:pt x="173" y="213"/>
                </a:moveTo>
                <a:cubicBezTo>
                  <a:pt x="173" y="213"/>
                  <a:pt x="173" y="213"/>
                  <a:pt x="173" y="213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2" y="0"/>
                  <a:pt x="3" y="0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5" y="63"/>
                  <a:pt x="135" y="63"/>
                  <a:pt x="135" y="64"/>
                </a:cubicBezTo>
                <a:cubicBezTo>
                  <a:pt x="177" y="211"/>
                  <a:pt x="177" y="211"/>
                  <a:pt x="177" y="211"/>
                </a:cubicBezTo>
                <a:cubicBezTo>
                  <a:pt x="177" y="212"/>
                  <a:pt x="177" y="213"/>
                  <a:pt x="176" y="214"/>
                </a:cubicBezTo>
                <a:cubicBezTo>
                  <a:pt x="175" y="214"/>
                  <a:pt x="173" y="214"/>
                  <a:pt x="173" y="213"/>
                </a:cubicBezTo>
                <a:close/>
                <a:moveTo>
                  <a:pt x="12" y="10"/>
                </a:moveTo>
                <a:cubicBezTo>
                  <a:pt x="169" y="200"/>
                  <a:pt x="169" y="200"/>
                  <a:pt x="169" y="200"/>
                </a:cubicBezTo>
                <a:cubicBezTo>
                  <a:pt x="131" y="67"/>
                  <a:pt x="131" y="67"/>
                  <a:pt x="131" y="67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6" name="Freeform 175"/>
          <p:cNvSpPr>
            <a:spLocks noEditPoints="1"/>
          </p:cNvSpPr>
          <p:nvPr/>
        </p:nvSpPr>
        <p:spPr bwMode="auto">
          <a:xfrm>
            <a:off x="631032" y="4189413"/>
            <a:ext cx="870347" cy="979488"/>
          </a:xfrm>
          <a:custGeom>
            <a:avLst/>
            <a:gdLst>
              <a:gd name="T0" fmla="*/ 408 w 408"/>
              <a:gd name="T1" fmla="*/ 2 h 344"/>
              <a:gd name="T2" fmla="*/ 407 w 408"/>
              <a:gd name="T3" fmla="*/ 3 h 344"/>
              <a:gd name="T4" fmla="*/ 152 w 408"/>
              <a:gd name="T5" fmla="*/ 343 h 344"/>
              <a:gd name="T6" fmla="*/ 150 w 408"/>
              <a:gd name="T7" fmla="*/ 344 h 344"/>
              <a:gd name="T8" fmla="*/ 148 w 408"/>
              <a:gd name="T9" fmla="*/ 342 h 344"/>
              <a:gd name="T10" fmla="*/ 0 w 408"/>
              <a:gd name="T11" fmla="*/ 24 h 344"/>
              <a:gd name="T12" fmla="*/ 0 w 408"/>
              <a:gd name="T13" fmla="*/ 23 h 344"/>
              <a:gd name="T14" fmla="*/ 0 w 408"/>
              <a:gd name="T15" fmla="*/ 21 h 344"/>
              <a:gd name="T16" fmla="*/ 2 w 408"/>
              <a:gd name="T17" fmla="*/ 20 h 344"/>
              <a:gd name="T18" fmla="*/ 405 w 408"/>
              <a:gd name="T19" fmla="*/ 0 h 344"/>
              <a:gd name="T20" fmla="*/ 407 w 408"/>
              <a:gd name="T21" fmla="*/ 1 h 344"/>
              <a:gd name="T22" fmla="*/ 408 w 408"/>
              <a:gd name="T23" fmla="*/ 2 h 344"/>
              <a:gd name="T24" fmla="*/ 401 w 408"/>
              <a:gd name="T25" fmla="*/ 5 h 344"/>
              <a:gd name="T26" fmla="*/ 6 w 408"/>
              <a:gd name="T27" fmla="*/ 25 h 344"/>
              <a:gd name="T28" fmla="*/ 151 w 408"/>
              <a:gd name="T29" fmla="*/ 337 h 344"/>
              <a:gd name="T30" fmla="*/ 401 w 408"/>
              <a:gd name="T31" fmla="*/ 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344">
                <a:moveTo>
                  <a:pt x="408" y="2"/>
                </a:moveTo>
                <a:cubicBezTo>
                  <a:pt x="408" y="2"/>
                  <a:pt x="408" y="3"/>
                  <a:pt x="407" y="3"/>
                </a:cubicBezTo>
                <a:cubicBezTo>
                  <a:pt x="152" y="343"/>
                  <a:pt x="152" y="343"/>
                  <a:pt x="152" y="343"/>
                </a:cubicBezTo>
                <a:cubicBezTo>
                  <a:pt x="152" y="344"/>
                  <a:pt x="151" y="344"/>
                  <a:pt x="150" y="344"/>
                </a:cubicBezTo>
                <a:cubicBezTo>
                  <a:pt x="150" y="344"/>
                  <a:pt x="149" y="343"/>
                  <a:pt x="148" y="342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0" y="21"/>
                  <a:pt x="1" y="20"/>
                  <a:pt x="2" y="2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6" y="0"/>
                  <a:pt x="407" y="0"/>
                  <a:pt x="407" y="1"/>
                </a:cubicBezTo>
                <a:cubicBezTo>
                  <a:pt x="408" y="1"/>
                  <a:pt x="408" y="1"/>
                  <a:pt x="408" y="2"/>
                </a:cubicBezTo>
                <a:close/>
                <a:moveTo>
                  <a:pt x="401" y="5"/>
                </a:moveTo>
                <a:cubicBezTo>
                  <a:pt x="6" y="25"/>
                  <a:pt x="6" y="25"/>
                  <a:pt x="6" y="25"/>
                </a:cubicBezTo>
                <a:cubicBezTo>
                  <a:pt x="151" y="337"/>
                  <a:pt x="151" y="337"/>
                  <a:pt x="151" y="337"/>
                </a:cubicBezTo>
                <a:lnTo>
                  <a:pt x="401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7" name="Freeform 176"/>
          <p:cNvSpPr>
            <a:spLocks/>
          </p:cNvSpPr>
          <p:nvPr/>
        </p:nvSpPr>
        <p:spPr bwMode="auto">
          <a:xfrm>
            <a:off x="606030" y="4214813"/>
            <a:ext cx="59531" cy="77788"/>
          </a:xfrm>
          <a:custGeom>
            <a:avLst/>
            <a:gdLst>
              <a:gd name="T0" fmla="*/ 14 w 28"/>
              <a:gd name="T1" fmla="*/ 0 h 27"/>
              <a:gd name="T2" fmla="*/ 1 w 28"/>
              <a:gd name="T3" fmla="*/ 14 h 27"/>
              <a:gd name="T4" fmla="*/ 15 w 28"/>
              <a:gd name="T5" fmla="*/ 27 h 27"/>
              <a:gd name="T6" fmla="*/ 28 w 28"/>
              <a:gd name="T7" fmla="*/ 13 h 27"/>
              <a:gd name="T8" fmla="*/ 14 w 28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7">
                <a:moveTo>
                  <a:pt x="14" y="0"/>
                </a:moveTo>
                <a:cubicBezTo>
                  <a:pt x="6" y="0"/>
                  <a:pt x="0" y="7"/>
                  <a:pt x="1" y="14"/>
                </a:cubicBezTo>
                <a:cubicBezTo>
                  <a:pt x="1" y="22"/>
                  <a:pt x="7" y="27"/>
                  <a:pt x="15" y="27"/>
                </a:cubicBezTo>
                <a:cubicBezTo>
                  <a:pt x="22" y="27"/>
                  <a:pt x="28" y="21"/>
                  <a:pt x="28" y="13"/>
                </a:cubicBezTo>
                <a:cubicBezTo>
                  <a:pt x="27" y="6"/>
                  <a:pt x="21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8" name="Freeform 177"/>
          <p:cNvSpPr>
            <a:spLocks noEditPoints="1"/>
          </p:cNvSpPr>
          <p:nvPr/>
        </p:nvSpPr>
        <p:spPr bwMode="auto">
          <a:xfrm>
            <a:off x="6934200" y="3402014"/>
            <a:ext cx="563166" cy="852488"/>
          </a:xfrm>
          <a:custGeom>
            <a:avLst/>
            <a:gdLst>
              <a:gd name="T0" fmla="*/ 0 w 264"/>
              <a:gd name="T1" fmla="*/ 63 h 300"/>
              <a:gd name="T2" fmla="*/ 0 w 264"/>
              <a:gd name="T3" fmla="*/ 62 h 300"/>
              <a:gd name="T4" fmla="*/ 2 w 264"/>
              <a:gd name="T5" fmla="*/ 60 h 300"/>
              <a:gd name="T6" fmla="*/ 261 w 264"/>
              <a:gd name="T7" fmla="*/ 0 h 300"/>
              <a:gd name="T8" fmla="*/ 263 w 264"/>
              <a:gd name="T9" fmla="*/ 1 h 300"/>
              <a:gd name="T10" fmla="*/ 264 w 264"/>
              <a:gd name="T11" fmla="*/ 2 h 300"/>
              <a:gd name="T12" fmla="*/ 264 w 264"/>
              <a:gd name="T13" fmla="*/ 3 h 300"/>
              <a:gd name="T14" fmla="*/ 143 w 264"/>
              <a:gd name="T15" fmla="*/ 298 h 300"/>
              <a:gd name="T16" fmla="*/ 141 w 264"/>
              <a:gd name="T17" fmla="*/ 300 h 300"/>
              <a:gd name="T18" fmla="*/ 139 w 264"/>
              <a:gd name="T19" fmla="*/ 298 h 300"/>
              <a:gd name="T20" fmla="*/ 0 w 264"/>
              <a:gd name="T21" fmla="*/ 63 h 300"/>
              <a:gd name="T22" fmla="*/ 6 w 264"/>
              <a:gd name="T23" fmla="*/ 64 h 300"/>
              <a:gd name="T24" fmla="*/ 141 w 264"/>
              <a:gd name="T25" fmla="*/ 292 h 300"/>
              <a:gd name="T26" fmla="*/ 257 w 264"/>
              <a:gd name="T27" fmla="*/ 6 h 300"/>
              <a:gd name="T28" fmla="*/ 6 w 264"/>
              <a:gd name="T29" fmla="*/ 6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4" h="300">
                <a:moveTo>
                  <a:pt x="0" y="63"/>
                </a:moveTo>
                <a:cubicBezTo>
                  <a:pt x="0" y="63"/>
                  <a:pt x="0" y="62"/>
                  <a:pt x="0" y="62"/>
                </a:cubicBezTo>
                <a:cubicBezTo>
                  <a:pt x="0" y="61"/>
                  <a:pt x="1" y="60"/>
                  <a:pt x="2" y="6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2" y="0"/>
                  <a:pt x="263" y="0"/>
                  <a:pt x="263" y="1"/>
                </a:cubicBezTo>
                <a:cubicBezTo>
                  <a:pt x="263" y="1"/>
                  <a:pt x="264" y="1"/>
                  <a:pt x="264" y="2"/>
                </a:cubicBezTo>
                <a:cubicBezTo>
                  <a:pt x="264" y="2"/>
                  <a:pt x="264" y="3"/>
                  <a:pt x="264" y="3"/>
                </a:cubicBezTo>
                <a:cubicBezTo>
                  <a:pt x="143" y="298"/>
                  <a:pt x="143" y="298"/>
                  <a:pt x="143" y="298"/>
                </a:cubicBezTo>
                <a:cubicBezTo>
                  <a:pt x="143" y="299"/>
                  <a:pt x="142" y="299"/>
                  <a:pt x="141" y="300"/>
                </a:cubicBezTo>
                <a:cubicBezTo>
                  <a:pt x="141" y="300"/>
                  <a:pt x="140" y="299"/>
                  <a:pt x="139" y="298"/>
                </a:cubicBezTo>
                <a:cubicBezTo>
                  <a:pt x="0" y="63"/>
                  <a:pt x="0" y="63"/>
                  <a:pt x="0" y="63"/>
                </a:cubicBezTo>
                <a:close/>
                <a:moveTo>
                  <a:pt x="6" y="64"/>
                </a:moveTo>
                <a:cubicBezTo>
                  <a:pt x="141" y="292"/>
                  <a:pt x="141" y="292"/>
                  <a:pt x="141" y="292"/>
                </a:cubicBezTo>
                <a:cubicBezTo>
                  <a:pt x="257" y="6"/>
                  <a:pt x="257" y="6"/>
                  <a:pt x="257" y="6"/>
                </a:cubicBezTo>
                <a:lnTo>
                  <a:pt x="6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9" name="Freeform 178"/>
          <p:cNvSpPr>
            <a:spLocks/>
          </p:cNvSpPr>
          <p:nvPr/>
        </p:nvSpPr>
        <p:spPr bwMode="auto">
          <a:xfrm>
            <a:off x="7904560" y="1104900"/>
            <a:ext cx="98822" cy="131763"/>
          </a:xfrm>
          <a:custGeom>
            <a:avLst/>
            <a:gdLst>
              <a:gd name="T0" fmla="*/ 38 w 46"/>
              <a:gd name="T1" fmla="*/ 37 h 46"/>
              <a:gd name="T2" fmla="*/ 38 w 46"/>
              <a:gd name="T3" fmla="*/ 8 h 46"/>
              <a:gd name="T4" fmla="*/ 8 w 46"/>
              <a:gd name="T5" fmla="*/ 8 h 46"/>
              <a:gd name="T6" fmla="*/ 9 w 46"/>
              <a:gd name="T7" fmla="*/ 38 h 46"/>
              <a:gd name="T8" fmla="*/ 38 w 46"/>
              <a:gd name="T9" fmla="*/ 3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6">
                <a:moveTo>
                  <a:pt x="38" y="37"/>
                </a:moveTo>
                <a:cubicBezTo>
                  <a:pt x="46" y="29"/>
                  <a:pt x="46" y="16"/>
                  <a:pt x="38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7"/>
                  <a:pt x="0" y="30"/>
                  <a:pt x="9" y="38"/>
                </a:cubicBezTo>
                <a:cubicBezTo>
                  <a:pt x="17" y="46"/>
                  <a:pt x="31" y="46"/>
                  <a:pt x="38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0" name="Freeform 179"/>
          <p:cNvSpPr>
            <a:spLocks/>
          </p:cNvSpPr>
          <p:nvPr/>
        </p:nvSpPr>
        <p:spPr bwMode="auto">
          <a:xfrm>
            <a:off x="2501503" y="5037139"/>
            <a:ext cx="100013" cy="136525"/>
          </a:xfrm>
          <a:custGeom>
            <a:avLst/>
            <a:gdLst>
              <a:gd name="T0" fmla="*/ 35 w 47"/>
              <a:gd name="T1" fmla="*/ 7 h 48"/>
              <a:gd name="T2" fmla="*/ 6 w 47"/>
              <a:gd name="T3" fmla="*/ 12 h 48"/>
              <a:gd name="T4" fmla="*/ 12 w 47"/>
              <a:gd name="T5" fmla="*/ 42 h 48"/>
              <a:gd name="T6" fmla="*/ 41 w 47"/>
              <a:gd name="T7" fmla="*/ 36 h 48"/>
              <a:gd name="T8" fmla="*/ 35 w 47"/>
              <a:gd name="T9" fmla="*/ 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35" y="7"/>
                </a:moveTo>
                <a:cubicBezTo>
                  <a:pt x="26" y="0"/>
                  <a:pt x="13" y="3"/>
                  <a:pt x="6" y="12"/>
                </a:cubicBezTo>
                <a:cubicBezTo>
                  <a:pt x="0" y="22"/>
                  <a:pt x="2" y="35"/>
                  <a:pt x="12" y="42"/>
                </a:cubicBezTo>
                <a:cubicBezTo>
                  <a:pt x="21" y="48"/>
                  <a:pt x="34" y="46"/>
                  <a:pt x="41" y="36"/>
                </a:cubicBezTo>
                <a:cubicBezTo>
                  <a:pt x="47" y="26"/>
                  <a:pt x="45" y="13"/>
                  <a:pt x="35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1" name="Freeform 180"/>
          <p:cNvSpPr>
            <a:spLocks/>
          </p:cNvSpPr>
          <p:nvPr/>
        </p:nvSpPr>
        <p:spPr bwMode="auto">
          <a:xfrm>
            <a:off x="2099073" y="935038"/>
            <a:ext cx="70247" cy="93663"/>
          </a:xfrm>
          <a:custGeom>
            <a:avLst/>
            <a:gdLst>
              <a:gd name="T0" fmla="*/ 29 w 33"/>
              <a:gd name="T1" fmla="*/ 10 h 33"/>
              <a:gd name="T2" fmla="*/ 10 w 33"/>
              <a:gd name="T3" fmla="*/ 3 h 33"/>
              <a:gd name="T4" fmla="*/ 3 w 33"/>
              <a:gd name="T5" fmla="*/ 22 h 33"/>
              <a:gd name="T6" fmla="*/ 22 w 33"/>
              <a:gd name="T7" fmla="*/ 29 h 33"/>
              <a:gd name="T8" fmla="*/ 29 w 33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7"/>
                  <a:pt x="0" y="15"/>
                  <a:pt x="3" y="22"/>
                </a:cubicBezTo>
                <a:cubicBezTo>
                  <a:pt x="7" y="29"/>
                  <a:pt x="15" y="33"/>
                  <a:pt x="22" y="29"/>
                </a:cubicBezTo>
                <a:cubicBezTo>
                  <a:pt x="30" y="26"/>
                  <a:pt x="33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2" name="Freeform 181"/>
          <p:cNvSpPr>
            <a:spLocks/>
          </p:cNvSpPr>
          <p:nvPr/>
        </p:nvSpPr>
        <p:spPr bwMode="auto">
          <a:xfrm>
            <a:off x="2927748" y="4638675"/>
            <a:ext cx="70247" cy="93663"/>
          </a:xfrm>
          <a:custGeom>
            <a:avLst/>
            <a:gdLst>
              <a:gd name="T0" fmla="*/ 8 w 33"/>
              <a:gd name="T1" fmla="*/ 5 h 33"/>
              <a:gd name="T2" fmla="*/ 5 w 33"/>
              <a:gd name="T3" fmla="*/ 25 h 33"/>
              <a:gd name="T4" fmla="*/ 25 w 33"/>
              <a:gd name="T5" fmla="*/ 28 h 33"/>
              <a:gd name="T6" fmla="*/ 28 w 33"/>
              <a:gd name="T7" fmla="*/ 9 h 33"/>
              <a:gd name="T8" fmla="*/ 8 w 33"/>
              <a:gd name="T9" fmla="*/ 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8" y="5"/>
                </a:moveTo>
                <a:cubicBezTo>
                  <a:pt x="2" y="9"/>
                  <a:pt x="0" y="18"/>
                  <a:pt x="5" y="25"/>
                </a:cubicBezTo>
                <a:cubicBezTo>
                  <a:pt x="9" y="31"/>
                  <a:pt x="18" y="33"/>
                  <a:pt x="25" y="28"/>
                </a:cubicBezTo>
                <a:cubicBezTo>
                  <a:pt x="31" y="24"/>
                  <a:pt x="33" y="15"/>
                  <a:pt x="28" y="9"/>
                </a:cubicBezTo>
                <a:cubicBezTo>
                  <a:pt x="24" y="2"/>
                  <a:pt x="15" y="0"/>
                  <a:pt x="8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3" name="Freeform 182"/>
          <p:cNvSpPr>
            <a:spLocks/>
          </p:cNvSpPr>
          <p:nvPr/>
        </p:nvSpPr>
        <p:spPr bwMode="auto">
          <a:xfrm>
            <a:off x="2703910" y="-450849"/>
            <a:ext cx="69056" cy="93663"/>
          </a:xfrm>
          <a:custGeom>
            <a:avLst/>
            <a:gdLst>
              <a:gd name="T0" fmla="*/ 29 w 32"/>
              <a:gd name="T1" fmla="*/ 10 h 33"/>
              <a:gd name="T2" fmla="*/ 10 w 32"/>
              <a:gd name="T3" fmla="*/ 4 h 33"/>
              <a:gd name="T4" fmla="*/ 3 w 32"/>
              <a:gd name="T5" fmla="*/ 23 h 33"/>
              <a:gd name="T6" fmla="*/ 22 w 32"/>
              <a:gd name="T7" fmla="*/ 30 h 33"/>
              <a:gd name="T8" fmla="*/ 29 w 32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9" y="10"/>
                </a:moveTo>
                <a:cubicBezTo>
                  <a:pt x="26" y="3"/>
                  <a:pt x="17" y="0"/>
                  <a:pt x="10" y="4"/>
                </a:cubicBezTo>
                <a:cubicBezTo>
                  <a:pt x="3" y="7"/>
                  <a:pt x="0" y="16"/>
                  <a:pt x="3" y="23"/>
                </a:cubicBezTo>
                <a:cubicBezTo>
                  <a:pt x="6" y="30"/>
                  <a:pt x="15" y="33"/>
                  <a:pt x="22" y="30"/>
                </a:cubicBezTo>
                <a:cubicBezTo>
                  <a:pt x="29" y="26"/>
                  <a:pt x="32" y="18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" name="Freeform 183"/>
          <p:cNvSpPr>
            <a:spLocks/>
          </p:cNvSpPr>
          <p:nvPr/>
        </p:nvSpPr>
        <p:spPr bwMode="auto">
          <a:xfrm>
            <a:off x="1608536" y="1166813"/>
            <a:ext cx="70247" cy="95250"/>
          </a:xfrm>
          <a:custGeom>
            <a:avLst/>
            <a:gdLst>
              <a:gd name="T0" fmla="*/ 30 w 33"/>
              <a:gd name="T1" fmla="*/ 10 h 33"/>
              <a:gd name="T2" fmla="*/ 10 w 33"/>
              <a:gd name="T3" fmla="*/ 3 h 33"/>
              <a:gd name="T4" fmla="*/ 4 w 33"/>
              <a:gd name="T5" fmla="*/ 23 h 33"/>
              <a:gd name="T6" fmla="*/ 23 w 33"/>
              <a:gd name="T7" fmla="*/ 29 h 33"/>
              <a:gd name="T8" fmla="*/ 30 w 33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30" y="10"/>
                </a:moveTo>
                <a:cubicBezTo>
                  <a:pt x="26" y="3"/>
                  <a:pt x="18" y="0"/>
                  <a:pt x="10" y="3"/>
                </a:cubicBezTo>
                <a:cubicBezTo>
                  <a:pt x="3" y="7"/>
                  <a:pt x="0" y="15"/>
                  <a:pt x="4" y="23"/>
                </a:cubicBezTo>
                <a:cubicBezTo>
                  <a:pt x="7" y="30"/>
                  <a:pt x="16" y="33"/>
                  <a:pt x="23" y="29"/>
                </a:cubicBezTo>
                <a:cubicBezTo>
                  <a:pt x="30" y="26"/>
                  <a:pt x="33" y="17"/>
                  <a:pt x="30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5" name="Freeform 184"/>
          <p:cNvSpPr>
            <a:spLocks/>
          </p:cNvSpPr>
          <p:nvPr/>
        </p:nvSpPr>
        <p:spPr bwMode="auto">
          <a:xfrm>
            <a:off x="8030767" y="3967164"/>
            <a:ext cx="70247" cy="93663"/>
          </a:xfrm>
          <a:custGeom>
            <a:avLst/>
            <a:gdLst>
              <a:gd name="T0" fmla="*/ 29 w 33"/>
              <a:gd name="T1" fmla="*/ 10 h 33"/>
              <a:gd name="T2" fmla="*/ 10 w 33"/>
              <a:gd name="T3" fmla="*/ 3 h 33"/>
              <a:gd name="T4" fmla="*/ 4 w 33"/>
              <a:gd name="T5" fmla="*/ 23 h 33"/>
              <a:gd name="T6" fmla="*/ 23 w 33"/>
              <a:gd name="T7" fmla="*/ 29 h 33"/>
              <a:gd name="T8" fmla="*/ 29 w 33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3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7"/>
                  <a:pt x="0" y="15"/>
                  <a:pt x="4" y="23"/>
                </a:cubicBezTo>
                <a:cubicBezTo>
                  <a:pt x="7" y="30"/>
                  <a:pt x="15" y="33"/>
                  <a:pt x="23" y="29"/>
                </a:cubicBezTo>
                <a:cubicBezTo>
                  <a:pt x="30" y="26"/>
                  <a:pt x="33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6" name="Freeform 185"/>
          <p:cNvSpPr>
            <a:spLocks/>
          </p:cNvSpPr>
          <p:nvPr/>
        </p:nvSpPr>
        <p:spPr bwMode="auto">
          <a:xfrm>
            <a:off x="7873604" y="3546475"/>
            <a:ext cx="67866" cy="93663"/>
          </a:xfrm>
          <a:custGeom>
            <a:avLst/>
            <a:gdLst>
              <a:gd name="T0" fmla="*/ 29 w 32"/>
              <a:gd name="T1" fmla="*/ 10 h 33"/>
              <a:gd name="T2" fmla="*/ 10 w 32"/>
              <a:gd name="T3" fmla="*/ 3 h 33"/>
              <a:gd name="T4" fmla="*/ 3 w 32"/>
              <a:gd name="T5" fmla="*/ 22 h 33"/>
              <a:gd name="T6" fmla="*/ 22 w 32"/>
              <a:gd name="T7" fmla="*/ 29 h 33"/>
              <a:gd name="T8" fmla="*/ 29 w 32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29" y="10"/>
                </a:moveTo>
                <a:cubicBezTo>
                  <a:pt x="26" y="3"/>
                  <a:pt x="17" y="0"/>
                  <a:pt x="10" y="3"/>
                </a:cubicBezTo>
                <a:cubicBezTo>
                  <a:pt x="3" y="7"/>
                  <a:pt x="0" y="15"/>
                  <a:pt x="3" y="22"/>
                </a:cubicBezTo>
                <a:cubicBezTo>
                  <a:pt x="6" y="30"/>
                  <a:pt x="15" y="33"/>
                  <a:pt x="22" y="29"/>
                </a:cubicBezTo>
                <a:cubicBezTo>
                  <a:pt x="29" y="26"/>
                  <a:pt x="32" y="17"/>
                  <a:pt x="29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7" name="Freeform 186"/>
          <p:cNvSpPr>
            <a:spLocks noEditPoints="1"/>
          </p:cNvSpPr>
          <p:nvPr/>
        </p:nvSpPr>
        <p:spPr bwMode="auto">
          <a:xfrm>
            <a:off x="1153716" y="1855788"/>
            <a:ext cx="228600" cy="304800"/>
          </a:xfrm>
          <a:custGeom>
            <a:avLst/>
            <a:gdLst>
              <a:gd name="T0" fmla="*/ 53 w 107"/>
              <a:gd name="T1" fmla="*/ 107 h 107"/>
              <a:gd name="T2" fmla="*/ 0 w 107"/>
              <a:gd name="T3" fmla="*/ 54 h 107"/>
              <a:gd name="T4" fmla="*/ 53 w 107"/>
              <a:gd name="T5" fmla="*/ 0 h 107"/>
              <a:gd name="T6" fmla="*/ 107 w 107"/>
              <a:gd name="T7" fmla="*/ 54 h 107"/>
              <a:gd name="T8" fmla="*/ 53 w 107"/>
              <a:gd name="T9" fmla="*/ 107 h 107"/>
              <a:gd name="T10" fmla="*/ 53 w 107"/>
              <a:gd name="T11" fmla="*/ 6 h 107"/>
              <a:gd name="T12" fmla="*/ 5 w 107"/>
              <a:gd name="T13" fmla="*/ 54 h 107"/>
              <a:gd name="T14" fmla="*/ 53 w 107"/>
              <a:gd name="T15" fmla="*/ 101 h 107"/>
              <a:gd name="T16" fmla="*/ 101 w 107"/>
              <a:gd name="T17" fmla="*/ 54 h 107"/>
              <a:gd name="T18" fmla="*/ 53 w 107"/>
              <a:gd name="T19" fmla="*/ 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7">
                <a:moveTo>
                  <a:pt x="53" y="107"/>
                </a:moveTo>
                <a:cubicBezTo>
                  <a:pt x="24" y="107"/>
                  <a:pt x="0" y="83"/>
                  <a:pt x="0" y="54"/>
                </a:cubicBezTo>
                <a:cubicBezTo>
                  <a:pt x="0" y="24"/>
                  <a:pt x="24" y="0"/>
                  <a:pt x="53" y="0"/>
                </a:cubicBezTo>
                <a:cubicBezTo>
                  <a:pt x="83" y="0"/>
                  <a:pt x="107" y="24"/>
                  <a:pt x="107" y="54"/>
                </a:cubicBezTo>
                <a:cubicBezTo>
                  <a:pt x="107" y="83"/>
                  <a:pt x="83" y="107"/>
                  <a:pt x="53" y="107"/>
                </a:cubicBezTo>
                <a:close/>
                <a:moveTo>
                  <a:pt x="53" y="6"/>
                </a:moveTo>
                <a:cubicBezTo>
                  <a:pt x="27" y="6"/>
                  <a:pt x="5" y="27"/>
                  <a:pt x="5" y="54"/>
                </a:cubicBezTo>
                <a:cubicBezTo>
                  <a:pt x="5" y="80"/>
                  <a:pt x="27" y="101"/>
                  <a:pt x="53" y="101"/>
                </a:cubicBezTo>
                <a:cubicBezTo>
                  <a:pt x="80" y="101"/>
                  <a:pt x="101" y="80"/>
                  <a:pt x="101" y="54"/>
                </a:cubicBezTo>
                <a:cubicBezTo>
                  <a:pt x="101" y="27"/>
                  <a:pt x="80" y="6"/>
                  <a:pt x="53" y="6"/>
                </a:cubicBezTo>
                <a:close/>
              </a:path>
            </a:pathLst>
          </a:cu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8" name="Freeform 187"/>
          <p:cNvSpPr>
            <a:spLocks noEditPoints="1"/>
          </p:cNvSpPr>
          <p:nvPr/>
        </p:nvSpPr>
        <p:spPr bwMode="auto">
          <a:xfrm>
            <a:off x="7761685" y="1660525"/>
            <a:ext cx="228600" cy="306388"/>
          </a:xfrm>
          <a:custGeom>
            <a:avLst/>
            <a:gdLst>
              <a:gd name="T0" fmla="*/ 54 w 107"/>
              <a:gd name="T1" fmla="*/ 108 h 108"/>
              <a:gd name="T2" fmla="*/ 0 w 107"/>
              <a:gd name="T3" fmla="*/ 54 h 108"/>
              <a:gd name="T4" fmla="*/ 54 w 107"/>
              <a:gd name="T5" fmla="*/ 0 h 108"/>
              <a:gd name="T6" fmla="*/ 107 w 107"/>
              <a:gd name="T7" fmla="*/ 54 h 108"/>
              <a:gd name="T8" fmla="*/ 54 w 107"/>
              <a:gd name="T9" fmla="*/ 108 h 108"/>
              <a:gd name="T10" fmla="*/ 54 w 107"/>
              <a:gd name="T11" fmla="*/ 6 h 108"/>
              <a:gd name="T12" fmla="*/ 6 w 107"/>
              <a:gd name="T13" fmla="*/ 54 h 108"/>
              <a:gd name="T14" fmla="*/ 54 w 107"/>
              <a:gd name="T15" fmla="*/ 102 h 108"/>
              <a:gd name="T16" fmla="*/ 101 w 107"/>
              <a:gd name="T17" fmla="*/ 54 h 108"/>
              <a:gd name="T18" fmla="*/ 54 w 107"/>
              <a:gd name="T19" fmla="*/ 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8">
                <a:moveTo>
                  <a:pt x="54" y="108"/>
                </a:moveTo>
                <a:cubicBezTo>
                  <a:pt x="24" y="108"/>
                  <a:pt x="0" y="84"/>
                  <a:pt x="0" y="54"/>
                </a:cubicBezTo>
                <a:cubicBezTo>
                  <a:pt x="0" y="25"/>
                  <a:pt x="24" y="0"/>
                  <a:pt x="54" y="0"/>
                </a:cubicBezTo>
                <a:cubicBezTo>
                  <a:pt x="83" y="0"/>
                  <a:pt x="107" y="25"/>
                  <a:pt x="107" y="54"/>
                </a:cubicBezTo>
                <a:cubicBezTo>
                  <a:pt x="107" y="84"/>
                  <a:pt x="83" y="108"/>
                  <a:pt x="54" y="108"/>
                </a:cubicBezTo>
                <a:close/>
                <a:moveTo>
                  <a:pt x="54" y="6"/>
                </a:moveTo>
                <a:cubicBezTo>
                  <a:pt x="27" y="6"/>
                  <a:pt x="6" y="28"/>
                  <a:pt x="6" y="54"/>
                </a:cubicBezTo>
                <a:cubicBezTo>
                  <a:pt x="6" y="81"/>
                  <a:pt x="27" y="102"/>
                  <a:pt x="54" y="102"/>
                </a:cubicBezTo>
                <a:cubicBezTo>
                  <a:pt x="80" y="102"/>
                  <a:pt x="101" y="81"/>
                  <a:pt x="101" y="54"/>
                </a:cubicBezTo>
                <a:cubicBezTo>
                  <a:pt x="101" y="28"/>
                  <a:pt x="80" y="6"/>
                  <a:pt x="54" y="6"/>
                </a:cubicBezTo>
                <a:close/>
              </a:path>
            </a:pathLst>
          </a:custGeom>
          <a:solidFill>
            <a:srgbClr val="DBD61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9" name="Freeform 188"/>
          <p:cNvSpPr>
            <a:spLocks noEditPoints="1"/>
          </p:cNvSpPr>
          <p:nvPr/>
        </p:nvSpPr>
        <p:spPr bwMode="auto">
          <a:xfrm>
            <a:off x="5911454" y="5048251"/>
            <a:ext cx="227410" cy="304800"/>
          </a:xfrm>
          <a:custGeom>
            <a:avLst/>
            <a:gdLst>
              <a:gd name="T0" fmla="*/ 53 w 107"/>
              <a:gd name="T1" fmla="*/ 107 h 107"/>
              <a:gd name="T2" fmla="*/ 0 w 107"/>
              <a:gd name="T3" fmla="*/ 54 h 107"/>
              <a:gd name="T4" fmla="*/ 53 w 107"/>
              <a:gd name="T5" fmla="*/ 0 h 107"/>
              <a:gd name="T6" fmla="*/ 107 w 107"/>
              <a:gd name="T7" fmla="*/ 54 h 107"/>
              <a:gd name="T8" fmla="*/ 53 w 107"/>
              <a:gd name="T9" fmla="*/ 107 h 107"/>
              <a:gd name="T10" fmla="*/ 53 w 107"/>
              <a:gd name="T11" fmla="*/ 6 h 107"/>
              <a:gd name="T12" fmla="*/ 5 w 107"/>
              <a:gd name="T13" fmla="*/ 54 h 107"/>
              <a:gd name="T14" fmla="*/ 53 w 107"/>
              <a:gd name="T15" fmla="*/ 102 h 107"/>
              <a:gd name="T16" fmla="*/ 101 w 107"/>
              <a:gd name="T17" fmla="*/ 54 h 107"/>
              <a:gd name="T18" fmla="*/ 53 w 107"/>
              <a:gd name="T19" fmla="*/ 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7">
                <a:moveTo>
                  <a:pt x="53" y="107"/>
                </a:moveTo>
                <a:cubicBezTo>
                  <a:pt x="24" y="107"/>
                  <a:pt x="0" y="83"/>
                  <a:pt x="0" y="54"/>
                </a:cubicBezTo>
                <a:cubicBezTo>
                  <a:pt x="0" y="24"/>
                  <a:pt x="24" y="0"/>
                  <a:pt x="53" y="0"/>
                </a:cubicBezTo>
                <a:cubicBezTo>
                  <a:pt x="83" y="0"/>
                  <a:pt x="107" y="24"/>
                  <a:pt x="107" y="54"/>
                </a:cubicBezTo>
                <a:cubicBezTo>
                  <a:pt x="107" y="83"/>
                  <a:pt x="83" y="107"/>
                  <a:pt x="53" y="107"/>
                </a:cubicBezTo>
                <a:close/>
                <a:moveTo>
                  <a:pt x="53" y="6"/>
                </a:moveTo>
                <a:cubicBezTo>
                  <a:pt x="27" y="6"/>
                  <a:pt x="5" y="27"/>
                  <a:pt x="5" y="54"/>
                </a:cubicBezTo>
                <a:cubicBezTo>
                  <a:pt x="5" y="80"/>
                  <a:pt x="27" y="102"/>
                  <a:pt x="53" y="102"/>
                </a:cubicBezTo>
                <a:cubicBezTo>
                  <a:pt x="80" y="102"/>
                  <a:pt x="101" y="80"/>
                  <a:pt x="101" y="54"/>
                </a:cubicBezTo>
                <a:cubicBezTo>
                  <a:pt x="101" y="27"/>
                  <a:pt x="80" y="6"/>
                  <a:pt x="53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0" name="Oval 189"/>
          <p:cNvSpPr>
            <a:spLocks noChangeArrowheads="1"/>
          </p:cNvSpPr>
          <p:nvPr/>
        </p:nvSpPr>
        <p:spPr bwMode="auto">
          <a:xfrm>
            <a:off x="1266825" y="3290888"/>
            <a:ext cx="89298" cy="115888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1" name="Oval 190"/>
          <p:cNvSpPr>
            <a:spLocks noChangeArrowheads="1"/>
          </p:cNvSpPr>
          <p:nvPr/>
        </p:nvSpPr>
        <p:spPr bwMode="auto">
          <a:xfrm>
            <a:off x="5906691" y="7586663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2" name="Oval 191"/>
          <p:cNvSpPr>
            <a:spLocks noChangeArrowheads="1"/>
          </p:cNvSpPr>
          <p:nvPr/>
        </p:nvSpPr>
        <p:spPr bwMode="auto">
          <a:xfrm>
            <a:off x="1558529" y="7069138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3" name="Oval 192"/>
          <p:cNvSpPr>
            <a:spLocks noChangeArrowheads="1"/>
          </p:cNvSpPr>
          <p:nvPr/>
        </p:nvSpPr>
        <p:spPr bwMode="auto">
          <a:xfrm>
            <a:off x="3034904" y="2044700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" name="Oval 193"/>
          <p:cNvSpPr>
            <a:spLocks noChangeArrowheads="1"/>
          </p:cNvSpPr>
          <p:nvPr/>
        </p:nvSpPr>
        <p:spPr bwMode="auto">
          <a:xfrm>
            <a:off x="3455195" y="5621338"/>
            <a:ext cx="61912" cy="82550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" name="Oval 194"/>
          <p:cNvSpPr>
            <a:spLocks noChangeArrowheads="1"/>
          </p:cNvSpPr>
          <p:nvPr/>
        </p:nvSpPr>
        <p:spPr bwMode="auto">
          <a:xfrm>
            <a:off x="6506767" y="3578225"/>
            <a:ext cx="60723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" name="Oval 195"/>
          <p:cNvSpPr>
            <a:spLocks noChangeArrowheads="1"/>
          </p:cNvSpPr>
          <p:nvPr/>
        </p:nvSpPr>
        <p:spPr bwMode="auto">
          <a:xfrm>
            <a:off x="1" y="5003801"/>
            <a:ext cx="64294" cy="84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7" name="Oval 196"/>
          <p:cNvSpPr>
            <a:spLocks noChangeArrowheads="1"/>
          </p:cNvSpPr>
          <p:nvPr/>
        </p:nvSpPr>
        <p:spPr bwMode="auto">
          <a:xfrm>
            <a:off x="7979569" y="-22224"/>
            <a:ext cx="88106" cy="117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8" name="Oval 197"/>
          <p:cNvSpPr>
            <a:spLocks noChangeArrowheads="1"/>
          </p:cNvSpPr>
          <p:nvPr/>
        </p:nvSpPr>
        <p:spPr bwMode="auto">
          <a:xfrm>
            <a:off x="3476625" y="7000875"/>
            <a:ext cx="86916" cy="115888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9" name="Oval 198"/>
          <p:cNvSpPr>
            <a:spLocks noChangeArrowheads="1"/>
          </p:cNvSpPr>
          <p:nvPr/>
        </p:nvSpPr>
        <p:spPr bwMode="auto">
          <a:xfrm>
            <a:off x="5924550" y="-708025"/>
            <a:ext cx="89298" cy="120650"/>
          </a:xfrm>
          <a:prstGeom prst="ellipse">
            <a:avLst/>
          </a:pr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0" name="Oval 199"/>
          <p:cNvSpPr>
            <a:spLocks noChangeArrowheads="1"/>
          </p:cNvSpPr>
          <p:nvPr/>
        </p:nvSpPr>
        <p:spPr bwMode="auto">
          <a:xfrm>
            <a:off x="8224838" y="5621338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1" name="Oval 200"/>
          <p:cNvSpPr>
            <a:spLocks noChangeArrowheads="1"/>
          </p:cNvSpPr>
          <p:nvPr/>
        </p:nvSpPr>
        <p:spPr bwMode="auto">
          <a:xfrm>
            <a:off x="8911829" y="6975475"/>
            <a:ext cx="63103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2" name="Oval 201"/>
          <p:cNvSpPr>
            <a:spLocks noChangeArrowheads="1"/>
          </p:cNvSpPr>
          <p:nvPr/>
        </p:nvSpPr>
        <p:spPr bwMode="auto">
          <a:xfrm>
            <a:off x="241698" y="635000"/>
            <a:ext cx="61912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3" name="Oval 202"/>
          <p:cNvSpPr>
            <a:spLocks noChangeArrowheads="1"/>
          </p:cNvSpPr>
          <p:nvPr/>
        </p:nvSpPr>
        <p:spPr bwMode="auto">
          <a:xfrm>
            <a:off x="3484960" y="-1262063"/>
            <a:ext cx="63103" cy="82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4" name="Freeform 203"/>
          <p:cNvSpPr>
            <a:spLocks/>
          </p:cNvSpPr>
          <p:nvPr/>
        </p:nvSpPr>
        <p:spPr bwMode="auto">
          <a:xfrm>
            <a:off x="8974931" y="2462212"/>
            <a:ext cx="171450" cy="236538"/>
          </a:xfrm>
          <a:custGeom>
            <a:avLst/>
            <a:gdLst>
              <a:gd name="T0" fmla="*/ 144 w 144"/>
              <a:gd name="T1" fmla="*/ 70 h 149"/>
              <a:gd name="T2" fmla="*/ 76 w 144"/>
              <a:gd name="T3" fmla="*/ 70 h 149"/>
              <a:gd name="T4" fmla="*/ 76 w 144"/>
              <a:gd name="T5" fmla="*/ 0 h 149"/>
              <a:gd name="T6" fmla="*/ 67 w 144"/>
              <a:gd name="T7" fmla="*/ 0 h 149"/>
              <a:gd name="T8" fmla="*/ 67 w 144"/>
              <a:gd name="T9" fmla="*/ 70 h 149"/>
              <a:gd name="T10" fmla="*/ 0 w 144"/>
              <a:gd name="T11" fmla="*/ 70 h 149"/>
              <a:gd name="T12" fmla="*/ 0 w 144"/>
              <a:gd name="T13" fmla="*/ 77 h 149"/>
              <a:gd name="T14" fmla="*/ 67 w 144"/>
              <a:gd name="T15" fmla="*/ 77 h 149"/>
              <a:gd name="T16" fmla="*/ 67 w 144"/>
              <a:gd name="T17" fmla="*/ 149 h 149"/>
              <a:gd name="T18" fmla="*/ 76 w 144"/>
              <a:gd name="T19" fmla="*/ 149 h 149"/>
              <a:gd name="T20" fmla="*/ 76 w 144"/>
              <a:gd name="T21" fmla="*/ 77 h 149"/>
              <a:gd name="T22" fmla="*/ 144 w 144"/>
              <a:gd name="T23" fmla="*/ 77 h 149"/>
              <a:gd name="T24" fmla="*/ 144 w 144"/>
              <a:gd name="T25" fmla="*/ 7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149">
                <a:moveTo>
                  <a:pt x="144" y="70"/>
                </a:moveTo>
                <a:lnTo>
                  <a:pt x="76" y="70"/>
                </a:lnTo>
                <a:lnTo>
                  <a:pt x="76" y="0"/>
                </a:lnTo>
                <a:lnTo>
                  <a:pt x="67" y="0"/>
                </a:lnTo>
                <a:lnTo>
                  <a:pt x="67" y="70"/>
                </a:lnTo>
                <a:lnTo>
                  <a:pt x="0" y="70"/>
                </a:lnTo>
                <a:lnTo>
                  <a:pt x="0" y="77"/>
                </a:lnTo>
                <a:lnTo>
                  <a:pt x="67" y="77"/>
                </a:lnTo>
                <a:lnTo>
                  <a:pt x="67" y="149"/>
                </a:lnTo>
                <a:lnTo>
                  <a:pt x="76" y="149"/>
                </a:lnTo>
                <a:lnTo>
                  <a:pt x="76" y="77"/>
                </a:lnTo>
                <a:lnTo>
                  <a:pt x="144" y="77"/>
                </a:lnTo>
                <a:lnTo>
                  <a:pt x="144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" name="Freeform 204"/>
          <p:cNvSpPr>
            <a:spLocks/>
          </p:cNvSpPr>
          <p:nvPr/>
        </p:nvSpPr>
        <p:spPr bwMode="auto">
          <a:xfrm>
            <a:off x="6536531" y="6196013"/>
            <a:ext cx="172641" cy="234950"/>
          </a:xfrm>
          <a:custGeom>
            <a:avLst/>
            <a:gdLst>
              <a:gd name="T0" fmla="*/ 145 w 145"/>
              <a:gd name="T1" fmla="*/ 70 h 148"/>
              <a:gd name="T2" fmla="*/ 77 w 145"/>
              <a:gd name="T3" fmla="*/ 70 h 148"/>
              <a:gd name="T4" fmla="*/ 77 w 145"/>
              <a:gd name="T5" fmla="*/ 0 h 148"/>
              <a:gd name="T6" fmla="*/ 68 w 145"/>
              <a:gd name="T7" fmla="*/ 0 h 148"/>
              <a:gd name="T8" fmla="*/ 68 w 145"/>
              <a:gd name="T9" fmla="*/ 70 h 148"/>
              <a:gd name="T10" fmla="*/ 0 w 145"/>
              <a:gd name="T11" fmla="*/ 70 h 148"/>
              <a:gd name="T12" fmla="*/ 0 w 145"/>
              <a:gd name="T13" fmla="*/ 79 h 148"/>
              <a:gd name="T14" fmla="*/ 68 w 145"/>
              <a:gd name="T15" fmla="*/ 79 h 148"/>
              <a:gd name="T16" fmla="*/ 68 w 145"/>
              <a:gd name="T17" fmla="*/ 148 h 148"/>
              <a:gd name="T18" fmla="*/ 77 w 145"/>
              <a:gd name="T19" fmla="*/ 148 h 148"/>
              <a:gd name="T20" fmla="*/ 77 w 145"/>
              <a:gd name="T21" fmla="*/ 79 h 148"/>
              <a:gd name="T22" fmla="*/ 145 w 145"/>
              <a:gd name="T23" fmla="*/ 79 h 148"/>
              <a:gd name="T24" fmla="*/ 145 w 145"/>
              <a:gd name="T25" fmla="*/ 7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8">
                <a:moveTo>
                  <a:pt x="145" y="70"/>
                </a:moveTo>
                <a:lnTo>
                  <a:pt x="77" y="70"/>
                </a:lnTo>
                <a:lnTo>
                  <a:pt x="77" y="0"/>
                </a:lnTo>
                <a:lnTo>
                  <a:pt x="68" y="0"/>
                </a:lnTo>
                <a:lnTo>
                  <a:pt x="68" y="70"/>
                </a:lnTo>
                <a:lnTo>
                  <a:pt x="0" y="70"/>
                </a:lnTo>
                <a:lnTo>
                  <a:pt x="0" y="79"/>
                </a:lnTo>
                <a:lnTo>
                  <a:pt x="68" y="79"/>
                </a:lnTo>
                <a:lnTo>
                  <a:pt x="68" y="148"/>
                </a:lnTo>
                <a:lnTo>
                  <a:pt x="77" y="148"/>
                </a:lnTo>
                <a:lnTo>
                  <a:pt x="77" y="79"/>
                </a:lnTo>
                <a:lnTo>
                  <a:pt x="145" y="79"/>
                </a:lnTo>
                <a:lnTo>
                  <a:pt x="145" y="70"/>
                </a:lnTo>
                <a:close/>
              </a:path>
            </a:pathLst>
          </a:custGeom>
          <a:solidFill>
            <a:srgbClr val="ECC520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206"/>
          <p:cNvSpPr>
            <a:spLocks/>
          </p:cNvSpPr>
          <p:nvPr/>
        </p:nvSpPr>
        <p:spPr bwMode="auto">
          <a:xfrm>
            <a:off x="2787254" y="2139950"/>
            <a:ext cx="170260" cy="236538"/>
          </a:xfrm>
          <a:custGeom>
            <a:avLst/>
            <a:gdLst>
              <a:gd name="T0" fmla="*/ 143 w 143"/>
              <a:gd name="T1" fmla="*/ 70 h 149"/>
              <a:gd name="T2" fmla="*/ 77 w 143"/>
              <a:gd name="T3" fmla="*/ 70 h 149"/>
              <a:gd name="T4" fmla="*/ 77 w 143"/>
              <a:gd name="T5" fmla="*/ 0 h 149"/>
              <a:gd name="T6" fmla="*/ 68 w 143"/>
              <a:gd name="T7" fmla="*/ 0 h 149"/>
              <a:gd name="T8" fmla="*/ 68 w 143"/>
              <a:gd name="T9" fmla="*/ 70 h 149"/>
              <a:gd name="T10" fmla="*/ 0 w 143"/>
              <a:gd name="T11" fmla="*/ 70 h 149"/>
              <a:gd name="T12" fmla="*/ 0 w 143"/>
              <a:gd name="T13" fmla="*/ 79 h 149"/>
              <a:gd name="T14" fmla="*/ 68 w 143"/>
              <a:gd name="T15" fmla="*/ 79 h 149"/>
              <a:gd name="T16" fmla="*/ 68 w 143"/>
              <a:gd name="T17" fmla="*/ 149 h 149"/>
              <a:gd name="T18" fmla="*/ 77 w 143"/>
              <a:gd name="T19" fmla="*/ 149 h 149"/>
              <a:gd name="T20" fmla="*/ 77 w 143"/>
              <a:gd name="T21" fmla="*/ 79 h 149"/>
              <a:gd name="T22" fmla="*/ 143 w 143"/>
              <a:gd name="T23" fmla="*/ 79 h 149"/>
              <a:gd name="T24" fmla="*/ 143 w 143"/>
              <a:gd name="T25" fmla="*/ 7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" h="149">
                <a:moveTo>
                  <a:pt x="143" y="70"/>
                </a:moveTo>
                <a:lnTo>
                  <a:pt x="77" y="70"/>
                </a:lnTo>
                <a:lnTo>
                  <a:pt x="77" y="0"/>
                </a:lnTo>
                <a:lnTo>
                  <a:pt x="68" y="0"/>
                </a:lnTo>
                <a:lnTo>
                  <a:pt x="68" y="70"/>
                </a:lnTo>
                <a:lnTo>
                  <a:pt x="0" y="70"/>
                </a:lnTo>
                <a:lnTo>
                  <a:pt x="0" y="79"/>
                </a:lnTo>
                <a:lnTo>
                  <a:pt x="68" y="79"/>
                </a:lnTo>
                <a:lnTo>
                  <a:pt x="68" y="149"/>
                </a:lnTo>
                <a:lnTo>
                  <a:pt x="77" y="149"/>
                </a:lnTo>
                <a:lnTo>
                  <a:pt x="77" y="79"/>
                </a:lnTo>
                <a:lnTo>
                  <a:pt x="143" y="79"/>
                </a:lnTo>
                <a:lnTo>
                  <a:pt x="143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207"/>
          <p:cNvSpPr>
            <a:spLocks/>
          </p:cNvSpPr>
          <p:nvPr/>
        </p:nvSpPr>
        <p:spPr bwMode="auto">
          <a:xfrm>
            <a:off x="579835" y="5154613"/>
            <a:ext cx="171450" cy="234950"/>
          </a:xfrm>
          <a:custGeom>
            <a:avLst/>
            <a:gdLst>
              <a:gd name="T0" fmla="*/ 144 w 144"/>
              <a:gd name="T1" fmla="*/ 70 h 148"/>
              <a:gd name="T2" fmla="*/ 76 w 144"/>
              <a:gd name="T3" fmla="*/ 70 h 148"/>
              <a:gd name="T4" fmla="*/ 76 w 144"/>
              <a:gd name="T5" fmla="*/ 0 h 148"/>
              <a:gd name="T6" fmla="*/ 67 w 144"/>
              <a:gd name="T7" fmla="*/ 0 h 148"/>
              <a:gd name="T8" fmla="*/ 67 w 144"/>
              <a:gd name="T9" fmla="*/ 70 h 148"/>
              <a:gd name="T10" fmla="*/ 0 w 144"/>
              <a:gd name="T11" fmla="*/ 70 h 148"/>
              <a:gd name="T12" fmla="*/ 0 w 144"/>
              <a:gd name="T13" fmla="*/ 77 h 148"/>
              <a:gd name="T14" fmla="*/ 67 w 144"/>
              <a:gd name="T15" fmla="*/ 77 h 148"/>
              <a:gd name="T16" fmla="*/ 67 w 144"/>
              <a:gd name="T17" fmla="*/ 148 h 148"/>
              <a:gd name="T18" fmla="*/ 76 w 144"/>
              <a:gd name="T19" fmla="*/ 148 h 148"/>
              <a:gd name="T20" fmla="*/ 76 w 144"/>
              <a:gd name="T21" fmla="*/ 77 h 148"/>
              <a:gd name="T22" fmla="*/ 144 w 144"/>
              <a:gd name="T23" fmla="*/ 77 h 148"/>
              <a:gd name="T24" fmla="*/ 144 w 144"/>
              <a:gd name="T25" fmla="*/ 7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148">
                <a:moveTo>
                  <a:pt x="144" y="70"/>
                </a:moveTo>
                <a:lnTo>
                  <a:pt x="76" y="70"/>
                </a:lnTo>
                <a:lnTo>
                  <a:pt x="76" y="0"/>
                </a:lnTo>
                <a:lnTo>
                  <a:pt x="67" y="0"/>
                </a:lnTo>
                <a:lnTo>
                  <a:pt x="67" y="70"/>
                </a:lnTo>
                <a:lnTo>
                  <a:pt x="0" y="70"/>
                </a:lnTo>
                <a:lnTo>
                  <a:pt x="0" y="77"/>
                </a:lnTo>
                <a:lnTo>
                  <a:pt x="67" y="77"/>
                </a:lnTo>
                <a:lnTo>
                  <a:pt x="67" y="148"/>
                </a:lnTo>
                <a:lnTo>
                  <a:pt x="76" y="148"/>
                </a:lnTo>
                <a:lnTo>
                  <a:pt x="76" y="77"/>
                </a:lnTo>
                <a:lnTo>
                  <a:pt x="144" y="77"/>
                </a:lnTo>
                <a:lnTo>
                  <a:pt x="144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Oval 208"/>
          <p:cNvSpPr>
            <a:spLocks noChangeArrowheads="1"/>
          </p:cNvSpPr>
          <p:nvPr/>
        </p:nvSpPr>
        <p:spPr bwMode="auto">
          <a:xfrm>
            <a:off x="3827860" y="-647700"/>
            <a:ext cx="86916" cy="1158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9" name="CaixaDeTexto 218"/>
          <p:cNvSpPr txBox="1"/>
          <p:nvPr/>
        </p:nvSpPr>
        <p:spPr>
          <a:xfrm>
            <a:off x="1187624" y="2852936"/>
            <a:ext cx="7222672" cy="1739545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pPr algn="ctr"/>
            <a:r>
              <a:rPr lang="pt-BR" sz="3600" b="1" dirty="0">
                <a:solidFill>
                  <a:srgbClr val="ECC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Segurança Alimentar</a:t>
            </a:r>
          </a:p>
          <a:p>
            <a:pPr algn="ctr"/>
            <a:r>
              <a:rPr lang="pt-BR" sz="3600" b="1" dirty="0">
                <a:solidFill>
                  <a:srgbClr val="ECC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ambiente </a:t>
            </a:r>
          </a:p>
          <a:p>
            <a:pPr algn="ctr"/>
            <a:r>
              <a:rPr lang="pt-BR" sz="3600" b="1" dirty="0">
                <a:solidFill>
                  <a:srgbClr val="ECC52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trabalho</a:t>
            </a:r>
          </a:p>
        </p:txBody>
      </p:sp>
      <p:grpSp>
        <p:nvGrpSpPr>
          <p:cNvPr id="2" name="Agrupar 222"/>
          <p:cNvGrpSpPr/>
          <p:nvPr/>
        </p:nvGrpSpPr>
        <p:grpSpPr>
          <a:xfrm>
            <a:off x="5579466" y="2227307"/>
            <a:ext cx="592027" cy="934810"/>
            <a:chOff x="7408807" y="2120627"/>
            <a:chExt cx="789369" cy="934810"/>
          </a:xfrm>
        </p:grpSpPr>
        <p:sp>
          <p:nvSpPr>
            <p:cNvPr id="220" name="CaixaDeTexto 219"/>
            <p:cNvSpPr txBox="1"/>
            <p:nvPr/>
          </p:nvSpPr>
          <p:spPr>
            <a:xfrm>
              <a:off x="7612960" y="2501439"/>
              <a:ext cx="585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dirty="0">
                  <a:solidFill>
                    <a:srgbClr val="ECC520"/>
                  </a:solidFill>
                </a:rPr>
                <a:t>+</a:t>
              </a:r>
            </a:p>
          </p:txBody>
        </p:sp>
        <p:sp>
          <p:nvSpPr>
            <p:cNvPr id="221" name="Retângulo 220"/>
            <p:cNvSpPr/>
            <p:nvPr/>
          </p:nvSpPr>
          <p:spPr>
            <a:xfrm rot="2700000">
              <a:off x="7408807" y="2411114"/>
              <a:ext cx="206695" cy="206695"/>
            </a:xfrm>
            <a:prstGeom prst="rect">
              <a:avLst/>
            </a:prstGeom>
            <a:noFill/>
            <a:ln w="25400">
              <a:solidFill>
                <a:srgbClr val="ECC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2" name="CaixaDeTexto 221"/>
            <p:cNvSpPr txBox="1"/>
            <p:nvPr/>
          </p:nvSpPr>
          <p:spPr>
            <a:xfrm>
              <a:off x="7530018" y="2120627"/>
              <a:ext cx="58521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dirty="0">
                  <a:solidFill>
                    <a:srgbClr val="ECC520"/>
                  </a:solidFill>
                </a:rPr>
                <a:t>+</a:t>
              </a:r>
            </a:p>
          </p:txBody>
        </p:sp>
      </p:grpSp>
      <p:pic>
        <p:nvPicPr>
          <p:cNvPr id="6146" name="Picture 2" descr="Resultado de imagem para logo sistema indus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237312"/>
            <a:ext cx="1583324" cy="62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3218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1747</Words>
  <Application>Microsoft Office PowerPoint</Application>
  <PresentationFormat>Apresentação na tela (4:3)</PresentationFormat>
  <Paragraphs>463</Paragraphs>
  <Slides>30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.HelveticaNeueDeskInterface-Regular</vt:lpstr>
      <vt:lpstr>Arial</vt:lpstr>
      <vt:lpstr>Calibri</vt:lpstr>
      <vt:lpstr>Century Gothic</vt:lpstr>
      <vt:lpstr>Helvetica Light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CNI</dc:creator>
  <cp:lastModifiedBy>usuario</cp:lastModifiedBy>
  <cp:revision>229</cp:revision>
  <dcterms:created xsi:type="dcterms:W3CDTF">2016-12-01T18:45:24Z</dcterms:created>
  <dcterms:modified xsi:type="dcterms:W3CDTF">2016-12-08T00:59:11Z</dcterms:modified>
</cp:coreProperties>
</file>