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layout3.xml" ContentType="application/vnd.openxmlformats-officedocument.drawingml.diagram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ppt/notesSlides/notesSlide5.xml" ContentType="application/vnd.openxmlformats-officedocument.presentationml.notesSlide+xml"/>
  <Override PartName="/ppt/diagrams/colors3.xml" ContentType="application/vnd.openxmlformats-officedocument.drawingml.diagramColors+xml"/>
  <Override PartName="/ppt/charts/chart1.xml" ContentType="application/vnd.openxmlformats-officedocument.drawingml.chart+xml"/>
  <Override PartName="/ppt/charts/chart2.xml" ContentType="application/vnd.openxmlformats-officedocument.drawingml.chart+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Default Extension="tiff" ContentType="image/tiff"/>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04" r:id="rId2"/>
    <p:sldId id="351" r:id="rId3"/>
    <p:sldId id="345" r:id="rId4"/>
    <p:sldId id="348" r:id="rId5"/>
    <p:sldId id="350" r:id="rId6"/>
    <p:sldId id="330" r:id="rId7"/>
    <p:sldId id="336" r:id="rId8"/>
    <p:sldId id="338" r:id="rId9"/>
    <p:sldId id="339" r:id="rId10"/>
    <p:sldId id="327" r:id="rId11"/>
    <p:sldId id="322" r:id="rId12"/>
    <p:sldId id="355" r:id="rId13"/>
    <p:sldId id="323" r:id="rId14"/>
    <p:sldId id="354" r:id="rId15"/>
    <p:sldId id="329" r:id="rId16"/>
    <p:sldId id="353" r:id="rId17"/>
    <p:sldId id="340" r:id="rId18"/>
  </p:sldIdLst>
  <p:sldSz cx="9144000" cy="6858000" type="screen4x3"/>
  <p:notesSz cx="6797675" cy="9926638"/>
  <p:defaultTextStyle>
    <a:defPPr>
      <a:defRPr lang="pt-B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57B0"/>
    <a:srgbClr val="BAF79B"/>
    <a:srgbClr val="3FA30D"/>
    <a:srgbClr val="0000CC"/>
  </p:clrMru>
</p:presentationPr>
</file>

<file path=ppt/tableStyles.xml><?xml version="1.0" encoding="utf-8"?>
<a:tblStyleLst xmlns:a="http://schemas.openxmlformats.org/drawingml/2006/main" def="{5C22544A-7EE6-4342-B048-85BDC9FD1C3A}">
  <a:tblStyle styleId="{0E3FDE45-AF77-4B5C-9715-49D594BDF05E}" styleName="Estilo Claro 1 - Ênfas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C89EF96-8CEA-46FF-86C4-4CE0E7609802}" styleName="Estilo Claro 3 - Ênfas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8D230F3-CF80-4859-8CE7-A43EE81993B5}" styleName="Estilo Claro 1 - Ênfase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7853C-536D-4A76-A0AE-DD22124D55A5}" styleName="Estilo com Tema 1 - Ênfase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Estilo com Tema 1 - Ênfas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5AB1C69-6EDB-4FF4-983F-18BD219EF322}" styleName="Estilo Médio 2 - Ênfas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Estilo Claro 3 - Ênfase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1" autoAdjust="0"/>
    <p:restoredTop sz="75217" autoAdjust="0"/>
  </p:normalViewPr>
  <p:slideViewPr>
    <p:cSldViewPr>
      <p:cViewPr>
        <p:scale>
          <a:sx n="75" d="100"/>
          <a:sy n="75" d="100"/>
        </p:scale>
        <p:origin x="-1218" y="4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1" d="100"/>
          <a:sy n="111" d="100"/>
        </p:scale>
        <p:origin x="-3048" y="-128"/>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odrigo.barreto\Documents\OPAS\Produto%2001\Documento%20base\A&#231;&#227;o%20Residuos%20S&#243;lidos%20-%20Catador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rodrigo.barreto\Documents\OPAS\Produto%2001\Documento%20base\A&#231;&#227;o%20Residuos%20S&#243;lidos%20-%20Catador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pt-BR"/>
  <c:pivotSource>
    <c:name>[Ação Residuos Sólidos - Catadores.xlsx]Quant de Conv por UF!Tabela dinâmica1</c:name>
    <c:fmtId val="-1"/>
  </c:pivotSource>
  <c:chart>
    <c:autoTitleDeleted val="1"/>
    <c:pivotFmts>
      <c:pivotFmt>
        <c:idx val="0"/>
        <c:marker>
          <c:symbol val="none"/>
        </c:marker>
        <c:dLbl>
          <c:idx val="0"/>
          <c:spPr/>
          <c:txPr>
            <a:bodyPr/>
            <a:lstStyle/>
            <a:p>
              <a:pPr>
                <a:defRPr/>
              </a:pPr>
              <a:endParaRPr lang="pt-BR"/>
            </a:p>
          </c:txPr>
          <c:showVal val="1"/>
        </c:dLbl>
      </c:pivotFmt>
      <c:pivotFmt>
        <c:idx val="1"/>
        <c:marker>
          <c:symbol val="none"/>
        </c:marker>
        <c:dLbl>
          <c:idx val="0"/>
          <c:spPr/>
          <c:txPr>
            <a:bodyPr/>
            <a:lstStyle/>
            <a:p>
              <a:pPr>
                <a:defRPr/>
              </a:pPr>
              <a:endParaRPr lang="pt-BR"/>
            </a:p>
          </c:txPr>
          <c:showVal val="1"/>
        </c:dLbl>
      </c:pivotFmt>
      <c:pivotFmt>
        <c:idx val="2"/>
        <c:marker>
          <c:symbol val="none"/>
        </c:marker>
        <c:dLbl>
          <c:idx val="0"/>
          <c:spPr/>
          <c:txPr>
            <a:bodyPr/>
            <a:lstStyle/>
            <a:p>
              <a:pPr>
                <a:defRPr/>
              </a:pPr>
              <a:endParaRPr lang="pt-BR"/>
            </a:p>
          </c:txPr>
          <c:showVal val="1"/>
        </c:dLbl>
      </c:pivotFmt>
      <c:pivotFmt>
        <c:idx val="3"/>
        <c:marker>
          <c:symbol val="none"/>
        </c:marker>
        <c:dLbl>
          <c:idx val="0"/>
          <c:spPr/>
          <c:txPr>
            <a:bodyPr/>
            <a:lstStyle/>
            <a:p>
              <a:pPr>
                <a:defRPr/>
              </a:pPr>
              <a:endParaRPr lang="pt-BR"/>
            </a:p>
          </c:txPr>
          <c:showVal val="1"/>
        </c:dLbl>
      </c:pivotFmt>
      <c:pivotFmt>
        <c:idx val="4"/>
        <c:marker>
          <c:symbol val="none"/>
        </c:marker>
        <c:dLbl>
          <c:idx val="0"/>
          <c:spPr/>
          <c:txPr>
            <a:bodyPr/>
            <a:lstStyle/>
            <a:p>
              <a:pPr>
                <a:defRPr/>
              </a:pPr>
              <a:endParaRPr lang="pt-BR"/>
            </a:p>
          </c:txPr>
          <c:showVal val="1"/>
        </c:dLbl>
      </c:pivotFmt>
      <c:pivotFmt>
        <c:idx val="5"/>
        <c:marker>
          <c:symbol val="none"/>
        </c:marker>
        <c:dLbl>
          <c:idx val="0"/>
          <c:spPr/>
          <c:txPr>
            <a:bodyPr/>
            <a:lstStyle/>
            <a:p>
              <a:pPr>
                <a:defRPr/>
              </a:pPr>
              <a:endParaRPr lang="pt-BR"/>
            </a:p>
          </c:txPr>
          <c:showVal val="1"/>
        </c:dLbl>
      </c:pivotFmt>
    </c:pivotFmts>
    <c:plotArea>
      <c:layout/>
      <c:barChart>
        <c:barDir val="col"/>
        <c:grouping val="clustered"/>
        <c:ser>
          <c:idx val="0"/>
          <c:order val="0"/>
          <c:tx>
            <c:strRef>
              <c:f>'Quant de Conv por UF'!$B$3:$B$4</c:f>
              <c:strCache>
                <c:ptCount val="1"/>
                <c:pt idx="0">
                  <c:v>Total</c:v>
                </c:pt>
              </c:strCache>
            </c:strRef>
          </c:tx>
          <c:spPr>
            <a:solidFill>
              <a:schemeClr val="accent1"/>
            </a:solidFill>
          </c:spPr>
          <c:dLbls>
            <c:txPr>
              <a:bodyPr/>
              <a:lstStyle/>
              <a:p>
                <a:pPr>
                  <a:defRPr/>
                </a:pPr>
                <a:endParaRPr lang="pt-BR"/>
              </a:p>
            </c:txPr>
            <c:showVal val="1"/>
          </c:dLbls>
          <c:cat>
            <c:strRef>
              <c:f>'Quant de Conv por UF'!$A$5:$A$24</c:f>
              <c:strCache>
                <c:ptCount val="19"/>
                <c:pt idx="0">
                  <c:v>AC</c:v>
                </c:pt>
                <c:pt idx="1">
                  <c:v>AL</c:v>
                </c:pt>
                <c:pt idx="2">
                  <c:v>AM</c:v>
                </c:pt>
                <c:pt idx="3">
                  <c:v>BA</c:v>
                </c:pt>
                <c:pt idx="4">
                  <c:v>CE</c:v>
                </c:pt>
                <c:pt idx="5">
                  <c:v>DF</c:v>
                </c:pt>
                <c:pt idx="6">
                  <c:v>ES</c:v>
                </c:pt>
                <c:pt idx="7">
                  <c:v>GO</c:v>
                </c:pt>
                <c:pt idx="8">
                  <c:v>MA</c:v>
                </c:pt>
                <c:pt idx="9">
                  <c:v>MG</c:v>
                </c:pt>
                <c:pt idx="10">
                  <c:v>MS</c:v>
                </c:pt>
                <c:pt idx="11">
                  <c:v>PA</c:v>
                </c:pt>
                <c:pt idx="12">
                  <c:v>PR</c:v>
                </c:pt>
                <c:pt idx="13">
                  <c:v>RJ</c:v>
                </c:pt>
                <c:pt idx="14">
                  <c:v>RS</c:v>
                </c:pt>
                <c:pt idx="15">
                  <c:v>SC</c:v>
                </c:pt>
                <c:pt idx="16">
                  <c:v>SE</c:v>
                </c:pt>
                <c:pt idx="17">
                  <c:v>SP</c:v>
                </c:pt>
                <c:pt idx="18">
                  <c:v>TO</c:v>
                </c:pt>
              </c:strCache>
            </c:strRef>
          </c:cat>
          <c:val>
            <c:numRef>
              <c:f>'Quant de Conv por UF'!$B$5:$B$24</c:f>
              <c:numCache>
                <c:formatCode>General</c:formatCode>
                <c:ptCount val="19"/>
                <c:pt idx="0">
                  <c:v>1</c:v>
                </c:pt>
                <c:pt idx="1">
                  <c:v>1</c:v>
                </c:pt>
                <c:pt idx="2">
                  <c:v>1</c:v>
                </c:pt>
                <c:pt idx="3">
                  <c:v>11</c:v>
                </c:pt>
                <c:pt idx="4">
                  <c:v>9</c:v>
                </c:pt>
                <c:pt idx="5">
                  <c:v>12</c:v>
                </c:pt>
                <c:pt idx="6">
                  <c:v>2</c:v>
                </c:pt>
                <c:pt idx="7">
                  <c:v>2</c:v>
                </c:pt>
                <c:pt idx="8">
                  <c:v>1</c:v>
                </c:pt>
                <c:pt idx="9">
                  <c:v>40</c:v>
                </c:pt>
                <c:pt idx="10">
                  <c:v>1</c:v>
                </c:pt>
                <c:pt idx="11">
                  <c:v>1</c:v>
                </c:pt>
                <c:pt idx="12">
                  <c:v>32</c:v>
                </c:pt>
                <c:pt idx="13">
                  <c:v>15</c:v>
                </c:pt>
                <c:pt idx="14">
                  <c:v>12</c:v>
                </c:pt>
                <c:pt idx="15">
                  <c:v>14</c:v>
                </c:pt>
                <c:pt idx="16">
                  <c:v>1</c:v>
                </c:pt>
                <c:pt idx="17">
                  <c:v>42</c:v>
                </c:pt>
                <c:pt idx="18">
                  <c:v>1</c:v>
                </c:pt>
              </c:numCache>
            </c:numRef>
          </c:val>
        </c:ser>
        <c:axId val="73847168"/>
        <c:axId val="73848704"/>
      </c:barChart>
      <c:catAx>
        <c:axId val="73847168"/>
        <c:scaling>
          <c:orientation val="minMax"/>
        </c:scaling>
        <c:axPos val="b"/>
        <c:tickLblPos val="nextTo"/>
        <c:crossAx val="73848704"/>
        <c:crosses val="autoZero"/>
        <c:auto val="1"/>
        <c:lblAlgn val="ctr"/>
        <c:lblOffset val="100"/>
      </c:catAx>
      <c:valAx>
        <c:axId val="73848704"/>
        <c:scaling>
          <c:orientation val="minMax"/>
        </c:scaling>
        <c:axPos val="l"/>
        <c:majorGridlines/>
        <c:numFmt formatCode="General" sourceLinked="1"/>
        <c:tickLblPos val="nextTo"/>
        <c:crossAx val="73847168"/>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pt-BR"/>
  <c:pivotSource>
    <c:name>[Ação Residuos Sólidos - Catadores.xlsx]Objeto!Tabela dinâmica4</c:name>
    <c:fmtId val="-1"/>
  </c:pivotSource>
  <c:chart>
    <c:autoTitleDeleted val="1"/>
    <c:pivotFmts>
      <c:pivotFmt>
        <c:idx val="0"/>
        <c:marker>
          <c:symbol val="none"/>
        </c:marker>
        <c:dLbl>
          <c:idx val="0"/>
          <c:spPr/>
          <c:txPr>
            <a:bodyPr/>
            <a:lstStyle/>
            <a:p>
              <a:pPr>
                <a:defRPr/>
              </a:pPr>
              <a:endParaRPr lang="pt-BR"/>
            </a:p>
          </c:txPr>
          <c:showVal val="1"/>
        </c:dLbl>
      </c:pivotFmt>
      <c:pivotFmt>
        <c:idx val="1"/>
        <c:marker>
          <c:symbol val="none"/>
        </c:marker>
        <c:dLbl>
          <c:idx val="0"/>
          <c:spPr/>
          <c:txPr>
            <a:bodyPr/>
            <a:lstStyle/>
            <a:p>
              <a:pPr>
                <a:defRPr/>
              </a:pPr>
              <a:endParaRPr lang="pt-BR"/>
            </a:p>
          </c:txPr>
          <c:showVal val="1"/>
        </c:dLbl>
      </c:pivotFmt>
      <c:pivotFmt>
        <c:idx val="2"/>
        <c:marker>
          <c:symbol val="none"/>
        </c:marker>
        <c:dLbl>
          <c:idx val="0"/>
          <c:spPr/>
          <c:txPr>
            <a:bodyPr/>
            <a:lstStyle/>
            <a:p>
              <a:pPr>
                <a:defRPr/>
              </a:pPr>
              <a:endParaRPr lang="pt-BR"/>
            </a:p>
          </c:txPr>
          <c:showVal val="1"/>
        </c:dLbl>
      </c:pivotFmt>
      <c:pivotFmt>
        <c:idx val="3"/>
        <c:marker>
          <c:symbol val="none"/>
        </c:marker>
        <c:dLbl>
          <c:idx val="0"/>
          <c:spPr/>
          <c:txPr>
            <a:bodyPr/>
            <a:lstStyle/>
            <a:p>
              <a:pPr>
                <a:defRPr/>
              </a:pPr>
              <a:endParaRPr lang="pt-BR"/>
            </a:p>
          </c:txPr>
          <c:showVal val="1"/>
        </c:dLbl>
      </c:pivotFmt>
      <c:pivotFmt>
        <c:idx val="4"/>
        <c:marker>
          <c:symbol val="none"/>
        </c:marker>
        <c:dLbl>
          <c:idx val="0"/>
          <c:spPr/>
          <c:txPr>
            <a:bodyPr/>
            <a:lstStyle/>
            <a:p>
              <a:pPr>
                <a:defRPr/>
              </a:pPr>
              <a:endParaRPr lang="pt-BR"/>
            </a:p>
          </c:txPr>
          <c:showVal val="1"/>
        </c:dLbl>
      </c:pivotFmt>
      <c:pivotFmt>
        <c:idx val="5"/>
        <c:marker>
          <c:symbol val="none"/>
        </c:marker>
        <c:dLbl>
          <c:idx val="0"/>
          <c:spPr/>
          <c:txPr>
            <a:bodyPr/>
            <a:lstStyle/>
            <a:p>
              <a:pPr>
                <a:defRPr/>
              </a:pPr>
              <a:endParaRPr lang="pt-BR"/>
            </a:p>
          </c:txPr>
          <c:showVal val="1"/>
        </c:dLbl>
      </c:pivotFmt>
      <c:pivotFmt>
        <c:idx val="6"/>
        <c:marker>
          <c:symbol val="none"/>
        </c:marker>
        <c:dLbl>
          <c:idx val="0"/>
          <c:spPr/>
          <c:txPr>
            <a:bodyPr/>
            <a:lstStyle/>
            <a:p>
              <a:pPr>
                <a:defRPr/>
              </a:pPr>
              <a:endParaRPr lang="pt-BR"/>
            </a:p>
          </c:txPr>
          <c:showVal val="1"/>
        </c:dLbl>
      </c:pivotFmt>
      <c:pivotFmt>
        <c:idx val="7"/>
        <c:marker>
          <c:symbol val="none"/>
        </c:marker>
        <c:dLbl>
          <c:idx val="0"/>
          <c:spPr/>
          <c:txPr>
            <a:bodyPr/>
            <a:lstStyle/>
            <a:p>
              <a:pPr>
                <a:defRPr/>
              </a:pPr>
              <a:endParaRPr lang="pt-BR"/>
            </a:p>
          </c:txPr>
          <c:showVal val="1"/>
        </c:dLbl>
      </c:pivotFmt>
      <c:pivotFmt>
        <c:idx val="8"/>
        <c:marker>
          <c:symbol val="none"/>
        </c:marker>
        <c:dLbl>
          <c:idx val="0"/>
          <c:spPr/>
          <c:txPr>
            <a:bodyPr/>
            <a:lstStyle/>
            <a:p>
              <a:pPr>
                <a:defRPr/>
              </a:pPr>
              <a:endParaRPr lang="pt-BR"/>
            </a:p>
          </c:txPr>
          <c:showVal val="1"/>
        </c:dLbl>
      </c:pivotFmt>
      <c:pivotFmt>
        <c:idx val="9"/>
        <c:marker>
          <c:symbol val="none"/>
        </c:marker>
        <c:dLbl>
          <c:idx val="0"/>
          <c:spPr/>
          <c:txPr>
            <a:bodyPr/>
            <a:lstStyle/>
            <a:p>
              <a:pPr>
                <a:defRPr/>
              </a:pPr>
              <a:endParaRPr lang="pt-BR"/>
            </a:p>
          </c:txPr>
          <c:showVal val="1"/>
        </c:dLbl>
      </c:pivotFmt>
      <c:pivotFmt>
        <c:idx val="10"/>
        <c:marker>
          <c:symbol val="none"/>
        </c:marker>
        <c:dLbl>
          <c:idx val="0"/>
          <c:spPr/>
          <c:txPr>
            <a:bodyPr/>
            <a:lstStyle/>
            <a:p>
              <a:pPr>
                <a:defRPr/>
              </a:pPr>
              <a:endParaRPr lang="pt-BR"/>
            </a:p>
          </c:txPr>
          <c:showVal val="1"/>
        </c:dLbl>
      </c:pivotFmt>
      <c:pivotFmt>
        <c:idx val="11"/>
        <c:marker>
          <c:symbol val="none"/>
        </c:marker>
        <c:dLbl>
          <c:idx val="0"/>
          <c:spPr/>
          <c:txPr>
            <a:bodyPr/>
            <a:lstStyle/>
            <a:p>
              <a:pPr>
                <a:defRPr/>
              </a:pPr>
              <a:endParaRPr lang="pt-BR"/>
            </a:p>
          </c:txPr>
          <c:showVal val="1"/>
        </c:dLbl>
      </c:pivotFmt>
      <c:pivotFmt>
        <c:idx val="12"/>
        <c:marker>
          <c:symbol val="none"/>
        </c:marker>
        <c:dLbl>
          <c:idx val="0"/>
          <c:spPr/>
          <c:txPr>
            <a:bodyPr/>
            <a:lstStyle/>
            <a:p>
              <a:pPr>
                <a:defRPr/>
              </a:pPr>
              <a:endParaRPr lang="pt-BR"/>
            </a:p>
          </c:txPr>
          <c:showVal val="1"/>
        </c:dLbl>
      </c:pivotFmt>
      <c:pivotFmt>
        <c:idx val="13"/>
        <c:marker>
          <c:symbol val="none"/>
        </c:marker>
        <c:dLbl>
          <c:idx val="0"/>
          <c:spPr/>
          <c:txPr>
            <a:bodyPr/>
            <a:lstStyle/>
            <a:p>
              <a:pPr>
                <a:defRPr/>
              </a:pPr>
              <a:endParaRPr lang="pt-BR"/>
            </a:p>
          </c:txPr>
          <c:showVal val="1"/>
        </c:dLbl>
      </c:pivotFmt>
    </c:pivotFmts>
    <c:plotArea>
      <c:layout/>
      <c:barChart>
        <c:barDir val="col"/>
        <c:grouping val="clustered"/>
        <c:ser>
          <c:idx val="0"/>
          <c:order val="0"/>
          <c:tx>
            <c:strRef>
              <c:f>Objeto!$B$3:$B$4</c:f>
              <c:strCache>
                <c:ptCount val="1"/>
                <c:pt idx="0">
                  <c:v>Total</c:v>
                </c:pt>
              </c:strCache>
            </c:strRef>
          </c:tx>
          <c:dLbls>
            <c:dLbl>
              <c:idx val="0"/>
              <c:layout>
                <c:manualLayout>
                  <c:x val="0"/>
                  <c:y val="-7.0546737213404206E-3"/>
                </c:manualLayout>
              </c:layout>
              <c:showVal val="1"/>
            </c:dLbl>
            <c:dLbl>
              <c:idx val="1"/>
              <c:layout>
                <c:manualLayout>
                  <c:x val="0"/>
                  <c:y val="1.058201058201058E-2"/>
                </c:manualLayout>
              </c:layout>
              <c:showVal val="1"/>
            </c:dLbl>
            <c:dLbl>
              <c:idx val="6"/>
              <c:layout>
                <c:manualLayout>
                  <c:x val="0"/>
                  <c:y val="1.7636684303350969E-2"/>
                </c:manualLayout>
              </c:layout>
              <c:showVal val="1"/>
            </c:dLbl>
            <c:txPr>
              <a:bodyPr/>
              <a:lstStyle/>
              <a:p>
                <a:pPr>
                  <a:defRPr/>
                </a:pPr>
                <a:endParaRPr lang="pt-BR"/>
              </a:p>
            </c:txPr>
            <c:showVal val="1"/>
          </c:dLbls>
          <c:cat>
            <c:strRef>
              <c:f>Objeto!$A$5:$A$12</c:f>
              <c:strCache>
                <c:ptCount val="7"/>
                <c:pt idx="0">
                  <c:v>Equipamentos</c:v>
                </c:pt>
                <c:pt idx="1">
                  <c:v>Galpão</c:v>
                </c:pt>
                <c:pt idx="2">
                  <c:v>Galpão e equipamentos</c:v>
                </c:pt>
                <c:pt idx="3">
                  <c:v>Galpão e veículos</c:v>
                </c:pt>
                <c:pt idx="4">
                  <c:v>Galpão, veículos e equipamentos</c:v>
                </c:pt>
                <c:pt idx="5">
                  <c:v>Veículos</c:v>
                </c:pt>
                <c:pt idx="6">
                  <c:v>Veículos e equipamentos</c:v>
                </c:pt>
              </c:strCache>
            </c:strRef>
          </c:cat>
          <c:val>
            <c:numRef>
              <c:f>Objeto!$B$5:$B$12</c:f>
              <c:numCache>
                <c:formatCode>General</c:formatCode>
                <c:ptCount val="7"/>
                <c:pt idx="0">
                  <c:v>17</c:v>
                </c:pt>
                <c:pt idx="1">
                  <c:v>12</c:v>
                </c:pt>
                <c:pt idx="2">
                  <c:v>6</c:v>
                </c:pt>
                <c:pt idx="3">
                  <c:v>4</c:v>
                </c:pt>
                <c:pt idx="4">
                  <c:v>22</c:v>
                </c:pt>
                <c:pt idx="5">
                  <c:v>24</c:v>
                </c:pt>
                <c:pt idx="6">
                  <c:v>114</c:v>
                </c:pt>
              </c:numCache>
            </c:numRef>
          </c:val>
        </c:ser>
        <c:gapWidth val="140"/>
        <c:overlap val="-50"/>
        <c:axId val="75344896"/>
        <c:axId val="75354880"/>
      </c:barChart>
      <c:catAx>
        <c:axId val="75344896"/>
        <c:scaling>
          <c:orientation val="minMax"/>
        </c:scaling>
        <c:axPos val="b"/>
        <c:tickLblPos val="nextTo"/>
        <c:txPr>
          <a:bodyPr/>
          <a:lstStyle/>
          <a:p>
            <a:pPr>
              <a:defRPr sz="1000"/>
            </a:pPr>
            <a:endParaRPr lang="pt-BR"/>
          </a:p>
        </c:txPr>
        <c:crossAx val="75354880"/>
        <c:crosses val="autoZero"/>
        <c:auto val="1"/>
        <c:lblAlgn val="ctr"/>
        <c:lblOffset val="100"/>
      </c:catAx>
      <c:valAx>
        <c:axId val="75354880"/>
        <c:scaling>
          <c:orientation val="minMax"/>
        </c:scaling>
        <c:axPos val="l"/>
        <c:majorGridlines/>
        <c:numFmt formatCode="General" sourceLinked="1"/>
        <c:tickLblPos val="nextTo"/>
        <c:crossAx val="75344896"/>
        <c:crosses val="autoZero"/>
        <c:crossBetween val="between"/>
      </c:valAx>
    </c:plotArea>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99755B-2D0A-462F-BED6-9BC83DEEA020}" type="doc">
      <dgm:prSet loTypeId="urn:microsoft.com/office/officeart/2005/8/layout/radial5" loCatId="cycle" qsTypeId="urn:microsoft.com/office/officeart/2005/8/quickstyle/3d1" qsCatId="3D" csTypeId="urn:microsoft.com/office/officeart/2005/8/colors/accent3_2" csCatId="accent3" phldr="1"/>
      <dgm:spPr/>
      <dgm:t>
        <a:bodyPr/>
        <a:lstStyle/>
        <a:p>
          <a:endParaRPr lang="pt-BR"/>
        </a:p>
      </dgm:t>
    </dgm:pt>
    <dgm:pt modelId="{440CAF1F-E7D7-4568-A2C8-036E0C0FA7F5}">
      <dgm:prSet phldrT="[Texto]" custT="1">
        <dgm:style>
          <a:lnRef idx="1">
            <a:schemeClr val="accent1"/>
          </a:lnRef>
          <a:fillRef idx="2">
            <a:schemeClr val="accent1"/>
          </a:fillRef>
          <a:effectRef idx="1">
            <a:schemeClr val="accent1"/>
          </a:effectRef>
          <a:fontRef idx="minor">
            <a:schemeClr val="dk1"/>
          </a:fontRef>
        </dgm:style>
      </dgm:prSet>
      <dgm:spPr>
        <a:solidFill>
          <a:schemeClr val="accent1">
            <a:tint val="50000"/>
            <a:satMod val="300000"/>
          </a:schemeClr>
        </a:solidFill>
      </dgm:spPr>
      <dgm:t>
        <a:bodyPr/>
        <a:lstStyle/>
        <a:p>
          <a:endParaRPr lang="pt-BR" sz="1600" b="1" dirty="0" smtClean="0"/>
        </a:p>
        <a:p>
          <a:r>
            <a:rPr lang="pt-BR" sz="1600" b="1" dirty="0" smtClean="0"/>
            <a:t>CIISC</a:t>
          </a:r>
        </a:p>
        <a:p>
          <a:r>
            <a:rPr lang="pt-BR" sz="1600" b="1" dirty="0" smtClean="0"/>
            <a:t>PRÓ-CATADOR</a:t>
          </a:r>
        </a:p>
        <a:p>
          <a:endParaRPr lang="pt-BR" sz="1600" b="1" dirty="0"/>
        </a:p>
      </dgm:t>
    </dgm:pt>
    <dgm:pt modelId="{C061776F-886C-4E62-8CE9-F46AB4E57628}" type="parTrans" cxnId="{0868E2B1-52BC-4778-AC72-108D021C0778}">
      <dgm:prSet/>
      <dgm:spPr/>
      <dgm:t>
        <a:bodyPr/>
        <a:lstStyle/>
        <a:p>
          <a:endParaRPr lang="pt-BR"/>
        </a:p>
      </dgm:t>
    </dgm:pt>
    <dgm:pt modelId="{2F0D447E-02BE-419B-8092-E194C35FB9D6}" type="sibTrans" cxnId="{0868E2B1-52BC-4778-AC72-108D021C0778}">
      <dgm:prSet/>
      <dgm:spPr/>
      <dgm:t>
        <a:bodyPr/>
        <a:lstStyle/>
        <a:p>
          <a:endParaRPr lang="pt-BR"/>
        </a:p>
      </dgm:t>
    </dgm:pt>
    <dgm:pt modelId="{0E32C97B-D247-43CD-A218-C7FE412C9FD5}">
      <dgm:prSet phldrT="[Texto]"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MEC</a:t>
          </a:r>
          <a:endParaRPr lang="pt-BR" sz="1400" b="1" dirty="0"/>
        </a:p>
      </dgm:t>
    </dgm:pt>
    <dgm:pt modelId="{57F87E4C-8329-49E7-98F9-1740B5D47B45}" type="parTrans" cxnId="{C8C29340-0C32-4B39-9894-E3ABC6F1E539}">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8F6FD54D-7664-42BF-A182-1BC04359543E}" type="sibTrans" cxnId="{C8C29340-0C32-4B39-9894-E3ABC6F1E539}">
      <dgm:prSet/>
      <dgm:spPr/>
      <dgm:t>
        <a:bodyPr/>
        <a:lstStyle/>
        <a:p>
          <a:endParaRPr lang="pt-BR"/>
        </a:p>
      </dgm:t>
    </dgm:pt>
    <dgm:pt modelId="{9E4402D0-D50D-4D46-9B34-D6B5A1375FC2}">
      <dgm:prSet phldrT="[Texto]"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MS</a:t>
          </a:r>
          <a:endParaRPr lang="pt-BR" sz="1400" b="1" dirty="0"/>
        </a:p>
      </dgm:t>
    </dgm:pt>
    <dgm:pt modelId="{7B32E5EC-B0FB-4361-BF79-CF4A62DE15ED}" type="parTrans" cxnId="{CCA879DB-49D7-4404-B4A2-92658723409E}">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F144FF8C-B750-41ED-A31E-B36E2A0608B6}" type="sibTrans" cxnId="{CCA879DB-49D7-4404-B4A2-92658723409E}">
      <dgm:prSet/>
      <dgm:spPr/>
      <dgm:t>
        <a:bodyPr/>
        <a:lstStyle/>
        <a:p>
          <a:endParaRPr lang="pt-BR"/>
        </a:p>
      </dgm:t>
    </dgm:pt>
    <dgm:pt modelId="{C8406C00-B414-4B4A-B071-02E538FE9F32}">
      <dgm:prSet phldrT="[Texto]"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MTE</a:t>
          </a:r>
          <a:endParaRPr lang="pt-BR" sz="1400" b="1" dirty="0"/>
        </a:p>
      </dgm:t>
    </dgm:pt>
    <dgm:pt modelId="{84F9E608-FF93-4B59-AFFC-98FD18774AE9}" type="parTrans" cxnId="{F11A6B5B-7A6F-4E04-8245-22F89F18B43A}">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C24E1588-326D-438B-9781-B1A695FC9A0F}" type="sibTrans" cxnId="{F11A6B5B-7A6F-4E04-8245-22F89F18B43A}">
      <dgm:prSet/>
      <dgm:spPr/>
      <dgm:t>
        <a:bodyPr/>
        <a:lstStyle/>
        <a:p>
          <a:endParaRPr lang="pt-BR"/>
        </a:p>
      </dgm:t>
    </dgm:pt>
    <dgm:pt modelId="{688C505B-E14A-4893-992C-B58670E7F7B2}">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MCTI</a:t>
          </a:r>
          <a:endParaRPr lang="pt-BR" sz="1400" b="1" dirty="0"/>
        </a:p>
      </dgm:t>
    </dgm:pt>
    <dgm:pt modelId="{3934D690-30F8-43D1-AE9E-B4A1A273213C}" type="parTrans" cxnId="{300ABD21-127B-4399-A167-79A576E2A7E7}">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AA1F933D-C618-4CEB-A7DC-96AA1300F2E8}" type="sibTrans" cxnId="{300ABD21-127B-4399-A167-79A576E2A7E7}">
      <dgm:prSet/>
      <dgm:spPr/>
      <dgm:t>
        <a:bodyPr/>
        <a:lstStyle/>
        <a:p>
          <a:endParaRPr lang="pt-BR"/>
        </a:p>
      </dgm:t>
    </dgm:pt>
    <dgm:pt modelId="{D46182DA-6035-4BCC-9B14-071E26817A40}">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MDS</a:t>
          </a:r>
          <a:endParaRPr lang="pt-BR" sz="1400" b="1" dirty="0"/>
        </a:p>
      </dgm:t>
    </dgm:pt>
    <dgm:pt modelId="{FEC97FF3-AAC3-473A-B908-13AAA8D7C152}" type="parTrans" cxnId="{820E5B56-625A-4A52-B7EB-B982FC7D4FC9}">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18EBEA40-2FA9-4AAC-87D3-A8CB95A3833D}" type="sibTrans" cxnId="{820E5B56-625A-4A52-B7EB-B982FC7D4FC9}">
      <dgm:prSet/>
      <dgm:spPr/>
      <dgm:t>
        <a:bodyPr/>
        <a:lstStyle/>
        <a:p>
          <a:endParaRPr lang="pt-BR"/>
        </a:p>
      </dgm:t>
    </dgm:pt>
    <dgm:pt modelId="{78BA524E-EC5A-4D27-B9C5-5E1D23B565AA}">
      <dgm:prSet custT="1">
        <dgm:style>
          <a:lnRef idx="1">
            <a:schemeClr val="accent1"/>
          </a:lnRef>
          <a:fillRef idx="2">
            <a:schemeClr val="accent1"/>
          </a:fillRef>
          <a:effectRef idx="1">
            <a:schemeClr val="accent1"/>
          </a:effectRef>
          <a:fontRef idx="minor">
            <a:schemeClr val="dk1"/>
          </a:fontRef>
        </dgm:style>
      </dgm:prSet>
      <dgm:spPr/>
      <dgm:t>
        <a:bodyPr/>
        <a:lstStyle/>
        <a:p>
          <a:r>
            <a:rPr lang="pt-BR" sz="1200" b="1" dirty="0" smtClean="0"/>
            <a:t>M. CIDADES</a:t>
          </a:r>
          <a:endParaRPr lang="pt-BR" sz="1200" b="1" dirty="0"/>
        </a:p>
      </dgm:t>
    </dgm:pt>
    <dgm:pt modelId="{FF5B89B7-A807-41A2-B492-61EED421556E}" type="parTrans" cxnId="{71329C16-C5D5-4897-9944-65EBBB2B06B7}">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6FD32F43-7F04-432A-A2B7-25DF2D9C78B5}" type="sibTrans" cxnId="{71329C16-C5D5-4897-9944-65EBBB2B06B7}">
      <dgm:prSet/>
      <dgm:spPr/>
      <dgm:t>
        <a:bodyPr/>
        <a:lstStyle/>
        <a:p>
          <a:endParaRPr lang="pt-BR"/>
        </a:p>
      </dgm:t>
    </dgm:pt>
    <dgm:pt modelId="{6799BC66-6580-4DB6-A6C7-2FB2F50F2282}">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MDIC</a:t>
          </a:r>
          <a:endParaRPr lang="pt-BR" sz="1400" b="1" dirty="0"/>
        </a:p>
      </dgm:t>
    </dgm:pt>
    <dgm:pt modelId="{099ED18E-4534-4979-BAA1-41544BD012F9}" type="parTrans" cxnId="{659A228F-B095-4645-A4E8-8BCC283BBA0C}">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8AD0BC1F-BF64-49B5-BCA0-80A25DDC97CB}" type="sibTrans" cxnId="{659A228F-B095-4645-A4E8-8BCC283BBA0C}">
      <dgm:prSet/>
      <dgm:spPr/>
      <dgm:t>
        <a:bodyPr/>
        <a:lstStyle/>
        <a:p>
          <a:endParaRPr lang="pt-BR"/>
        </a:p>
      </dgm:t>
    </dgm:pt>
    <dgm:pt modelId="{EEA09D6E-6202-46ED-94F0-582028DA8472}">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MPS</a:t>
          </a:r>
          <a:endParaRPr lang="pt-BR" sz="1400" b="1" dirty="0"/>
        </a:p>
      </dgm:t>
    </dgm:pt>
    <dgm:pt modelId="{CFEE6A81-3746-45A5-A255-33323F168E38}" type="parTrans" cxnId="{1C04FA37-39BA-474F-85E5-9D33FEE97862}">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5063FF11-EFB8-4ED8-A457-E0F5D1C3464D}" type="sibTrans" cxnId="{1C04FA37-39BA-474F-85E5-9D33FEE97862}">
      <dgm:prSet/>
      <dgm:spPr/>
      <dgm:t>
        <a:bodyPr/>
        <a:lstStyle/>
        <a:p>
          <a:endParaRPr lang="pt-BR"/>
        </a:p>
      </dgm:t>
    </dgm:pt>
    <dgm:pt modelId="{FD0234B3-C1AF-44DD-B3B0-78EACAA3DEF9}">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MPOG</a:t>
          </a:r>
          <a:endParaRPr lang="pt-BR" sz="1400" b="1" dirty="0"/>
        </a:p>
      </dgm:t>
    </dgm:pt>
    <dgm:pt modelId="{303F43D7-AEB0-4E1B-924D-8080B977B090}" type="parTrans" cxnId="{3F2F735E-FC42-4A2F-8C51-5897D364ADBE}">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2A58D2F8-55A2-4CFC-9485-516DDB9F1D13}" type="sibTrans" cxnId="{3F2F735E-FC42-4A2F-8C51-5897D364ADBE}">
      <dgm:prSet/>
      <dgm:spPr/>
      <dgm:t>
        <a:bodyPr/>
        <a:lstStyle/>
        <a:p>
          <a:endParaRPr lang="pt-BR"/>
        </a:p>
      </dgm:t>
    </dgm:pt>
    <dgm:pt modelId="{E1E15230-CEBE-4A6D-A5E9-D5C50E3FEDBF}">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M.TUR</a:t>
          </a:r>
          <a:endParaRPr lang="pt-BR" sz="1400" b="1" dirty="0"/>
        </a:p>
      </dgm:t>
    </dgm:pt>
    <dgm:pt modelId="{077AAE1C-CE13-47C4-BC0E-9B1E16B4CE80}" type="parTrans" cxnId="{C64D2BD3-05FC-4412-9CE0-C93BF0DA2A7E}">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78B2D41D-B3B8-44F9-96F5-5C0901DAA19E}" type="sibTrans" cxnId="{C64D2BD3-05FC-4412-9CE0-C93BF0DA2A7E}">
      <dgm:prSet/>
      <dgm:spPr/>
      <dgm:t>
        <a:bodyPr/>
        <a:lstStyle/>
        <a:p>
          <a:endParaRPr lang="pt-BR"/>
        </a:p>
      </dgm:t>
    </dgm:pt>
    <dgm:pt modelId="{58E8F872-60B3-4FF2-AF0A-03B651D2C081}">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MME</a:t>
          </a:r>
          <a:endParaRPr lang="pt-BR" sz="1400" b="1" dirty="0"/>
        </a:p>
      </dgm:t>
    </dgm:pt>
    <dgm:pt modelId="{0FB43985-9C58-4A27-8A85-F94F2AE6431D}" type="parTrans" cxnId="{451C7E27-0E61-4307-AE77-1906F93BFC55}">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E5CE54C8-2FA9-4025-8F20-BD84A11EF957}" type="sibTrans" cxnId="{451C7E27-0E61-4307-AE77-1906F93BFC55}">
      <dgm:prSet/>
      <dgm:spPr/>
      <dgm:t>
        <a:bodyPr/>
        <a:lstStyle/>
        <a:p>
          <a:endParaRPr lang="pt-BR"/>
        </a:p>
      </dgm:t>
    </dgm:pt>
    <dgm:pt modelId="{B0D335FF-8096-49C3-B804-B57A47FD784C}">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MF</a:t>
          </a:r>
          <a:endParaRPr lang="pt-BR" sz="1400" b="1" dirty="0"/>
        </a:p>
      </dgm:t>
    </dgm:pt>
    <dgm:pt modelId="{FE67D267-0749-49DC-BCA0-8A9D25429095}" type="parTrans" cxnId="{286649BC-8D77-45A0-A593-BB1358E31476}">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4D59F551-1292-4DDE-B6AE-3B44AB19A94E}" type="sibTrans" cxnId="{286649BC-8D77-45A0-A593-BB1358E31476}">
      <dgm:prSet/>
      <dgm:spPr/>
      <dgm:t>
        <a:bodyPr/>
        <a:lstStyle/>
        <a:p>
          <a:endParaRPr lang="pt-BR"/>
        </a:p>
      </dgm:t>
    </dgm:pt>
    <dgm:pt modelId="{C4C9EE0F-640C-4FAC-BC7B-55B5D7C6DD2C}">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SEDH</a:t>
          </a:r>
          <a:endParaRPr lang="pt-BR" sz="1400" b="1" dirty="0"/>
        </a:p>
      </dgm:t>
    </dgm:pt>
    <dgm:pt modelId="{9115C695-5FDC-46B9-974C-265563E09418}" type="parTrans" cxnId="{50C550EE-D0FC-45B6-9273-49D9D9C0A121}">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08672361-EE85-475E-AE1A-779AE0B91E5E}" type="sibTrans" cxnId="{50C550EE-D0FC-45B6-9273-49D9D9C0A121}">
      <dgm:prSet/>
      <dgm:spPr/>
      <dgm:t>
        <a:bodyPr/>
        <a:lstStyle/>
        <a:p>
          <a:endParaRPr lang="pt-BR"/>
        </a:p>
      </dgm:t>
    </dgm:pt>
    <dgm:pt modelId="{615D95D5-131B-4732-AAFB-EF0C8AF362BB}">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BNDES</a:t>
          </a:r>
          <a:endParaRPr lang="pt-BR" sz="1400" b="1" dirty="0"/>
        </a:p>
      </dgm:t>
    </dgm:pt>
    <dgm:pt modelId="{BC8490D0-FD1A-4082-B08B-051B47DDC6EF}" type="parTrans" cxnId="{F163E2EF-B775-42FF-BEB4-BD8C86B99FB9}">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A68A0A2B-8DD1-43DF-A121-FF6072E0FD7F}" type="sibTrans" cxnId="{F163E2EF-B775-42FF-BEB4-BD8C86B99FB9}">
      <dgm:prSet/>
      <dgm:spPr/>
      <dgm:t>
        <a:bodyPr/>
        <a:lstStyle/>
        <a:p>
          <a:endParaRPr lang="pt-BR"/>
        </a:p>
      </dgm:t>
    </dgm:pt>
    <dgm:pt modelId="{91AB2840-238F-48DD-AAA2-181513130BC4}">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CAIXA</a:t>
          </a:r>
          <a:endParaRPr lang="pt-BR" sz="1400" b="1" dirty="0"/>
        </a:p>
      </dgm:t>
    </dgm:pt>
    <dgm:pt modelId="{B2F2D7FC-E70C-4427-AAF3-56BAEAE3D006}" type="parTrans" cxnId="{52DB6DC2-6DE9-4ACE-ABF7-4922B3F0615F}">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4A25AE36-DBE6-40A6-9951-DA797D1B4BEC}" type="sibTrans" cxnId="{52DB6DC2-6DE9-4ACE-ABF7-4922B3F0615F}">
      <dgm:prSet/>
      <dgm:spPr/>
      <dgm:t>
        <a:bodyPr/>
        <a:lstStyle/>
        <a:p>
          <a:endParaRPr lang="pt-BR"/>
        </a:p>
      </dgm:t>
    </dgm:pt>
    <dgm:pt modelId="{DAC264D3-DDF9-4ECB-939D-D79A5B783CD2}">
      <dgm:prSet custT="1">
        <dgm:style>
          <a:lnRef idx="1">
            <a:schemeClr val="accent1"/>
          </a:lnRef>
          <a:fillRef idx="2">
            <a:schemeClr val="accent1"/>
          </a:fillRef>
          <a:effectRef idx="1">
            <a:schemeClr val="accent1"/>
          </a:effectRef>
          <a:fontRef idx="minor">
            <a:schemeClr val="dk1"/>
          </a:fontRef>
        </dgm:style>
      </dgm:prSet>
      <dgm:spPr/>
      <dgm:t>
        <a:bodyPr/>
        <a:lstStyle/>
        <a:p>
          <a:r>
            <a:rPr lang="pt-BR" sz="1200" b="1" dirty="0" smtClean="0"/>
            <a:t>PETROBRAS</a:t>
          </a:r>
          <a:endParaRPr lang="pt-BR" sz="1200" b="1" dirty="0"/>
        </a:p>
      </dgm:t>
    </dgm:pt>
    <dgm:pt modelId="{F2C179AF-C0A9-475A-868F-6849DF7A0F1D}" type="parTrans" cxnId="{270320B4-3BDF-45E1-A547-D90C67247F9D}">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44A209DC-C351-42D5-80DB-212C0D9BD11B}" type="sibTrans" cxnId="{270320B4-3BDF-45E1-A547-D90C67247F9D}">
      <dgm:prSet/>
      <dgm:spPr/>
      <dgm:t>
        <a:bodyPr/>
        <a:lstStyle/>
        <a:p>
          <a:endParaRPr lang="pt-BR"/>
        </a:p>
      </dgm:t>
    </dgm:pt>
    <dgm:pt modelId="{A8AC8412-4CB0-42B7-9199-D4F50A9FA2BA}">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BB/ FBB</a:t>
          </a:r>
          <a:endParaRPr lang="pt-BR" sz="1400" b="1" dirty="0"/>
        </a:p>
      </dgm:t>
    </dgm:pt>
    <dgm:pt modelId="{D998CF67-15B1-46C1-994B-FD6B12A1ED69}" type="parTrans" cxnId="{8E688C26-7318-450F-AC02-EEE9E414E0E2}">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899AB925-0D8F-49E6-A6D0-2C8377E9BF32}" type="sibTrans" cxnId="{8E688C26-7318-450F-AC02-EEE9E414E0E2}">
      <dgm:prSet/>
      <dgm:spPr/>
      <dgm:t>
        <a:bodyPr/>
        <a:lstStyle/>
        <a:p>
          <a:endParaRPr lang="pt-BR"/>
        </a:p>
      </dgm:t>
    </dgm:pt>
    <dgm:pt modelId="{4109E9C7-BC89-4C5F-9D8E-00AC6656305D}">
      <dgm:prSet custT="1">
        <dgm:style>
          <a:lnRef idx="1">
            <a:schemeClr val="accent1"/>
          </a:lnRef>
          <a:fillRef idx="2">
            <a:schemeClr val="accent1"/>
          </a:fillRef>
          <a:effectRef idx="1">
            <a:schemeClr val="accent1"/>
          </a:effectRef>
          <a:fontRef idx="minor">
            <a:schemeClr val="dk1"/>
          </a:fontRef>
        </dgm:style>
      </dgm:prSet>
      <dgm:spPr/>
      <dgm:t>
        <a:bodyPr/>
        <a:lstStyle/>
        <a:p>
          <a:r>
            <a:rPr lang="pt-BR" sz="1200" b="1" dirty="0" smtClean="0"/>
            <a:t>ITAIPÚ</a:t>
          </a:r>
          <a:endParaRPr lang="pt-BR" sz="1200" b="1" dirty="0"/>
        </a:p>
      </dgm:t>
    </dgm:pt>
    <dgm:pt modelId="{2CE63941-8150-4DC2-958C-78D135568FDC}" type="parTrans" cxnId="{81A51EBE-BB61-49C9-8A06-73EEB6C35665}">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47A5E66F-8D73-4CCA-B552-9228D77E7898}" type="sibTrans" cxnId="{81A51EBE-BB61-49C9-8A06-73EEB6C35665}">
      <dgm:prSet/>
      <dgm:spPr/>
      <dgm:t>
        <a:bodyPr/>
        <a:lstStyle/>
        <a:p>
          <a:endParaRPr lang="pt-BR"/>
        </a:p>
      </dgm:t>
    </dgm:pt>
    <dgm:pt modelId="{D7941673-AB50-47CD-9BE9-B47BA041F6C0}">
      <dgm:prSet custT="1">
        <dgm:style>
          <a:lnRef idx="1">
            <a:schemeClr val="accent1"/>
          </a:lnRef>
          <a:fillRef idx="2">
            <a:schemeClr val="accent1"/>
          </a:fillRef>
          <a:effectRef idx="1">
            <a:schemeClr val="accent1"/>
          </a:effectRef>
          <a:fontRef idx="minor">
            <a:schemeClr val="dk1"/>
          </a:fontRef>
        </dgm:style>
      </dgm:prSet>
      <dgm:spPr/>
      <dgm:t>
        <a:bodyPr/>
        <a:lstStyle/>
        <a:p>
          <a:r>
            <a:rPr lang="pt-BR" sz="1200" b="1" dirty="0" smtClean="0"/>
            <a:t>FUNASA</a:t>
          </a:r>
          <a:endParaRPr lang="pt-BR" sz="1200" b="1" dirty="0"/>
        </a:p>
      </dgm:t>
    </dgm:pt>
    <dgm:pt modelId="{6C495270-3594-4034-888B-9E0C9DABB3BF}" type="parTrans" cxnId="{F53C5D26-C31E-4083-AE53-B5FCDFC4ED01}">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1C3EE7E3-A2D5-46E4-9C04-6BEC2A96031E}" type="sibTrans" cxnId="{F53C5D26-C31E-4083-AE53-B5FCDFC4ED01}">
      <dgm:prSet/>
      <dgm:spPr/>
      <dgm:t>
        <a:bodyPr/>
        <a:lstStyle/>
        <a:p>
          <a:endParaRPr lang="pt-BR"/>
        </a:p>
      </dgm:t>
    </dgm:pt>
    <dgm:pt modelId="{330330FF-FBBF-4E1C-B519-6D2D77FD4F7D}">
      <dgm:prSet custT="1">
        <dgm:style>
          <a:lnRef idx="1">
            <a:schemeClr val="accent1"/>
          </a:lnRef>
          <a:fillRef idx="2">
            <a:schemeClr val="accent1"/>
          </a:fillRef>
          <a:effectRef idx="1">
            <a:schemeClr val="accent1"/>
          </a:effectRef>
          <a:fontRef idx="minor">
            <a:schemeClr val="dk1"/>
          </a:fontRef>
        </dgm:style>
      </dgm:prSet>
      <dgm:spPr/>
      <dgm:t>
        <a:bodyPr/>
        <a:lstStyle/>
        <a:p>
          <a:r>
            <a:rPr lang="pt-BR" sz="1200" b="1" dirty="0" smtClean="0"/>
            <a:t>ELETROBRAS</a:t>
          </a:r>
          <a:endParaRPr lang="pt-BR" sz="1200" b="1" dirty="0"/>
        </a:p>
      </dgm:t>
    </dgm:pt>
    <dgm:pt modelId="{2894363E-B405-4263-869A-C13DB7226DE5}" type="parTrans" cxnId="{9735276A-51B5-4E02-8238-9545645E937A}">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A1F913C9-5516-48C0-AB3A-A10C9E74D5FC}" type="sibTrans" cxnId="{9735276A-51B5-4E02-8238-9545645E937A}">
      <dgm:prSet/>
      <dgm:spPr/>
      <dgm:t>
        <a:bodyPr/>
        <a:lstStyle/>
        <a:p>
          <a:endParaRPr lang="pt-BR"/>
        </a:p>
      </dgm:t>
    </dgm:pt>
    <dgm:pt modelId="{A6400067-2BE7-41E9-9265-9472C2D9586C}">
      <dgm:prSet custT="1">
        <dgm:style>
          <a:lnRef idx="1">
            <a:schemeClr val="accent1"/>
          </a:lnRef>
          <a:fillRef idx="2">
            <a:schemeClr val="accent1"/>
          </a:fillRef>
          <a:effectRef idx="1">
            <a:schemeClr val="accent1"/>
          </a:effectRef>
          <a:fontRef idx="minor">
            <a:schemeClr val="dk1"/>
          </a:fontRef>
        </dgm:style>
      </dgm:prSet>
      <dgm:spPr/>
      <dgm:t>
        <a:bodyPr/>
        <a:lstStyle/>
        <a:p>
          <a:r>
            <a:rPr lang="pt-BR" sz="1400" b="1" dirty="0" smtClean="0"/>
            <a:t>IPEA</a:t>
          </a:r>
          <a:endParaRPr lang="pt-BR" sz="1400" b="1" dirty="0"/>
        </a:p>
      </dgm:t>
    </dgm:pt>
    <dgm:pt modelId="{BDF6B49C-9371-4EB2-A071-FB791E046562}" type="parTrans" cxnId="{52760AE9-8C47-48D0-AB6D-17B681B64261}">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DDD924FD-5170-445F-B501-D0D4D29D2DB7}" type="sibTrans" cxnId="{52760AE9-8C47-48D0-AB6D-17B681B64261}">
      <dgm:prSet/>
      <dgm:spPr/>
      <dgm:t>
        <a:bodyPr/>
        <a:lstStyle/>
        <a:p>
          <a:endParaRPr lang="pt-BR"/>
        </a:p>
      </dgm:t>
    </dgm:pt>
    <dgm:pt modelId="{56DAD32A-D0E5-4ED9-981B-7B5B8CE27512}">
      <dgm:prSet phldrT="[Texto]" custT="1">
        <dgm:style>
          <a:lnRef idx="1">
            <a:schemeClr val="accent1"/>
          </a:lnRef>
          <a:fillRef idx="2">
            <a:schemeClr val="accent1"/>
          </a:fillRef>
          <a:effectRef idx="1">
            <a:schemeClr val="accent1"/>
          </a:effectRef>
          <a:fontRef idx="minor">
            <a:schemeClr val="dk1"/>
          </a:fontRef>
        </dgm:style>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pt-BR" sz="1200" b="1" dirty="0" smtClean="0"/>
            <a:t>CASA</a:t>
          </a:r>
          <a:r>
            <a:rPr lang="pt-BR" sz="1400" b="1" dirty="0" smtClean="0"/>
            <a:t> </a:t>
          </a:r>
          <a:r>
            <a:rPr lang="pt-BR" sz="1200" b="1" dirty="0" smtClean="0"/>
            <a:t>CIVIL</a:t>
          </a:r>
        </a:p>
        <a:p>
          <a:pPr defTabSz="622300">
            <a:lnSpc>
              <a:spcPct val="90000"/>
            </a:lnSpc>
            <a:spcBef>
              <a:spcPct val="0"/>
            </a:spcBef>
            <a:spcAft>
              <a:spcPct val="35000"/>
            </a:spcAft>
          </a:pPr>
          <a:r>
            <a:rPr lang="pt-BR" sz="1400" b="1" dirty="0" smtClean="0"/>
            <a:t>              </a:t>
          </a:r>
          <a:endParaRPr lang="pt-BR" sz="1400" b="1" dirty="0"/>
        </a:p>
      </dgm:t>
    </dgm:pt>
    <dgm:pt modelId="{A44084FD-B6EA-41E1-B0E3-E829A826AE86}" type="sibTrans" cxnId="{D5C18A47-A1E4-4F68-BDCC-B5380BDCB351}">
      <dgm:prSet/>
      <dgm:spPr/>
      <dgm:t>
        <a:bodyPr/>
        <a:lstStyle/>
        <a:p>
          <a:endParaRPr lang="pt-BR"/>
        </a:p>
      </dgm:t>
    </dgm:pt>
    <dgm:pt modelId="{EF27E14F-96E9-41B3-B8A3-358C8181DC48}" type="parTrans" cxnId="{D5C18A47-A1E4-4F68-BDCC-B5380BDCB351}">
      <dgm:prSet>
        <dgm:style>
          <a:lnRef idx="1">
            <a:schemeClr val="accent1"/>
          </a:lnRef>
          <a:fillRef idx="2">
            <a:schemeClr val="accent1"/>
          </a:fillRef>
          <a:effectRef idx="1">
            <a:schemeClr val="accent1"/>
          </a:effectRef>
          <a:fontRef idx="minor">
            <a:schemeClr val="dk1"/>
          </a:fontRef>
        </dgm:style>
      </dgm:prSet>
      <dgm:spPr/>
      <dgm:t>
        <a:bodyPr/>
        <a:lstStyle/>
        <a:p>
          <a:endParaRPr lang="pt-BR"/>
        </a:p>
      </dgm:t>
    </dgm:pt>
    <dgm:pt modelId="{FF6AC173-71A6-4E06-8786-CA5A38F05FAF}" type="pres">
      <dgm:prSet presAssocID="{8299755B-2D0A-462F-BED6-9BC83DEEA020}" presName="Name0" presStyleCnt="0">
        <dgm:presLayoutVars>
          <dgm:chMax val="1"/>
          <dgm:dir/>
          <dgm:animLvl val="ctr"/>
          <dgm:resizeHandles val="exact"/>
        </dgm:presLayoutVars>
      </dgm:prSet>
      <dgm:spPr/>
      <dgm:t>
        <a:bodyPr/>
        <a:lstStyle/>
        <a:p>
          <a:endParaRPr lang="pt-BR"/>
        </a:p>
      </dgm:t>
    </dgm:pt>
    <dgm:pt modelId="{F9D8C7F4-379E-47A6-9FBB-AD92C4A3D172}" type="pres">
      <dgm:prSet presAssocID="{440CAF1F-E7D7-4568-A2C8-036E0C0FA7F5}" presName="centerShape" presStyleLbl="node0" presStyleIdx="0" presStyleCnt="1" custScaleX="492185" custScaleY="359197" custLinFactNeighborX="-47" custLinFactNeighborY="0"/>
      <dgm:spPr/>
      <dgm:t>
        <a:bodyPr/>
        <a:lstStyle/>
        <a:p>
          <a:endParaRPr lang="pt-BR"/>
        </a:p>
      </dgm:t>
    </dgm:pt>
    <dgm:pt modelId="{4A728266-6ABF-4233-931A-DE54B6531C0A}" type="pres">
      <dgm:prSet presAssocID="{EF27E14F-96E9-41B3-B8A3-358C8181DC48}" presName="parTrans" presStyleLbl="sibTrans2D1" presStyleIdx="0" presStyleCnt="22" custScaleX="67078"/>
      <dgm:spPr>
        <a:prstGeom prst="leftRightArrow">
          <a:avLst/>
        </a:prstGeom>
      </dgm:spPr>
      <dgm:t>
        <a:bodyPr/>
        <a:lstStyle/>
        <a:p>
          <a:endParaRPr lang="pt-BR"/>
        </a:p>
      </dgm:t>
    </dgm:pt>
    <dgm:pt modelId="{96DDCEF4-518E-4F56-8AF7-BD44420ABAA7}" type="pres">
      <dgm:prSet presAssocID="{EF27E14F-96E9-41B3-B8A3-358C8181DC48}" presName="connectorText" presStyleLbl="sibTrans2D1" presStyleIdx="0" presStyleCnt="22"/>
      <dgm:spPr/>
      <dgm:t>
        <a:bodyPr/>
        <a:lstStyle/>
        <a:p>
          <a:endParaRPr lang="pt-BR"/>
        </a:p>
      </dgm:t>
    </dgm:pt>
    <dgm:pt modelId="{2137EF64-3DAC-4F02-9AE5-ACED8BB688DC}" type="pres">
      <dgm:prSet presAssocID="{56DAD32A-D0E5-4ED9-981B-7B5B8CE27512}" presName="node" presStyleLbl="node1" presStyleIdx="0" presStyleCnt="22" custScaleX="128029" custScaleY="122609">
        <dgm:presLayoutVars>
          <dgm:bulletEnabled val="1"/>
        </dgm:presLayoutVars>
      </dgm:prSet>
      <dgm:spPr/>
      <dgm:t>
        <a:bodyPr/>
        <a:lstStyle/>
        <a:p>
          <a:endParaRPr lang="pt-BR"/>
        </a:p>
      </dgm:t>
    </dgm:pt>
    <dgm:pt modelId="{CA475018-B447-4EDC-A55B-85F4B76777DE}" type="pres">
      <dgm:prSet presAssocID="{57F87E4C-8329-49E7-98F9-1740B5D47B45}" presName="parTrans" presStyleLbl="sibTrans2D1" presStyleIdx="1" presStyleCnt="22" custScaleX="67078" custLinFactNeighborX="4241" custLinFactNeighborY="-2748"/>
      <dgm:spPr>
        <a:prstGeom prst="leftRightArrow">
          <a:avLst/>
        </a:prstGeom>
      </dgm:spPr>
      <dgm:t>
        <a:bodyPr/>
        <a:lstStyle/>
        <a:p>
          <a:endParaRPr lang="pt-BR"/>
        </a:p>
      </dgm:t>
    </dgm:pt>
    <dgm:pt modelId="{9159DA7B-17AC-4129-94DC-9E3F8100076B}" type="pres">
      <dgm:prSet presAssocID="{57F87E4C-8329-49E7-98F9-1740B5D47B45}" presName="connectorText" presStyleLbl="sibTrans2D1" presStyleIdx="1" presStyleCnt="22"/>
      <dgm:spPr/>
      <dgm:t>
        <a:bodyPr/>
        <a:lstStyle/>
        <a:p>
          <a:endParaRPr lang="pt-BR"/>
        </a:p>
      </dgm:t>
    </dgm:pt>
    <dgm:pt modelId="{ABC63EF3-2C53-4F95-9BBD-52F72B13B943}" type="pres">
      <dgm:prSet presAssocID="{0E32C97B-D247-43CD-A218-C7FE412C9FD5}" presName="node" presStyleLbl="node1" presStyleIdx="1" presStyleCnt="22" custScaleX="128029" custScaleY="122609">
        <dgm:presLayoutVars>
          <dgm:bulletEnabled val="1"/>
        </dgm:presLayoutVars>
      </dgm:prSet>
      <dgm:spPr/>
      <dgm:t>
        <a:bodyPr/>
        <a:lstStyle/>
        <a:p>
          <a:endParaRPr lang="pt-BR"/>
        </a:p>
      </dgm:t>
    </dgm:pt>
    <dgm:pt modelId="{5A991D57-61BE-4EB3-A5CF-EB342FF5D0CF}" type="pres">
      <dgm:prSet presAssocID="{7B32E5EC-B0FB-4361-BF79-CF4A62DE15ED}" presName="parTrans" presStyleLbl="sibTrans2D1" presStyleIdx="2" presStyleCnt="22" custScaleX="67078"/>
      <dgm:spPr>
        <a:prstGeom prst="leftRightArrow">
          <a:avLst/>
        </a:prstGeom>
      </dgm:spPr>
      <dgm:t>
        <a:bodyPr/>
        <a:lstStyle/>
        <a:p>
          <a:endParaRPr lang="pt-BR"/>
        </a:p>
      </dgm:t>
    </dgm:pt>
    <dgm:pt modelId="{321CBB56-FF14-49A3-B03F-C6B39E96021E}" type="pres">
      <dgm:prSet presAssocID="{7B32E5EC-B0FB-4361-BF79-CF4A62DE15ED}" presName="connectorText" presStyleLbl="sibTrans2D1" presStyleIdx="2" presStyleCnt="22"/>
      <dgm:spPr/>
      <dgm:t>
        <a:bodyPr/>
        <a:lstStyle/>
        <a:p>
          <a:endParaRPr lang="pt-BR"/>
        </a:p>
      </dgm:t>
    </dgm:pt>
    <dgm:pt modelId="{2332434E-E3B7-4235-817D-1DB824A07F48}" type="pres">
      <dgm:prSet presAssocID="{9E4402D0-D50D-4D46-9B34-D6B5A1375FC2}" presName="node" presStyleLbl="node1" presStyleIdx="2" presStyleCnt="22" custScaleX="128029" custScaleY="122609">
        <dgm:presLayoutVars>
          <dgm:bulletEnabled val="1"/>
        </dgm:presLayoutVars>
      </dgm:prSet>
      <dgm:spPr/>
      <dgm:t>
        <a:bodyPr/>
        <a:lstStyle/>
        <a:p>
          <a:endParaRPr lang="pt-BR"/>
        </a:p>
      </dgm:t>
    </dgm:pt>
    <dgm:pt modelId="{EB7F2BBD-2081-4898-A1CC-D8C7415B858E}" type="pres">
      <dgm:prSet presAssocID="{84F9E608-FF93-4B59-AFFC-98FD18774AE9}" presName="parTrans" presStyleLbl="sibTrans2D1" presStyleIdx="3" presStyleCnt="22" custScaleX="67078"/>
      <dgm:spPr>
        <a:prstGeom prst="leftRightArrow">
          <a:avLst/>
        </a:prstGeom>
      </dgm:spPr>
      <dgm:t>
        <a:bodyPr/>
        <a:lstStyle/>
        <a:p>
          <a:endParaRPr lang="pt-BR"/>
        </a:p>
      </dgm:t>
    </dgm:pt>
    <dgm:pt modelId="{3A7562F8-1FF1-4533-912C-30023647EAEC}" type="pres">
      <dgm:prSet presAssocID="{84F9E608-FF93-4B59-AFFC-98FD18774AE9}" presName="connectorText" presStyleLbl="sibTrans2D1" presStyleIdx="3" presStyleCnt="22"/>
      <dgm:spPr/>
      <dgm:t>
        <a:bodyPr/>
        <a:lstStyle/>
        <a:p>
          <a:endParaRPr lang="pt-BR"/>
        </a:p>
      </dgm:t>
    </dgm:pt>
    <dgm:pt modelId="{A77AE2DD-5F67-4854-B601-3A86CE73A4E0}" type="pres">
      <dgm:prSet presAssocID="{C8406C00-B414-4B4A-B071-02E538FE9F32}" presName="node" presStyleLbl="node1" presStyleIdx="3" presStyleCnt="22" custScaleX="128029" custScaleY="122609">
        <dgm:presLayoutVars>
          <dgm:bulletEnabled val="1"/>
        </dgm:presLayoutVars>
      </dgm:prSet>
      <dgm:spPr/>
      <dgm:t>
        <a:bodyPr/>
        <a:lstStyle/>
        <a:p>
          <a:endParaRPr lang="pt-BR"/>
        </a:p>
      </dgm:t>
    </dgm:pt>
    <dgm:pt modelId="{23E9CA29-4F89-40DC-AC58-069BC2A5508A}" type="pres">
      <dgm:prSet presAssocID="{3934D690-30F8-43D1-AE9E-B4A1A273213C}" presName="parTrans" presStyleLbl="sibTrans2D1" presStyleIdx="4" presStyleCnt="22" custScaleX="67078"/>
      <dgm:spPr>
        <a:prstGeom prst="leftRightArrow">
          <a:avLst/>
        </a:prstGeom>
      </dgm:spPr>
      <dgm:t>
        <a:bodyPr/>
        <a:lstStyle/>
        <a:p>
          <a:endParaRPr lang="pt-BR"/>
        </a:p>
      </dgm:t>
    </dgm:pt>
    <dgm:pt modelId="{6375E76D-8A4E-4674-9B8B-A1514E8E6B99}" type="pres">
      <dgm:prSet presAssocID="{3934D690-30F8-43D1-AE9E-B4A1A273213C}" presName="connectorText" presStyleLbl="sibTrans2D1" presStyleIdx="4" presStyleCnt="22"/>
      <dgm:spPr/>
      <dgm:t>
        <a:bodyPr/>
        <a:lstStyle/>
        <a:p>
          <a:endParaRPr lang="pt-BR"/>
        </a:p>
      </dgm:t>
    </dgm:pt>
    <dgm:pt modelId="{C75E33F4-209E-40E7-B749-2E1313668F6A}" type="pres">
      <dgm:prSet presAssocID="{688C505B-E14A-4893-992C-B58670E7F7B2}" presName="node" presStyleLbl="node1" presStyleIdx="4" presStyleCnt="22" custScaleX="128029" custScaleY="122609">
        <dgm:presLayoutVars>
          <dgm:bulletEnabled val="1"/>
        </dgm:presLayoutVars>
      </dgm:prSet>
      <dgm:spPr/>
      <dgm:t>
        <a:bodyPr/>
        <a:lstStyle/>
        <a:p>
          <a:endParaRPr lang="pt-BR"/>
        </a:p>
      </dgm:t>
    </dgm:pt>
    <dgm:pt modelId="{0CC026F1-96FC-4829-9AE0-53494231AAC6}" type="pres">
      <dgm:prSet presAssocID="{FEC97FF3-AAC3-473A-B908-13AAA8D7C152}" presName="parTrans" presStyleLbl="sibTrans2D1" presStyleIdx="5" presStyleCnt="22" custScaleX="67078"/>
      <dgm:spPr>
        <a:prstGeom prst="leftRightArrow">
          <a:avLst/>
        </a:prstGeom>
      </dgm:spPr>
      <dgm:t>
        <a:bodyPr/>
        <a:lstStyle/>
        <a:p>
          <a:endParaRPr lang="pt-BR"/>
        </a:p>
      </dgm:t>
    </dgm:pt>
    <dgm:pt modelId="{D3053E24-7DC4-4C45-AF09-797002025E5B}" type="pres">
      <dgm:prSet presAssocID="{FEC97FF3-AAC3-473A-B908-13AAA8D7C152}" presName="connectorText" presStyleLbl="sibTrans2D1" presStyleIdx="5" presStyleCnt="22"/>
      <dgm:spPr/>
      <dgm:t>
        <a:bodyPr/>
        <a:lstStyle/>
        <a:p>
          <a:endParaRPr lang="pt-BR"/>
        </a:p>
      </dgm:t>
    </dgm:pt>
    <dgm:pt modelId="{5B73A90D-7838-4131-A71F-C74BDD7BADEE}" type="pres">
      <dgm:prSet presAssocID="{D46182DA-6035-4BCC-9B14-071E26817A40}" presName="node" presStyleLbl="node1" presStyleIdx="5" presStyleCnt="22" custScaleX="128029" custScaleY="122609">
        <dgm:presLayoutVars>
          <dgm:bulletEnabled val="1"/>
        </dgm:presLayoutVars>
      </dgm:prSet>
      <dgm:spPr/>
      <dgm:t>
        <a:bodyPr/>
        <a:lstStyle/>
        <a:p>
          <a:endParaRPr lang="pt-BR"/>
        </a:p>
      </dgm:t>
    </dgm:pt>
    <dgm:pt modelId="{C28DDC93-5779-4621-B4AE-24125D8235E9}" type="pres">
      <dgm:prSet presAssocID="{FF5B89B7-A807-41A2-B492-61EED421556E}" presName="parTrans" presStyleLbl="sibTrans2D1" presStyleIdx="6" presStyleCnt="22" custScaleX="67078"/>
      <dgm:spPr>
        <a:prstGeom prst="leftRightArrow">
          <a:avLst/>
        </a:prstGeom>
      </dgm:spPr>
      <dgm:t>
        <a:bodyPr/>
        <a:lstStyle/>
        <a:p>
          <a:endParaRPr lang="pt-BR"/>
        </a:p>
      </dgm:t>
    </dgm:pt>
    <dgm:pt modelId="{B96156AF-5FD8-40C5-85E8-F0A4B9271F8E}" type="pres">
      <dgm:prSet presAssocID="{FF5B89B7-A807-41A2-B492-61EED421556E}" presName="connectorText" presStyleLbl="sibTrans2D1" presStyleIdx="6" presStyleCnt="22"/>
      <dgm:spPr/>
      <dgm:t>
        <a:bodyPr/>
        <a:lstStyle/>
        <a:p>
          <a:endParaRPr lang="pt-BR"/>
        </a:p>
      </dgm:t>
    </dgm:pt>
    <dgm:pt modelId="{ADFADEE0-5366-47AB-AA89-347B757FE076}" type="pres">
      <dgm:prSet presAssocID="{78BA524E-EC5A-4D27-B9C5-5E1D23B565AA}" presName="node" presStyleLbl="node1" presStyleIdx="6" presStyleCnt="22" custScaleX="128029" custScaleY="122609">
        <dgm:presLayoutVars>
          <dgm:bulletEnabled val="1"/>
        </dgm:presLayoutVars>
      </dgm:prSet>
      <dgm:spPr/>
      <dgm:t>
        <a:bodyPr/>
        <a:lstStyle/>
        <a:p>
          <a:endParaRPr lang="pt-BR"/>
        </a:p>
      </dgm:t>
    </dgm:pt>
    <dgm:pt modelId="{3571E3D6-4F62-4E11-BBFE-2CE5E4C498E3}" type="pres">
      <dgm:prSet presAssocID="{099ED18E-4534-4979-BAA1-41544BD012F9}" presName="parTrans" presStyleLbl="sibTrans2D1" presStyleIdx="7" presStyleCnt="22" custScaleX="67078"/>
      <dgm:spPr>
        <a:prstGeom prst="leftRightArrow">
          <a:avLst/>
        </a:prstGeom>
      </dgm:spPr>
      <dgm:t>
        <a:bodyPr/>
        <a:lstStyle/>
        <a:p>
          <a:endParaRPr lang="pt-BR"/>
        </a:p>
      </dgm:t>
    </dgm:pt>
    <dgm:pt modelId="{0CB4EC0E-16AD-47CC-8DCC-5C0B0FF05B69}" type="pres">
      <dgm:prSet presAssocID="{099ED18E-4534-4979-BAA1-41544BD012F9}" presName="connectorText" presStyleLbl="sibTrans2D1" presStyleIdx="7" presStyleCnt="22"/>
      <dgm:spPr/>
      <dgm:t>
        <a:bodyPr/>
        <a:lstStyle/>
        <a:p>
          <a:endParaRPr lang="pt-BR"/>
        </a:p>
      </dgm:t>
    </dgm:pt>
    <dgm:pt modelId="{FA9F1FC5-5588-4313-B12A-D5322C5E0F83}" type="pres">
      <dgm:prSet presAssocID="{6799BC66-6580-4DB6-A6C7-2FB2F50F2282}" presName="node" presStyleLbl="node1" presStyleIdx="7" presStyleCnt="22" custScaleX="128029" custScaleY="122609">
        <dgm:presLayoutVars>
          <dgm:bulletEnabled val="1"/>
        </dgm:presLayoutVars>
      </dgm:prSet>
      <dgm:spPr/>
      <dgm:t>
        <a:bodyPr/>
        <a:lstStyle/>
        <a:p>
          <a:endParaRPr lang="pt-BR"/>
        </a:p>
      </dgm:t>
    </dgm:pt>
    <dgm:pt modelId="{A7859CDE-9A7E-4FC1-B738-D4688776111E}" type="pres">
      <dgm:prSet presAssocID="{CFEE6A81-3746-45A5-A255-33323F168E38}" presName="parTrans" presStyleLbl="sibTrans2D1" presStyleIdx="8" presStyleCnt="22" custScaleX="67078"/>
      <dgm:spPr>
        <a:prstGeom prst="leftRightArrow">
          <a:avLst/>
        </a:prstGeom>
      </dgm:spPr>
      <dgm:t>
        <a:bodyPr/>
        <a:lstStyle/>
        <a:p>
          <a:endParaRPr lang="pt-BR"/>
        </a:p>
      </dgm:t>
    </dgm:pt>
    <dgm:pt modelId="{3E66933E-CA97-4D1F-A480-01723C597B3A}" type="pres">
      <dgm:prSet presAssocID="{CFEE6A81-3746-45A5-A255-33323F168E38}" presName="connectorText" presStyleLbl="sibTrans2D1" presStyleIdx="8" presStyleCnt="22"/>
      <dgm:spPr/>
      <dgm:t>
        <a:bodyPr/>
        <a:lstStyle/>
        <a:p>
          <a:endParaRPr lang="pt-BR"/>
        </a:p>
      </dgm:t>
    </dgm:pt>
    <dgm:pt modelId="{C20C0008-860A-4937-9F9E-EBAC07732C8A}" type="pres">
      <dgm:prSet presAssocID="{EEA09D6E-6202-46ED-94F0-582028DA8472}" presName="node" presStyleLbl="node1" presStyleIdx="8" presStyleCnt="22" custScaleX="128029" custScaleY="122609">
        <dgm:presLayoutVars>
          <dgm:bulletEnabled val="1"/>
        </dgm:presLayoutVars>
      </dgm:prSet>
      <dgm:spPr/>
      <dgm:t>
        <a:bodyPr/>
        <a:lstStyle/>
        <a:p>
          <a:endParaRPr lang="pt-BR"/>
        </a:p>
      </dgm:t>
    </dgm:pt>
    <dgm:pt modelId="{717B2452-BA40-430B-B0BC-A309B639A696}" type="pres">
      <dgm:prSet presAssocID="{303F43D7-AEB0-4E1B-924D-8080B977B090}" presName="parTrans" presStyleLbl="sibTrans2D1" presStyleIdx="9" presStyleCnt="22" custScaleX="67078"/>
      <dgm:spPr>
        <a:prstGeom prst="leftRightArrow">
          <a:avLst/>
        </a:prstGeom>
      </dgm:spPr>
      <dgm:t>
        <a:bodyPr/>
        <a:lstStyle/>
        <a:p>
          <a:endParaRPr lang="pt-BR"/>
        </a:p>
      </dgm:t>
    </dgm:pt>
    <dgm:pt modelId="{0B9940EA-6E37-46FA-B4FD-073D86F94860}" type="pres">
      <dgm:prSet presAssocID="{303F43D7-AEB0-4E1B-924D-8080B977B090}" presName="connectorText" presStyleLbl="sibTrans2D1" presStyleIdx="9" presStyleCnt="22"/>
      <dgm:spPr/>
      <dgm:t>
        <a:bodyPr/>
        <a:lstStyle/>
        <a:p>
          <a:endParaRPr lang="pt-BR"/>
        </a:p>
      </dgm:t>
    </dgm:pt>
    <dgm:pt modelId="{7E21D4E4-3B76-43B6-BFD8-0B5157FD8141}" type="pres">
      <dgm:prSet presAssocID="{FD0234B3-C1AF-44DD-B3B0-78EACAA3DEF9}" presName="node" presStyleLbl="node1" presStyleIdx="9" presStyleCnt="22" custScaleX="128029" custScaleY="122609">
        <dgm:presLayoutVars>
          <dgm:bulletEnabled val="1"/>
        </dgm:presLayoutVars>
      </dgm:prSet>
      <dgm:spPr/>
      <dgm:t>
        <a:bodyPr/>
        <a:lstStyle/>
        <a:p>
          <a:endParaRPr lang="pt-BR"/>
        </a:p>
      </dgm:t>
    </dgm:pt>
    <dgm:pt modelId="{34B58B75-05E6-4E05-95B0-18CDE1F57F9F}" type="pres">
      <dgm:prSet presAssocID="{077AAE1C-CE13-47C4-BC0E-9B1E16B4CE80}" presName="parTrans" presStyleLbl="sibTrans2D1" presStyleIdx="10" presStyleCnt="22" custScaleX="67077"/>
      <dgm:spPr>
        <a:prstGeom prst="leftRightArrow">
          <a:avLst/>
        </a:prstGeom>
      </dgm:spPr>
      <dgm:t>
        <a:bodyPr/>
        <a:lstStyle/>
        <a:p>
          <a:endParaRPr lang="pt-BR"/>
        </a:p>
      </dgm:t>
    </dgm:pt>
    <dgm:pt modelId="{1FEE2061-5440-4CC2-8A55-CF0D6F9A0794}" type="pres">
      <dgm:prSet presAssocID="{077AAE1C-CE13-47C4-BC0E-9B1E16B4CE80}" presName="connectorText" presStyleLbl="sibTrans2D1" presStyleIdx="10" presStyleCnt="22"/>
      <dgm:spPr/>
      <dgm:t>
        <a:bodyPr/>
        <a:lstStyle/>
        <a:p>
          <a:endParaRPr lang="pt-BR"/>
        </a:p>
      </dgm:t>
    </dgm:pt>
    <dgm:pt modelId="{029A3CC1-E496-4827-8E1F-87A9CF4218C8}" type="pres">
      <dgm:prSet presAssocID="{E1E15230-CEBE-4A6D-A5E9-D5C50E3FEDBF}" presName="node" presStyleLbl="node1" presStyleIdx="10" presStyleCnt="22" custScaleX="128029" custScaleY="122609">
        <dgm:presLayoutVars>
          <dgm:bulletEnabled val="1"/>
        </dgm:presLayoutVars>
      </dgm:prSet>
      <dgm:spPr/>
      <dgm:t>
        <a:bodyPr/>
        <a:lstStyle/>
        <a:p>
          <a:endParaRPr lang="pt-BR"/>
        </a:p>
      </dgm:t>
    </dgm:pt>
    <dgm:pt modelId="{354BC05A-ED54-4524-9568-9772D2B3F81D}" type="pres">
      <dgm:prSet presAssocID="{0FB43985-9C58-4A27-8A85-F94F2AE6431D}" presName="parTrans" presStyleLbl="sibTrans2D1" presStyleIdx="11" presStyleCnt="22" custScaleX="67078"/>
      <dgm:spPr>
        <a:prstGeom prst="leftRightArrow">
          <a:avLst/>
        </a:prstGeom>
      </dgm:spPr>
      <dgm:t>
        <a:bodyPr/>
        <a:lstStyle/>
        <a:p>
          <a:endParaRPr lang="pt-BR"/>
        </a:p>
      </dgm:t>
    </dgm:pt>
    <dgm:pt modelId="{DD9CEFF6-8C31-4FAE-9377-F583B94CBADE}" type="pres">
      <dgm:prSet presAssocID="{0FB43985-9C58-4A27-8A85-F94F2AE6431D}" presName="connectorText" presStyleLbl="sibTrans2D1" presStyleIdx="11" presStyleCnt="22"/>
      <dgm:spPr/>
      <dgm:t>
        <a:bodyPr/>
        <a:lstStyle/>
        <a:p>
          <a:endParaRPr lang="pt-BR"/>
        </a:p>
      </dgm:t>
    </dgm:pt>
    <dgm:pt modelId="{98C0B388-F5F8-4449-8639-12FE5F35349F}" type="pres">
      <dgm:prSet presAssocID="{58E8F872-60B3-4FF2-AF0A-03B651D2C081}" presName="node" presStyleLbl="node1" presStyleIdx="11" presStyleCnt="22" custScaleX="128029" custScaleY="122609">
        <dgm:presLayoutVars>
          <dgm:bulletEnabled val="1"/>
        </dgm:presLayoutVars>
      </dgm:prSet>
      <dgm:spPr/>
      <dgm:t>
        <a:bodyPr/>
        <a:lstStyle/>
        <a:p>
          <a:endParaRPr lang="pt-BR"/>
        </a:p>
      </dgm:t>
    </dgm:pt>
    <dgm:pt modelId="{2FEE8774-776C-4FC8-938B-EF4C13B389CD}" type="pres">
      <dgm:prSet presAssocID="{FE67D267-0749-49DC-BCA0-8A9D25429095}" presName="parTrans" presStyleLbl="sibTrans2D1" presStyleIdx="12" presStyleCnt="22" custScaleX="67078"/>
      <dgm:spPr>
        <a:prstGeom prst="leftRightArrow">
          <a:avLst/>
        </a:prstGeom>
      </dgm:spPr>
      <dgm:t>
        <a:bodyPr/>
        <a:lstStyle/>
        <a:p>
          <a:endParaRPr lang="pt-BR"/>
        </a:p>
      </dgm:t>
    </dgm:pt>
    <dgm:pt modelId="{F7F65857-FC5C-44E2-8BD2-405BAEB660D5}" type="pres">
      <dgm:prSet presAssocID="{FE67D267-0749-49DC-BCA0-8A9D25429095}" presName="connectorText" presStyleLbl="sibTrans2D1" presStyleIdx="12" presStyleCnt="22"/>
      <dgm:spPr/>
      <dgm:t>
        <a:bodyPr/>
        <a:lstStyle/>
        <a:p>
          <a:endParaRPr lang="pt-BR"/>
        </a:p>
      </dgm:t>
    </dgm:pt>
    <dgm:pt modelId="{6AA83214-F021-4413-A6A7-FEC76E1E0EE5}" type="pres">
      <dgm:prSet presAssocID="{B0D335FF-8096-49C3-B804-B57A47FD784C}" presName="node" presStyleLbl="node1" presStyleIdx="12" presStyleCnt="22" custScaleX="128029" custScaleY="122609">
        <dgm:presLayoutVars>
          <dgm:bulletEnabled val="1"/>
        </dgm:presLayoutVars>
      </dgm:prSet>
      <dgm:spPr/>
      <dgm:t>
        <a:bodyPr/>
        <a:lstStyle/>
        <a:p>
          <a:endParaRPr lang="pt-BR"/>
        </a:p>
      </dgm:t>
    </dgm:pt>
    <dgm:pt modelId="{CB4E6E15-4E27-4101-A00E-11AF40639FB0}" type="pres">
      <dgm:prSet presAssocID="{9115C695-5FDC-46B9-974C-265563E09418}" presName="parTrans" presStyleLbl="sibTrans2D1" presStyleIdx="13" presStyleCnt="22" custScaleX="67077"/>
      <dgm:spPr>
        <a:prstGeom prst="leftRightArrow">
          <a:avLst/>
        </a:prstGeom>
      </dgm:spPr>
      <dgm:t>
        <a:bodyPr/>
        <a:lstStyle/>
        <a:p>
          <a:endParaRPr lang="pt-BR"/>
        </a:p>
      </dgm:t>
    </dgm:pt>
    <dgm:pt modelId="{E3753C90-780F-4FF0-8CF6-C6F53402ED69}" type="pres">
      <dgm:prSet presAssocID="{9115C695-5FDC-46B9-974C-265563E09418}" presName="connectorText" presStyleLbl="sibTrans2D1" presStyleIdx="13" presStyleCnt="22"/>
      <dgm:spPr/>
      <dgm:t>
        <a:bodyPr/>
        <a:lstStyle/>
        <a:p>
          <a:endParaRPr lang="pt-BR"/>
        </a:p>
      </dgm:t>
    </dgm:pt>
    <dgm:pt modelId="{893656F0-3C61-427B-A223-6E295E2510B0}" type="pres">
      <dgm:prSet presAssocID="{C4C9EE0F-640C-4FAC-BC7B-55B5D7C6DD2C}" presName="node" presStyleLbl="node1" presStyleIdx="13" presStyleCnt="22" custScaleX="128029" custScaleY="122609">
        <dgm:presLayoutVars>
          <dgm:bulletEnabled val="1"/>
        </dgm:presLayoutVars>
      </dgm:prSet>
      <dgm:spPr/>
      <dgm:t>
        <a:bodyPr/>
        <a:lstStyle/>
        <a:p>
          <a:endParaRPr lang="pt-BR"/>
        </a:p>
      </dgm:t>
    </dgm:pt>
    <dgm:pt modelId="{F18B3567-8E73-4654-A300-96E3BCEA4D22}" type="pres">
      <dgm:prSet presAssocID="{BC8490D0-FD1A-4082-B08B-051B47DDC6EF}" presName="parTrans" presStyleLbl="sibTrans2D1" presStyleIdx="14" presStyleCnt="22" custScaleX="67078"/>
      <dgm:spPr>
        <a:prstGeom prst="leftRightArrow">
          <a:avLst/>
        </a:prstGeom>
      </dgm:spPr>
      <dgm:t>
        <a:bodyPr/>
        <a:lstStyle/>
        <a:p>
          <a:endParaRPr lang="pt-BR"/>
        </a:p>
      </dgm:t>
    </dgm:pt>
    <dgm:pt modelId="{76B95CCC-7D3A-4CCC-B0DA-3A7EEDED3323}" type="pres">
      <dgm:prSet presAssocID="{BC8490D0-FD1A-4082-B08B-051B47DDC6EF}" presName="connectorText" presStyleLbl="sibTrans2D1" presStyleIdx="14" presStyleCnt="22"/>
      <dgm:spPr/>
      <dgm:t>
        <a:bodyPr/>
        <a:lstStyle/>
        <a:p>
          <a:endParaRPr lang="pt-BR"/>
        </a:p>
      </dgm:t>
    </dgm:pt>
    <dgm:pt modelId="{E257BFC3-BA3C-4ADC-B8E2-86E218F9E0E2}" type="pres">
      <dgm:prSet presAssocID="{615D95D5-131B-4732-AAFB-EF0C8AF362BB}" presName="node" presStyleLbl="node1" presStyleIdx="14" presStyleCnt="22" custScaleX="128029" custScaleY="122609">
        <dgm:presLayoutVars>
          <dgm:bulletEnabled val="1"/>
        </dgm:presLayoutVars>
      </dgm:prSet>
      <dgm:spPr/>
      <dgm:t>
        <a:bodyPr/>
        <a:lstStyle/>
        <a:p>
          <a:endParaRPr lang="pt-BR"/>
        </a:p>
      </dgm:t>
    </dgm:pt>
    <dgm:pt modelId="{6212A404-C4EE-419D-BC62-1B61117ACBAA}" type="pres">
      <dgm:prSet presAssocID="{B2F2D7FC-E70C-4427-AAF3-56BAEAE3D006}" presName="parTrans" presStyleLbl="sibTrans2D1" presStyleIdx="15" presStyleCnt="22" custScaleX="67078"/>
      <dgm:spPr>
        <a:prstGeom prst="leftRightArrow">
          <a:avLst/>
        </a:prstGeom>
      </dgm:spPr>
      <dgm:t>
        <a:bodyPr/>
        <a:lstStyle/>
        <a:p>
          <a:endParaRPr lang="pt-BR"/>
        </a:p>
      </dgm:t>
    </dgm:pt>
    <dgm:pt modelId="{671F027C-4A7B-41E2-970A-8580C9A702AB}" type="pres">
      <dgm:prSet presAssocID="{B2F2D7FC-E70C-4427-AAF3-56BAEAE3D006}" presName="connectorText" presStyleLbl="sibTrans2D1" presStyleIdx="15" presStyleCnt="22"/>
      <dgm:spPr/>
      <dgm:t>
        <a:bodyPr/>
        <a:lstStyle/>
        <a:p>
          <a:endParaRPr lang="pt-BR"/>
        </a:p>
      </dgm:t>
    </dgm:pt>
    <dgm:pt modelId="{50AAEF80-5A98-4FC8-8825-32C2C6CB4C62}" type="pres">
      <dgm:prSet presAssocID="{91AB2840-238F-48DD-AAA2-181513130BC4}" presName="node" presStyleLbl="node1" presStyleIdx="15" presStyleCnt="22" custScaleX="128029" custScaleY="122609">
        <dgm:presLayoutVars>
          <dgm:bulletEnabled val="1"/>
        </dgm:presLayoutVars>
      </dgm:prSet>
      <dgm:spPr/>
      <dgm:t>
        <a:bodyPr/>
        <a:lstStyle/>
        <a:p>
          <a:endParaRPr lang="pt-BR"/>
        </a:p>
      </dgm:t>
    </dgm:pt>
    <dgm:pt modelId="{9EE9FA23-7BE6-4043-A4A1-5AB70C0D7D14}" type="pres">
      <dgm:prSet presAssocID="{F2C179AF-C0A9-475A-868F-6849DF7A0F1D}" presName="parTrans" presStyleLbl="sibTrans2D1" presStyleIdx="16" presStyleCnt="22" custScaleX="67078"/>
      <dgm:spPr>
        <a:prstGeom prst="leftRightArrow">
          <a:avLst/>
        </a:prstGeom>
      </dgm:spPr>
      <dgm:t>
        <a:bodyPr/>
        <a:lstStyle/>
        <a:p>
          <a:endParaRPr lang="pt-BR"/>
        </a:p>
      </dgm:t>
    </dgm:pt>
    <dgm:pt modelId="{10399688-B9F5-46F2-839C-BCA14050EA81}" type="pres">
      <dgm:prSet presAssocID="{F2C179AF-C0A9-475A-868F-6849DF7A0F1D}" presName="connectorText" presStyleLbl="sibTrans2D1" presStyleIdx="16" presStyleCnt="22"/>
      <dgm:spPr/>
      <dgm:t>
        <a:bodyPr/>
        <a:lstStyle/>
        <a:p>
          <a:endParaRPr lang="pt-BR"/>
        </a:p>
      </dgm:t>
    </dgm:pt>
    <dgm:pt modelId="{8848D461-BFF9-40F6-B0C1-8720B03B2EE9}" type="pres">
      <dgm:prSet presAssocID="{DAC264D3-DDF9-4ECB-939D-D79A5B783CD2}" presName="node" presStyleLbl="node1" presStyleIdx="16" presStyleCnt="22" custScaleX="128029" custScaleY="122609">
        <dgm:presLayoutVars>
          <dgm:bulletEnabled val="1"/>
        </dgm:presLayoutVars>
      </dgm:prSet>
      <dgm:spPr/>
      <dgm:t>
        <a:bodyPr/>
        <a:lstStyle/>
        <a:p>
          <a:endParaRPr lang="pt-BR"/>
        </a:p>
      </dgm:t>
    </dgm:pt>
    <dgm:pt modelId="{28B0EBE0-021F-4443-B44A-8D013B2E04AA}" type="pres">
      <dgm:prSet presAssocID="{D998CF67-15B1-46C1-994B-FD6B12A1ED69}" presName="parTrans" presStyleLbl="sibTrans2D1" presStyleIdx="17" presStyleCnt="22" custScaleX="67077"/>
      <dgm:spPr>
        <a:prstGeom prst="leftRightArrow">
          <a:avLst/>
        </a:prstGeom>
      </dgm:spPr>
      <dgm:t>
        <a:bodyPr/>
        <a:lstStyle/>
        <a:p>
          <a:endParaRPr lang="pt-BR"/>
        </a:p>
      </dgm:t>
    </dgm:pt>
    <dgm:pt modelId="{337A9023-2D35-4028-9A66-BB3411825380}" type="pres">
      <dgm:prSet presAssocID="{D998CF67-15B1-46C1-994B-FD6B12A1ED69}" presName="connectorText" presStyleLbl="sibTrans2D1" presStyleIdx="17" presStyleCnt="22"/>
      <dgm:spPr/>
      <dgm:t>
        <a:bodyPr/>
        <a:lstStyle/>
        <a:p>
          <a:endParaRPr lang="pt-BR"/>
        </a:p>
      </dgm:t>
    </dgm:pt>
    <dgm:pt modelId="{1FDBB725-9A3E-4B82-8616-4141FEC31950}" type="pres">
      <dgm:prSet presAssocID="{A8AC8412-4CB0-42B7-9199-D4F50A9FA2BA}" presName="node" presStyleLbl="node1" presStyleIdx="17" presStyleCnt="22" custScaleX="128029" custScaleY="122609">
        <dgm:presLayoutVars>
          <dgm:bulletEnabled val="1"/>
        </dgm:presLayoutVars>
      </dgm:prSet>
      <dgm:spPr/>
      <dgm:t>
        <a:bodyPr/>
        <a:lstStyle/>
        <a:p>
          <a:endParaRPr lang="pt-BR"/>
        </a:p>
      </dgm:t>
    </dgm:pt>
    <dgm:pt modelId="{BEA8ED47-F64F-4EAE-8446-89587C14B844}" type="pres">
      <dgm:prSet presAssocID="{2CE63941-8150-4DC2-958C-78D135568FDC}" presName="parTrans" presStyleLbl="sibTrans2D1" presStyleIdx="18" presStyleCnt="22" custScaleX="67077"/>
      <dgm:spPr>
        <a:prstGeom prst="leftRightArrow">
          <a:avLst/>
        </a:prstGeom>
      </dgm:spPr>
      <dgm:t>
        <a:bodyPr/>
        <a:lstStyle/>
        <a:p>
          <a:endParaRPr lang="pt-BR"/>
        </a:p>
      </dgm:t>
    </dgm:pt>
    <dgm:pt modelId="{19895610-85DD-4B4C-9B34-F14AABE0BC9A}" type="pres">
      <dgm:prSet presAssocID="{2CE63941-8150-4DC2-958C-78D135568FDC}" presName="connectorText" presStyleLbl="sibTrans2D1" presStyleIdx="18" presStyleCnt="22"/>
      <dgm:spPr/>
      <dgm:t>
        <a:bodyPr/>
        <a:lstStyle/>
        <a:p>
          <a:endParaRPr lang="pt-BR"/>
        </a:p>
      </dgm:t>
    </dgm:pt>
    <dgm:pt modelId="{7BFB05A9-082F-4F01-991F-90770E88EFFF}" type="pres">
      <dgm:prSet presAssocID="{4109E9C7-BC89-4C5F-9D8E-00AC6656305D}" presName="node" presStyleLbl="node1" presStyleIdx="18" presStyleCnt="22" custScaleX="128029" custScaleY="122609">
        <dgm:presLayoutVars>
          <dgm:bulletEnabled val="1"/>
        </dgm:presLayoutVars>
      </dgm:prSet>
      <dgm:spPr/>
      <dgm:t>
        <a:bodyPr/>
        <a:lstStyle/>
        <a:p>
          <a:endParaRPr lang="pt-BR"/>
        </a:p>
      </dgm:t>
    </dgm:pt>
    <dgm:pt modelId="{313742CD-A2E4-4900-86B5-D4EAC393EAD9}" type="pres">
      <dgm:prSet presAssocID="{6C495270-3594-4034-888B-9E0C9DABB3BF}" presName="parTrans" presStyleLbl="sibTrans2D1" presStyleIdx="19" presStyleCnt="22" custScaleX="67078"/>
      <dgm:spPr>
        <a:prstGeom prst="leftRightArrow">
          <a:avLst/>
        </a:prstGeom>
      </dgm:spPr>
      <dgm:t>
        <a:bodyPr/>
        <a:lstStyle/>
        <a:p>
          <a:endParaRPr lang="pt-BR"/>
        </a:p>
      </dgm:t>
    </dgm:pt>
    <dgm:pt modelId="{3A564A5B-D9C6-495C-94AE-017519323975}" type="pres">
      <dgm:prSet presAssocID="{6C495270-3594-4034-888B-9E0C9DABB3BF}" presName="connectorText" presStyleLbl="sibTrans2D1" presStyleIdx="19" presStyleCnt="22"/>
      <dgm:spPr/>
      <dgm:t>
        <a:bodyPr/>
        <a:lstStyle/>
        <a:p>
          <a:endParaRPr lang="pt-BR"/>
        </a:p>
      </dgm:t>
    </dgm:pt>
    <dgm:pt modelId="{0B4C4569-A87B-4484-8081-D8CA4E1B7E85}" type="pres">
      <dgm:prSet presAssocID="{D7941673-AB50-47CD-9BE9-B47BA041F6C0}" presName="node" presStyleLbl="node1" presStyleIdx="19" presStyleCnt="22" custScaleX="128029" custScaleY="122609">
        <dgm:presLayoutVars>
          <dgm:bulletEnabled val="1"/>
        </dgm:presLayoutVars>
      </dgm:prSet>
      <dgm:spPr/>
      <dgm:t>
        <a:bodyPr/>
        <a:lstStyle/>
        <a:p>
          <a:endParaRPr lang="pt-BR"/>
        </a:p>
      </dgm:t>
    </dgm:pt>
    <dgm:pt modelId="{E72EF6D1-3F9E-4E0B-95FA-9C25D7FC4EBC}" type="pres">
      <dgm:prSet presAssocID="{2894363E-B405-4263-869A-C13DB7226DE5}" presName="parTrans" presStyleLbl="sibTrans2D1" presStyleIdx="20" presStyleCnt="22" custScaleX="67077"/>
      <dgm:spPr>
        <a:prstGeom prst="leftRightArrow">
          <a:avLst/>
        </a:prstGeom>
      </dgm:spPr>
      <dgm:t>
        <a:bodyPr/>
        <a:lstStyle/>
        <a:p>
          <a:endParaRPr lang="pt-BR"/>
        </a:p>
      </dgm:t>
    </dgm:pt>
    <dgm:pt modelId="{E8BDD789-65E5-4331-9E41-6724D90D122D}" type="pres">
      <dgm:prSet presAssocID="{2894363E-B405-4263-869A-C13DB7226DE5}" presName="connectorText" presStyleLbl="sibTrans2D1" presStyleIdx="20" presStyleCnt="22"/>
      <dgm:spPr/>
      <dgm:t>
        <a:bodyPr/>
        <a:lstStyle/>
        <a:p>
          <a:endParaRPr lang="pt-BR"/>
        </a:p>
      </dgm:t>
    </dgm:pt>
    <dgm:pt modelId="{7BD4CFA9-649C-4A14-A4BD-AD5D2DE84D1B}" type="pres">
      <dgm:prSet presAssocID="{330330FF-FBBF-4E1C-B519-6D2D77FD4F7D}" presName="node" presStyleLbl="node1" presStyleIdx="20" presStyleCnt="22" custScaleX="128029" custScaleY="122609">
        <dgm:presLayoutVars>
          <dgm:bulletEnabled val="1"/>
        </dgm:presLayoutVars>
      </dgm:prSet>
      <dgm:spPr/>
      <dgm:t>
        <a:bodyPr/>
        <a:lstStyle/>
        <a:p>
          <a:endParaRPr lang="pt-BR"/>
        </a:p>
      </dgm:t>
    </dgm:pt>
    <dgm:pt modelId="{745285AE-3E3E-42CB-AC8B-9C82ACE79776}" type="pres">
      <dgm:prSet presAssocID="{BDF6B49C-9371-4EB2-A071-FB791E046562}" presName="parTrans" presStyleLbl="sibTrans2D1" presStyleIdx="21" presStyleCnt="22" custScaleX="67078"/>
      <dgm:spPr>
        <a:prstGeom prst="leftRightArrow">
          <a:avLst/>
        </a:prstGeom>
      </dgm:spPr>
      <dgm:t>
        <a:bodyPr/>
        <a:lstStyle/>
        <a:p>
          <a:endParaRPr lang="pt-BR"/>
        </a:p>
      </dgm:t>
    </dgm:pt>
    <dgm:pt modelId="{41CE3A71-E59A-4772-9625-F894D33B670A}" type="pres">
      <dgm:prSet presAssocID="{BDF6B49C-9371-4EB2-A071-FB791E046562}" presName="connectorText" presStyleLbl="sibTrans2D1" presStyleIdx="21" presStyleCnt="22"/>
      <dgm:spPr/>
      <dgm:t>
        <a:bodyPr/>
        <a:lstStyle/>
        <a:p>
          <a:endParaRPr lang="pt-BR"/>
        </a:p>
      </dgm:t>
    </dgm:pt>
    <dgm:pt modelId="{C104B7A1-1265-437A-ACCE-7015671C4CE9}" type="pres">
      <dgm:prSet presAssocID="{A6400067-2BE7-41E9-9265-9472C2D9586C}" presName="node" presStyleLbl="node1" presStyleIdx="21" presStyleCnt="22" custScaleX="128029" custScaleY="122609">
        <dgm:presLayoutVars>
          <dgm:bulletEnabled val="1"/>
        </dgm:presLayoutVars>
      </dgm:prSet>
      <dgm:spPr/>
      <dgm:t>
        <a:bodyPr/>
        <a:lstStyle/>
        <a:p>
          <a:endParaRPr lang="pt-BR"/>
        </a:p>
      </dgm:t>
    </dgm:pt>
  </dgm:ptLst>
  <dgm:cxnLst>
    <dgm:cxn modelId="{451C7E27-0E61-4307-AE77-1906F93BFC55}" srcId="{440CAF1F-E7D7-4568-A2C8-036E0C0FA7F5}" destId="{58E8F872-60B3-4FF2-AF0A-03B651D2C081}" srcOrd="11" destOrd="0" parTransId="{0FB43985-9C58-4A27-8A85-F94F2AE6431D}" sibTransId="{E5CE54C8-2FA9-4025-8F20-BD84A11EF957}"/>
    <dgm:cxn modelId="{154A6948-39E2-4F29-8AB6-4FA31E7922D6}" type="presOf" srcId="{57F87E4C-8329-49E7-98F9-1740B5D47B45}" destId="{9159DA7B-17AC-4129-94DC-9E3F8100076B}" srcOrd="1" destOrd="0" presId="urn:microsoft.com/office/officeart/2005/8/layout/radial5"/>
    <dgm:cxn modelId="{DF343E29-2596-41E1-802C-2049CD1B1477}" type="presOf" srcId="{6C495270-3594-4034-888B-9E0C9DABB3BF}" destId="{3A564A5B-D9C6-495C-94AE-017519323975}" srcOrd="1" destOrd="0" presId="urn:microsoft.com/office/officeart/2005/8/layout/radial5"/>
    <dgm:cxn modelId="{52DB6DC2-6DE9-4ACE-ABF7-4922B3F0615F}" srcId="{440CAF1F-E7D7-4568-A2C8-036E0C0FA7F5}" destId="{91AB2840-238F-48DD-AAA2-181513130BC4}" srcOrd="15" destOrd="0" parTransId="{B2F2D7FC-E70C-4427-AAF3-56BAEAE3D006}" sibTransId="{4A25AE36-DBE6-40A6-9951-DA797D1B4BEC}"/>
    <dgm:cxn modelId="{5688F808-234A-4D3B-A79A-313C2B11584F}" type="presOf" srcId="{B0D335FF-8096-49C3-B804-B57A47FD784C}" destId="{6AA83214-F021-4413-A6A7-FEC76E1E0EE5}" srcOrd="0" destOrd="0" presId="urn:microsoft.com/office/officeart/2005/8/layout/radial5"/>
    <dgm:cxn modelId="{39C1341B-4EFA-4EFC-882F-5C1B6A1EED2B}" type="presOf" srcId="{C4C9EE0F-640C-4FAC-BC7B-55B5D7C6DD2C}" destId="{893656F0-3C61-427B-A223-6E295E2510B0}" srcOrd="0" destOrd="0" presId="urn:microsoft.com/office/officeart/2005/8/layout/radial5"/>
    <dgm:cxn modelId="{300ABD21-127B-4399-A167-79A576E2A7E7}" srcId="{440CAF1F-E7D7-4568-A2C8-036E0C0FA7F5}" destId="{688C505B-E14A-4893-992C-B58670E7F7B2}" srcOrd="4" destOrd="0" parTransId="{3934D690-30F8-43D1-AE9E-B4A1A273213C}" sibTransId="{AA1F933D-C618-4CEB-A7DC-96AA1300F2E8}"/>
    <dgm:cxn modelId="{AAEA0479-3AC9-4BEA-80F6-581FB6B7F37D}" type="presOf" srcId="{57F87E4C-8329-49E7-98F9-1740B5D47B45}" destId="{CA475018-B447-4EDC-A55B-85F4B76777DE}" srcOrd="0" destOrd="0" presId="urn:microsoft.com/office/officeart/2005/8/layout/radial5"/>
    <dgm:cxn modelId="{4F4D3912-EF1A-430D-B10B-D104DC5B4322}" type="presOf" srcId="{EF27E14F-96E9-41B3-B8A3-358C8181DC48}" destId="{96DDCEF4-518E-4F56-8AF7-BD44420ABAA7}" srcOrd="1" destOrd="0" presId="urn:microsoft.com/office/officeart/2005/8/layout/radial5"/>
    <dgm:cxn modelId="{734B843B-D30D-4066-8623-1088DD9AE70E}" type="presOf" srcId="{84F9E608-FF93-4B59-AFFC-98FD18774AE9}" destId="{EB7F2BBD-2081-4898-A1CC-D8C7415B858E}" srcOrd="0" destOrd="0" presId="urn:microsoft.com/office/officeart/2005/8/layout/radial5"/>
    <dgm:cxn modelId="{195730E3-133B-4EFE-9AB3-C3087E581691}" type="presOf" srcId="{A8AC8412-4CB0-42B7-9199-D4F50A9FA2BA}" destId="{1FDBB725-9A3E-4B82-8616-4141FEC31950}" srcOrd="0" destOrd="0" presId="urn:microsoft.com/office/officeart/2005/8/layout/radial5"/>
    <dgm:cxn modelId="{B0DE32C5-9560-4723-B648-F3B0C0011B48}" type="presOf" srcId="{0FB43985-9C58-4A27-8A85-F94F2AE6431D}" destId="{DD9CEFF6-8C31-4FAE-9377-F583B94CBADE}" srcOrd="1" destOrd="0" presId="urn:microsoft.com/office/officeart/2005/8/layout/radial5"/>
    <dgm:cxn modelId="{820E5B56-625A-4A52-B7EB-B982FC7D4FC9}" srcId="{440CAF1F-E7D7-4568-A2C8-036E0C0FA7F5}" destId="{D46182DA-6035-4BCC-9B14-071E26817A40}" srcOrd="5" destOrd="0" parTransId="{FEC97FF3-AAC3-473A-B908-13AAA8D7C152}" sibTransId="{18EBEA40-2FA9-4AAC-87D3-A8CB95A3833D}"/>
    <dgm:cxn modelId="{D04E4BFE-92CE-47C4-8C6E-DC6E330A33D5}" type="presOf" srcId="{CFEE6A81-3746-45A5-A255-33323F168E38}" destId="{A7859CDE-9A7E-4FC1-B738-D4688776111E}" srcOrd="0" destOrd="0" presId="urn:microsoft.com/office/officeart/2005/8/layout/radial5"/>
    <dgm:cxn modelId="{E9012D6C-1A6F-41DC-A1C6-4A6474C4F401}" type="presOf" srcId="{077AAE1C-CE13-47C4-BC0E-9B1E16B4CE80}" destId="{34B58B75-05E6-4E05-95B0-18CDE1F57F9F}" srcOrd="0" destOrd="0" presId="urn:microsoft.com/office/officeart/2005/8/layout/radial5"/>
    <dgm:cxn modelId="{59C1FB87-6330-4074-8E5F-5DA31BA8496A}" type="presOf" srcId="{C8406C00-B414-4B4A-B071-02E538FE9F32}" destId="{A77AE2DD-5F67-4854-B601-3A86CE73A4E0}" srcOrd="0" destOrd="0" presId="urn:microsoft.com/office/officeart/2005/8/layout/radial5"/>
    <dgm:cxn modelId="{55BA90FA-43C5-40CF-8580-B286BD1E1A59}" type="presOf" srcId="{CFEE6A81-3746-45A5-A255-33323F168E38}" destId="{3E66933E-CA97-4D1F-A480-01723C597B3A}" srcOrd="1" destOrd="0" presId="urn:microsoft.com/office/officeart/2005/8/layout/radial5"/>
    <dgm:cxn modelId="{015D6B52-E858-49E2-A790-52E5DE86EF94}" type="presOf" srcId="{330330FF-FBBF-4E1C-B519-6D2D77FD4F7D}" destId="{7BD4CFA9-649C-4A14-A4BD-AD5D2DE84D1B}" srcOrd="0" destOrd="0" presId="urn:microsoft.com/office/officeart/2005/8/layout/radial5"/>
    <dgm:cxn modelId="{42936ECC-8C4B-4C6F-B5DB-8204D1BDC79D}" type="presOf" srcId="{615D95D5-131B-4732-AAFB-EF0C8AF362BB}" destId="{E257BFC3-BA3C-4ADC-B8E2-86E218F9E0E2}" srcOrd="0" destOrd="0" presId="urn:microsoft.com/office/officeart/2005/8/layout/radial5"/>
    <dgm:cxn modelId="{F6D265BC-888C-4E1A-8C97-09F577318DE7}" type="presOf" srcId="{DAC264D3-DDF9-4ECB-939D-D79A5B783CD2}" destId="{8848D461-BFF9-40F6-B0C1-8720B03B2EE9}" srcOrd="0" destOrd="0" presId="urn:microsoft.com/office/officeart/2005/8/layout/radial5"/>
    <dgm:cxn modelId="{51E6F11D-CBB7-4A41-835C-BE90EE9FE44D}" type="presOf" srcId="{8299755B-2D0A-462F-BED6-9BC83DEEA020}" destId="{FF6AC173-71A6-4E06-8786-CA5A38F05FAF}" srcOrd="0" destOrd="0" presId="urn:microsoft.com/office/officeart/2005/8/layout/radial5"/>
    <dgm:cxn modelId="{10391C06-F716-4BAD-824C-5B02BF5ECF68}" type="presOf" srcId="{3934D690-30F8-43D1-AE9E-B4A1A273213C}" destId="{6375E76D-8A4E-4674-9B8B-A1514E8E6B99}" srcOrd="1" destOrd="0" presId="urn:microsoft.com/office/officeart/2005/8/layout/radial5"/>
    <dgm:cxn modelId="{C6A7E644-7364-452C-A8F0-21816FBAB040}" type="presOf" srcId="{D7941673-AB50-47CD-9BE9-B47BA041F6C0}" destId="{0B4C4569-A87B-4484-8081-D8CA4E1B7E85}" srcOrd="0" destOrd="0" presId="urn:microsoft.com/office/officeart/2005/8/layout/radial5"/>
    <dgm:cxn modelId="{7026CD40-DC90-4F68-85F1-01AA40BCDE17}" type="presOf" srcId="{2CE63941-8150-4DC2-958C-78D135568FDC}" destId="{BEA8ED47-F64F-4EAE-8446-89587C14B844}" srcOrd="0" destOrd="0" presId="urn:microsoft.com/office/officeart/2005/8/layout/radial5"/>
    <dgm:cxn modelId="{BEEABEA4-5CF1-4936-A53B-F5191D254591}" type="presOf" srcId="{FE67D267-0749-49DC-BCA0-8A9D25429095}" destId="{F7F65857-FC5C-44E2-8BD2-405BAEB660D5}" srcOrd="1" destOrd="0" presId="urn:microsoft.com/office/officeart/2005/8/layout/radial5"/>
    <dgm:cxn modelId="{32E030F3-C6E7-465A-815A-A9BC781EC420}" type="presOf" srcId="{F2C179AF-C0A9-475A-868F-6849DF7A0F1D}" destId="{9EE9FA23-7BE6-4043-A4A1-5AB70C0D7D14}" srcOrd="0" destOrd="0" presId="urn:microsoft.com/office/officeart/2005/8/layout/radial5"/>
    <dgm:cxn modelId="{1E530194-9AAE-43F4-93A4-22225C9F0781}" type="presOf" srcId="{D46182DA-6035-4BCC-9B14-071E26817A40}" destId="{5B73A90D-7838-4131-A71F-C74BDD7BADEE}" srcOrd="0" destOrd="0" presId="urn:microsoft.com/office/officeart/2005/8/layout/radial5"/>
    <dgm:cxn modelId="{C3288D2D-7CB2-4072-8310-EBF36FF81567}" type="presOf" srcId="{B2F2D7FC-E70C-4427-AAF3-56BAEAE3D006}" destId="{6212A404-C4EE-419D-BC62-1B61117ACBAA}" srcOrd="0" destOrd="0" presId="urn:microsoft.com/office/officeart/2005/8/layout/radial5"/>
    <dgm:cxn modelId="{BAFE5332-3EE7-4384-B110-1FB13BCA19E4}" type="presOf" srcId="{3934D690-30F8-43D1-AE9E-B4A1A273213C}" destId="{23E9CA29-4F89-40DC-AC58-069BC2A5508A}" srcOrd="0" destOrd="0" presId="urn:microsoft.com/office/officeart/2005/8/layout/radial5"/>
    <dgm:cxn modelId="{F163E2EF-B775-42FF-BEB4-BD8C86B99FB9}" srcId="{440CAF1F-E7D7-4568-A2C8-036E0C0FA7F5}" destId="{615D95D5-131B-4732-AAFB-EF0C8AF362BB}" srcOrd="14" destOrd="0" parTransId="{BC8490D0-FD1A-4082-B08B-051B47DDC6EF}" sibTransId="{A68A0A2B-8DD1-43DF-A121-FF6072E0FD7F}"/>
    <dgm:cxn modelId="{6E550243-701C-42A3-A301-98915753BB1C}" type="presOf" srcId="{BDF6B49C-9371-4EB2-A071-FB791E046562}" destId="{745285AE-3E3E-42CB-AC8B-9C82ACE79776}" srcOrd="0" destOrd="0" presId="urn:microsoft.com/office/officeart/2005/8/layout/radial5"/>
    <dgm:cxn modelId="{E1BF1B5A-EC4F-4C1E-BA34-5031A7893A19}" type="presOf" srcId="{440CAF1F-E7D7-4568-A2C8-036E0C0FA7F5}" destId="{F9D8C7F4-379E-47A6-9FBB-AD92C4A3D172}" srcOrd="0" destOrd="0" presId="urn:microsoft.com/office/officeart/2005/8/layout/radial5"/>
    <dgm:cxn modelId="{2A1567F8-2794-4984-9161-DC01BCCC4E11}" type="presOf" srcId="{099ED18E-4534-4979-BAA1-41544BD012F9}" destId="{0CB4EC0E-16AD-47CC-8DCC-5C0B0FF05B69}" srcOrd="1" destOrd="0" presId="urn:microsoft.com/office/officeart/2005/8/layout/radial5"/>
    <dgm:cxn modelId="{CCA879DB-49D7-4404-B4A2-92658723409E}" srcId="{440CAF1F-E7D7-4568-A2C8-036E0C0FA7F5}" destId="{9E4402D0-D50D-4D46-9B34-D6B5A1375FC2}" srcOrd="2" destOrd="0" parTransId="{7B32E5EC-B0FB-4361-BF79-CF4A62DE15ED}" sibTransId="{F144FF8C-B750-41ED-A31E-B36E2A0608B6}"/>
    <dgm:cxn modelId="{C64D2BD3-05FC-4412-9CE0-C93BF0DA2A7E}" srcId="{440CAF1F-E7D7-4568-A2C8-036E0C0FA7F5}" destId="{E1E15230-CEBE-4A6D-A5E9-D5C50E3FEDBF}" srcOrd="10" destOrd="0" parTransId="{077AAE1C-CE13-47C4-BC0E-9B1E16B4CE80}" sibTransId="{78B2D41D-B3B8-44F9-96F5-5C0901DAA19E}"/>
    <dgm:cxn modelId="{7AEF8ADA-8510-4487-B3C2-6EF6B9A3DA02}" type="presOf" srcId="{FEC97FF3-AAC3-473A-B908-13AAA8D7C152}" destId="{0CC026F1-96FC-4829-9AE0-53494231AAC6}" srcOrd="0" destOrd="0" presId="urn:microsoft.com/office/officeart/2005/8/layout/radial5"/>
    <dgm:cxn modelId="{526AF0D4-95DD-4AC2-AD30-3C9DBCDFDA33}" type="presOf" srcId="{FEC97FF3-AAC3-473A-B908-13AAA8D7C152}" destId="{D3053E24-7DC4-4C45-AF09-797002025E5B}" srcOrd="1" destOrd="0" presId="urn:microsoft.com/office/officeart/2005/8/layout/radial5"/>
    <dgm:cxn modelId="{AE918896-F5C1-4751-AD33-96692E7541E8}" type="presOf" srcId="{4109E9C7-BC89-4C5F-9D8E-00AC6656305D}" destId="{7BFB05A9-082F-4F01-991F-90770E88EFFF}" srcOrd="0" destOrd="0" presId="urn:microsoft.com/office/officeart/2005/8/layout/radial5"/>
    <dgm:cxn modelId="{90C18A28-C448-4AC6-AEFB-E01FC1809700}" type="presOf" srcId="{9115C695-5FDC-46B9-974C-265563E09418}" destId="{E3753C90-780F-4FF0-8CF6-C6F53402ED69}" srcOrd="1" destOrd="0" presId="urn:microsoft.com/office/officeart/2005/8/layout/radial5"/>
    <dgm:cxn modelId="{BBE2CC2B-04BC-4C43-AD18-B06384082FFB}" type="presOf" srcId="{BC8490D0-FD1A-4082-B08B-051B47DDC6EF}" destId="{F18B3567-8E73-4654-A300-96E3BCEA4D22}" srcOrd="0" destOrd="0" presId="urn:microsoft.com/office/officeart/2005/8/layout/radial5"/>
    <dgm:cxn modelId="{E1A7897B-9900-4497-883E-98ACAF21C08D}" type="presOf" srcId="{303F43D7-AEB0-4E1B-924D-8080B977B090}" destId="{717B2452-BA40-430B-B0BC-A309B639A696}" srcOrd="0" destOrd="0" presId="urn:microsoft.com/office/officeart/2005/8/layout/radial5"/>
    <dgm:cxn modelId="{D5C18A47-A1E4-4F68-BDCC-B5380BDCB351}" srcId="{440CAF1F-E7D7-4568-A2C8-036E0C0FA7F5}" destId="{56DAD32A-D0E5-4ED9-981B-7B5B8CE27512}" srcOrd="0" destOrd="0" parTransId="{EF27E14F-96E9-41B3-B8A3-358C8181DC48}" sibTransId="{A44084FD-B6EA-41E1-B0E3-E829A826AE86}"/>
    <dgm:cxn modelId="{DC981E0C-00EE-415B-965C-097480452021}" type="presOf" srcId="{7B32E5EC-B0FB-4361-BF79-CF4A62DE15ED}" destId="{321CBB56-FF14-49A3-B03F-C6B39E96021E}" srcOrd="1" destOrd="0" presId="urn:microsoft.com/office/officeart/2005/8/layout/radial5"/>
    <dgm:cxn modelId="{52760AE9-8C47-48D0-AB6D-17B681B64261}" srcId="{440CAF1F-E7D7-4568-A2C8-036E0C0FA7F5}" destId="{A6400067-2BE7-41E9-9265-9472C2D9586C}" srcOrd="21" destOrd="0" parTransId="{BDF6B49C-9371-4EB2-A071-FB791E046562}" sibTransId="{DDD924FD-5170-445F-B501-D0D4D29D2DB7}"/>
    <dgm:cxn modelId="{A1853BCA-7FD1-4D42-95DB-F7981CCA0BA0}" type="presOf" srcId="{0FB43985-9C58-4A27-8A85-F94F2AE6431D}" destId="{354BC05A-ED54-4524-9568-9772D2B3F81D}" srcOrd="0" destOrd="0" presId="urn:microsoft.com/office/officeart/2005/8/layout/radial5"/>
    <dgm:cxn modelId="{4D69A87E-E1CB-4ACE-A4EC-85051968AFA2}" type="presOf" srcId="{077AAE1C-CE13-47C4-BC0E-9B1E16B4CE80}" destId="{1FEE2061-5440-4CC2-8A55-CF0D6F9A0794}" srcOrd="1" destOrd="0" presId="urn:microsoft.com/office/officeart/2005/8/layout/radial5"/>
    <dgm:cxn modelId="{548D7D1D-05BC-4157-9939-5416E87D43AF}" type="presOf" srcId="{EEA09D6E-6202-46ED-94F0-582028DA8472}" destId="{C20C0008-860A-4937-9F9E-EBAC07732C8A}" srcOrd="0" destOrd="0" presId="urn:microsoft.com/office/officeart/2005/8/layout/radial5"/>
    <dgm:cxn modelId="{50C550EE-D0FC-45B6-9273-49D9D9C0A121}" srcId="{440CAF1F-E7D7-4568-A2C8-036E0C0FA7F5}" destId="{C4C9EE0F-640C-4FAC-BC7B-55B5D7C6DD2C}" srcOrd="13" destOrd="0" parTransId="{9115C695-5FDC-46B9-974C-265563E09418}" sibTransId="{08672361-EE85-475E-AE1A-779AE0B91E5E}"/>
    <dgm:cxn modelId="{ADD660FE-6178-4DEE-977A-D0A518DEF748}" type="presOf" srcId="{9E4402D0-D50D-4D46-9B34-D6B5A1375FC2}" destId="{2332434E-E3B7-4235-817D-1DB824A07F48}" srcOrd="0" destOrd="0" presId="urn:microsoft.com/office/officeart/2005/8/layout/radial5"/>
    <dgm:cxn modelId="{F1C6870F-B2D5-4B39-B370-0BEA3D68FEA0}" type="presOf" srcId="{FF5B89B7-A807-41A2-B492-61EED421556E}" destId="{B96156AF-5FD8-40C5-85E8-F0A4B9271F8E}" srcOrd="1" destOrd="0" presId="urn:microsoft.com/office/officeart/2005/8/layout/radial5"/>
    <dgm:cxn modelId="{270320B4-3BDF-45E1-A547-D90C67247F9D}" srcId="{440CAF1F-E7D7-4568-A2C8-036E0C0FA7F5}" destId="{DAC264D3-DDF9-4ECB-939D-D79A5B783CD2}" srcOrd="16" destOrd="0" parTransId="{F2C179AF-C0A9-475A-868F-6849DF7A0F1D}" sibTransId="{44A209DC-C351-42D5-80DB-212C0D9BD11B}"/>
    <dgm:cxn modelId="{6C0DC8D0-A0C3-4B60-AA70-4A9503315B81}" type="presOf" srcId="{2894363E-B405-4263-869A-C13DB7226DE5}" destId="{E72EF6D1-3F9E-4E0B-95FA-9C25D7FC4EBC}" srcOrd="0" destOrd="0" presId="urn:microsoft.com/office/officeart/2005/8/layout/radial5"/>
    <dgm:cxn modelId="{01F064F6-9353-4093-8C71-1A2B322995A1}" type="presOf" srcId="{B2F2D7FC-E70C-4427-AAF3-56BAEAE3D006}" destId="{671F027C-4A7B-41E2-970A-8580C9A702AB}" srcOrd="1" destOrd="0" presId="urn:microsoft.com/office/officeart/2005/8/layout/radial5"/>
    <dgm:cxn modelId="{359E0996-B3C9-4933-AF13-273ADAD4A3A0}" type="presOf" srcId="{BC8490D0-FD1A-4082-B08B-051B47DDC6EF}" destId="{76B95CCC-7D3A-4CCC-B0DA-3A7EEDED3323}" srcOrd="1" destOrd="0" presId="urn:microsoft.com/office/officeart/2005/8/layout/radial5"/>
    <dgm:cxn modelId="{8978DF8D-EA5D-4E71-BF3E-A58AF13D8DD7}" type="presOf" srcId="{0E32C97B-D247-43CD-A218-C7FE412C9FD5}" destId="{ABC63EF3-2C53-4F95-9BBD-52F72B13B943}" srcOrd="0" destOrd="0" presId="urn:microsoft.com/office/officeart/2005/8/layout/radial5"/>
    <dgm:cxn modelId="{71329C16-C5D5-4897-9944-65EBBB2B06B7}" srcId="{440CAF1F-E7D7-4568-A2C8-036E0C0FA7F5}" destId="{78BA524E-EC5A-4D27-B9C5-5E1D23B565AA}" srcOrd="6" destOrd="0" parTransId="{FF5B89B7-A807-41A2-B492-61EED421556E}" sibTransId="{6FD32F43-7F04-432A-A2B7-25DF2D9C78B5}"/>
    <dgm:cxn modelId="{F9A86B34-B998-4AF6-AE91-95ABFCAC553D}" type="presOf" srcId="{78BA524E-EC5A-4D27-B9C5-5E1D23B565AA}" destId="{ADFADEE0-5366-47AB-AA89-347B757FE076}" srcOrd="0" destOrd="0" presId="urn:microsoft.com/office/officeart/2005/8/layout/radial5"/>
    <dgm:cxn modelId="{F11A6B5B-7A6F-4E04-8245-22F89F18B43A}" srcId="{440CAF1F-E7D7-4568-A2C8-036E0C0FA7F5}" destId="{C8406C00-B414-4B4A-B071-02E538FE9F32}" srcOrd="3" destOrd="0" parTransId="{84F9E608-FF93-4B59-AFFC-98FD18774AE9}" sibTransId="{C24E1588-326D-438B-9781-B1A695FC9A0F}"/>
    <dgm:cxn modelId="{E0AD2D7B-4869-42E8-8D07-727AC33106D0}" type="presOf" srcId="{D998CF67-15B1-46C1-994B-FD6B12A1ED69}" destId="{337A9023-2D35-4028-9A66-BB3411825380}" srcOrd="1" destOrd="0" presId="urn:microsoft.com/office/officeart/2005/8/layout/radial5"/>
    <dgm:cxn modelId="{348F6E8A-91EC-461F-962B-2E7813875121}" type="presOf" srcId="{688C505B-E14A-4893-992C-B58670E7F7B2}" destId="{C75E33F4-209E-40E7-B749-2E1313668F6A}" srcOrd="0" destOrd="0" presId="urn:microsoft.com/office/officeart/2005/8/layout/radial5"/>
    <dgm:cxn modelId="{1C04FA37-39BA-474F-85E5-9D33FEE97862}" srcId="{440CAF1F-E7D7-4568-A2C8-036E0C0FA7F5}" destId="{EEA09D6E-6202-46ED-94F0-582028DA8472}" srcOrd="8" destOrd="0" parTransId="{CFEE6A81-3746-45A5-A255-33323F168E38}" sibTransId="{5063FF11-EFB8-4ED8-A457-E0F5D1C3464D}"/>
    <dgm:cxn modelId="{8E688C26-7318-450F-AC02-EEE9E414E0E2}" srcId="{440CAF1F-E7D7-4568-A2C8-036E0C0FA7F5}" destId="{A8AC8412-4CB0-42B7-9199-D4F50A9FA2BA}" srcOrd="17" destOrd="0" parTransId="{D998CF67-15B1-46C1-994B-FD6B12A1ED69}" sibTransId="{899AB925-0D8F-49E6-A6D0-2C8377E9BF32}"/>
    <dgm:cxn modelId="{269CA1A9-BB39-48CD-927C-51D753A323FF}" type="presOf" srcId="{303F43D7-AEB0-4E1B-924D-8080B977B090}" destId="{0B9940EA-6E37-46FA-B4FD-073D86F94860}" srcOrd="1" destOrd="0" presId="urn:microsoft.com/office/officeart/2005/8/layout/radial5"/>
    <dgm:cxn modelId="{3E840462-1C3B-4EC9-893F-19294AFA0E41}" type="presOf" srcId="{099ED18E-4534-4979-BAA1-41544BD012F9}" destId="{3571E3D6-4F62-4E11-BBFE-2CE5E4C498E3}" srcOrd="0" destOrd="0" presId="urn:microsoft.com/office/officeart/2005/8/layout/radial5"/>
    <dgm:cxn modelId="{9735276A-51B5-4E02-8238-9545645E937A}" srcId="{440CAF1F-E7D7-4568-A2C8-036E0C0FA7F5}" destId="{330330FF-FBBF-4E1C-B519-6D2D77FD4F7D}" srcOrd="20" destOrd="0" parTransId="{2894363E-B405-4263-869A-C13DB7226DE5}" sibTransId="{A1F913C9-5516-48C0-AB3A-A10C9E74D5FC}"/>
    <dgm:cxn modelId="{AE1A9A1C-4C15-4BBD-8D72-B5BFA1D2D6DB}" type="presOf" srcId="{84F9E608-FF93-4B59-AFFC-98FD18774AE9}" destId="{3A7562F8-1FF1-4533-912C-30023647EAEC}" srcOrd="1" destOrd="0" presId="urn:microsoft.com/office/officeart/2005/8/layout/radial5"/>
    <dgm:cxn modelId="{C1F8BEEB-4FB4-49C1-A153-BCFB8F7EA57D}" type="presOf" srcId="{6C495270-3594-4034-888B-9E0C9DABB3BF}" destId="{313742CD-A2E4-4900-86B5-D4EAC393EAD9}" srcOrd="0" destOrd="0" presId="urn:microsoft.com/office/officeart/2005/8/layout/radial5"/>
    <dgm:cxn modelId="{B821F8B3-A01D-4729-A3E5-AC599CD19B08}" type="presOf" srcId="{FD0234B3-C1AF-44DD-B3B0-78EACAA3DEF9}" destId="{7E21D4E4-3B76-43B6-BFD8-0B5157FD8141}" srcOrd="0" destOrd="0" presId="urn:microsoft.com/office/officeart/2005/8/layout/radial5"/>
    <dgm:cxn modelId="{C8C29340-0C32-4B39-9894-E3ABC6F1E539}" srcId="{440CAF1F-E7D7-4568-A2C8-036E0C0FA7F5}" destId="{0E32C97B-D247-43CD-A218-C7FE412C9FD5}" srcOrd="1" destOrd="0" parTransId="{57F87E4C-8329-49E7-98F9-1740B5D47B45}" sibTransId="{8F6FD54D-7664-42BF-A182-1BC04359543E}"/>
    <dgm:cxn modelId="{8AFA3F20-0594-4376-9982-8E014EC6276B}" type="presOf" srcId="{FE67D267-0749-49DC-BCA0-8A9D25429095}" destId="{2FEE8774-776C-4FC8-938B-EF4C13B389CD}" srcOrd="0" destOrd="0" presId="urn:microsoft.com/office/officeart/2005/8/layout/radial5"/>
    <dgm:cxn modelId="{BEA1C171-E219-4F42-B711-9CA7B63499C3}" type="presOf" srcId="{2894363E-B405-4263-869A-C13DB7226DE5}" destId="{E8BDD789-65E5-4331-9E41-6724D90D122D}" srcOrd="1" destOrd="0" presId="urn:microsoft.com/office/officeart/2005/8/layout/radial5"/>
    <dgm:cxn modelId="{05F02EEE-50C7-4FEE-A147-5B5B54EB65AB}" type="presOf" srcId="{7B32E5EC-B0FB-4361-BF79-CF4A62DE15ED}" destId="{5A991D57-61BE-4EB3-A5CF-EB342FF5D0CF}" srcOrd="0" destOrd="0" presId="urn:microsoft.com/office/officeart/2005/8/layout/radial5"/>
    <dgm:cxn modelId="{821247BC-FE3A-4A95-AA5C-A545D2F32B11}" type="presOf" srcId="{FF5B89B7-A807-41A2-B492-61EED421556E}" destId="{C28DDC93-5779-4621-B4AE-24125D8235E9}" srcOrd="0" destOrd="0" presId="urn:microsoft.com/office/officeart/2005/8/layout/radial5"/>
    <dgm:cxn modelId="{A1F51DBD-28BF-4192-8EED-4DB111E024CF}" type="presOf" srcId="{2CE63941-8150-4DC2-958C-78D135568FDC}" destId="{19895610-85DD-4B4C-9B34-F14AABE0BC9A}" srcOrd="1" destOrd="0" presId="urn:microsoft.com/office/officeart/2005/8/layout/radial5"/>
    <dgm:cxn modelId="{DE145A53-078A-41D3-92C0-750E92BF9001}" type="presOf" srcId="{91AB2840-238F-48DD-AAA2-181513130BC4}" destId="{50AAEF80-5A98-4FC8-8825-32C2C6CB4C62}" srcOrd="0" destOrd="0" presId="urn:microsoft.com/office/officeart/2005/8/layout/radial5"/>
    <dgm:cxn modelId="{F53C5D26-C31E-4083-AE53-B5FCDFC4ED01}" srcId="{440CAF1F-E7D7-4568-A2C8-036E0C0FA7F5}" destId="{D7941673-AB50-47CD-9BE9-B47BA041F6C0}" srcOrd="19" destOrd="0" parTransId="{6C495270-3594-4034-888B-9E0C9DABB3BF}" sibTransId="{1C3EE7E3-A2D5-46E4-9C04-6BEC2A96031E}"/>
    <dgm:cxn modelId="{659A228F-B095-4645-A4E8-8BCC283BBA0C}" srcId="{440CAF1F-E7D7-4568-A2C8-036E0C0FA7F5}" destId="{6799BC66-6580-4DB6-A6C7-2FB2F50F2282}" srcOrd="7" destOrd="0" parTransId="{099ED18E-4534-4979-BAA1-41544BD012F9}" sibTransId="{8AD0BC1F-BF64-49B5-BCA0-80A25DDC97CB}"/>
    <dgm:cxn modelId="{3F2F735E-FC42-4A2F-8C51-5897D364ADBE}" srcId="{440CAF1F-E7D7-4568-A2C8-036E0C0FA7F5}" destId="{FD0234B3-C1AF-44DD-B3B0-78EACAA3DEF9}" srcOrd="9" destOrd="0" parTransId="{303F43D7-AEB0-4E1B-924D-8080B977B090}" sibTransId="{2A58D2F8-55A2-4CFC-9485-516DDB9F1D13}"/>
    <dgm:cxn modelId="{0868E2B1-52BC-4778-AC72-108D021C0778}" srcId="{8299755B-2D0A-462F-BED6-9BC83DEEA020}" destId="{440CAF1F-E7D7-4568-A2C8-036E0C0FA7F5}" srcOrd="0" destOrd="0" parTransId="{C061776F-886C-4E62-8CE9-F46AB4E57628}" sibTransId="{2F0D447E-02BE-419B-8092-E194C35FB9D6}"/>
    <dgm:cxn modelId="{286649BC-8D77-45A0-A593-BB1358E31476}" srcId="{440CAF1F-E7D7-4568-A2C8-036E0C0FA7F5}" destId="{B0D335FF-8096-49C3-B804-B57A47FD784C}" srcOrd="12" destOrd="0" parTransId="{FE67D267-0749-49DC-BCA0-8A9D25429095}" sibTransId="{4D59F551-1292-4DDE-B6AE-3B44AB19A94E}"/>
    <dgm:cxn modelId="{31D5B851-771A-457E-B57E-4A63A2B43944}" type="presOf" srcId="{A6400067-2BE7-41E9-9265-9472C2D9586C}" destId="{C104B7A1-1265-437A-ACCE-7015671C4CE9}" srcOrd="0" destOrd="0" presId="urn:microsoft.com/office/officeart/2005/8/layout/radial5"/>
    <dgm:cxn modelId="{4A693EF5-3CAC-4451-931C-C1AA20168275}" type="presOf" srcId="{58E8F872-60B3-4FF2-AF0A-03B651D2C081}" destId="{98C0B388-F5F8-4449-8639-12FE5F35349F}" srcOrd="0" destOrd="0" presId="urn:microsoft.com/office/officeart/2005/8/layout/radial5"/>
    <dgm:cxn modelId="{E1DE5542-3E76-4F8D-9DF3-5DCA9FB820B8}" type="presOf" srcId="{BDF6B49C-9371-4EB2-A071-FB791E046562}" destId="{41CE3A71-E59A-4772-9625-F894D33B670A}" srcOrd="1" destOrd="0" presId="urn:microsoft.com/office/officeart/2005/8/layout/radial5"/>
    <dgm:cxn modelId="{EB51BDD1-28A1-4341-846D-9D6475324EFF}" type="presOf" srcId="{EF27E14F-96E9-41B3-B8A3-358C8181DC48}" destId="{4A728266-6ABF-4233-931A-DE54B6531C0A}" srcOrd="0" destOrd="0" presId="urn:microsoft.com/office/officeart/2005/8/layout/radial5"/>
    <dgm:cxn modelId="{C06E50BD-6D3B-436E-AC44-44BA1E19DE72}" type="presOf" srcId="{9115C695-5FDC-46B9-974C-265563E09418}" destId="{CB4E6E15-4E27-4101-A00E-11AF40639FB0}" srcOrd="0" destOrd="0" presId="urn:microsoft.com/office/officeart/2005/8/layout/radial5"/>
    <dgm:cxn modelId="{5B3625D2-BE99-4C4E-997C-ADFAACAD5671}" type="presOf" srcId="{E1E15230-CEBE-4A6D-A5E9-D5C50E3FEDBF}" destId="{029A3CC1-E496-4827-8E1F-87A9CF4218C8}" srcOrd="0" destOrd="0" presId="urn:microsoft.com/office/officeart/2005/8/layout/radial5"/>
    <dgm:cxn modelId="{68DB8A4D-4B8E-48FF-8A75-8DD04CB123EF}" type="presOf" srcId="{6799BC66-6580-4DB6-A6C7-2FB2F50F2282}" destId="{FA9F1FC5-5588-4313-B12A-D5322C5E0F83}" srcOrd="0" destOrd="0" presId="urn:microsoft.com/office/officeart/2005/8/layout/radial5"/>
    <dgm:cxn modelId="{2DD1A978-8D06-475F-8201-02CFC718FA6D}" type="presOf" srcId="{D998CF67-15B1-46C1-994B-FD6B12A1ED69}" destId="{28B0EBE0-021F-4443-B44A-8D013B2E04AA}" srcOrd="0" destOrd="0" presId="urn:microsoft.com/office/officeart/2005/8/layout/radial5"/>
    <dgm:cxn modelId="{81A51EBE-BB61-49C9-8A06-73EEB6C35665}" srcId="{440CAF1F-E7D7-4568-A2C8-036E0C0FA7F5}" destId="{4109E9C7-BC89-4C5F-9D8E-00AC6656305D}" srcOrd="18" destOrd="0" parTransId="{2CE63941-8150-4DC2-958C-78D135568FDC}" sibTransId="{47A5E66F-8D73-4CCA-B552-9228D77E7898}"/>
    <dgm:cxn modelId="{4ECEEB69-7641-4DFC-9105-E831533C87FA}" type="presOf" srcId="{F2C179AF-C0A9-475A-868F-6849DF7A0F1D}" destId="{10399688-B9F5-46F2-839C-BCA14050EA81}" srcOrd="1" destOrd="0" presId="urn:microsoft.com/office/officeart/2005/8/layout/radial5"/>
    <dgm:cxn modelId="{A5781216-7924-46F1-8DCC-F596625EC6DC}" type="presOf" srcId="{56DAD32A-D0E5-4ED9-981B-7B5B8CE27512}" destId="{2137EF64-3DAC-4F02-9AE5-ACED8BB688DC}" srcOrd="0" destOrd="0" presId="urn:microsoft.com/office/officeart/2005/8/layout/radial5"/>
    <dgm:cxn modelId="{3C017CF7-8D63-4957-83FC-8BD6719F4C19}" type="presParOf" srcId="{FF6AC173-71A6-4E06-8786-CA5A38F05FAF}" destId="{F9D8C7F4-379E-47A6-9FBB-AD92C4A3D172}" srcOrd="0" destOrd="0" presId="urn:microsoft.com/office/officeart/2005/8/layout/radial5"/>
    <dgm:cxn modelId="{2E843CF0-903F-4C35-B618-EC41A8B956C5}" type="presParOf" srcId="{FF6AC173-71A6-4E06-8786-CA5A38F05FAF}" destId="{4A728266-6ABF-4233-931A-DE54B6531C0A}" srcOrd="1" destOrd="0" presId="urn:microsoft.com/office/officeart/2005/8/layout/radial5"/>
    <dgm:cxn modelId="{826B99E0-4F83-4BD5-A67F-F3128756DE0F}" type="presParOf" srcId="{4A728266-6ABF-4233-931A-DE54B6531C0A}" destId="{96DDCEF4-518E-4F56-8AF7-BD44420ABAA7}" srcOrd="0" destOrd="0" presId="urn:microsoft.com/office/officeart/2005/8/layout/radial5"/>
    <dgm:cxn modelId="{B80AC93D-7B09-4230-B448-6E2D7FADF665}" type="presParOf" srcId="{FF6AC173-71A6-4E06-8786-CA5A38F05FAF}" destId="{2137EF64-3DAC-4F02-9AE5-ACED8BB688DC}" srcOrd="2" destOrd="0" presId="urn:microsoft.com/office/officeart/2005/8/layout/radial5"/>
    <dgm:cxn modelId="{31C9A8D0-0EBF-4F77-8CD3-6F5A4CA88BBA}" type="presParOf" srcId="{FF6AC173-71A6-4E06-8786-CA5A38F05FAF}" destId="{CA475018-B447-4EDC-A55B-85F4B76777DE}" srcOrd="3" destOrd="0" presId="urn:microsoft.com/office/officeart/2005/8/layout/radial5"/>
    <dgm:cxn modelId="{79DAF7D3-343C-4222-ABD2-BC861B07EA1B}" type="presParOf" srcId="{CA475018-B447-4EDC-A55B-85F4B76777DE}" destId="{9159DA7B-17AC-4129-94DC-9E3F8100076B}" srcOrd="0" destOrd="0" presId="urn:microsoft.com/office/officeart/2005/8/layout/radial5"/>
    <dgm:cxn modelId="{7B027FCB-8705-4C4D-BB0C-3BB7AA2F6CB7}" type="presParOf" srcId="{FF6AC173-71A6-4E06-8786-CA5A38F05FAF}" destId="{ABC63EF3-2C53-4F95-9BBD-52F72B13B943}" srcOrd="4" destOrd="0" presId="urn:microsoft.com/office/officeart/2005/8/layout/radial5"/>
    <dgm:cxn modelId="{0B77233D-5A4C-4BE1-B26E-E5D262BAABFF}" type="presParOf" srcId="{FF6AC173-71A6-4E06-8786-CA5A38F05FAF}" destId="{5A991D57-61BE-4EB3-A5CF-EB342FF5D0CF}" srcOrd="5" destOrd="0" presId="urn:microsoft.com/office/officeart/2005/8/layout/radial5"/>
    <dgm:cxn modelId="{EC451168-E154-499F-94E2-8DE70CC67E24}" type="presParOf" srcId="{5A991D57-61BE-4EB3-A5CF-EB342FF5D0CF}" destId="{321CBB56-FF14-49A3-B03F-C6B39E96021E}" srcOrd="0" destOrd="0" presId="urn:microsoft.com/office/officeart/2005/8/layout/radial5"/>
    <dgm:cxn modelId="{700D832F-0015-4C37-B8B9-078982131A6A}" type="presParOf" srcId="{FF6AC173-71A6-4E06-8786-CA5A38F05FAF}" destId="{2332434E-E3B7-4235-817D-1DB824A07F48}" srcOrd="6" destOrd="0" presId="urn:microsoft.com/office/officeart/2005/8/layout/radial5"/>
    <dgm:cxn modelId="{8F7D6A87-FB78-4E36-A548-CEFCE1D793C0}" type="presParOf" srcId="{FF6AC173-71A6-4E06-8786-CA5A38F05FAF}" destId="{EB7F2BBD-2081-4898-A1CC-D8C7415B858E}" srcOrd="7" destOrd="0" presId="urn:microsoft.com/office/officeart/2005/8/layout/radial5"/>
    <dgm:cxn modelId="{5EEAC053-13AF-4FE2-B88B-3D35BA45D10B}" type="presParOf" srcId="{EB7F2BBD-2081-4898-A1CC-D8C7415B858E}" destId="{3A7562F8-1FF1-4533-912C-30023647EAEC}" srcOrd="0" destOrd="0" presId="urn:microsoft.com/office/officeart/2005/8/layout/radial5"/>
    <dgm:cxn modelId="{806FDC52-D1B7-4892-8D56-5D160BBC7D39}" type="presParOf" srcId="{FF6AC173-71A6-4E06-8786-CA5A38F05FAF}" destId="{A77AE2DD-5F67-4854-B601-3A86CE73A4E0}" srcOrd="8" destOrd="0" presId="urn:microsoft.com/office/officeart/2005/8/layout/radial5"/>
    <dgm:cxn modelId="{511F7C80-C03E-4084-86B4-DD9A226CDB4F}" type="presParOf" srcId="{FF6AC173-71A6-4E06-8786-CA5A38F05FAF}" destId="{23E9CA29-4F89-40DC-AC58-069BC2A5508A}" srcOrd="9" destOrd="0" presId="urn:microsoft.com/office/officeart/2005/8/layout/radial5"/>
    <dgm:cxn modelId="{D50C9631-C3D7-4E41-91B5-08B99C53C868}" type="presParOf" srcId="{23E9CA29-4F89-40DC-AC58-069BC2A5508A}" destId="{6375E76D-8A4E-4674-9B8B-A1514E8E6B99}" srcOrd="0" destOrd="0" presId="urn:microsoft.com/office/officeart/2005/8/layout/radial5"/>
    <dgm:cxn modelId="{F1F5E6C2-2E47-494A-AA2B-936685651D60}" type="presParOf" srcId="{FF6AC173-71A6-4E06-8786-CA5A38F05FAF}" destId="{C75E33F4-209E-40E7-B749-2E1313668F6A}" srcOrd="10" destOrd="0" presId="urn:microsoft.com/office/officeart/2005/8/layout/radial5"/>
    <dgm:cxn modelId="{6EDAF552-ADB6-427F-9BBB-523B539F9502}" type="presParOf" srcId="{FF6AC173-71A6-4E06-8786-CA5A38F05FAF}" destId="{0CC026F1-96FC-4829-9AE0-53494231AAC6}" srcOrd="11" destOrd="0" presId="urn:microsoft.com/office/officeart/2005/8/layout/radial5"/>
    <dgm:cxn modelId="{6B444AFB-ECE9-4054-8A2D-878E4124C887}" type="presParOf" srcId="{0CC026F1-96FC-4829-9AE0-53494231AAC6}" destId="{D3053E24-7DC4-4C45-AF09-797002025E5B}" srcOrd="0" destOrd="0" presId="urn:microsoft.com/office/officeart/2005/8/layout/radial5"/>
    <dgm:cxn modelId="{903E673F-43D1-4BEB-A6CB-E13CDB5F7516}" type="presParOf" srcId="{FF6AC173-71A6-4E06-8786-CA5A38F05FAF}" destId="{5B73A90D-7838-4131-A71F-C74BDD7BADEE}" srcOrd="12" destOrd="0" presId="urn:microsoft.com/office/officeart/2005/8/layout/radial5"/>
    <dgm:cxn modelId="{45064B41-0138-489F-9CF7-4F57ABEAD636}" type="presParOf" srcId="{FF6AC173-71A6-4E06-8786-CA5A38F05FAF}" destId="{C28DDC93-5779-4621-B4AE-24125D8235E9}" srcOrd="13" destOrd="0" presId="urn:microsoft.com/office/officeart/2005/8/layout/radial5"/>
    <dgm:cxn modelId="{EBDB5774-CB4D-4A2A-AF03-79D4F4C902CD}" type="presParOf" srcId="{C28DDC93-5779-4621-B4AE-24125D8235E9}" destId="{B96156AF-5FD8-40C5-85E8-F0A4B9271F8E}" srcOrd="0" destOrd="0" presId="urn:microsoft.com/office/officeart/2005/8/layout/radial5"/>
    <dgm:cxn modelId="{850E67C8-8E7D-42F0-9A62-869732439689}" type="presParOf" srcId="{FF6AC173-71A6-4E06-8786-CA5A38F05FAF}" destId="{ADFADEE0-5366-47AB-AA89-347B757FE076}" srcOrd="14" destOrd="0" presId="urn:microsoft.com/office/officeart/2005/8/layout/radial5"/>
    <dgm:cxn modelId="{D11D50B3-E762-414A-80A7-A9021BA08549}" type="presParOf" srcId="{FF6AC173-71A6-4E06-8786-CA5A38F05FAF}" destId="{3571E3D6-4F62-4E11-BBFE-2CE5E4C498E3}" srcOrd="15" destOrd="0" presId="urn:microsoft.com/office/officeart/2005/8/layout/radial5"/>
    <dgm:cxn modelId="{7E84DE6F-EEEE-46E9-988A-DB55BB53F96F}" type="presParOf" srcId="{3571E3D6-4F62-4E11-BBFE-2CE5E4C498E3}" destId="{0CB4EC0E-16AD-47CC-8DCC-5C0B0FF05B69}" srcOrd="0" destOrd="0" presId="urn:microsoft.com/office/officeart/2005/8/layout/radial5"/>
    <dgm:cxn modelId="{1B031FF6-E15C-49E9-BC13-E9DF9C75E96D}" type="presParOf" srcId="{FF6AC173-71A6-4E06-8786-CA5A38F05FAF}" destId="{FA9F1FC5-5588-4313-B12A-D5322C5E0F83}" srcOrd="16" destOrd="0" presId="urn:microsoft.com/office/officeart/2005/8/layout/radial5"/>
    <dgm:cxn modelId="{C361EEB2-EE05-402F-B27A-95BD6D910512}" type="presParOf" srcId="{FF6AC173-71A6-4E06-8786-CA5A38F05FAF}" destId="{A7859CDE-9A7E-4FC1-B738-D4688776111E}" srcOrd="17" destOrd="0" presId="urn:microsoft.com/office/officeart/2005/8/layout/radial5"/>
    <dgm:cxn modelId="{83B87C02-0AA5-41DE-BD14-9929AD076E5C}" type="presParOf" srcId="{A7859CDE-9A7E-4FC1-B738-D4688776111E}" destId="{3E66933E-CA97-4D1F-A480-01723C597B3A}" srcOrd="0" destOrd="0" presId="urn:microsoft.com/office/officeart/2005/8/layout/radial5"/>
    <dgm:cxn modelId="{6ECEB9C5-2316-4EBE-AAAA-08B7E8146085}" type="presParOf" srcId="{FF6AC173-71A6-4E06-8786-CA5A38F05FAF}" destId="{C20C0008-860A-4937-9F9E-EBAC07732C8A}" srcOrd="18" destOrd="0" presId="urn:microsoft.com/office/officeart/2005/8/layout/radial5"/>
    <dgm:cxn modelId="{41FB7E02-93E9-412A-B012-2475A32A26BD}" type="presParOf" srcId="{FF6AC173-71A6-4E06-8786-CA5A38F05FAF}" destId="{717B2452-BA40-430B-B0BC-A309B639A696}" srcOrd="19" destOrd="0" presId="urn:microsoft.com/office/officeart/2005/8/layout/radial5"/>
    <dgm:cxn modelId="{EEF6590F-C451-4B4C-B4BB-0C01A5FD68A3}" type="presParOf" srcId="{717B2452-BA40-430B-B0BC-A309B639A696}" destId="{0B9940EA-6E37-46FA-B4FD-073D86F94860}" srcOrd="0" destOrd="0" presId="urn:microsoft.com/office/officeart/2005/8/layout/radial5"/>
    <dgm:cxn modelId="{22201548-DCF1-44C9-8B34-BAA68813C79C}" type="presParOf" srcId="{FF6AC173-71A6-4E06-8786-CA5A38F05FAF}" destId="{7E21D4E4-3B76-43B6-BFD8-0B5157FD8141}" srcOrd="20" destOrd="0" presId="urn:microsoft.com/office/officeart/2005/8/layout/radial5"/>
    <dgm:cxn modelId="{2EC0FBD6-A672-4DBF-B780-8AB1A45FA42D}" type="presParOf" srcId="{FF6AC173-71A6-4E06-8786-CA5A38F05FAF}" destId="{34B58B75-05E6-4E05-95B0-18CDE1F57F9F}" srcOrd="21" destOrd="0" presId="urn:microsoft.com/office/officeart/2005/8/layout/radial5"/>
    <dgm:cxn modelId="{BD16F0D9-3DBC-4395-BBA7-8171D923C1F2}" type="presParOf" srcId="{34B58B75-05E6-4E05-95B0-18CDE1F57F9F}" destId="{1FEE2061-5440-4CC2-8A55-CF0D6F9A0794}" srcOrd="0" destOrd="0" presId="urn:microsoft.com/office/officeart/2005/8/layout/radial5"/>
    <dgm:cxn modelId="{8D9B2751-737A-4B0C-A9C5-5B60302DF76F}" type="presParOf" srcId="{FF6AC173-71A6-4E06-8786-CA5A38F05FAF}" destId="{029A3CC1-E496-4827-8E1F-87A9CF4218C8}" srcOrd="22" destOrd="0" presId="urn:microsoft.com/office/officeart/2005/8/layout/radial5"/>
    <dgm:cxn modelId="{4D0085F0-A6F0-4D0C-A890-37A1B1B47CAA}" type="presParOf" srcId="{FF6AC173-71A6-4E06-8786-CA5A38F05FAF}" destId="{354BC05A-ED54-4524-9568-9772D2B3F81D}" srcOrd="23" destOrd="0" presId="urn:microsoft.com/office/officeart/2005/8/layout/radial5"/>
    <dgm:cxn modelId="{5117F742-A4C8-469B-8C4B-D4FCA6729E70}" type="presParOf" srcId="{354BC05A-ED54-4524-9568-9772D2B3F81D}" destId="{DD9CEFF6-8C31-4FAE-9377-F583B94CBADE}" srcOrd="0" destOrd="0" presId="urn:microsoft.com/office/officeart/2005/8/layout/radial5"/>
    <dgm:cxn modelId="{369D979E-61DD-45EE-A344-BF6E0A9E0522}" type="presParOf" srcId="{FF6AC173-71A6-4E06-8786-CA5A38F05FAF}" destId="{98C0B388-F5F8-4449-8639-12FE5F35349F}" srcOrd="24" destOrd="0" presId="urn:microsoft.com/office/officeart/2005/8/layout/radial5"/>
    <dgm:cxn modelId="{F695CF3C-58B5-44FE-A013-B506441A196D}" type="presParOf" srcId="{FF6AC173-71A6-4E06-8786-CA5A38F05FAF}" destId="{2FEE8774-776C-4FC8-938B-EF4C13B389CD}" srcOrd="25" destOrd="0" presId="urn:microsoft.com/office/officeart/2005/8/layout/radial5"/>
    <dgm:cxn modelId="{3A2CF94C-E366-48E5-ACEA-D7A4CB1BE37E}" type="presParOf" srcId="{2FEE8774-776C-4FC8-938B-EF4C13B389CD}" destId="{F7F65857-FC5C-44E2-8BD2-405BAEB660D5}" srcOrd="0" destOrd="0" presId="urn:microsoft.com/office/officeart/2005/8/layout/radial5"/>
    <dgm:cxn modelId="{23EAE504-1C8C-466F-B787-3FAD66368926}" type="presParOf" srcId="{FF6AC173-71A6-4E06-8786-CA5A38F05FAF}" destId="{6AA83214-F021-4413-A6A7-FEC76E1E0EE5}" srcOrd="26" destOrd="0" presId="urn:microsoft.com/office/officeart/2005/8/layout/radial5"/>
    <dgm:cxn modelId="{18F6E0BB-EDAB-4E6E-83D6-D1C41BA87E27}" type="presParOf" srcId="{FF6AC173-71A6-4E06-8786-CA5A38F05FAF}" destId="{CB4E6E15-4E27-4101-A00E-11AF40639FB0}" srcOrd="27" destOrd="0" presId="urn:microsoft.com/office/officeart/2005/8/layout/radial5"/>
    <dgm:cxn modelId="{EA2D40BA-26B8-49EC-B9DA-CC8E9E158B55}" type="presParOf" srcId="{CB4E6E15-4E27-4101-A00E-11AF40639FB0}" destId="{E3753C90-780F-4FF0-8CF6-C6F53402ED69}" srcOrd="0" destOrd="0" presId="urn:microsoft.com/office/officeart/2005/8/layout/radial5"/>
    <dgm:cxn modelId="{4E0B947E-0057-459E-99A2-3AC4304F979C}" type="presParOf" srcId="{FF6AC173-71A6-4E06-8786-CA5A38F05FAF}" destId="{893656F0-3C61-427B-A223-6E295E2510B0}" srcOrd="28" destOrd="0" presId="urn:microsoft.com/office/officeart/2005/8/layout/radial5"/>
    <dgm:cxn modelId="{73619D8A-0FC2-4C40-837F-1EACDFE99191}" type="presParOf" srcId="{FF6AC173-71A6-4E06-8786-CA5A38F05FAF}" destId="{F18B3567-8E73-4654-A300-96E3BCEA4D22}" srcOrd="29" destOrd="0" presId="urn:microsoft.com/office/officeart/2005/8/layout/radial5"/>
    <dgm:cxn modelId="{CF5B014A-AE6F-48EF-9419-8B8E2D68BB38}" type="presParOf" srcId="{F18B3567-8E73-4654-A300-96E3BCEA4D22}" destId="{76B95CCC-7D3A-4CCC-B0DA-3A7EEDED3323}" srcOrd="0" destOrd="0" presId="urn:microsoft.com/office/officeart/2005/8/layout/radial5"/>
    <dgm:cxn modelId="{82E2A53F-46F8-4D78-8095-E496DC2172F6}" type="presParOf" srcId="{FF6AC173-71A6-4E06-8786-CA5A38F05FAF}" destId="{E257BFC3-BA3C-4ADC-B8E2-86E218F9E0E2}" srcOrd="30" destOrd="0" presId="urn:microsoft.com/office/officeart/2005/8/layout/radial5"/>
    <dgm:cxn modelId="{1DC550F8-C7A0-43AE-90C0-F1B0661DC3A0}" type="presParOf" srcId="{FF6AC173-71A6-4E06-8786-CA5A38F05FAF}" destId="{6212A404-C4EE-419D-BC62-1B61117ACBAA}" srcOrd="31" destOrd="0" presId="urn:microsoft.com/office/officeart/2005/8/layout/radial5"/>
    <dgm:cxn modelId="{018DF5D6-21D6-474F-857A-45A2554E0A4C}" type="presParOf" srcId="{6212A404-C4EE-419D-BC62-1B61117ACBAA}" destId="{671F027C-4A7B-41E2-970A-8580C9A702AB}" srcOrd="0" destOrd="0" presId="urn:microsoft.com/office/officeart/2005/8/layout/radial5"/>
    <dgm:cxn modelId="{DEDA87FE-5884-41A1-9B8D-977E126D3505}" type="presParOf" srcId="{FF6AC173-71A6-4E06-8786-CA5A38F05FAF}" destId="{50AAEF80-5A98-4FC8-8825-32C2C6CB4C62}" srcOrd="32" destOrd="0" presId="urn:microsoft.com/office/officeart/2005/8/layout/radial5"/>
    <dgm:cxn modelId="{F977FE02-4BA9-474B-AEEF-9AF9B8C96F04}" type="presParOf" srcId="{FF6AC173-71A6-4E06-8786-CA5A38F05FAF}" destId="{9EE9FA23-7BE6-4043-A4A1-5AB70C0D7D14}" srcOrd="33" destOrd="0" presId="urn:microsoft.com/office/officeart/2005/8/layout/radial5"/>
    <dgm:cxn modelId="{823607DD-F99A-4693-9215-8E09BAF80B63}" type="presParOf" srcId="{9EE9FA23-7BE6-4043-A4A1-5AB70C0D7D14}" destId="{10399688-B9F5-46F2-839C-BCA14050EA81}" srcOrd="0" destOrd="0" presId="urn:microsoft.com/office/officeart/2005/8/layout/radial5"/>
    <dgm:cxn modelId="{09A532B3-6E4D-46AE-B30C-CA949F888157}" type="presParOf" srcId="{FF6AC173-71A6-4E06-8786-CA5A38F05FAF}" destId="{8848D461-BFF9-40F6-B0C1-8720B03B2EE9}" srcOrd="34" destOrd="0" presId="urn:microsoft.com/office/officeart/2005/8/layout/radial5"/>
    <dgm:cxn modelId="{0AAED406-33FA-4B65-BD19-DDCF34ADAD5B}" type="presParOf" srcId="{FF6AC173-71A6-4E06-8786-CA5A38F05FAF}" destId="{28B0EBE0-021F-4443-B44A-8D013B2E04AA}" srcOrd="35" destOrd="0" presId="urn:microsoft.com/office/officeart/2005/8/layout/radial5"/>
    <dgm:cxn modelId="{EABD26B5-A42F-42EA-A7EA-781A11D5A33B}" type="presParOf" srcId="{28B0EBE0-021F-4443-B44A-8D013B2E04AA}" destId="{337A9023-2D35-4028-9A66-BB3411825380}" srcOrd="0" destOrd="0" presId="urn:microsoft.com/office/officeart/2005/8/layout/radial5"/>
    <dgm:cxn modelId="{08CDE503-EEC1-431C-BCEE-79814A88885F}" type="presParOf" srcId="{FF6AC173-71A6-4E06-8786-CA5A38F05FAF}" destId="{1FDBB725-9A3E-4B82-8616-4141FEC31950}" srcOrd="36" destOrd="0" presId="urn:microsoft.com/office/officeart/2005/8/layout/radial5"/>
    <dgm:cxn modelId="{90236BAE-ABB4-45C9-890E-91A70932B16C}" type="presParOf" srcId="{FF6AC173-71A6-4E06-8786-CA5A38F05FAF}" destId="{BEA8ED47-F64F-4EAE-8446-89587C14B844}" srcOrd="37" destOrd="0" presId="urn:microsoft.com/office/officeart/2005/8/layout/radial5"/>
    <dgm:cxn modelId="{4F0D4E17-55F3-4BE6-8E74-305E5701B4A6}" type="presParOf" srcId="{BEA8ED47-F64F-4EAE-8446-89587C14B844}" destId="{19895610-85DD-4B4C-9B34-F14AABE0BC9A}" srcOrd="0" destOrd="0" presId="urn:microsoft.com/office/officeart/2005/8/layout/radial5"/>
    <dgm:cxn modelId="{DCBC1ADB-A1C4-47A4-AEA8-C00A2AA8F6B0}" type="presParOf" srcId="{FF6AC173-71A6-4E06-8786-CA5A38F05FAF}" destId="{7BFB05A9-082F-4F01-991F-90770E88EFFF}" srcOrd="38" destOrd="0" presId="urn:microsoft.com/office/officeart/2005/8/layout/radial5"/>
    <dgm:cxn modelId="{913E7975-78D9-4ACE-B935-2D040ED3877B}" type="presParOf" srcId="{FF6AC173-71A6-4E06-8786-CA5A38F05FAF}" destId="{313742CD-A2E4-4900-86B5-D4EAC393EAD9}" srcOrd="39" destOrd="0" presId="urn:microsoft.com/office/officeart/2005/8/layout/radial5"/>
    <dgm:cxn modelId="{768AC241-4F2A-4100-B3D8-36D0BEF3F590}" type="presParOf" srcId="{313742CD-A2E4-4900-86B5-D4EAC393EAD9}" destId="{3A564A5B-D9C6-495C-94AE-017519323975}" srcOrd="0" destOrd="0" presId="urn:microsoft.com/office/officeart/2005/8/layout/radial5"/>
    <dgm:cxn modelId="{72B92F2C-AF24-4A54-B101-3B9BE3BED4E2}" type="presParOf" srcId="{FF6AC173-71A6-4E06-8786-CA5A38F05FAF}" destId="{0B4C4569-A87B-4484-8081-D8CA4E1B7E85}" srcOrd="40" destOrd="0" presId="urn:microsoft.com/office/officeart/2005/8/layout/radial5"/>
    <dgm:cxn modelId="{DC41B4B5-480E-44E3-92E9-212714450186}" type="presParOf" srcId="{FF6AC173-71A6-4E06-8786-CA5A38F05FAF}" destId="{E72EF6D1-3F9E-4E0B-95FA-9C25D7FC4EBC}" srcOrd="41" destOrd="0" presId="urn:microsoft.com/office/officeart/2005/8/layout/radial5"/>
    <dgm:cxn modelId="{05B6A3E7-0F4E-445B-9C76-001B882B93D6}" type="presParOf" srcId="{E72EF6D1-3F9E-4E0B-95FA-9C25D7FC4EBC}" destId="{E8BDD789-65E5-4331-9E41-6724D90D122D}" srcOrd="0" destOrd="0" presId="urn:microsoft.com/office/officeart/2005/8/layout/radial5"/>
    <dgm:cxn modelId="{11A70547-1D8F-4B99-9A7A-F2E42772D99D}" type="presParOf" srcId="{FF6AC173-71A6-4E06-8786-CA5A38F05FAF}" destId="{7BD4CFA9-649C-4A14-A4BD-AD5D2DE84D1B}" srcOrd="42" destOrd="0" presId="urn:microsoft.com/office/officeart/2005/8/layout/radial5"/>
    <dgm:cxn modelId="{49B2BF4E-DC11-4CCF-9EFC-EA9E84861E4E}" type="presParOf" srcId="{FF6AC173-71A6-4E06-8786-CA5A38F05FAF}" destId="{745285AE-3E3E-42CB-AC8B-9C82ACE79776}" srcOrd="43" destOrd="0" presId="urn:microsoft.com/office/officeart/2005/8/layout/radial5"/>
    <dgm:cxn modelId="{9556C250-BBBD-40CA-9D60-B7DC2ABF0F58}" type="presParOf" srcId="{745285AE-3E3E-42CB-AC8B-9C82ACE79776}" destId="{41CE3A71-E59A-4772-9625-F894D33B670A}" srcOrd="0" destOrd="0" presId="urn:microsoft.com/office/officeart/2005/8/layout/radial5"/>
    <dgm:cxn modelId="{2EC47494-1EB9-4626-BBA2-6B41A93910C5}" type="presParOf" srcId="{FF6AC173-71A6-4E06-8786-CA5A38F05FAF}" destId="{C104B7A1-1265-437A-ACCE-7015671C4CE9}" srcOrd="44" destOrd="0" presId="urn:microsoft.com/office/officeart/2005/8/layout/radial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273830-353C-421F-B445-D071640DDAB1}"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pt-BR"/>
        </a:p>
      </dgm:t>
    </dgm:pt>
    <dgm:pt modelId="{7EEB555A-1B5F-481B-ABF1-5899D9CF25E4}">
      <dgm:prSet phldrT="[Texto]"/>
      <dgm:spPr/>
      <dgm:t>
        <a:bodyPr/>
        <a:lstStyle/>
        <a:p>
          <a:r>
            <a:rPr lang="pt-BR" dirty="0" smtClean="0"/>
            <a:t>10GG - Sistemas de Resíduos Sólidos</a:t>
          </a:r>
          <a:endParaRPr lang="pt-BR" dirty="0"/>
        </a:p>
      </dgm:t>
    </dgm:pt>
    <dgm:pt modelId="{21219A9F-95FA-42DB-9551-C967F87DD479}" type="parTrans" cxnId="{76DADEB0-9CF4-47EC-A60B-7764BD7061E0}">
      <dgm:prSet/>
      <dgm:spPr/>
      <dgm:t>
        <a:bodyPr/>
        <a:lstStyle/>
        <a:p>
          <a:endParaRPr lang="pt-BR"/>
        </a:p>
      </dgm:t>
    </dgm:pt>
    <dgm:pt modelId="{E6372B86-9FC8-41AF-A404-D8BA8FA80ABC}" type="sibTrans" cxnId="{76DADEB0-9CF4-47EC-A60B-7764BD7061E0}">
      <dgm:prSet/>
      <dgm:spPr/>
      <dgm:t>
        <a:bodyPr/>
        <a:lstStyle/>
        <a:p>
          <a:endParaRPr lang="pt-BR"/>
        </a:p>
      </dgm:t>
    </dgm:pt>
    <dgm:pt modelId="{22315B93-5D82-4C58-B174-6E09E3AA08B1}">
      <dgm:prSet phldrT="[Texto]"/>
      <dgm:spPr/>
      <dgm:t>
        <a:bodyPr/>
        <a:lstStyle/>
        <a:p>
          <a:r>
            <a:rPr lang="pt-BR" dirty="0" smtClean="0"/>
            <a:t>Recursos de investimento para a gestão pública em sistemas de resíduos sólidos</a:t>
          </a:r>
          <a:endParaRPr lang="pt-BR" dirty="0"/>
        </a:p>
      </dgm:t>
    </dgm:pt>
    <dgm:pt modelId="{805195ED-7D68-4C03-BF7E-C68952E6ED99}" type="parTrans" cxnId="{A6A6CCA2-FE0A-4F9A-9527-942BDC4844A1}">
      <dgm:prSet/>
      <dgm:spPr/>
      <dgm:t>
        <a:bodyPr/>
        <a:lstStyle/>
        <a:p>
          <a:endParaRPr lang="pt-BR"/>
        </a:p>
      </dgm:t>
    </dgm:pt>
    <dgm:pt modelId="{A7F28A59-A31D-417C-A1C0-0F7AC4FB90C9}" type="sibTrans" cxnId="{A6A6CCA2-FE0A-4F9A-9527-942BDC4844A1}">
      <dgm:prSet/>
      <dgm:spPr/>
      <dgm:t>
        <a:bodyPr/>
        <a:lstStyle/>
        <a:p>
          <a:endParaRPr lang="pt-BR"/>
        </a:p>
      </dgm:t>
    </dgm:pt>
    <dgm:pt modelId="{F1AC4FA1-D961-41D4-9FD2-6E3768E4EDB8}" type="pres">
      <dgm:prSet presAssocID="{6F273830-353C-421F-B445-D071640DDAB1}" presName="Name0" presStyleCnt="0">
        <dgm:presLayoutVars>
          <dgm:dir/>
          <dgm:animLvl val="lvl"/>
          <dgm:resizeHandles val="exact"/>
        </dgm:presLayoutVars>
      </dgm:prSet>
      <dgm:spPr/>
      <dgm:t>
        <a:bodyPr/>
        <a:lstStyle/>
        <a:p>
          <a:endParaRPr lang="pt-BR"/>
        </a:p>
      </dgm:t>
    </dgm:pt>
    <dgm:pt modelId="{FE820340-1FAD-4CCC-AF1E-6FB8DE200854}" type="pres">
      <dgm:prSet presAssocID="{7EEB555A-1B5F-481B-ABF1-5899D9CF25E4}" presName="linNode" presStyleCnt="0"/>
      <dgm:spPr/>
    </dgm:pt>
    <dgm:pt modelId="{C6AADEB2-F86E-4535-8A59-FA78615E4184}" type="pres">
      <dgm:prSet presAssocID="{7EEB555A-1B5F-481B-ABF1-5899D9CF25E4}" presName="parentText" presStyleLbl="node1" presStyleIdx="0" presStyleCnt="1" custScaleX="71014">
        <dgm:presLayoutVars>
          <dgm:chMax val="1"/>
          <dgm:bulletEnabled val="1"/>
        </dgm:presLayoutVars>
      </dgm:prSet>
      <dgm:spPr/>
      <dgm:t>
        <a:bodyPr/>
        <a:lstStyle/>
        <a:p>
          <a:endParaRPr lang="pt-BR"/>
        </a:p>
      </dgm:t>
    </dgm:pt>
    <dgm:pt modelId="{7260C1B0-CB20-4503-9116-C17FB3AF9B87}" type="pres">
      <dgm:prSet presAssocID="{7EEB555A-1B5F-481B-ABF1-5899D9CF25E4}" presName="descendantText" presStyleLbl="alignAccFollowNode1" presStyleIdx="0" presStyleCnt="1">
        <dgm:presLayoutVars>
          <dgm:bulletEnabled val="1"/>
        </dgm:presLayoutVars>
      </dgm:prSet>
      <dgm:spPr/>
      <dgm:t>
        <a:bodyPr/>
        <a:lstStyle/>
        <a:p>
          <a:endParaRPr lang="pt-BR"/>
        </a:p>
      </dgm:t>
    </dgm:pt>
  </dgm:ptLst>
  <dgm:cxnLst>
    <dgm:cxn modelId="{247DC970-BEC4-4E5E-B5D0-F449E9DAC684}" type="presOf" srcId="{6F273830-353C-421F-B445-D071640DDAB1}" destId="{F1AC4FA1-D961-41D4-9FD2-6E3768E4EDB8}" srcOrd="0" destOrd="0" presId="urn:microsoft.com/office/officeart/2005/8/layout/vList5"/>
    <dgm:cxn modelId="{76DADEB0-9CF4-47EC-A60B-7764BD7061E0}" srcId="{6F273830-353C-421F-B445-D071640DDAB1}" destId="{7EEB555A-1B5F-481B-ABF1-5899D9CF25E4}" srcOrd="0" destOrd="0" parTransId="{21219A9F-95FA-42DB-9551-C967F87DD479}" sibTransId="{E6372B86-9FC8-41AF-A404-D8BA8FA80ABC}"/>
    <dgm:cxn modelId="{A6A6CCA2-FE0A-4F9A-9527-942BDC4844A1}" srcId="{7EEB555A-1B5F-481B-ABF1-5899D9CF25E4}" destId="{22315B93-5D82-4C58-B174-6E09E3AA08B1}" srcOrd="0" destOrd="0" parTransId="{805195ED-7D68-4C03-BF7E-C68952E6ED99}" sibTransId="{A7F28A59-A31D-417C-A1C0-0F7AC4FB90C9}"/>
    <dgm:cxn modelId="{47BB0C0C-CC8B-4A2B-AE55-FC9EA7B0594B}" type="presOf" srcId="{7EEB555A-1B5F-481B-ABF1-5899D9CF25E4}" destId="{C6AADEB2-F86E-4535-8A59-FA78615E4184}" srcOrd="0" destOrd="0" presId="urn:microsoft.com/office/officeart/2005/8/layout/vList5"/>
    <dgm:cxn modelId="{07EC94FD-4C54-44D4-B977-6D97356E8E06}" type="presOf" srcId="{22315B93-5D82-4C58-B174-6E09E3AA08B1}" destId="{7260C1B0-CB20-4503-9116-C17FB3AF9B87}" srcOrd="0" destOrd="0" presId="urn:microsoft.com/office/officeart/2005/8/layout/vList5"/>
    <dgm:cxn modelId="{D6172B8D-2382-4C8F-9328-A8F7CC64545E}" type="presParOf" srcId="{F1AC4FA1-D961-41D4-9FD2-6E3768E4EDB8}" destId="{FE820340-1FAD-4CCC-AF1E-6FB8DE200854}" srcOrd="0" destOrd="0" presId="urn:microsoft.com/office/officeart/2005/8/layout/vList5"/>
    <dgm:cxn modelId="{75E89801-366F-4C7F-AB3F-00697139E348}" type="presParOf" srcId="{FE820340-1FAD-4CCC-AF1E-6FB8DE200854}" destId="{C6AADEB2-F86E-4535-8A59-FA78615E4184}" srcOrd="0" destOrd="0" presId="urn:microsoft.com/office/officeart/2005/8/layout/vList5"/>
    <dgm:cxn modelId="{B82CE205-A10F-4480-B6F0-16372B06AC74}" type="presParOf" srcId="{FE820340-1FAD-4CCC-AF1E-6FB8DE200854}" destId="{7260C1B0-CB20-4503-9116-C17FB3AF9B87}"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273830-353C-421F-B445-D071640DDAB1}"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pt-BR"/>
        </a:p>
      </dgm:t>
    </dgm:pt>
    <dgm:pt modelId="{7EEB555A-1B5F-481B-ABF1-5899D9CF25E4}">
      <dgm:prSet phldrT="[Texto]"/>
      <dgm:spPr/>
      <dgm:t>
        <a:bodyPr/>
        <a:lstStyle/>
        <a:p>
          <a:r>
            <a:rPr lang="pt-BR" dirty="0" smtClean="0"/>
            <a:t>20AM – Coleta e Reciclagem de Materiais</a:t>
          </a:r>
          <a:endParaRPr lang="pt-BR" dirty="0"/>
        </a:p>
      </dgm:t>
    </dgm:pt>
    <dgm:pt modelId="{21219A9F-95FA-42DB-9551-C967F87DD479}" type="parTrans" cxnId="{76DADEB0-9CF4-47EC-A60B-7764BD7061E0}">
      <dgm:prSet/>
      <dgm:spPr/>
      <dgm:t>
        <a:bodyPr/>
        <a:lstStyle/>
        <a:p>
          <a:endParaRPr lang="pt-BR"/>
        </a:p>
      </dgm:t>
    </dgm:pt>
    <dgm:pt modelId="{E6372B86-9FC8-41AF-A404-D8BA8FA80ABC}" type="sibTrans" cxnId="{76DADEB0-9CF4-47EC-A60B-7764BD7061E0}">
      <dgm:prSet/>
      <dgm:spPr/>
      <dgm:t>
        <a:bodyPr/>
        <a:lstStyle/>
        <a:p>
          <a:endParaRPr lang="pt-BR"/>
        </a:p>
      </dgm:t>
    </dgm:pt>
    <dgm:pt modelId="{22315B93-5D82-4C58-B174-6E09E3AA08B1}">
      <dgm:prSet phldrT="[Texto]"/>
      <dgm:spPr/>
      <dgm:t>
        <a:bodyPr/>
        <a:lstStyle/>
        <a:p>
          <a:r>
            <a:rPr lang="pt-BR" dirty="0" smtClean="0"/>
            <a:t>Recursos de investimento para a entidades privadas sem fins lucrativos para os sistemas de reciclagem</a:t>
          </a:r>
          <a:endParaRPr lang="pt-BR" dirty="0"/>
        </a:p>
      </dgm:t>
    </dgm:pt>
    <dgm:pt modelId="{805195ED-7D68-4C03-BF7E-C68952E6ED99}" type="parTrans" cxnId="{A6A6CCA2-FE0A-4F9A-9527-942BDC4844A1}">
      <dgm:prSet/>
      <dgm:spPr/>
      <dgm:t>
        <a:bodyPr/>
        <a:lstStyle/>
        <a:p>
          <a:endParaRPr lang="pt-BR"/>
        </a:p>
      </dgm:t>
    </dgm:pt>
    <dgm:pt modelId="{A7F28A59-A31D-417C-A1C0-0F7AC4FB90C9}" type="sibTrans" cxnId="{A6A6CCA2-FE0A-4F9A-9527-942BDC4844A1}">
      <dgm:prSet/>
      <dgm:spPr/>
      <dgm:t>
        <a:bodyPr/>
        <a:lstStyle/>
        <a:p>
          <a:endParaRPr lang="pt-BR"/>
        </a:p>
      </dgm:t>
    </dgm:pt>
    <dgm:pt modelId="{F1AC4FA1-D961-41D4-9FD2-6E3768E4EDB8}" type="pres">
      <dgm:prSet presAssocID="{6F273830-353C-421F-B445-D071640DDAB1}" presName="Name0" presStyleCnt="0">
        <dgm:presLayoutVars>
          <dgm:dir/>
          <dgm:animLvl val="lvl"/>
          <dgm:resizeHandles val="exact"/>
        </dgm:presLayoutVars>
      </dgm:prSet>
      <dgm:spPr/>
      <dgm:t>
        <a:bodyPr/>
        <a:lstStyle/>
        <a:p>
          <a:endParaRPr lang="pt-BR"/>
        </a:p>
      </dgm:t>
    </dgm:pt>
    <dgm:pt modelId="{FE820340-1FAD-4CCC-AF1E-6FB8DE200854}" type="pres">
      <dgm:prSet presAssocID="{7EEB555A-1B5F-481B-ABF1-5899D9CF25E4}" presName="linNode" presStyleCnt="0"/>
      <dgm:spPr/>
    </dgm:pt>
    <dgm:pt modelId="{C6AADEB2-F86E-4535-8A59-FA78615E4184}" type="pres">
      <dgm:prSet presAssocID="{7EEB555A-1B5F-481B-ABF1-5899D9CF25E4}" presName="parentText" presStyleLbl="node1" presStyleIdx="0" presStyleCnt="1" custScaleX="71014">
        <dgm:presLayoutVars>
          <dgm:chMax val="1"/>
          <dgm:bulletEnabled val="1"/>
        </dgm:presLayoutVars>
      </dgm:prSet>
      <dgm:spPr/>
      <dgm:t>
        <a:bodyPr/>
        <a:lstStyle/>
        <a:p>
          <a:endParaRPr lang="pt-BR"/>
        </a:p>
      </dgm:t>
    </dgm:pt>
    <dgm:pt modelId="{7260C1B0-CB20-4503-9116-C17FB3AF9B87}" type="pres">
      <dgm:prSet presAssocID="{7EEB555A-1B5F-481B-ABF1-5899D9CF25E4}" presName="descendantText" presStyleLbl="alignAccFollowNode1" presStyleIdx="0" presStyleCnt="1">
        <dgm:presLayoutVars>
          <dgm:bulletEnabled val="1"/>
        </dgm:presLayoutVars>
      </dgm:prSet>
      <dgm:spPr/>
      <dgm:t>
        <a:bodyPr/>
        <a:lstStyle/>
        <a:p>
          <a:endParaRPr lang="pt-BR"/>
        </a:p>
      </dgm:t>
    </dgm:pt>
  </dgm:ptLst>
  <dgm:cxnLst>
    <dgm:cxn modelId="{BBBCD86E-7329-4055-9FFB-0A8E7506F5B8}" type="presOf" srcId="{22315B93-5D82-4C58-B174-6E09E3AA08B1}" destId="{7260C1B0-CB20-4503-9116-C17FB3AF9B87}" srcOrd="0" destOrd="0" presId="urn:microsoft.com/office/officeart/2005/8/layout/vList5"/>
    <dgm:cxn modelId="{A1526335-BF82-4120-894B-5143C9F40259}" type="presOf" srcId="{7EEB555A-1B5F-481B-ABF1-5899D9CF25E4}" destId="{C6AADEB2-F86E-4535-8A59-FA78615E4184}" srcOrd="0" destOrd="0" presId="urn:microsoft.com/office/officeart/2005/8/layout/vList5"/>
    <dgm:cxn modelId="{76DADEB0-9CF4-47EC-A60B-7764BD7061E0}" srcId="{6F273830-353C-421F-B445-D071640DDAB1}" destId="{7EEB555A-1B5F-481B-ABF1-5899D9CF25E4}" srcOrd="0" destOrd="0" parTransId="{21219A9F-95FA-42DB-9551-C967F87DD479}" sibTransId="{E6372B86-9FC8-41AF-A404-D8BA8FA80ABC}"/>
    <dgm:cxn modelId="{A6A6CCA2-FE0A-4F9A-9527-942BDC4844A1}" srcId="{7EEB555A-1B5F-481B-ABF1-5899D9CF25E4}" destId="{22315B93-5D82-4C58-B174-6E09E3AA08B1}" srcOrd="0" destOrd="0" parTransId="{805195ED-7D68-4C03-BF7E-C68952E6ED99}" sibTransId="{A7F28A59-A31D-417C-A1C0-0F7AC4FB90C9}"/>
    <dgm:cxn modelId="{299CD3BE-BCB1-4F04-8677-53F589422B50}" type="presOf" srcId="{6F273830-353C-421F-B445-D071640DDAB1}" destId="{F1AC4FA1-D961-41D4-9FD2-6E3768E4EDB8}" srcOrd="0" destOrd="0" presId="urn:microsoft.com/office/officeart/2005/8/layout/vList5"/>
    <dgm:cxn modelId="{15F4F046-5F37-4ADC-9BBD-33F854C4F16A}" type="presParOf" srcId="{F1AC4FA1-D961-41D4-9FD2-6E3768E4EDB8}" destId="{FE820340-1FAD-4CCC-AF1E-6FB8DE200854}" srcOrd="0" destOrd="0" presId="urn:microsoft.com/office/officeart/2005/8/layout/vList5"/>
    <dgm:cxn modelId="{900AB096-9603-4E8B-B21A-ECD2B7EBAC4C}" type="presParOf" srcId="{FE820340-1FAD-4CCC-AF1E-6FB8DE200854}" destId="{C6AADEB2-F86E-4535-8A59-FA78615E4184}" srcOrd="0" destOrd="0" presId="urn:microsoft.com/office/officeart/2005/8/layout/vList5"/>
    <dgm:cxn modelId="{9ABE7466-B417-4320-B326-78C736F0727D}" type="presParOf" srcId="{FE820340-1FAD-4CCC-AF1E-6FB8DE200854}" destId="{7260C1B0-CB20-4503-9116-C17FB3AF9B87}" srcOrd="1" destOrd="0" presId="urn:microsoft.com/office/officeart/2005/8/layout/vList5"/>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EAAF4A5-E9C2-4E23-92C9-E736F64A46FC}" type="doc">
      <dgm:prSet loTypeId="urn:microsoft.com/office/officeart/2005/8/layout/process4" loCatId="list" qsTypeId="urn:microsoft.com/office/officeart/2005/8/quickstyle/simple1" qsCatId="simple" csTypeId="urn:microsoft.com/office/officeart/2005/8/colors/colorful2" csCatId="colorful" phldr="1"/>
      <dgm:spPr/>
      <dgm:t>
        <a:bodyPr/>
        <a:lstStyle/>
        <a:p>
          <a:endParaRPr lang="pt-BR"/>
        </a:p>
      </dgm:t>
    </dgm:pt>
    <dgm:pt modelId="{055013D6-D1FC-4D93-B3E6-969A6284843A}">
      <dgm:prSet phldrT="[Texto]"/>
      <dgm:spPr/>
      <dgm:t>
        <a:bodyPr/>
        <a:lstStyle/>
        <a:p>
          <a:r>
            <a:rPr lang="pt-BR" b="1" dirty="0" smtClean="0">
              <a:ea typeface="Times New Roman" pitchFamily="18" charset="0"/>
              <a:cs typeface="Arial" pitchFamily="34" charset="0"/>
            </a:rPr>
            <a:t>EDITAL DE CHAMAMENTO PÚBLICO CONJUNTO</a:t>
          </a:r>
          <a:endParaRPr lang="pt-BR" dirty="0"/>
        </a:p>
      </dgm:t>
    </dgm:pt>
    <dgm:pt modelId="{3082ABC3-D714-4EE5-BE6A-694CAD075303}" type="parTrans" cxnId="{CCE778D7-4549-4527-BBD5-9E6C92B0863C}">
      <dgm:prSet/>
      <dgm:spPr/>
      <dgm:t>
        <a:bodyPr/>
        <a:lstStyle/>
        <a:p>
          <a:endParaRPr lang="pt-BR"/>
        </a:p>
      </dgm:t>
    </dgm:pt>
    <dgm:pt modelId="{DC73B2CA-949A-4F96-A77B-5E51C49C3ADA}" type="sibTrans" cxnId="{CCE778D7-4549-4527-BBD5-9E6C92B0863C}">
      <dgm:prSet/>
      <dgm:spPr/>
      <dgm:t>
        <a:bodyPr/>
        <a:lstStyle/>
        <a:p>
          <a:endParaRPr lang="pt-BR"/>
        </a:p>
      </dgm:t>
    </dgm:pt>
    <dgm:pt modelId="{93FD016C-ED9F-4C40-9707-8B3231E175CA}">
      <dgm:prSet phldrT="[Texto]"/>
      <dgm:spPr/>
      <dgm:t>
        <a:bodyPr/>
        <a:lstStyle/>
        <a:p>
          <a:r>
            <a:rPr lang="pt-BR" dirty="0" smtClean="0">
              <a:ea typeface="Times New Roman" pitchFamily="18" charset="0"/>
            </a:rPr>
            <a:t>Seleção de 33 Redes solidárias de empreendimentos de catadores de materiais recicláveis (</a:t>
          </a:r>
          <a:r>
            <a:rPr lang="pt-BR" dirty="0" smtClean="0"/>
            <a:t>432 empreendimentos)</a:t>
          </a:r>
          <a:endParaRPr lang="pt-BR" dirty="0"/>
        </a:p>
      </dgm:t>
    </dgm:pt>
    <dgm:pt modelId="{1D67ACD0-E25D-4DD0-9D7F-22EB7046195C}" type="parTrans" cxnId="{A7D0211C-E577-4EEA-AB00-20500DF3E1AF}">
      <dgm:prSet/>
      <dgm:spPr/>
      <dgm:t>
        <a:bodyPr/>
        <a:lstStyle/>
        <a:p>
          <a:endParaRPr lang="pt-BR"/>
        </a:p>
      </dgm:t>
    </dgm:pt>
    <dgm:pt modelId="{25163FDA-7FD4-4FFE-8A49-AB684AF15938}" type="sibTrans" cxnId="{A7D0211C-E577-4EEA-AB00-20500DF3E1AF}">
      <dgm:prSet/>
      <dgm:spPr/>
      <dgm:t>
        <a:bodyPr/>
        <a:lstStyle/>
        <a:p>
          <a:endParaRPr lang="pt-BR"/>
        </a:p>
      </dgm:t>
    </dgm:pt>
    <dgm:pt modelId="{45C779FE-6478-43AC-87F7-BDF55C311F10}">
      <dgm:prSet phldrT="[Texto]"/>
      <dgm:spPr/>
      <dgm:t>
        <a:bodyPr/>
        <a:lstStyle/>
        <a:p>
          <a:r>
            <a:rPr lang="pt-BR" dirty="0" smtClean="0">
              <a:ea typeface="Times New Roman" pitchFamily="18" charset="0"/>
            </a:rPr>
            <a:t>421 empreendimentos solicitaram equipamentos para a Funasa</a:t>
          </a:r>
          <a:endParaRPr lang="pt-BR" dirty="0">
            <a:ea typeface="Times New Roman" pitchFamily="18" charset="0"/>
          </a:endParaRPr>
        </a:p>
      </dgm:t>
    </dgm:pt>
    <dgm:pt modelId="{9B9B8999-9156-4129-A9CE-7A19642F40CC}" type="parTrans" cxnId="{B99ED8C2-5B1C-40A4-BEB9-6C94428F922C}">
      <dgm:prSet/>
      <dgm:spPr/>
      <dgm:t>
        <a:bodyPr/>
        <a:lstStyle/>
        <a:p>
          <a:endParaRPr lang="pt-BR"/>
        </a:p>
      </dgm:t>
    </dgm:pt>
    <dgm:pt modelId="{A43B6161-A87A-4C5A-A76A-136145A8F00B}" type="sibTrans" cxnId="{B99ED8C2-5B1C-40A4-BEB9-6C94428F922C}">
      <dgm:prSet/>
      <dgm:spPr/>
      <dgm:t>
        <a:bodyPr/>
        <a:lstStyle/>
        <a:p>
          <a:endParaRPr lang="pt-BR"/>
        </a:p>
      </dgm:t>
    </dgm:pt>
    <dgm:pt modelId="{567D2FB8-A9E4-4F65-8959-86FA6C351127}">
      <dgm:prSet phldrT="[Texto]"/>
      <dgm:spPr/>
      <dgm:t>
        <a:bodyPr/>
        <a:lstStyle/>
        <a:p>
          <a:r>
            <a:rPr lang="pt-BR" dirty="0" smtClean="0">
              <a:ea typeface="Times New Roman" pitchFamily="18" charset="0"/>
            </a:rPr>
            <a:t>400 empreendimentos foram elegíveis pela Funasa</a:t>
          </a:r>
          <a:endParaRPr lang="pt-BR" dirty="0">
            <a:ea typeface="Times New Roman" pitchFamily="18" charset="0"/>
          </a:endParaRPr>
        </a:p>
      </dgm:t>
    </dgm:pt>
    <dgm:pt modelId="{C0437343-468D-4126-9544-5425FD2C595F}" type="parTrans" cxnId="{35547F5E-3C44-4B4E-9AD4-2B5C689DB673}">
      <dgm:prSet/>
      <dgm:spPr/>
      <dgm:t>
        <a:bodyPr/>
        <a:lstStyle/>
        <a:p>
          <a:endParaRPr lang="pt-BR"/>
        </a:p>
      </dgm:t>
    </dgm:pt>
    <dgm:pt modelId="{B89CD042-3E53-4ABE-AD30-2891B7AF7CDA}" type="sibTrans" cxnId="{35547F5E-3C44-4B4E-9AD4-2B5C689DB673}">
      <dgm:prSet/>
      <dgm:spPr/>
      <dgm:t>
        <a:bodyPr/>
        <a:lstStyle/>
        <a:p>
          <a:endParaRPr lang="pt-BR"/>
        </a:p>
      </dgm:t>
    </dgm:pt>
    <dgm:pt modelId="{EA110DF4-D80B-4F9C-81E3-409353088916}" type="pres">
      <dgm:prSet presAssocID="{5EAAF4A5-E9C2-4E23-92C9-E736F64A46FC}" presName="Name0" presStyleCnt="0">
        <dgm:presLayoutVars>
          <dgm:dir/>
          <dgm:animLvl val="lvl"/>
          <dgm:resizeHandles val="exact"/>
        </dgm:presLayoutVars>
      </dgm:prSet>
      <dgm:spPr/>
      <dgm:t>
        <a:bodyPr/>
        <a:lstStyle/>
        <a:p>
          <a:endParaRPr lang="pt-BR"/>
        </a:p>
      </dgm:t>
    </dgm:pt>
    <dgm:pt modelId="{050BC09E-98A4-4FE5-867D-CCE68FAD0734}" type="pres">
      <dgm:prSet presAssocID="{567D2FB8-A9E4-4F65-8959-86FA6C351127}" presName="boxAndChildren" presStyleCnt="0"/>
      <dgm:spPr/>
    </dgm:pt>
    <dgm:pt modelId="{0D5B6828-34FD-4AAF-850F-DFE4D598F03F}" type="pres">
      <dgm:prSet presAssocID="{567D2FB8-A9E4-4F65-8959-86FA6C351127}" presName="parentTextBox" presStyleLbl="node1" presStyleIdx="0" presStyleCnt="4"/>
      <dgm:spPr/>
      <dgm:t>
        <a:bodyPr/>
        <a:lstStyle/>
        <a:p>
          <a:endParaRPr lang="pt-BR"/>
        </a:p>
      </dgm:t>
    </dgm:pt>
    <dgm:pt modelId="{61032639-84F5-40FC-9776-5389DB7237BA}" type="pres">
      <dgm:prSet presAssocID="{A43B6161-A87A-4C5A-A76A-136145A8F00B}" presName="sp" presStyleCnt="0"/>
      <dgm:spPr/>
    </dgm:pt>
    <dgm:pt modelId="{75026981-28AE-4A6A-80DB-9B34E5D1F93F}" type="pres">
      <dgm:prSet presAssocID="{45C779FE-6478-43AC-87F7-BDF55C311F10}" presName="arrowAndChildren" presStyleCnt="0"/>
      <dgm:spPr/>
    </dgm:pt>
    <dgm:pt modelId="{938E9064-7927-4FBB-AE50-4EC9AF41EE1A}" type="pres">
      <dgm:prSet presAssocID="{45C779FE-6478-43AC-87F7-BDF55C311F10}" presName="parentTextArrow" presStyleLbl="node1" presStyleIdx="1" presStyleCnt="4"/>
      <dgm:spPr/>
      <dgm:t>
        <a:bodyPr/>
        <a:lstStyle/>
        <a:p>
          <a:endParaRPr lang="pt-BR"/>
        </a:p>
      </dgm:t>
    </dgm:pt>
    <dgm:pt modelId="{5B20CB4D-ACA8-4388-9315-3FA3BD89DB81}" type="pres">
      <dgm:prSet presAssocID="{25163FDA-7FD4-4FFE-8A49-AB684AF15938}" presName="sp" presStyleCnt="0"/>
      <dgm:spPr/>
    </dgm:pt>
    <dgm:pt modelId="{C2C786DF-80E5-41BD-8610-AAF80D2FA6FD}" type="pres">
      <dgm:prSet presAssocID="{93FD016C-ED9F-4C40-9707-8B3231E175CA}" presName="arrowAndChildren" presStyleCnt="0"/>
      <dgm:spPr/>
    </dgm:pt>
    <dgm:pt modelId="{377906F7-3A37-49ED-BBA5-B4BA45963F8E}" type="pres">
      <dgm:prSet presAssocID="{93FD016C-ED9F-4C40-9707-8B3231E175CA}" presName="parentTextArrow" presStyleLbl="node1" presStyleIdx="2" presStyleCnt="4"/>
      <dgm:spPr/>
      <dgm:t>
        <a:bodyPr/>
        <a:lstStyle/>
        <a:p>
          <a:endParaRPr lang="pt-BR"/>
        </a:p>
      </dgm:t>
    </dgm:pt>
    <dgm:pt modelId="{3F8C9553-F7E6-4891-B996-D078FA54F365}" type="pres">
      <dgm:prSet presAssocID="{DC73B2CA-949A-4F96-A77B-5E51C49C3ADA}" presName="sp" presStyleCnt="0"/>
      <dgm:spPr/>
    </dgm:pt>
    <dgm:pt modelId="{7E2757C2-5B5D-42DB-9BA4-E4A0048873BB}" type="pres">
      <dgm:prSet presAssocID="{055013D6-D1FC-4D93-B3E6-969A6284843A}" presName="arrowAndChildren" presStyleCnt="0"/>
      <dgm:spPr/>
    </dgm:pt>
    <dgm:pt modelId="{007066F4-2F53-4263-A28A-0D4C8B089722}" type="pres">
      <dgm:prSet presAssocID="{055013D6-D1FC-4D93-B3E6-969A6284843A}" presName="parentTextArrow" presStyleLbl="node1" presStyleIdx="3" presStyleCnt="4"/>
      <dgm:spPr/>
      <dgm:t>
        <a:bodyPr/>
        <a:lstStyle/>
        <a:p>
          <a:endParaRPr lang="pt-BR"/>
        </a:p>
      </dgm:t>
    </dgm:pt>
  </dgm:ptLst>
  <dgm:cxnLst>
    <dgm:cxn modelId="{1464D861-91F0-433E-9387-63DF8CECD735}" type="presOf" srcId="{055013D6-D1FC-4D93-B3E6-969A6284843A}" destId="{007066F4-2F53-4263-A28A-0D4C8B089722}" srcOrd="0" destOrd="0" presId="urn:microsoft.com/office/officeart/2005/8/layout/process4"/>
    <dgm:cxn modelId="{F110A455-4924-43B8-9DA6-E336DA359C57}" type="presOf" srcId="{5EAAF4A5-E9C2-4E23-92C9-E736F64A46FC}" destId="{EA110DF4-D80B-4F9C-81E3-409353088916}" srcOrd="0" destOrd="0" presId="urn:microsoft.com/office/officeart/2005/8/layout/process4"/>
    <dgm:cxn modelId="{FAD9EA3A-CC7F-44FA-A9EA-DDDBDCC9A193}" type="presOf" srcId="{567D2FB8-A9E4-4F65-8959-86FA6C351127}" destId="{0D5B6828-34FD-4AAF-850F-DFE4D598F03F}" srcOrd="0" destOrd="0" presId="urn:microsoft.com/office/officeart/2005/8/layout/process4"/>
    <dgm:cxn modelId="{A829BDB1-5B54-4D16-92FA-EA26AA53D4B6}" type="presOf" srcId="{45C779FE-6478-43AC-87F7-BDF55C311F10}" destId="{938E9064-7927-4FBB-AE50-4EC9AF41EE1A}" srcOrd="0" destOrd="0" presId="urn:microsoft.com/office/officeart/2005/8/layout/process4"/>
    <dgm:cxn modelId="{B99ED8C2-5B1C-40A4-BEB9-6C94428F922C}" srcId="{5EAAF4A5-E9C2-4E23-92C9-E736F64A46FC}" destId="{45C779FE-6478-43AC-87F7-BDF55C311F10}" srcOrd="2" destOrd="0" parTransId="{9B9B8999-9156-4129-A9CE-7A19642F40CC}" sibTransId="{A43B6161-A87A-4C5A-A76A-136145A8F00B}"/>
    <dgm:cxn modelId="{35547F5E-3C44-4B4E-9AD4-2B5C689DB673}" srcId="{5EAAF4A5-E9C2-4E23-92C9-E736F64A46FC}" destId="{567D2FB8-A9E4-4F65-8959-86FA6C351127}" srcOrd="3" destOrd="0" parTransId="{C0437343-468D-4126-9544-5425FD2C595F}" sibTransId="{B89CD042-3E53-4ABE-AD30-2891B7AF7CDA}"/>
    <dgm:cxn modelId="{D28666DD-52AB-4CD1-9A3B-ED66661897AF}" type="presOf" srcId="{93FD016C-ED9F-4C40-9707-8B3231E175CA}" destId="{377906F7-3A37-49ED-BBA5-B4BA45963F8E}" srcOrd="0" destOrd="0" presId="urn:microsoft.com/office/officeart/2005/8/layout/process4"/>
    <dgm:cxn modelId="{CCE778D7-4549-4527-BBD5-9E6C92B0863C}" srcId="{5EAAF4A5-E9C2-4E23-92C9-E736F64A46FC}" destId="{055013D6-D1FC-4D93-B3E6-969A6284843A}" srcOrd="0" destOrd="0" parTransId="{3082ABC3-D714-4EE5-BE6A-694CAD075303}" sibTransId="{DC73B2CA-949A-4F96-A77B-5E51C49C3ADA}"/>
    <dgm:cxn modelId="{A7D0211C-E577-4EEA-AB00-20500DF3E1AF}" srcId="{5EAAF4A5-E9C2-4E23-92C9-E736F64A46FC}" destId="{93FD016C-ED9F-4C40-9707-8B3231E175CA}" srcOrd="1" destOrd="0" parTransId="{1D67ACD0-E25D-4DD0-9D7F-22EB7046195C}" sibTransId="{25163FDA-7FD4-4FFE-8A49-AB684AF15938}"/>
    <dgm:cxn modelId="{1A0478D4-B284-4235-A6F6-C5C9D2026A3D}" type="presParOf" srcId="{EA110DF4-D80B-4F9C-81E3-409353088916}" destId="{050BC09E-98A4-4FE5-867D-CCE68FAD0734}" srcOrd="0" destOrd="0" presId="urn:microsoft.com/office/officeart/2005/8/layout/process4"/>
    <dgm:cxn modelId="{2CB06ADE-D340-4EB4-8387-DADECB2D7F1B}" type="presParOf" srcId="{050BC09E-98A4-4FE5-867D-CCE68FAD0734}" destId="{0D5B6828-34FD-4AAF-850F-DFE4D598F03F}" srcOrd="0" destOrd="0" presId="urn:microsoft.com/office/officeart/2005/8/layout/process4"/>
    <dgm:cxn modelId="{8F211C8B-394D-4F40-B122-7C29E7B3EFF5}" type="presParOf" srcId="{EA110DF4-D80B-4F9C-81E3-409353088916}" destId="{61032639-84F5-40FC-9776-5389DB7237BA}" srcOrd="1" destOrd="0" presId="urn:microsoft.com/office/officeart/2005/8/layout/process4"/>
    <dgm:cxn modelId="{62C6A16E-891C-4C75-BDFD-34E8912ED287}" type="presParOf" srcId="{EA110DF4-D80B-4F9C-81E3-409353088916}" destId="{75026981-28AE-4A6A-80DB-9B34E5D1F93F}" srcOrd="2" destOrd="0" presId="urn:microsoft.com/office/officeart/2005/8/layout/process4"/>
    <dgm:cxn modelId="{DC02F7EB-3C09-46DF-9B28-44774B95F064}" type="presParOf" srcId="{75026981-28AE-4A6A-80DB-9B34E5D1F93F}" destId="{938E9064-7927-4FBB-AE50-4EC9AF41EE1A}" srcOrd="0" destOrd="0" presId="urn:microsoft.com/office/officeart/2005/8/layout/process4"/>
    <dgm:cxn modelId="{6B2E3391-E8B0-4037-9DA8-71DBADFE99D9}" type="presParOf" srcId="{EA110DF4-D80B-4F9C-81E3-409353088916}" destId="{5B20CB4D-ACA8-4388-9315-3FA3BD89DB81}" srcOrd="3" destOrd="0" presId="urn:microsoft.com/office/officeart/2005/8/layout/process4"/>
    <dgm:cxn modelId="{6AA6B7ED-FE65-4A4B-A26B-B79ABB1ABAEF}" type="presParOf" srcId="{EA110DF4-D80B-4F9C-81E3-409353088916}" destId="{C2C786DF-80E5-41BD-8610-AAF80D2FA6FD}" srcOrd="4" destOrd="0" presId="urn:microsoft.com/office/officeart/2005/8/layout/process4"/>
    <dgm:cxn modelId="{9DBDE422-8D70-41FD-A052-3798F9A74DA4}" type="presParOf" srcId="{C2C786DF-80E5-41BD-8610-AAF80D2FA6FD}" destId="{377906F7-3A37-49ED-BBA5-B4BA45963F8E}" srcOrd="0" destOrd="0" presId="urn:microsoft.com/office/officeart/2005/8/layout/process4"/>
    <dgm:cxn modelId="{59AC23BF-6F7B-4FDD-927E-46C93877AA45}" type="presParOf" srcId="{EA110DF4-D80B-4F9C-81E3-409353088916}" destId="{3F8C9553-F7E6-4891-B996-D078FA54F365}" srcOrd="5" destOrd="0" presId="urn:microsoft.com/office/officeart/2005/8/layout/process4"/>
    <dgm:cxn modelId="{A3802CDC-57B5-419B-B6AB-78FCE6E45651}" type="presParOf" srcId="{EA110DF4-D80B-4F9C-81E3-409353088916}" destId="{7E2757C2-5B5D-42DB-9BA4-E4A0048873BB}" srcOrd="6" destOrd="0" presId="urn:microsoft.com/office/officeart/2005/8/layout/process4"/>
    <dgm:cxn modelId="{BCACF4AE-7DAC-4CB3-AD0C-912ECFDB7C7D}" type="presParOf" srcId="{7E2757C2-5B5D-42DB-9BA4-E4A0048873BB}" destId="{007066F4-2F53-4263-A28A-0D4C8B089722}" srcOrd="0"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9D8C7F4-379E-47A6-9FBB-AD92C4A3D172}">
      <dsp:nvSpPr>
        <dsp:cNvPr id="0" name=""/>
        <dsp:cNvSpPr/>
      </dsp:nvSpPr>
      <dsp:spPr>
        <a:xfrm>
          <a:off x="2454672" y="1799647"/>
          <a:ext cx="2801185" cy="2044307"/>
        </a:xfrm>
        <a:prstGeom prst="ellipse">
          <a:avLst/>
        </a:prstGeom>
        <a:solidFill>
          <a:schemeClr val="accent1">
            <a:tint val="50000"/>
            <a:satMod val="300000"/>
          </a:schemeClr>
        </a:soli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pt-BR" sz="1600" b="1" kern="1200" dirty="0" smtClean="0"/>
        </a:p>
        <a:p>
          <a:pPr lvl="0" algn="ctr" defTabSz="711200">
            <a:lnSpc>
              <a:spcPct val="90000"/>
            </a:lnSpc>
            <a:spcBef>
              <a:spcPct val="0"/>
            </a:spcBef>
            <a:spcAft>
              <a:spcPct val="35000"/>
            </a:spcAft>
          </a:pPr>
          <a:r>
            <a:rPr lang="pt-BR" sz="1600" b="1" kern="1200" dirty="0" smtClean="0"/>
            <a:t>CIISC</a:t>
          </a:r>
        </a:p>
        <a:p>
          <a:pPr lvl="0" algn="ctr" defTabSz="711200">
            <a:lnSpc>
              <a:spcPct val="90000"/>
            </a:lnSpc>
            <a:spcBef>
              <a:spcPct val="0"/>
            </a:spcBef>
            <a:spcAft>
              <a:spcPct val="35000"/>
            </a:spcAft>
          </a:pPr>
          <a:r>
            <a:rPr lang="pt-BR" sz="1600" b="1" kern="1200" dirty="0" smtClean="0"/>
            <a:t>PRÓ-CATADOR</a:t>
          </a:r>
        </a:p>
        <a:p>
          <a:pPr lvl="0" algn="ctr" defTabSz="711200">
            <a:lnSpc>
              <a:spcPct val="90000"/>
            </a:lnSpc>
            <a:spcBef>
              <a:spcPct val="0"/>
            </a:spcBef>
            <a:spcAft>
              <a:spcPct val="35000"/>
            </a:spcAft>
          </a:pPr>
          <a:endParaRPr lang="pt-BR" sz="1600" b="1" kern="1200" dirty="0"/>
        </a:p>
      </dsp:txBody>
      <dsp:txXfrm>
        <a:off x="2454672" y="1799647"/>
        <a:ext cx="2801185" cy="2044307"/>
      </dsp:txXfrm>
    </dsp:sp>
    <dsp:sp modelId="{4A728266-6ABF-4233-931A-DE54B6531C0A}">
      <dsp:nvSpPr>
        <dsp:cNvPr id="0" name=""/>
        <dsp:cNvSpPr/>
      </dsp:nvSpPr>
      <dsp:spPr>
        <a:xfrm rot="16203231">
          <a:off x="3647661" y="1040200"/>
          <a:ext cx="418201"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16203231">
        <a:off x="3647661" y="1040200"/>
        <a:ext cx="418201" cy="377853"/>
      </dsp:txXfrm>
    </dsp:sp>
    <dsp:sp modelId="{2137EF64-3DAC-4F02-9AE5-ACED8BB688DC}">
      <dsp:nvSpPr>
        <dsp:cNvPr id="0" name=""/>
        <dsp:cNvSpPr/>
      </dsp:nvSpPr>
      <dsp:spPr>
        <a:xfrm>
          <a:off x="3501944" y="-57981"/>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5240" tIns="15240" rIns="15240" bIns="152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pt-BR" sz="1200" b="1" kern="1200" dirty="0" smtClean="0"/>
            <a:t>CASA</a:t>
          </a:r>
          <a:r>
            <a:rPr lang="pt-BR" sz="1400" b="1" kern="1200" dirty="0" smtClean="0"/>
            <a:t> </a:t>
          </a:r>
          <a:r>
            <a:rPr lang="pt-BR" sz="1200" b="1" kern="1200" dirty="0" smtClean="0"/>
            <a:t>CIVIL</a:t>
          </a:r>
        </a:p>
        <a:p>
          <a:pPr lvl="0" algn="ctr" defTabSz="622300">
            <a:lnSpc>
              <a:spcPct val="90000"/>
            </a:lnSpc>
            <a:spcBef>
              <a:spcPct val="0"/>
            </a:spcBef>
            <a:spcAft>
              <a:spcPct val="35000"/>
            </a:spcAft>
          </a:pPr>
          <a:r>
            <a:rPr lang="pt-BR" sz="1400" b="1" kern="1200" dirty="0" smtClean="0"/>
            <a:t>              </a:t>
          </a:r>
          <a:endParaRPr lang="pt-BR" sz="1400" b="1" kern="1200" dirty="0"/>
        </a:p>
      </dsp:txBody>
      <dsp:txXfrm>
        <a:off x="3501944" y="-57981"/>
        <a:ext cx="711415" cy="681298"/>
      </dsp:txXfrm>
    </dsp:sp>
    <dsp:sp modelId="{CA475018-B447-4EDC-A55B-85F4B76777DE}">
      <dsp:nvSpPr>
        <dsp:cNvPr id="0" name=""/>
        <dsp:cNvSpPr/>
      </dsp:nvSpPr>
      <dsp:spPr>
        <a:xfrm rot="17184918">
          <a:off x="4128603" y="1085253"/>
          <a:ext cx="411059"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17184918">
        <a:off x="4128603" y="1085253"/>
        <a:ext cx="411059" cy="377853"/>
      </dsp:txXfrm>
    </dsp:sp>
    <dsp:sp modelId="{ABC63EF3-2C53-4F95-9BBD-52F72B13B943}">
      <dsp:nvSpPr>
        <dsp:cNvPr id="0" name=""/>
        <dsp:cNvSpPr/>
      </dsp:nvSpPr>
      <dsp:spPr>
        <a:xfrm>
          <a:off x="4217300" y="44870"/>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MEC</a:t>
          </a:r>
          <a:endParaRPr lang="pt-BR" sz="1400" b="1" kern="1200" dirty="0"/>
        </a:p>
      </dsp:txBody>
      <dsp:txXfrm>
        <a:off x="4217300" y="44870"/>
        <a:ext cx="711415" cy="681298"/>
      </dsp:txXfrm>
    </dsp:sp>
    <dsp:sp modelId="{5A991D57-61BE-4EB3-A5CF-EB342FF5D0CF}">
      <dsp:nvSpPr>
        <dsp:cNvPr id="0" name=""/>
        <dsp:cNvSpPr/>
      </dsp:nvSpPr>
      <dsp:spPr>
        <a:xfrm rot="18166353">
          <a:off x="4543701" y="1261078"/>
          <a:ext cx="389391"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18166353">
        <a:off x="4543701" y="1261078"/>
        <a:ext cx="389391" cy="377853"/>
      </dsp:txXfrm>
    </dsp:sp>
    <dsp:sp modelId="{2332434E-E3B7-4235-817D-1DB824A07F48}">
      <dsp:nvSpPr>
        <dsp:cNvPr id="0" name=""/>
        <dsp:cNvSpPr/>
      </dsp:nvSpPr>
      <dsp:spPr>
        <a:xfrm>
          <a:off x="4874703" y="345096"/>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MS</a:t>
          </a:r>
          <a:endParaRPr lang="pt-BR" sz="1400" b="1" kern="1200" dirty="0"/>
        </a:p>
      </dsp:txBody>
      <dsp:txXfrm>
        <a:off x="4874703" y="345096"/>
        <a:ext cx="711415" cy="681298"/>
      </dsp:txXfrm>
    </dsp:sp>
    <dsp:sp modelId="{EB7F2BBD-2081-4898-A1CC-D8C7415B858E}">
      <dsp:nvSpPr>
        <dsp:cNvPr id="0" name=""/>
        <dsp:cNvSpPr/>
      </dsp:nvSpPr>
      <dsp:spPr>
        <a:xfrm rot="19147569">
          <a:off x="4946742" y="1534775"/>
          <a:ext cx="354743"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19147569">
        <a:off x="4946742" y="1534775"/>
        <a:ext cx="354743" cy="377853"/>
      </dsp:txXfrm>
    </dsp:sp>
    <dsp:sp modelId="{A77AE2DD-5F67-4854-B601-3A86CE73A4E0}">
      <dsp:nvSpPr>
        <dsp:cNvPr id="0" name=""/>
        <dsp:cNvSpPr/>
      </dsp:nvSpPr>
      <dsp:spPr>
        <a:xfrm>
          <a:off x="5420893" y="818372"/>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MTE</a:t>
          </a:r>
          <a:endParaRPr lang="pt-BR" sz="1400" b="1" kern="1200" dirty="0"/>
        </a:p>
      </dsp:txBody>
      <dsp:txXfrm>
        <a:off x="5420893" y="818372"/>
        <a:ext cx="711415" cy="681298"/>
      </dsp:txXfrm>
    </dsp:sp>
    <dsp:sp modelId="{23E9CA29-4F89-40DC-AC58-069BC2A5508A}">
      <dsp:nvSpPr>
        <dsp:cNvPr id="0" name=""/>
        <dsp:cNvSpPr/>
      </dsp:nvSpPr>
      <dsp:spPr>
        <a:xfrm rot="20128614">
          <a:off x="5275551" y="1913318"/>
          <a:ext cx="313898"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20128614">
        <a:off x="5275551" y="1913318"/>
        <a:ext cx="313898" cy="377853"/>
      </dsp:txXfrm>
    </dsp:sp>
    <dsp:sp modelId="{C75E33F4-209E-40E7-B749-2E1313668F6A}">
      <dsp:nvSpPr>
        <dsp:cNvPr id="0" name=""/>
        <dsp:cNvSpPr/>
      </dsp:nvSpPr>
      <dsp:spPr>
        <a:xfrm>
          <a:off x="5811621" y="1426357"/>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MCTI</a:t>
          </a:r>
          <a:endParaRPr lang="pt-BR" sz="1400" b="1" kern="1200" dirty="0"/>
        </a:p>
      </dsp:txBody>
      <dsp:txXfrm>
        <a:off x="5811621" y="1426357"/>
        <a:ext cx="711415" cy="681298"/>
      </dsp:txXfrm>
    </dsp:sp>
    <dsp:sp modelId="{0CC026F1-96FC-4829-9AE0-53494231AAC6}">
      <dsp:nvSpPr>
        <dsp:cNvPr id="0" name=""/>
        <dsp:cNvSpPr/>
      </dsp:nvSpPr>
      <dsp:spPr>
        <a:xfrm rot="21109550">
          <a:off x="5470674" y="2380463"/>
          <a:ext cx="283621"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21109550">
        <a:off x="5470674" y="2380463"/>
        <a:ext cx="283621" cy="377853"/>
      </dsp:txXfrm>
    </dsp:sp>
    <dsp:sp modelId="{5B73A90D-7838-4131-A71F-C74BDD7BADEE}">
      <dsp:nvSpPr>
        <dsp:cNvPr id="0" name=""/>
        <dsp:cNvSpPr/>
      </dsp:nvSpPr>
      <dsp:spPr>
        <a:xfrm>
          <a:off x="6015232" y="2119795"/>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MDS</a:t>
          </a:r>
          <a:endParaRPr lang="pt-BR" sz="1400" b="1" kern="1200" dirty="0"/>
        </a:p>
      </dsp:txBody>
      <dsp:txXfrm>
        <a:off x="6015232" y="2119795"/>
        <a:ext cx="711415" cy="681298"/>
      </dsp:txXfrm>
    </dsp:sp>
    <dsp:sp modelId="{C28DDC93-5779-4621-B4AE-24125D8235E9}">
      <dsp:nvSpPr>
        <dsp:cNvPr id="0" name=""/>
        <dsp:cNvSpPr/>
      </dsp:nvSpPr>
      <dsp:spPr>
        <a:xfrm rot="490450">
          <a:off x="5470674" y="2885284"/>
          <a:ext cx="283621"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490450">
        <a:off x="5470674" y="2885284"/>
        <a:ext cx="283621" cy="377853"/>
      </dsp:txXfrm>
    </dsp:sp>
    <dsp:sp modelId="{ADFADEE0-5366-47AB-AA89-347B757FE076}">
      <dsp:nvSpPr>
        <dsp:cNvPr id="0" name=""/>
        <dsp:cNvSpPr/>
      </dsp:nvSpPr>
      <dsp:spPr>
        <a:xfrm>
          <a:off x="6015232" y="2842508"/>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pt-BR" sz="1200" b="1" kern="1200" dirty="0" smtClean="0"/>
            <a:t>M. CIDADES</a:t>
          </a:r>
          <a:endParaRPr lang="pt-BR" sz="1200" b="1" kern="1200" dirty="0"/>
        </a:p>
      </dsp:txBody>
      <dsp:txXfrm>
        <a:off x="6015232" y="2842508"/>
        <a:ext cx="711415" cy="681298"/>
      </dsp:txXfrm>
    </dsp:sp>
    <dsp:sp modelId="{3571E3D6-4F62-4E11-BBFE-2CE5E4C498E3}">
      <dsp:nvSpPr>
        <dsp:cNvPr id="0" name=""/>
        <dsp:cNvSpPr/>
      </dsp:nvSpPr>
      <dsp:spPr>
        <a:xfrm rot="1471386">
          <a:off x="5275551" y="3352429"/>
          <a:ext cx="313898"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1471386">
        <a:off x="5275551" y="3352429"/>
        <a:ext cx="313898" cy="377853"/>
      </dsp:txXfrm>
    </dsp:sp>
    <dsp:sp modelId="{FA9F1FC5-5588-4313-B12A-D5322C5E0F83}">
      <dsp:nvSpPr>
        <dsp:cNvPr id="0" name=""/>
        <dsp:cNvSpPr/>
      </dsp:nvSpPr>
      <dsp:spPr>
        <a:xfrm>
          <a:off x="5811621" y="3535945"/>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MDIC</a:t>
          </a:r>
          <a:endParaRPr lang="pt-BR" sz="1400" b="1" kern="1200" dirty="0"/>
        </a:p>
      </dsp:txBody>
      <dsp:txXfrm>
        <a:off x="5811621" y="3535945"/>
        <a:ext cx="711415" cy="681298"/>
      </dsp:txXfrm>
    </dsp:sp>
    <dsp:sp modelId="{A7859CDE-9A7E-4FC1-B738-D4688776111E}">
      <dsp:nvSpPr>
        <dsp:cNvPr id="0" name=""/>
        <dsp:cNvSpPr/>
      </dsp:nvSpPr>
      <dsp:spPr>
        <a:xfrm rot="2452431">
          <a:off x="4946742" y="3730972"/>
          <a:ext cx="354743"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2452431">
        <a:off x="4946742" y="3730972"/>
        <a:ext cx="354743" cy="377853"/>
      </dsp:txXfrm>
    </dsp:sp>
    <dsp:sp modelId="{C20C0008-860A-4937-9F9E-EBAC07732C8A}">
      <dsp:nvSpPr>
        <dsp:cNvPr id="0" name=""/>
        <dsp:cNvSpPr/>
      </dsp:nvSpPr>
      <dsp:spPr>
        <a:xfrm>
          <a:off x="5420893" y="4143930"/>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MPS</a:t>
          </a:r>
          <a:endParaRPr lang="pt-BR" sz="1400" b="1" kern="1200" dirty="0"/>
        </a:p>
      </dsp:txBody>
      <dsp:txXfrm>
        <a:off x="5420893" y="4143930"/>
        <a:ext cx="711415" cy="681298"/>
      </dsp:txXfrm>
    </dsp:sp>
    <dsp:sp modelId="{717B2452-BA40-430B-B0BC-A309B639A696}">
      <dsp:nvSpPr>
        <dsp:cNvPr id="0" name=""/>
        <dsp:cNvSpPr/>
      </dsp:nvSpPr>
      <dsp:spPr>
        <a:xfrm rot="3433647">
          <a:off x="4543701" y="4004669"/>
          <a:ext cx="389391"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3433647">
        <a:off x="4543701" y="4004669"/>
        <a:ext cx="389391" cy="377853"/>
      </dsp:txXfrm>
    </dsp:sp>
    <dsp:sp modelId="{7E21D4E4-3B76-43B6-BFD8-0B5157FD8141}">
      <dsp:nvSpPr>
        <dsp:cNvPr id="0" name=""/>
        <dsp:cNvSpPr/>
      </dsp:nvSpPr>
      <dsp:spPr>
        <a:xfrm>
          <a:off x="4874703" y="4617206"/>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MPOG</a:t>
          </a:r>
          <a:endParaRPr lang="pt-BR" sz="1400" b="1" kern="1200" dirty="0"/>
        </a:p>
      </dsp:txBody>
      <dsp:txXfrm>
        <a:off x="4874703" y="4617206"/>
        <a:ext cx="711415" cy="681298"/>
      </dsp:txXfrm>
    </dsp:sp>
    <dsp:sp modelId="{34B58B75-05E6-4E05-95B0-18CDE1F57F9F}">
      <dsp:nvSpPr>
        <dsp:cNvPr id="0" name=""/>
        <dsp:cNvSpPr/>
      </dsp:nvSpPr>
      <dsp:spPr>
        <a:xfrm rot="4415082">
          <a:off x="4102617" y="4170110"/>
          <a:ext cx="411053"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4415082">
        <a:off x="4102617" y="4170110"/>
        <a:ext cx="411053" cy="377853"/>
      </dsp:txXfrm>
    </dsp:sp>
    <dsp:sp modelId="{029A3CC1-E496-4827-8E1F-87A9CF4218C8}">
      <dsp:nvSpPr>
        <dsp:cNvPr id="0" name=""/>
        <dsp:cNvSpPr/>
      </dsp:nvSpPr>
      <dsp:spPr>
        <a:xfrm>
          <a:off x="4217300" y="4917432"/>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M.TUR</a:t>
          </a:r>
          <a:endParaRPr lang="pt-BR" sz="1400" b="1" kern="1200" dirty="0"/>
        </a:p>
      </dsp:txBody>
      <dsp:txXfrm>
        <a:off x="4217300" y="4917432"/>
        <a:ext cx="711415" cy="681298"/>
      </dsp:txXfrm>
    </dsp:sp>
    <dsp:sp modelId="{354BC05A-ED54-4524-9568-9772D2B3F81D}">
      <dsp:nvSpPr>
        <dsp:cNvPr id="0" name=""/>
        <dsp:cNvSpPr/>
      </dsp:nvSpPr>
      <dsp:spPr>
        <a:xfrm rot="5396769">
          <a:off x="3647661" y="4225547"/>
          <a:ext cx="418201"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5396769">
        <a:off x="3647661" y="4225547"/>
        <a:ext cx="418201" cy="377853"/>
      </dsp:txXfrm>
    </dsp:sp>
    <dsp:sp modelId="{98C0B388-F5F8-4449-8639-12FE5F35349F}">
      <dsp:nvSpPr>
        <dsp:cNvPr id="0" name=""/>
        <dsp:cNvSpPr/>
      </dsp:nvSpPr>
      <dsp:spPr>
        <a:xfrm>
          <a:off x="3501944" y="5020285"/>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MME</a:t>
          </a:r>
          <a:endParaRPr lang="pt-BR" sz="1400" b="1" kern="1200" dirty="0"/>
        </a:p>
      </dsp:txBody>
      <dsp:txXfrm>
        <a:off x="3501944" y="5020285"/>
        <a:ext cx="711415" cy="681298"/>
      </dsp:txXfrm>
    </dsp:sp>
    <dsp:sp modelId="{2FEE8774-776C-4FC8-938B-EF4C13B389CD}">
      <dsp:nvSpPr>
        <dsp:cNvPr id="0" name=""/>
        <dsp:cNvSpPr/>
      </dsp:nvSpPr>
      <dsp:spPr>
        <a:xfrm rot="6378717">
          <a:off x="3200039" y="4170183"/>
          <a:ext cx="410674"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6378717">
        <a:off x="3200039" y="4170183"/>
        <a:ext cx="410674" cy="377853"/>
      </dsp:txXfrm>
    </dsp:sp>
    <dsp:sp modelId="{6AA83214-F021-4413-A6A7-FEC76E1E0EE5}">
      <dsp:nvSpPr>
        <dsp:cNvPr id="0" name=""/>
        <dsp:cNvSpPr/>
      </dsp:nvSpPr>
      <dsp:spPr>
        <a:xfrm>
          <a:off x="2786587" y="4917432"/>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MF</a:t>
          </a:r>
          <a:endParaRPr lang="pt-BR" sz="1400" b="1" kern="1200" dirty="0"/>
        </a:p>
      </dsp:txBody>
      <dsp:txXfrm>
        <a:off x="2786587" y="4917432"/>
        <a:ext cx="711415" cy="681298"/>
      </dsp:txXfrm>
    </dsp:sp>
    <dsp:sp modelId="{CB4E6E15-4E27-4101-A00E-11AF40639FB0}">
      <dsp:nvSpPr>
        <dsp:cNvPr id="0" name=""/>
        <dsp:cNvSpPr/>
      </dsp:nvSpPr>
      <dsp:spPr>
        <a:xfrm rot="7360916">
          <a:off x="2780778" y="4004833"/>
          <a:ext cx="388628"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7360916">
        <a:off x="2780778" y="4004833"/>
        <a:ext cx="388628" cy="377853"/>
      </dsp:txXfrm>
    </dsp:sp>
    <dsp:sp modelId="{893656F0-3C61-427B-A223-6E295E2510B0}">
      <dsp:nvSpPr>
        <dsp:cNvPr id="0" name=""/>
        <dsp:cNvSpPr/>
      </dsp:nvSpPr>
      <dsp:spPr>
        <a:xfrm>
          <a:off x="2129184" y="4617206"/>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SEDH</a:t>
          </a:r>
          <a:endParaRPr lang="pt-BR" sz="1400" b="1" kern="1200" dirty="0"/>
        </a:p>
      </dsp:txBody>
      <dsp:txXfrm>
        <a:off x="2129184" y="4617206"/>
        <a:ext cx="711415" cy="681298"/>
      </dsp:txXfrm>
    </dsp:sp>
    <dsp:sp modelId="{F18B3567-8E73-4654-A300-96E3BCEA4D22}">
      <dsp:nvSpPr>
        <dsp:cNvPr id="0" name=""/>
        <dsp:cNvSpPr/>
      </dsp:nvSpPr>
      <dsp:spPr>
        <a:xfrm rot="8343337">
          <a:off x="2412447" y="3731236"/>
          <a:ext cx="353632"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8343337">
        <a:off x="2412447" y="3731236"/>
        <a:ext cx="353632" cy="377853"/>
      </dsp:txXfrm>
    </dsp:sp>
    <dsp:sp modelId="{E257BFC3-BA3C-4ADC-B8E2-86E218F9E0E2}">
      <dsp:nvSpPr>
        <dsp:cNvPr id="0" name=""/>
        <dsp:cNvSpPr/>
      </dsp:nvSpPr>
      <dsp:spPr>
        <a:xfrm>
          <a:off x="1582995" y="4143930"/>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BNDES</a:t>
          </a:r>
          <a:endParaRPr lang="pt-BR" sz="1400" b="1" kern="1200" dirty="0"/>
        </a:p>
      </dsp:txBody>
      <dsp:txXfrm>
        <a:off x="1582995" y="4143930"/>
        <a:ext cx="711415" cy="681298"/>
      </dsp:txXfrm>
    </dsp:sp>
    <dsp:sp modelId="{6212A404-C4EE-419D-BC62-1B61117ACBAA}">
      <dsp:nvSpPr>
        <dsp:cNvPr id="0" name=""/>
        <dsp:cNvSpPr/>
      </dsp:nvSpPr>
      <dsp:spPr>
        <a:xfrm rot="9325929">
          <a:off x="2124410" y="3352724"/>
          <a:ext cx="312462"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9325929">
        <a:off x="2124410" y="3352724"/>
        <a:ext cx="312462" cy="377853"/>
      </dsp:txXfrm>
    </dsp:sp>
    <dsp:sp modelId="{50AAEF80-5A98-4FC8-8825-32C2C6CB4C62}">
      <dsp:nvSpPr>
        <dsp:cNvPr id="0" name=""/>
        <dsp:cNvSpPr/>
      </dsp:nvSpPr>
      <dsp:spPr>
        <a:xfrm>
          <a:off x="1192267" y="3535945"/>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CAIXA</a:t>
          </a:r>
          <a:endParaRPr lang="pt-BR" sz="1400" b="1" kern="1200" dirty="0"/>
        </a:p>
      </dsp:txBody>
      <dsp:txXfrm>
        <a:off x="1192267" y="3535945"/>
        <a:ext cx="711415" cy="681298"/>
      </dsp:txXfrm>
    </dsp:sp>
    <dsp:sp modelId="{9EE9FA23-7BE6-4043-A4A1-5AB70C0D7D14}">
      <dsp:nvSpPr>
        <dsp:cNvPr id="0" name=""/>
        <dsp:cNvSpPr/>
      </dsp:nvSpPr>
      <dsp:spPr>
        <a:xfrm rot="10308631">
          <a:off x="1959424" y="2885424"/>
          <a:ext cx="281958"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10308631">
        <a:off x="1959424" y="2885424"/>
        <a:ext cx="281958" cy="377853"/>
      </dsp:txXfrm>
    </dsp:sp>
    <dsp:sp modelId="{8848D461-BFF9-40F6-B0C1-8720B03B2EE9}">
      <dsp:nvSpPr>
        <dsp:cNvPr id="0" name=""/>
        <dsp:cNvSpPr/>
      </dsp:nvSpPr>
      <dsp:spPr>
        <a:xfrm>
          <a:off x="988655" y="2842508"/>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pt-BR" sz="1200" b="1" kern="1200" dirty="0" smtClean="0"/>
            <a:t>PETROBRAS</a:t>
          </a:r>
          <a:endParaRPr lang="pt-BR" sz="1200" b="1" kern="1200" dirty="0"/>
        </a:p>
      </dsp:txBody>
      <dsp:txXfrm>
        <a:off x="988655" y="2842508"/>
        <a:ext cx="711415" cy="681298"/>
      </dsp:txXfrm>
    </dsp:sp>
    <dsp:sp modelId="{28B0EBE0-021F-4443-B44A-8D013B2E04AA}">
      <dsp:nvSpPr>
        <dsp:cNvPr id="0" name=""/>
        <dsp:cNvSpPr/>
      </dsp:nvSpPr>
      <dsp:spPr>
        <a:xfrm rot="11291369">
          <a:off x="1959426" y="2380323"/>
          <a:ext cx="281954"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11291369">
        <a:off x="1959426" y="2380323"/>
        <a:ext cx="281954" cy="377853"/>
      </dsp:txXfrm>
    </dsp:sp>
    <dsp:sp modelId="{1FDBB725-9A3E-4B82-8616-4141FEC31950}">
      <dsp:nvSpPr>
        <dsp:cNvPr id="0" name=""/>
        <dsp:cNvSpPr/>
      </dsp:nvSpPr>
      <dsp:spPr>
        <a:xfrm>
          <a:off x="988655" y="2119795"/>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BB/ FBB</a:t>
          </a:r>
          <a:endParaRPr lang="pt-BR" sz="1400" b="1" kern="1200" dirty="0"/>
        </a:p>
      </dsp:txBody>
      <dsp:txXfrm>
        <a:off x="988655" y="2119795"/>
        <a:ext cx="711415" cy="681298"/>
      </dsp:txXfrm>
    </dsp:sp>
    <dsp:sp modelId="{BEA8ED47-F64F-4EAE-8446-89587C14B844}">
      <dsp:nvSpPr>
        <dsp:cNvPr id="0" name=""/>
        <dsp:cNvSpPr/>
      </dsp:nvSpPr>
      <dsp:spPr>
        <a:xfrm rot="12274071">
          <a:off x="2124412" y="1913023"/>
          <a:ext cx="312457"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12274071">
        <a:off x="2124412" y="1913023"/>
        <a:ext cx="312457" cy="377853"/>
      </dsp:txXfrm>
    </dsp:sp>
    <dsp:sp modelId="{7BFB05A9-082F-4F01-991F-90770E88EFFF}">
      <dsp:nvSpPr>
        <dsp:cNvPr id="0" name=""/>
        <dsp:cNvSpPr/>
      </dsp:nvSpPr>
      <dsp:spPr>
        <a:xfrm>
          <a:off x="1192267" y="1426357"/>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pt-BR" sz="1200" b="1" kern="1200" dirty="0" smtClean="0"/>
            <a:t>ITAIPÚ</a:t>
          </a:r>
          <a:endParaRPr lang="pt-BR" sz="1200" b="1" kern="1200" dirty="0"/>
        </a:p>
      </dsp:txBody>
      <dsp:txXfrm>
        <a:off x="1192267" y="1426357"/>
        <a:ext cx="711415" cy="681298"/>
      </dsp:txXfrm>
    </dsp:sp>
    <dsp:sp modelId="{313742CD-A2E4-4900-86B5-D4EAC393EAD9}">
      <dsp:nvSpPr>
        <dsp:cNvPr id="0" name=""/>
        <dsp:cNvSpPr/>
      </dsp:nvSpPr>
      <dsp:spPr>
        <a:xfrm rot="13256663">
          <a:off x="2412447" y="1534511"/>
          <a:ext cx="353632"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13256663">
        <a:off x="2412447" y="1534511"/>
        <a:ext cx="353632" cy="377853"/>
      </dsp:txXfrm>
    </dsp:sp>
    <dsp:sp modelId="{0B4C4569-A87B-4484-8081-D8CA4E1B7E85}">
      <dsp:nvSpPr>
        <dsp:cNvPr id="0" name=""/>
        <dsp:cNvSpPr/>
      </dsp:nvSpPr>
      <dsp:spPr>
        <a:xfrm>
          <a:off x="1582995" y="818372"/>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pt-BR" sz="1200" b="1" kern="1200" dirty="0" smtClean="0"/>
            <a:t>FUNASA</a:t>
          </a:r>
          <a:endParaRPr lang="pt-BR" sz="1200" b="1" kern="1200" dirty="0"/>
        </a:p>
      </dsp:txBody>
      <dsp:txXfrm>
        <a:off x="1582995" y="818372"/>
        <a:ext cx="711415" cy="681298"/>
      </dsp:txXfrm>
    </dsp:sp>
    <dsp:sp modelId="{E72EF6D1-3F9E-4E0B-95FA-9C25D7FC4EBC}">
      <dsp:nvSpPr>
        <dsp:cNvPr id="0" name=""/>
        <dsp:cNvSpPr/>
      </dsp:nvSpPr>
      <dsp:spPr>
        <a:xfrm rot="14239084">
          <a:off x="2780778" y="1260914"/>
          <a:ext cx="388628"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14239084">
        <a:off x="2780778" y="1260914"/>
        <a:ext cx="388628" cy="377853"/>
      </dsp:txXfrm>
    </dsp:sp>
    <dsp:sp modelId="{7BD4CFA9-649C-4A14-A4BD-AD5D2DE84D1B}">
      <dsp:nvSpPr>
        <dsp:cNvPr id="0" name=""/>
        <dsp:cNvSpPr/>
      </dsp:nvSpPr>
      <dsp:spPr>
        <a:xfrm>
          <a:off x="2129184" y="345096"/>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pt-BR" sz="1200" b="1" kern="1200" dirty="0" smtClean="0"/>
            <a:t>ELETROBRAS</a:t>
          </a:r>
          <a:endParaRPr lang="pt-BR" sz="1200" b="1" kern="1200" dirty="0"/>
        </a:p>
      </dsp:txBody>
      <dsp:txXfrm>
        <a:off x="2129184" y="345096"/>
        <a:ext cx="711415" cy="681298"/>
      </dsp:txXfrm>
    </dsp:sp>
    <dsp:sp modelId="{745285AE-3E3E-42CB-AC8B-9C82ACE79776}">
      <dsp:nvSpPr>
        <dsp:cNvPr id="0" name=""/>
        <dsp:cNvSpPr/>
      </dsp:nvSpPr>
      <dsp:spPr>
        <a:xfrm rot="15221283">
          <a:off x="3200039" y="1095564"/>
          <a:ext cx="410674" cy="377853"/>
        </a:xfrm>
        <a:prstGeom prst="leftRightArrow">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z="-80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pt-BR" sz="1600" kern="1200"/>
        </a:p>
      </dsp:txBody>
      <dsp:txXfrm rot="15221283">
        <a:off x="3200039" y="1095564"/>
        <a:ext cx="410674" cy="377853"/>
      </dsp:txXfrm>
    </dsp:sp>
    <dsp:sp modelId="{C104B7A1-1265-437A-ACCE-7015671C4CE9}">
      <dsp:nvSpPr>
        <dsp:cNvPr id="0" name=""/>
        <dsp:cNvSpPr/>
      </dsp:nvSpPr>
      <dsp:spPr>
        <a:xfrm>
          <a:off x="2786587" y="44870"/>
          <a:ext cx="711415" cy="68129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t-BR" sz="1400" b="1" kern="1200" dirty="0" smtClean="0"/>
            <a:t>IPEA</a:t>
          </a:r>
          <a:endParaRPr lang="pt-BR" sz="1400" b="1" kern="1200" dirty="0"/>
        </a:p>
      </dsp:txBody>
      <dsp:txXfrm>
        <a:off x="2786587" y="44870"/>
        <a:ext cx="711415" cy="68129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60C1B0-CB20-4503-9116-C17FB3AF9B87}">
      <dsp:nvSpPr>
        <dsp:cNvPr id="0" name=""/>
        <dsp:cNvSpPr/>
      </dsp:nvSpPr>
      <dsp:spPr>
        <a:xfrm rot="5400000">
          <a:off x="4737139" y="-1970260"/>
          <a:ext cx="1200158" cy="5440718"/>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pt-BR" sz="2400" kern="1200" dirty="0" smtClean="0"/>
            <a:t>Recursos de investimento para a gestão pública em sistemas de resíduos sólidos</a:t>
          </a:r>
          <a:endParaRPr lang="pt-BR" sz="2400" kern="1200" dirty="0"/>
        </a:p>
      </dsp:txBody>
      <dsp:txXfrm rot="5400000">
        <a:off x="4737139" y="-1970260"/>
        <a:ext cx="1200158" cy="5440718"/>
      </dsp:txXfrm>
    </dsp:sp>
    <dsp:sp modelId="{C6AADEB2-F86E-4535-8A59-FA78615E4184}">
      <dsp:nvSpPr>
        <dsp:cNvPr id="0" name=""/>
        <dsp:cNvSpPr/>
      </dsp:nvSpPr>
      <dsp:spPr>
        <a:xfrm>
          <a:off x="443544" y="0"/>
          <a:ext cx="2173315" cy="1500198"/>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pt-BR" sz="2200" kern="1200" dirty="0" smtClean="0"/>
            <a:t>10GG - Sistemas de Resíduos Sólidos</a:t>
          </a:r>
          <a:endParaRPr lang="pt-BR" sz="2200" kern="1200" dirty="0"/>
        </a:p>
      </dsp:txBody>
      <dsp:txXfrm>
        <a:off x="443544" y="0"/>
        <a:ext cx="2173315" cy="150019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60C1B0-CB20-4503-9116-C17FB3AF9B87}">
      <dsp:nvSpPr>
        <dsp:cNvPr id="0" name=""/>
        <dsp:cNvSpPr/>
      </dsp:nvSpPr>
      <dsp:spPr>
        <a:xfrm rot="5400000">
          <a:off x="4737139" y="-1970260"/>
          <a:ext cx="1200158" cy="5440718"/>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pt-BR" sz="2300" kern="1200" dirty="0" smtClean="0"/>
            <a:t>Recursos de investimento para a entidades privadas sem fins lucrativos para os sistemas de reciclagem</a:t>
          </a:r>
          <a:endParaRPr lang="pt-BR" sz="2300" kern="1200" dirty="0"/>
        </a:p>
      </dsp:txBody>
      <dsp:txXfrm rot="5400000">
        <a:off x="4737139" y="-1970260"/>
        <a:ext cx="1200158" cy="5440718"/>
      </dsp:txXfrm>
    </dsp:sp>
    <dsp:sp modelId="{C6AADEB2-F86E-4535-8A59-FA78615E4184}">
      <dsp:nvSpPr>
        <dsp:cNvPr id="0" name=""/>
        <dsp:cNvSpPr/>
      </dsp:nvSpPr>
      <dsp:spPr>
        <a:xfrm>
          <a:off x="443544" y="0"/>
          <a:ext cx="2173315" cy="1500198"/>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pt-BR" sz="2400" kern="1200" dirty="0" smtClean="0"/>
            <a:t>20AM – Coleta e Reciclagem de Materiais</a:t>
          </a:r>
          <a:endParaRPr lang="pt-BR" sz="2400" kern="1200" dirty="0"/>
        </a:p>
      </dsp:txBody>
      <dsp:txXfrm>
        <a:off x="443544" y="0"/>
        <a:ext cx="2173315" cy="150019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D5B6828-34FD-4AAF-850F-DFE4D598F03F}">
      <dsp:nvSpPr>
        <dsp:cNvPr id="0" name=""/>
        <dsp:cNvSpPr/>
      </dsp:nvSpPr>
      <dsp:spPr>
        <a:xfrm>
          <a:off x="0" y="3398489"/>
          <a:ext cx="8072493" cy="743506"/>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pt-BR" sz="1700" kern="1200" dirty="0" smtClean="0">
              <a:ea typeface="Times New Roman" pitchFamily="18" charset="0"/>
            </a:rPr>
            <a:t>400 empreendimentos foram elegíveis pela Funasa</a:t>
          </a:r>
          <a:endParaRPr lang="pt-BR" sz="1700" kern="1200" dirty="0">
            <a:ea typeface="Times New Roman" pitchFamily="18" charset="0"/>
          </a:endParaRPr>
        </a:p>
      </dsp:txBody>
      <dsp:txXfrm>
        <a:off x="0" y="3398489"/>
        <a:ext cx="8072493" cy="743506"/>
      </dsp:txXfrm>
    </dsp:sp>
    <dsp:sp modelId="{938E9064-7927-4FBB-AE50-4EC9AF41EE1A}">
      <dsp:nvSpPr>
        <dsp:cNvPr id="0" name=""/>
        <dsp:cNvSpPr/>
      </dsp:nvSpPr>
      <dsp:spPr>
        <a:xfrm rot="10800000">
          <a:off x="0" y="2266128"/>
          <a:ext cx="8072493" cy="1143512"/>
        </a:xfrm>
        <a:prstGeom prst="upArrowCallout">
          <a:avLst/>
        </a:prstGeom>
        <a:solidFill>
          <a:schemeClr val="accent2">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pt-BR" sz="1700" kern="1200" dirty="0" smtClean="0">
              <a:ea typeface="Times New Roman" pitchFamily="18" charset="0"/>
            </a:rPr>
            <a:t>421 empreendimentos solicitaram equipamentos para a Funasa</a:t>
          </a:r>
          <a:endParaRPr lang="pt-BR" sz="1700" kern="1200" dirty="0">
            <a:ea typeface="Times New Roman" pitchFamily="18" charset="0"/>
          </a:endParaRPr>
        </a:p>
      </dsp:txBody>
      <dsp:txXfrm rot="10800000">
        <a:off x="0" y="2266128"/>
        <a:ext cx="8072493" cy="1143512"/>
      </dsp:txXfrm>
    </dsp:sp>
    <dsp:sp modelId="{377906F7-3A37-49ED-BBA5-B4BA45963F8E}">
      <dsp:nvSpPr>
        <dsp:cNvPr id="0" name=""/>
        <dsp:cNvSpPr/>
      </dsp:nvSpPr>
      <dsp:spPr>
        <a:xfrm rot="10800000">
          <a:off x="0" y="1133768"/>
          <a:ext cx="8072493" cy="1143512"/>
        </a:xfrm>
        <a:prstGeom prst="upArrowCallout">
          <a:avLst/>
        </a:prstGeom>
        <a:solidFill>
          <a:schemeClr val="accent2">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pt-BR" sz="1700" kern="1200" dirty="0" smtClean="0">
              <a:ea typeface="Times New Roman" pitchFamily="18" charset="0"/>
            </a:rPr>
            <a:t>Seleção de 33 Redes solidárias de empreendimentos de catadores de materiais recicláveis (</a:t>
          </a:r>
          <a:r>
            <a:rPr lang="pt-BR" sz="1700" kern="1200" dirty="0" smtClean="0"/>
            <a:t>432 empreendimentos)</a:t>
          </a:r>
          <a:endParaRPr lang="pt-BR" sz="1700" kern="1200" dirty="0"/>
        </a:p>
      </dsp:txBody>
      <dsp:txXfrm rot="10800000">
        <a:off x="0" y="1133768"/>
        <a:ext cx="8072493" cy="1143512"/>
      </dsp:txXfrm>
    </dsp:sp>
    <dsp:sp modelId="{007066F4-2F53-4263-A28A-0D4C8B089722}">
      <dsp:nvSpPr>
        <dsp:cNvPr id="0" name=""/>
        <dsp:cNvSpPr/>
      </dsp:nvSpPr>
      <dsp:spPr>
        <a:xfrm rot="10800000">
          <a:off x="0" y="1408"/>
          <a:ext cx="8072493" cy="1143512"/>
        </a:xfrm>
        <a:prstGeom prst="upArrowCallou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pt-BR" sz="1700" b="1" kern="1200" dirty="0" smtClean="0">
              <a:ea typeface="Times New Roman" pitchFamily="18" charset="0"/>
              <a:cs typeface="Arial" pitchFamily="34" charset="0"/>
            </a:rPr>
            <a:t>EDITAL DE CHAMAMENTO PÚBLICO CONJUNTO</a:t>
          </a:r>
          <a:endParaRPr lang="pt-BR" sz="1700" kern="1200" dirty="0"/>
        </a:p>
      </dsp:txBody>
      <dsp:txXfrm rot="10800000">
        <a:off x="0" y="1408"/>
        <a:ext cx="8072493" cy="1143512"/>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659" cy="496332"/>
          </a:xfrm>
          <a:prstGeom prst="rect">
            <a:avLst/>
          </a:prstGeom>
        </p:spPr>
        <p:txBody>
          <a:bodyPr vert="horz" lIns="93177" tIns="46589" rIns="93177" bIns="46589" rtlCol="0"/>
          <a:lstStyle>
            <a:lvl1pPr algn="l">
              <a:defRPr sz="1200"/>
            </a:lvl1pPr>
          </a:lstStyle>
          <a:p>
            <a:pPr>
              <a:defRPr/>
            </a:pPr>
            <a:endParaRPr lang="pt-BR"/>
          </a:p>
        </p:txBody>
      </p:sp>
      <p:sp>
        <p:nvSpPr>
          <p:cNvPr id="3" name="Espaço Reservado para Data 2"/>
          <p:cNvSpPr>
            <a:spLocks noGrp="1"/>
          </p:cNvSpPr>
          <p:nvPr>
            <p:ph type="dt" sz="quarter" idx="1"/>
          </p:nvPr>
        </p:nvSpPr>
        <p:spPr>
          <a:xfrm>
            <a:off x="3850443" y="0"/>
            <a:ext cx="2945659" cy="496332"/>
          </a:xfrm>
          <a:prstGeom prst="rect">
            <a:avLst/>
          </a:prstGeom>
        </p:spPr>
        <p:txBody>
          <a:bodyPr vert="horz" lIns="93177" tIns="46589" rIns="93177" bIns="46589" rtlCol="0"/>
          <a:lstStyle>
            <a:lvl1pPr algn="r">
              <a:defRPr sz="1200"/>
            </a:lvl1pPr>
          </a:lstStyle>
          <a:p>
            <a:pPr>
              <a:defRPr/>
            </a:pPr>
            <a:fld id="{07CB7E9D-4A3D-401A-8116-5A2426C7A8B6}" type="datetimeFigureOut">
              <a:rPr lang="pt-BR"/>
              <a:pPr>
                <a:defRPr/>
              </a:pPr>
              <a:t>22/04/2014</a:t>
            </a:fld>
            <a:endParaRPr lang="pt-BR"/>
          </a:p>
        </p:txBody>
      </p:sp>
      <p:sp>
        <p:nvSpPr>
          <p:cNvPr id="4" name="Espaço Reservado para Rodapé 3"/>
          <p:cNvSpPr>
            <a:spLocks noGrp="1"/>
          </p:cNvSpPr>
          <p:nvPr>
            <p:ph type="ftr" sz="quarter" idx="2"/>
          </p:nvPr>
        </p:nvSpPr>
        <p:spPr>
          <a:xfrm>
            <a:off x="0" y="9428584"/>
            <a:ext cx="2945659" cy="496332"/>
          </a:xfrm>
          <a:prstGeom prst="rect">
            <a:avLst/>
          </a:prstGeom>
        </p:spPr>
        <p:txBody>
          <a:bodyPr vert="horz" lIns="93177" tIns="46589" rIns="93177" bIns="46589" rtlCol="0" anchor="b"/>
          <a:lstStyle>
            <a:lvl1pPr algn="l">
              <a:defRPr sz="1200"/>
            </a:lvl1pPr>
          </a:lstStyle>
          <a:p>
            <a:pPr>
              <a:defRPr/>
            </a:pPr>
            <a:endParaRPr lang="pt-BR"/>
          </a:p>
        </p:txBody>
      </p:sp>
      <p:sp>
        <p:nvSpPr>
          <p:cNvPr id="5" name="Espaço Reservado para Número de Slide 4"/>
          <p:cNvSpPr>
            <a:spLocks noGrp="1"/>
          </p:cNvSpPr>
          <p:nvPr>
            <p:ph type="sldNum" sz="quarter" idx="3"/>
          </p:nvPr>
        </p:nvSpPr>
        <p:spPr>
          <a:xfrm>
            <a:off x="3850443" y="9428584"/>
            <a:ext cx="2945659" cy="496332"/>
          </a:xfrm>
          <a:prstGeom prst="rect">
            <a:avLst/>
          </a:prstGeom>
        </p:spPr>
        <p:txBody>
          <a:bodyPr vert="horz" lIns="93177" tIns="46589" rIns="93177" bIns="46589" rtlCol="0" anchor="b"/>
          <a:lstStyle>
            <a:lvl1pPr algn="r">
              <a:defRPr sz="1200"/>
            </a:lvl1pPr>
          </a:lstStyle>
          <a:p>
            <a:pPr>
              <a:defRPr/>
            </a:pPr>
            <a:fld id="{FA9D9AAD-EC8A-4507-B884-823B14A60275}" type="slidenum">
              <a:rPr lang="pt-BR"/>
              <a:pPr>
                <a:defRPr/>
              </a:pPr>
              <a:t>‹nº›</a:t>
            </a:fld>
            <a:endParaRPr lang="pt-B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pt-BR"/>
          </a:p>
        </p:txBody>
      </p:sp>
      <p:sp>
        <p:nvSpPr>
          <p:cNvPr id="3" name="Date Placeholder 2"/>
          <p:cNvSpPr>
            <a:spLocks noGrp="1"/>
          </p:cNvSpPr>
          <p:nvPr>
            <p:ph type="dt" idx="1"/>
          </p:nvPr>
        </p:nvSpPr>
        <p:spPr>
          <a:xfrm>
            <a:off x="3850443" y="0"/>
            <a:ext cx="2945659" cy="496332"/>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C697B76F-87B6-47A3-A955-377ACCAE87D5}" type="datetimeFigureOut">
              <a:rPr lang="pt-BR"/>
              <a:pPr>
                <a:defRPr/>
              </a:pPr>
              <a:t>22/04/2014</a:t>
            </a:fld>
            <a:endParaRPr lang="pt-BR"/>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pPr lvl="0"/>
            <a:endParaRPr lang="pt-BR"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3177" tIns="46589" rIns="93177" bIns="46589" rtlCol="0">
            <a:normAutofit/>
          </a:bodyPr>
          <a:lstStyle/>
          <a:p>
            <a:pPr lvl="0"/>
            <a:r>
              <a:rPr lang="pt-PT" noProof="0" smtClean="0"/>
              <a:t>Click to edit Master text styles</a:t>
            </a:r>
          </a:p>
          <a:p>
            <a:pPr lvl="1"/>
            <a:r>
              <a:rPr lang="pt-PT" noProof="0" smtClean="0"/>
              <a:t>Second level</a:t>
            </a:r>
          </a:p>
          <a:p>
            <a:pPr lvl="2"/>
            <a:r>
              <a:rPr lang="pt-PT" noProof="0" smtClean="0"/>
              <a:t>Third level</a:t>
            </a:r>
          </a:p>
          <a:p>
            <a:pPr lvl="3"/>
            <a:r>
              <a:rPr lang="pt-PT" noProof="0" smtClean="0"/>
              <a:t>Fourth level</a:t>
            </a:r>
          </a:p>
          <a:p>
            <a:pPr lvl="4"/>
            <a:r>
              <a:rPr lang="pt-PT" noProof="0" smtClean="0"/>
              <a:t>Fifth level</a:t>
            </a:r>
            <a:endParaRPr lang="pt-BR" noProof="0"/>
          </a:p>
        </p:txBody>
      </p:sp>
      <p:sp>
        <p:nvSpPr>
          <p:cNvPr id="6" name="Footer Placeholder 5"/>
          <p:cNvSpPr>
            <a:spLocks noGrp="1"/>
          </p:cNvSpPr>
          <p:nvPr>
            <p:ph type="ftr" sz="quarter" idx="4"/>
          </p:nvPr>
        </p:nvSpPr>
        <p:spPr>
          <a:xfrm>
            <a:off x="0" y="9428584"/>
            <a:ext cx="2945659" cy="496332"/>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pt-BR"/>
          </a:p>
        </p:txBody>
      </p:sp>
      <p:sp>
        <p:nvSpPr>
          <p:cNvPr id="7" name="Slide Number Placeholder 6"/>
          <p:cNvSpPr>
            <a:spLocks noGrp="1"/>
          </p:cNvSpPr>
          <p:nvPr>
            <p:ph type="sldNum" sz="quarter" idx="5"/>
          </p:nvPr>
        </p:nvSpPr>
        <p:spPr>
          <a:xfrm>
            <a:off x="3850443" y="9428584"/>
            <a:ext cx="2945659" cy="496332"/>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2D93D3CB-4F8D-443B-956A-F0D0D9515F54}" type="slidenum">
              <a:rPr lang="pt-BR"/>
              <a:pPr>
                <a:defRPr/>
              </a:pPr>
              <a:t>‹nº›</a:t>
            </a:fld>
            <a:endParaRPr lang="pt-BR"/>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1</a:t>
            </a:fld>
            <a:endParaRPr lang="pt-B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pPr marL="362356" indent="-362356">
              <a:buFont typeface="Webdings" pitchFamily="18" charset="2"/>
              <a:buNone/>
              <a:defRPr/>
            </a:pPr>
            <a:r>
              <a:rPr lang="pt-BR" b="1" dirty="0" smtClean="0">
                <a:latin typeface="Calibri" pitchFamily="34" charset="0"/>
              </a:rPr>
              <a:t>Grupos</a:t>
            </a:r>
            <a:r>
              <a:rPr lang="pt-BR" dirty="0" smtClean="0">
                <a:latin typeface="Calibri" pitchFamily="34" charset="0"/>
              </a:rPr>
              <a:t> </a:t>
            </a:r>
            <a:r>
              <a:rPr lang="pt-BR" b="1" dirty="0" smtClean="0">
                <a:latin typeface="Calibri" pitchFamily="34" charset="0"/>
              </a:rPr>
              <a:t>abrangidos</a:t>
            </a:r>
            <a:r>
              <a:rPr lang="pt-BR" dirty="0" smtClean="0">
                <a:latin typeface="Calibri" pitchFamily="34" charset="0"/>
              </a:rPr>
              <a:t>:</a:t>
            </a:r>
          </a:p>
          <a:p>
            <a:pPr marL="362356" indent="-362356">
              <a:buFont typeface="Webdings" pitchFamily="18" charset="2"/>
              <a:buChar char="4"/>
              <a:defRPr/>
            </a:pPr>
            <a:endParaRPr lang="pt-BR" dirty="0" smtClean="0">
              <a:latin typeface="Calibri" pitchFamily="34" charset="0"/>
            </a:endParaRPr>
          </a:p>
          <a:p>
            <a:pPr marL="362356" indent="-362356">
              <a:defRPr/>
            </a:pPr>
            <a:endParaRPr lang="pt-BR" dirty="0" smtClean="0">
              <a:latin typeface="Calibri" pitchFamily="34" charset="0"/>
            </a:endParaRPr>
          </a:p>
          <a:p>
            <a:pPr marL="362356" indent="-362356">
              <a:buFont typeface="Webdings" pitchFamily="18" charset="2"/>
              <a:buChar char="4"/>
              <a:defRPr/>
            </a:pPr>
            <a:r>
              <a:rPr lang="pt-BR" dirty="0" smtClean="0">
                <a:latin typeface="Calibri" pitchFamily="34" charset="0"/>
              </a:rPr>
              <a:t> </a:t>
            </a:r>
            <a:r>
              <a:rPr lang="pt-BR" b="1" dirty="0" smtClean="0">
                <a:latin typeface="Calibri" pitchFamily="34" charset="0"/>
              </a:rPr>
              <a:t>Grupo 2:</a:t>
            </a:r>
            <a:r>
              <a:rPr lang="pt-BR" dirty="0" smtClean="0">
                <a:latin typeface="Calibri" pitchFamily="34" charset="0"/>
              </a:rPr>
              <a:t> Cooperativas em estágio inicial de desenvolvimento. Tem como principal característica a precariedade nas condições de trabalho, a alta exploração por “atravessadores”, a fragilidade estrutural das iniciativas de cooperação e, no caso daquelas que já conseguiram acessar alguma modalidade de recurso público, extrema dificuldade no relacionamento com o Estado. </a:t>
            </a:r>
          </a:p>
          <a:p>
            <a:pPr marL="362356" indent="-362356">
              <a:buFont typeface="Webdings" pitchFamily="18" charset="2"/>
              <a:buChar char="4"/>
              <a:defRPr/>
            </a:pPr>
            <a:endParaRPr lang="pt-BR" dirty="0" smtClean="0">
              <a:latin typeface="Calibri" pitchFamily="34" charset="0"/>
            </a:endParaRPr>
          </a:p>
          <a:p>
            <a:pPr marL="362356" indent="-362356">
              <a:buFont typeface="Webdings" pitchFamily="18" charset="2"/>
              <a:buChar char="4"/>
              <a:defRPr/>
            </a:pPr>
            <a:r>
              <a:rPr lang="pt-BR" b="1" dirty="0" smtClean="0">
                <a:latin typeface="Calibri" pitchFamily="34" charset="0"/>
              </a:rPr>
              <a:t>Grupo 3:</a:t>
            </a:r>
            <a:r>
              <a:rPr lang="pt-BR" dirty="0" smtClean="0">
                <a:latin typeface="Calibri" pitchFamily="34" charset="0"/>
              </a:rPr>
              <a:t> Cooperativas em estágio mais avançado de desenvolvimento. São aquelas que já acessam as diferentes modalidades de programas federais, estão de alguma forma organizadas em redes, contratam com o poder público, tem condição de tomar crédito  para investimento nas suas operações e tem potencialidade para avançar um estágio na cadeia produtiva da reciclagem e para participar da Logística Reversa. </a:t>
            </a:r>
          </a:p>
          <a:p>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11</a:t>
            </a:fld>
            <a:endParaRPr lang="pt-B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12</a:t>
            </a:fld>
            <a:endParaRPr lang="pt-B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 Edital</a:t>
            </a:r>
            <a:r>
              <a:rPr lang="pt-BR" baseline="0" dirty="0" smtClean="0"/>
              <a:t> de Chamamento Público (</a:t>
            </a:r>
            <a:r>
              <a:rPr lang="pt-BR" sz="1200" b="1" kern="1200" baseline="0" dirty="0" smtClean="0">
                <a:solidFill>
                  <a:schemeClr val="tx1"/>
                </a:solidFill>
                <a:latin typeface="+mn-lt"/>
                <a:ea typeface="+mn-ea"/>
                <a:cs typeface="+mn-cs"/>
              </a:rPr>
              <a:t>EDITAL Nº 1, DE 31 DE JULHO DE 2013)</a:t>
            </a:r>
            <a:r>
              <a:rPr lang="pt-BR" baseline="0" dirty="0" smtClean="0"/>
              <a:t> </a:t>
            </a:r>
          </a:p>
          <a:p>
            <a:pPr lvl="1">
              <a:buFont typeface="Wingdings" pitchFamily="2" charset="2"/>
              <a:buNone/>
            </a:pPr>
            <a:r>
              <a:rPr lang="pt-BR" baseline="0" dirty="0" smtClean="0"/>
              <a:t>Sob responsabilidade da Secretaria Geral da Presidência da República</a:t>
            </a:r>
          </a:p>
          <a:p>
            <a:r>
              <a:rPr lang="pt-BR" baseline="0" dirty="0" smtClean="0"/>
              <a:t>Contou com o apoio do Comitê Estratégico do Cataforte (</a:t>
            </a:r>
            <a:r>
              <a:rPr lang="pt-BR" sz="1200" b="1" kern="1200" baseline="0" smtClean="0">
                <a:solidFill>
                  <a:schemeClr val="tx1"/>
                </a:solidFill>
                <a:latin typeface="+mn-lt"/>
                <a:ea typeface="+mn-ea"/>
                <a:cs typeface="+mn-cs"/>
              </a:rPr>
              <a:t>PORTARIA N</a:t>
            </a:r>
            <a:r>
              <a:rPr lang="pt-BR" sz="800" b="1" kern="1200" baseline="0" smtClean="0">
                <a:solidFill>
                  <a:schemeClr val="tx1"/>
                </a:solidFill>
                <a:latin typeface="+mn-lt"/>
                <a:ea typeface="+mn-ea"/>
                <a:cs typeface="+mn-cs"/>
              </a:rPr>
              <a:t>º </a:t>
            </a:r>
            <a:r>
              <a:rPr lang="pt-BR" sz="1200" b="1" kern="1200" baseline="0" dirty="0" smtClean="0">
                <a:solidFill>
                  <a:schemeClr val="tx1"/>
                </a:solidFill>
                <a:latin typeface="+mn-lt"/>
                <a:ea typeface="+mn-ea"/>
                <a:cs typeface="+mn-cs"/>
              </a:rPr>
              <a:t>40, DE 31 DE JULHO DE 2013) </a:t>
            </a:r>
            <a:r>
              <a:rPr lang="pt-BR" baseline="0" dirty="0" smtClean="0"/>
              <a:t>composta por técnicos de todos os órgãos  participantes do Cataforte para analisar 75 propostas, objetivando selecionar as entidades com base nos critérios de elegibilidade e de classificação descritos na chamada pública.</a:t>
            </a:r>
          </a:p>
          <a:p>
            <a:pPr marL="0" lvl="1">
              <a:buFont typeface="Wingdings" pitchFamily="2" charset="2"/>
              <a:buChar char="Ø"/>
            </a:pPr>
            <a:r>
              <a:rPr lang="pt-BR" baseline="0" dirty="0" smtClean="0"/>
              <a:t> Do total de 75 propostas foram selecionadas 33 propostas compostas por 432 entidades, conforme </a:t>
            </a:r>
            <a:r>
              <a:rPr lang="pt-BR" sz="1200" b="1" kern="1200" baseline="0" dirty="0" smtClean="0">
                <a:solidFill>
                  <a:schemeClr val="tx1"/>
                </a:solidFill>
                <a:latin typeface="+mn-lt"/>
                <a:ea typeface="+mn-ea"/>
                <a:cs typeface="+mn-cs"/>
              </a:rPr>
              <a:t>PORTARIA Nº 51, DE 23 DE OUTUBRO DE 2013</a:t>
            </a:r>
            <a:endParaRPr lang="pt-BR" baseline="0" dirty="0" smtClean="0"/>
          </a:p>
          <a:p>
            <a:pPr marL="0" lvl="1">
              <a:buFont typeface="Wingdings" pitchFamily="2" charset="2"/>
              <a:buChar char="Ø"/>
            </a:pPr>
            <a:r>
              <a:rPr lang="pt-BR" baseline="0" dirty="0" smtClean="0"/>
              <a:t> Após seleção dos empreendimentos a Funasa publicou uma portaria especifica (</a:t>
            </a:r>
            <a:r>
              <a:rPr lang="pt-BR" sz="1200" b="1" kern="1200" dirty="0" smtClean="0">
                <a:solidFill>
                  <a:schemeClr val="tx1"/>
                </a:solidFill>
                <a:latin typeface="+mn-lt"/>
                <a:ea typeface="+mn-ea"/>
                <a:cs typeface="+mn-cs"/>
              </a:rPr>
              <a:t>PORTARIA Nº 1239, DE 30 DE OUTUBRO DE 2013</a:t>
            </a:r>
            <a:r>
              <a:rPr lang="pt-BR" sz="1200" kern="1200" dirty="0" smtClean="0">
                <a:solidFill>
                  <a:schemeClr val="tx1"/>
                </a:solidFill>
                <a:latin typeface="+mn-lt"/>
                <a:ea typeface="+mn-ea"/>
                <a:cs typeface="+mn-cs"/>
              </a:rPr>
              <a:t>) </a:t>
            </a:r>
            <a:r>
              <a:rPr lang="pt-BR" baseline="0" dirty="0" smtClean="0"/>
              <a:t>convocando-as para apresentarem propostas no SICONV, objetivando apoiar com repasse de recursos para aquisição de equipamentos básicos.</a:t>
            </a:r>
          </a:p>
          <a:p>
            <a:pPr marL="0" lvl="1">
              <a:buFont typeface="Wingdings" pitchFamily="2" charset="2"/>
              <a:buChar char="Ø"/>
            </a:pPr>
            <a:r>
              <a:rPr lang="pt-BR" baseline="0" dirty="0" smtClean="0"/>
              <a:t>Do total de 432 empreendimentos </a:t>
            </a:r>
          </a:p>
          <a:p>
            <a:pPr marL="457200" lvl="2">
              <a:buFont typeface="Wingdings" pitchFamily="2" charset="2"/>
              <a:buChar char="Ø"/>
            </a:pPr>
            <a:r>
              <a:rPr lang="pt-BR" baseline="0" dirty="0" smtClean="0"/>
              <a:t>11 não apresentaram propostas</a:t>
            </a:r>
          </a:p>
          <a:p>
            <a:pPr marL="457200" lvl="2">
              <a:buFont typeface="Wingdings" pitchFamily="2" charset="2"/>
              <a:buChar char="Ø"/>
            </a:pPr>
            <a:r>
              <a:rPr lang="pt-BR" baseline="0" dirty="0" smtClean="0"/>
              <a:t>21 não possuíam CNPJ</a:t>
            </a:r>
          </a:p>
          <a:p>
            <a:pPr marL="457200" lvl="2">
              <a:buFont typeface="Wingdings" pitchFamily="2" charset="2"/>
              <a:buChar char="Ø"/>
            </a:pPr>
            <a:endParaRPr lang="pt-BR" baseline="0" dirty="0" smtClean="0"/>
          </a:p>
          <a:p>
            <a:pPr marL="457200" lvl="2">
              <a:buFont typeface="Wingdings" pitchFamily="2" charset="2"/>
              <a:buChar char="Ø"/>
            </a:pPr>
            <a:endParaRPr lang="pt-BR" baseline="0" dirty="0" smtClean="0"/>
          </a:p>
          <a:p>
            <a:endParaRPr lang="pt-BR" baseline="0" dirty="0" smtClean="0"/>
          </a:p>
          <a:p>
            <a:endParaRPr lang="pt-BR" dirty="0" smtClean="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13</a:t>
            </a:fld>
            <a:endParaRPr lang="pt-B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Recursos</a:t>
            </a:r>
            <a:r>
              <a:rPr lang="pt-BR" baseline="0" dirty="0" smtClean="0"/>
              <a:t> na ordem de R$ 40.000.000,00</a:t>
            </a:r>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15</a:t>
            </a:fld>
            <a:endParaRPr lang="pt-B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16</a:t>
            </a:fld>
            <a:endParaRPr lang="pt-B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Por meio das ações</a:t>
            </a:r>
            <a:r>
              <a:rPr lang="pt-BR" baseline="0" dirty="0" smtClean="0"/>
              <a:t> da FUNASA busca-se sanar diversos problemas.</a:t>
            </a:r>
          </a:p>
          <a:p>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17</a:t>
            </a:fld>
            <a:endParaRPr lang="pt-B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2</a:t>
            </a:fld>
            <a:endParaRPr lang="pt-B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pPr lvl="0"/>
            <a:r>
              <a:rPr lang="pt-BR" sz="1200" kern="1200" dirty="0" smtClean="0">
                <a:solidFill>
                  <a:schemeClr val="tx1"/>
                </a:solidFill>
                <a:latin typeface="+mn-lt"/>
                <a:ea typeface="+mn-ea"/>
                <a:cs typeface="+mn-cs"/>
              </a:rPr>
              <a:t>2002: O Brasil reconhece o catador e o inclui no Código Brasileiro de Ocupações - CBO – 192/2002, dando a categoria de Catador de Material Reciclável, como uma primeira ação capaz de dar visibilidade para este público invisível no dia-a-dia das grandes cidades.</a:t>
            </a:r>
          </a:p>
          <a:p>
            <a:pPr lvl="0"/>
            <a:r>
              <a:rPr lang="pt-BR" sz="1200" kern="1200" dirty="0" smtClean="0">
                <a:solidFill>
                  <a:schemeClr val="tx1"/>
                </a:solidFill>
                <a:latin typeface="+mn-lt"/>
                <a:ea typeface="+mn-ea"/>
                <a:cs typeface="+mn-cs"/>
              </a:rPr>
              <a:t>2003: Reconhecendo a necessidade do poder público em criar mecanismos e condições para promover a devida inclusão social desses catadores, como resposta às demandas apresentadas pelo Movimento Nacional dos Catadores de Materiais Recicláveis – MNCR, dentre outras medidas, o Governo Federal criou em 11 de setembro de 2003, por intermédio de Decreto do Presidente da República, o Comitê Interministerial da Inclusão Social de Catadores de Lixo, composto por 13 órgãos.</a:t>
            </a:r>
          </a:p>
          <a:p>
            <a:pPr lvl="0"/>
            <a:r>
              <a:rPr lang="pt-BR" sz="1200" kern="1200" dirty="0" smtClean="0">
                <a:solidFill>
                  <a:schemeClr val="tx1"/>
                </a:solidFill>
                <a:latin typeface="+mn-lt"/>
                <a:ea typeface="+mn-ea"/>
                <a:cs typeface="+mn-cs"/>
              </a:rPr>
              <a:t>2006: O Decreto n° 5.940, de 25 de outubro de 2006 determina a coleta seletiva solidária nos órgãos e entidades da administração pública federal e orienta a sua destinação às associações e cooperativas de catadores de materiais recicláveis. Dessa forma, as cooperativas envolvidas com a catação estão diretamente envolvidas nesta proposta de inclusão social, pois a doação de resíduos garante a renda. </a:t>
            </a:r>
          </a:p>
          <a:p>
            <a:pPr lvl="0"/>
            <a:r>
              <a:rPr lang="pt-BR" sz="1200" kern="1200" dirty="0" smtClean="0">
                <a:solidFill>
                  <a:schemeClr val="tx1"/>
                </a:solidFill>
                <a:latin typeface="+mn-lt"/>
                <a:ea typeface="+mn-ea"/>
                <a:cs typeface="+mn-cs"/>
              </a:rPr>
              <a:t>2007: A mudança trazida na Lei nº 11.445, de 05 de janeiro de 2007, conhecida como a lei de saneamento alterou o artigo 24 da Lei nº 8.666 de 21 de junho de 1993, permitindo aos municípios, a contratação de associações e cooperativas de catadores para a prestação de serviço de coleta seletiva do município, com dispensa de licitação, garantindo sua inserção no processo de gestão do município. </a:t>
            </a:r>
          </a:p>
          <a:p>
            <a:pPr lvl="0"/>
            <a:r>
              <a:rPr lang="pt-BR" sz="1200" kern="1200" dirty="0" smtClean="0">
                <a:solidFill>
                  <a:schemeClr val="tx1"/>
                </a:solidFill>
                <a:latin typeface="+mn-lt"/>
                <a:ea typeface="+mn-ea"/>
                <a:cs typeface="+mn-cs"/>
              </a:rPr>
              <a:t>2007: Decreto nº 6.087 de 20 de abril de 2007, que altera os art. 5o, 15 e 21 do Decreto no 99.658, de 30 de outubro de 1990, que regulamenta, no âmbito da Administração Pública Federal, o reaproveitamento, a movimentação, a alienação e outras formas de desfazimento de material, possibilitando o repasse às instituições filantrópicas, reconhecidas de utilidade pública pelo Governo Federal, e Organizações da Sociedade Civil de Interesse Público - OSCIP</a:t>
            </a:r>
          </a:p>
          <a:p>
            <a:pPr lvl="0"/>
            <a:r>
              <a:rPr lang="pt-BR" sz="1200" kern="1200" dirty="0" smtClean="0">
                <a:solidFill>
                  <a:schemeClr val="tx1"/>
                </a:solidFill>
                <a:latin typeface="+mn-lt"/>
                <a:ea typeface="+mn-ea"/>
                <a:cs typeface="+mn-cs"/>
              </a:rPr>
              <a:t>2010: A partir da Lei nº 12.017, de 12 de agosto de 2009, que dispõe sobre as diretrizes para a elaboração e execução da Lei Orçamentária de 2010, possibilitou a transferência de recursos a título de auxílios, as entidades privadas sem fins lucrativos voltadas diretamente às atividades de coleta e processamento de material reciclável, desde que constituídas sob a forma de associações ou cooperativas integradas por pessoas em situação de risco social, na forma prevista em regulamento do Poder Executivo, cabendo ao órgão concedente aprovar as condições para a aplicação dos recursos. Ressalta se, portanto que esta ação foi reivindicação do MNCR como forma de repasse direto as cooperativas e associações de catadores e que foi incorporada em todas as LDO dos anos seguintes.</a:t>
            </a:r>
          </a:p>
          <a:p>
            <a:pPr lvl="0"/>
            <a:r>
              <a:rPr lang="pt-BR" sz="1200" kern="1200" dirty="0" smtClean="0">
                <a:solidFill>
                  <a:schemeClr val="tx1"/>
                </a:solidFill>
                <a:latin typeface="+mn-lt"/>
                <a:ea typeface="+mn-ea"/>
                <a:cs typeface="+mn-cs"/>
              </a:rPr>
              <a:t>2010: Instrução Normativa Nº 01, de 19 de janeiro de 2010, dispõe sobre os critérios de sustentabilidade ambiental na aquisição de bens, contratação de serviços ou obras pela Administração Pública Federal direta, autárquica e </a:t>
            </a:r>
            <a:r>
              <a:rPr lang="pt-BR" sz="1200" kern="1200" dirty="0" err="1" smtClean="0">
                <a:solidFill>
                  <a:schemeClr val="tx1"/>
                </a:solidFill>
                <a:latin typeface="+mn-lt"/>
                <a:ea typeface="+mn-ea"/>
                <a:cs typeface="+mn-cs"/>
              </a:rPr>
              <a:t>fundacional</a:t>
            </a:r>
            <a:r>
              <a:rPr lang="pt-BR" sz="1200" kern="1200" dirty="0" smtClean="0">
                <a:solidFill>
                  <a:schemeClr val="tx1"/>
                </a:solidFill>
                <a:latin typeface="+mn-lt"/>
                <a:ea typeface="+mn-ea"/>
                <a:cs typeface="+mn-cs"/>
              </a:rPr>
              <a:t>, que mais tarde originou o Decreto 7.746 de 5 de junho de 2012.</a:t>
            </a:r>
          </a:p>
          <a:p>
            <a:pPr lvl="0"/>
            <a:r>
              <a:rPr lang="pt-BR" sz="1200" kern="1200" dirty="0" smtClean="0">
                <a:solidFill>
                  <a:schemeClr val="tx1"/>
                </a:solidFill>
                <a:latin typeface="+mn-lt"/>
                <a:ea typeface="+mn-ea"/>
                <a:cs typeface="+mn-cs"/>
              </a:rPr>
              <a:t>2010: Desde então, diversas ações legais foram constituídas em prol da inclusão social dos catadores de materiais recicláveis culminando após 20 anos de tramitação no Congresso Nacional, na publicação da Lei Nº 12.305, de 02 de agosto de 2010, que institui a Política Nacional de Resíduos Sólidos, ao ponto de serem protagonistas na referida Lei.</a:t>
            </a:r>
          </a:p>
          <a:p>
            <a:pPr lvl="0"/>
            <a:r>
              <a:rPr lang="pt-BR" sz="1200" kern="1200" dirty="0" smtClean="0">
                <a:solidFill>
                  <a:schemeClr val="tx1"/>
                </a:solidFill>
                <a:latin typeface="+mn-lt"/>
                <a:ea typeface="+mn-ea"/>
                <a:cs typeface="+mn-cs"/>
              </a:rPr>
              <a:t>2010: Nesse mesmo período destacou-se a reestruturação do comitê interministerial ocorrida em 2010, em que houve a incorporação de diversas Instituições, contribuindo para o aumento de políticas públicas voltadas as organizações de catadores, que passou a ser denominado de Comitê Interministerial de Inclusão Social e Econômica dos Catadores de Materiais Reutilizáveis e Recicláveis – CIISC, por meio, do Decreto Nº 7.405, de 23 de dezembro de 2010.</a:t>
            </a:r>
          </a:p>
          <a:p>
            <a:pPr lvl="0"/>
            <a:r>
              <a:rPr lang="pt-BR" sz="1200" kern="1200" dirty="0" smtClean="0">
                <a:solidFill>
                  <a:schemeClr val="tx1"/>
                </a:solidFill>
                <a:latin typeface="+mn-lt"/>
                <a:ea typeface="+mn-ea"/>
                <a:cs typeface="+mn-cs"/>
              </a:rPr>
              <a:t>2010: A Política Nacional de Resíduos Sólidos, regulamentada pelo Decreto Nº 7.404, de 23 de dezembro de 2010, previu então a elaboração de um plano nacional de resíduos sólidos, bem como, os planos estaduais, municipais e intermunicipais. Este instrumento é composto por diretrizes, estratégias e metas oriundas de uma série de discussões com a sociedade civil. As metas incluídas no Plano objetivaram, em especial, à eliminação de todos os lixões até 2014, a logística reversa e a inclusão socioeconômica de 600.000 (seiscentos mil) catadores como os principais desafios a este CIISC.</a:t>
            </a:r>
          </a:p>
          <a:p>
            <a:pPr lvl="0"/>
            <a:r>
              <a:rPr lang="pt-BR" sz="1200" kern="1200" dirty="0" smtClean="0">
                <a:solidFill>
                  <a:schemeClr val="tx1"/>
                </a:solidFill>
                <a:latin typeface="+mn-lt"/>
                <a:ea typeface="+mn-ea"/>
                <a:cs typeface="+mn-cs"/>
              </a:rPr>
              <a:t>2011: O Decreto nº 7.619, de 21 de novembro de 2011, regulamenta a concessão de crédito presumido do Imposto sobre Produtos Industrializados – IPI, até 2014, na aquisição de resíduos sólidos por estabelecimento industrial para utilização como matérias-primas ou produtos intermediários na fabricação de seus produtos. Desde que as indústrias adquirem os resíduos sólidos diretamente de cooperativas de catadores de materiais recicláveis, constituídas de, no mínimo, vinte cooperados pessoas físicas.</a:t>
            </a:r>
          </a:p>
          <a:p>
            <a:pPr lvl="0"/>
            <a:r>
              <a:rPr lang="pt-BR" sz="1200" kern="1200" dirty="0" smtClean="0">
                <a:solidFill>
                  <a:schemeClr val="tx1"/>
                </a:solidFill>
                <a:latin typeface="+mn-lt"/>
                <a:ea typeface="+mn-ea"/>
                <a:cs typeface="+mn-cs"/>
              </a:rPr>
              <a:t>2012: O Decreto nº 7.746, de 5 de junho de 2012, que regulamenta o artigo 3º da Lei nº 8666, de 21 de junho de 1993, para estabelecer critérios, práticas e diretrizes para a promoção do desenvolvimento nacional sustentável nas contratações realizadas pela administração pública federal, e institui a Comissão Interministerial de Sustentabilidade na Administração Pública – CISAP. No momento em que um determinado órgão público, de qualquer esfera do governo, elabora um edital, exigindo critérios de sustentabilidade nos seus editais, esta atitude impacta de duas maneiras: (i) o estado passa a comprar produtos sustentáveis, atuando como um consumidor comum que faz compras e (ii) sinaliza para o mercado que o seu foco de compras mudou - de produtos tradicionais para produtos menos agressivos ao meio ambiente, ou produtos que levam em consideração os direitos humanos e sociais. Esta última consequência irá refletir na cadeia produtiva da reciclagem.</a:t>
            </a:r>
          </a:p>
          <a:p>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3</a:t>
            </a:fld>
            <a:endParaRPr lang="pt-B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Coordenação</a:t>
            </a:r>
            <a:r>
              <a:rPr lang="pt-BR" baseline="0" dirty="0" smtClean="0"/>
              <a:t> geral e executiva deste comitê é a Secretaria Geral da Presidência da República.</a:t>
            </a:r>
          </a:p>
          <a:p>
            <a:r>
              <a:rPr lang="pt-BR" baseline="0" dirty="0" smtClean="0"/>
              <a:t>Atualmente o comitê é composto por 25 órgãos.</a:t>
            </a:r>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5</a:t>
            </a:fld>
            <a:endParaRPr lang="pt-B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A apresentação será dividida em duas partes.</a:t>
            </a:r>
          </a:p>
          <a:p>
            <a:r>
              <a:rPr lang="pt-BR" dirty="0" smtClean="0"/>
              <a:t>A FUNASA</a:t>
            </a:r>
            <a:r>
              <a:rPr lang="pt-BR" baseline="0" dirty="0" smtClean="0"/>
              <a:t> possui duas ações importantes voltadas para ações que envolvem o tema resíduos sólidos.</a:t>
            </a:r>
          </a:p>
          <a:p>
            <a:r>
              <a:rPr lang="pt-BR" baseline="0" dirty="0" smtClean="0"/>
              <a:t>A primeira voltada para prefeituras municipais e consórcios municipais.</a:t>
            </a:r>
          </a:p>
          <a:p>
            <a:r>
              <a:rPr lang="pt-BR" baseline="0" dirty="0" smtClean="0"/>
              <a:t>A segunda voltada para entidades privadas sem fins lucrativos, constituídas sob a forma de associações ou cooperativas que possuem atividades voltadas a coleta e processamento de materiais recicláveis.</a:t>
            </a:r>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6</a:t>
            </a:fld>
            <a:endParaRPr lang="pt-B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b="1" dirty="0" smtClean="0"/>
              <a:t>Art. 42</a:t>
            </a:r>
            <a:r>
              <a:rPr lang="pt-BR" dirty="0" smtClean="0"/>
              <a:t>. O poder público poderá instituir medidas indutoras e linhas de financiamento para atender, prioritariamente, às iniciativas de: </a:t>
            </a:r>
          </a:p>
          <a:p>
            <a:r>
              <a:rPr lang="pt-BR" dirty="0" smtClean="0"/>
              <a:t>III - implantação </a:t>
            </a:r>
            <a:r>
              <a:rPr lang="pt-BR" b="1" dirty="0" smtClean="0"/>
              <a:t>de infraestrutura física e aquisição de equipamentos </a:t>
            </a:r>
            <a:r>
              <a:rPr lang="pt-BR" dirty="0" smtClean="0"/>
              <a:t>para cooperativas ou outras formas de associação de catadores de materiais reutilizáveis e recicláveis formadas por pessoas físicas de baixa renda; </a:t>
            </a:r>
          </a:p>
          <a:p>
            <a:pPr defTabSz="465887">
              <a:defRPr/>
            </a:pPr>
            <a:endParaRPr lang="pt-BR" dirty="0" smtClean="0">
              <a:solidFill>
                <a:schemeClr val="tx2">
                  <a:lumMod val="75000"/>
                </a:schemeClr>
              </a:solidFill>
            </a:endParaRPr>
          </a:p>
          <a:p>
            <a:pPr defTabSz="465887">
              <a:defRPr/>
            </a:pPr>
            <a:r>
              <a:rPr lang="pt-BR" b="1" dirty="0" err="1" smtClean="0">
                <a:solidFill>
                  <a:schemeClr val="tx2">
                    <a:lumMod val="75000"/>
                  </a:schemeClr>
                </a:solidFill>
              </a:rPr>
              <a:t>Funasa</a:t>
            </a:r>
            <a:r>
              <a:rPr lang="pt-BR" b="1" dirty="0" smtClean="0">
                <a:solidFill>
                  <a:schemeClr val="tx2">
                    <a:lumMod val="75000"/>
                  </a:schemeClr>
                </a:solidFill>
              </a:rPr>
              <a:t> foi a primeira a investir recursos direto aos Catadores</a:t>
            </a:r>
          </a:p>
          <a:p>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7</a:t>
            </a:fld>
            <a:endParaRPr lang="pt-B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8</a:t>
            </a:fld>
            <a:endParaRPr lang="pt-B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9</a:t>
            </a:fld>
            <a:endParaRPr lang="pt-B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fontScale="62500" lnSpcReduction="20000"/>
          </a:bodyPr>
          <a:lstStyle/>
          <a:p>
            <a:pPr marL="362356" indent="-362356" algn="just">
              <a:spcBef>
                <a:spcPts val="0"/>
              </a:spcBef>
              <a:buFont typeface="Wingdings" pitchFamily="2" charset="2"/>
              <a:buNone/>
              <a:defRPr/>
            </a:pPr>
            <a:r>
              <a:rPr lang="pt-BR" sz="1100" dirty="0" smtClean="0">
                <a:latin typeface="Times New Roman" pitchFamily="18" charset="0"/>
                <a:cs typeface="Times New Roman" pitchFamily="18" charset="0"/>
              </a:rPr>
              <a:t>AUSÊNCIA</a:t>
            </a:r>
            <a:r>
              <a:rPr lang="pt-BR" sz="1100" baseline="0" dirty="0" smtClean="0">
                <a:latin typeface="Times New Roman" pitchFamily="18" charset="0"/>
                <a:cs typeface="Times New Roman" pitchFamily="18" charset="0"/>
              </a:rPr>
              <a:t> DE POLITICA</a:t>
            </a:r>
          </a:p>
          <a:p>
            <a:pPr marL="362356" indent="-362356" algn="just">
              <a:spcBef>
                <a:spcPts val="0"/>
              </a:spcBef>
              <a:buFont typeface="Wingdings" pitchFamily="2" charset="2"/>
              <a:buNone/>
              <a:defRPr/>
            </a:pPr>
            <a:endParaRPr lang="pt-BR" sz="1100" dirty="0" smtClean="0">
              <a:latin typeface="Times New Roman" pitchFamily="18" charset="0"/>
              <a:cs typeface="Times New Roman" pitchFamily="18" charset="0"/>
            </a:endParaRP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Agenda invisível, elevado preconceito contra população de rua e catadores</a:t>
            </a: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falta de diálogo, ausência de canal institucional para discussão das demandas</a:t>
            </a: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Ausência de políticas públicas, tanto em relação aos catadores quanto em relação à Política Nacional de Resíduos Sólidos</a:t>
            </a: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Elevada exclusão social.</a:t>
            </a:r>
          </a:p>
          <a:p>
            <a:pPr algn="just">
              <a:spcBef>
                <a:spcPts val="0"/>
              </a:spcBef>
            </a:pPr>
            <a:endParaRPr lang="pt-BR" sz="1100" dirty="0" smtClean="0">
              <a:latin typeface="Times New Roman" pitchFamily="18" charset="0"/>
              <a:cs typeface="Times New Roman" pitchFamily="18" charset="0"/>
            </a:endParaRPr>
          </a:p>
          <a:p>
            <a:pPr algn="just">
              <a:spcBef>
                <a:spcPts val="0"/>
              </a:spcBef>
            </a:pPr>
            <a:r>
              <a:rPr lang="pt-BR" sz="1100" dirty="0" smtClean="0">
                <a:latin typeface="Times New Roman" pitchFamily="18" charset="0"/>
                <a:cs typeface="Times New Roman" pitchFamily="18" charset="0"/>
              </a:rPr>
              <a:t>VISIBILIDADE</a:t>
            </a:r>
          </a:p>
          <a:p>
            <a:pPr algn="just">
              <a:spcBef>
                <a:spcPts val="0"/>
              </a:spcBef>
            </a:pPr>
            <a:endParaRPr lang="pt-BR" sz="1100" dirty="0" smtClean="0">
              <a:latin typeface="Times New Roman" pitchFamily="18" charset="0"/>
              <a:cs typeface="Times New Roman" pitchFamily="18" charset="0"/>
            </a:endParaRPr>
          </a:p>
          <a:p>
            <a:pPr algn="just">
              <a:spcBef>
                <a:spcPts val="0"/>
              </a:spcBef>
            </a:pPr>
            <a:endParaRPr lang="pt-BR" sz="1100" dirty="0" smtClean="0">
              <a:latin typeface="Times New Roman" pitchFamily="18" charset="0"/>
              <a:cs typeface="Times New Roman" pitchFamily="18" charset="0"/>
            </a:endParaRP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 Visibilidade da causa dos catadores, refletida em um conjunto de medidas legais de proteção e incentivo à atividade da catação</a:t>
            </a: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Fortalecimento dos canais de diálogo (CIISC, Natal com Catadores, espaço na discussão da Política Nacional de Resíduos Sólidos)</a:t>
            </a: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Construção de Políticas Públicas voltadas para os catadores (Cataforte, PAC 1, Editais </a:t>
            </a:r>
            <a:r>
              <a:rPr lang="pt-BR" sz="1100" dirty="0" err="1" smtClean="0">
                <a:latin typeface="Times New Roman" pitchFamily="18" charset="0"/>
                <a:cs typeface="Times New Roman" pitchFamily="18" charset="0"/>
              </a:rPr>
              <a:t>Funasa</a:t>
            </a:r>
            <a:r>
              <a:rPr lang="pt-BR" sz="1100" dirty="0" smtClean="0">
                <a:latin typeface="Times New Roman" pitchFamily="18" charset="0"/>
                <a:cs typeface="Times New Roman" pitchFamily="18" charset="0"/>
              </a:rPr>
              <a:t>, doações de terrenos SPU, PNRS, Crédito prêmio de IPI), hoje organizadas estrategicamente no programa Pró-Catador</a:t>
            </a: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Melhoria na condição </a:t>
            </a:r>
            <a:r>
              <a:rPr lang="pt-BR" sz="1100" dirty="0" err="1" smtClean="0">
                <a:latin typeface="Times New Roman" pitchFamily="18" charset="0"/>
                <a:cs typeface="Times New Roman" pitchFamily="18" charset="0"/>
              </a:rPr>
              <a:t>socioeconomica</a:t>
            </a:r>
            <a:r>
              <a:rPr lang="pt-BR" sz="1100" dirty="0" smtClean="0">
                <a:latin typeface="Times New Roman" pitchFamily="18" charset="0"/>
                <a:cs typeface="Times New Roman" pitchFamily="18" charset="0"/>
              </a:rPr>
              <a:t> dos catadores e autonomia do MNCR. </a:t>
            </a:r>
          </a:p>
          <a:p>
            <a:pPr marL="362356" indent="-362356" algn="just">
              <a:spcBef>
                <a:spcPts val="0"/>
              </a:spcBef>
              <a:buFont typeface="Wingdings" pitchFamily="2" charset="2"/>
              <a:buChar char="Ø"/>
              <a:defRPr/>
            </a:pPr>
            <a:endParaRPr lang="pt-BR" sz="1100" dirty="0" smtClean="0">
              <a:latin typeface="Times New Roman" pitchFamily="18" charset="0"/>
              <a:cs typeface="Times New Roman" pitchFamily="18" charset="0"/>
            </a:endParaRPr>
          </a:p>
          <a:p>
            <a:pPr marL="362356" indent="-362356" algn="just">
              <a:spcBef>
                <a:spcPts val="0"/>
              </a:spcBef>
              <a:buFont typeface="Wingdings" pitchFamily="2" charset="2"/>
              <a:buNone/>
              <a:defRPr/>
            </a:pPr>
            <a:r>
              <a:rPr lang="pt-BR" sz="1100" dirty="0" smtClean="0">
                <a:latin typeface="Times New Roman" pitchFamily="18" charset="0"/>
                <a:cs typeface="Times New Roman" pitchFamily="18" charset="0"/>
              </a:rPr>
              <a:t>PERPASSA</a:t>
            </a:r>
            <a:r>
              <a:rPr lang="pt-BR" sz="1100" baseline="0" dirty="0" smtClean="0">
                <a:latin typeface="Times New Roman" pitchFamily="18" charset="0"/>
                <a:cs typeface="Times New Roman" pitchFamily="18" charset="0"/>
              </a:rPr>
              <a:t> POR UM PERÍODO DE TRANSIÇÃO</a:t>
            </a:r>
            <a:endParaRPr lang="pt-BR" sz="1100" dirty="0" smtClean="0">
              <a:latin typeface="Times New Roman" pitchFamily="18" charset="0"/>
              <a:cs typeface="Times New Roman" pitchFamily="18" charset="0"/>
            </a:endParaRPr>
          </a:p>
          <a:p>
            <a:pPr marL="362356" indent="-362356" algn="just">
              <a:spcBef>
                <a:spcPts val="0"/>
              </a:spcBef>
              <a:buFont typeface="Wingdings" pitchFamily="2" charset="2"/>
              <a:buChar char="Ø"/>
              <a:defRPr/>
            </a:pPr>
            <a:endParaRPr lang="pt-BR" sz="1100" dirty="0" smtClean="0">
              <a:latin typeface="Times New Roman" pitchFamily="18" charset="0"/>
              <a:cs typeface="Times New Roman" pitchFamily="18" charset="0"/>
            </a:endParaRP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Aprovação e regulamentação da Política Nacional de Resíduos Sólidos impôs novos desafios (fechamento dos lixões, logística reversa, recuperação energética). </a:t>
            </a: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 Logística reversa e metas para implantação da reciclagem no Brasil exigem uma atuação mais estruturada dos catadores, seja para a atividade de catação, seja para agregar valor ao produto reciclado avançando na cadeia produtiva.</a:t>
            </a: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Universo de catadores desorganizados ainda é imenso, o que implica na necessidade de estimular a organização e estruturação de cooperativas.</a:t>
            </a:r>
          </a:p>
          <a:p>
            <a:pPr marL="362356" indent="-362356" algn="just">
              <a:spcBef>
                <a:spcPts val="0"/>
              </a:spcBef>
              <a:buFont typeface="Wingdings" pitchFamily="2" charset="2"/>
              <a:buChar char="Ø"/>
              <a:defRPr/>
            </a:pPr>
            <a:r>
              <a:rPr lang="pt-BR" sz="1100" dirty="0" smtClean="0">
                <a:latin typeface="Times New Roman" pitchFamily="18" charset="0"/>
                <a:cs typeface="Times New Roman" pitchFamily="18" charset="0"/>
              </a:rPr>
              <a:t>Escala das ações de governo pode ser ampliada com a integração dos programas federais e com articulação federativa.</a:t>
            </a:r>
          </a:p>
          <a:p>
            <a:pPr marL="362356" indent="-362356" algn="just">
              <a:spcBef>
                <a:spcPts val="0"/>
              </a:spcBef>
              <a:buFont typeface="Wingdings" pitchFamily="2" charset="2"/>
              <a:buChar char="Ø"/>
              <a:defRPr/>
            </a:pPr>
            <a:endParaRPr lang="pt-BR" sz="1100" dirty="0" smtClean="0">
              <a:latin typeface="Times New Roman" pitchFamily="18" charset="0"/>
              <a:cs typeface="Times New Roman" pitchFamily="18" charset="0"/>
            </a:endParaRPr>
          </a:p>
          <a:p>
            <a:pPr marL="362356" indent="-362356" algn="just">
              <a:spcBef>
                <a:spcPts val="0"/>
              </a:spcBef>
              <a:defRPr/>
            </a:pPr>
            <a:r>
              <a:rPr lang="pt-BR" sz="1100" b="0" i="0" dirty="0" smtClean="0">
                <a:latin typeface="Times New Roman" pitchFamily="18" charset="0"/>
                <a:cs typeface="Times New Roman" pitchFamily="18" charset="0"/>
              </a:rPr>
              <a:t>POLITICA</a:t>
            </a:r>
            <a:endParaRPr lang="pt-BR" sz="1100" b="1" i="1" dirty="0" smtClean="0">
              <a:latin typeface="Times New Roman" pitchFamily="18" charset="0"/>
              <a:cs typeface="Times New Roman" pitchFamily="18" charset="0"/>
            </a:endParaRPr>
          </a:p>
          <a:p>
            <a:pPr marL="362356" indent="-362356" algn="just">
              <a:spcBef>
                <a:spcPts val="0"/>
              </a:spcBef>
              <a:defRPr/>
            </a:pPr>
            <a:endParaRPr lang="pt-BR" sz="1100" b="1" i="1" dirty="0" smtClean="0">
              <a:latin typeface="Times New Roman" pitchFamily="18" charset="0"/>
              <a:cs typeface="Times New Roman" pitchFamily="18" charset="0"/>
            </a:endParaRPr>
          </a:p>
          <a:p>
            <a:pPr marL="362356" indent="-362356" algn="just">
              <a:spcBef>
                <a:spcPts val="0"/>
              </a:spcBef>
              <a:defRPr/>
            </a:pPr>
            <a:r>
              <a:rPr lang="pt-BR" sz="1100" b="1" i="1" dirty="0" smtClean="0">
                <a:latin typeface="Times New Roman" pitchFamily="18" charset="0"/>
                <a:cs typeface="Times New Roman" pitchFamily="18" charset="0"/>
              </a:rPr>
              <a:t>Portanto, é hora de dar um novo salto de qualidade nas políticas voltadas para os catadores</a:t>
            </a:r>
          </a:p>
          <a:p>
            <a:pPr marL="362356" indent="-362356" algn="just">
              <a:spcBef>
                <a:spcPts val="0"/>
              </a:spcBef>
              <a:defRPr/>
            </a:pPr>
            <a:endParaRPr lang="pt-BR" sz="1100" b="1" i="1" dirty="0" smtClean="0">
              <a:latin typeface="Times New Roman" pitchFamily="18" charset="0"/>
              <a:cs typeface="Times New Roman" pitchFamily="18" charset="0"/>
            </a:endParaRPr>
          </a:p>
          <a:p>
            <a:pPr marL="553241" lvl="1" indent="-271767" algn="just" eaLnBrk="1" hangingPunct="1">
              <a:spcBef>
                <a:spcPts val="0"/>
              </a:spcBef>
              <a:buClr>
                <a:schemeClr val="tx1"/>
              </a:buClr>
              <a:buFont typeface="Wingdings" pitchFamily="2" charset="2"/>
              <a:buChar char="Ø"/>
              <a:defRPr/>
            </a:pPr>
            <a:r>
              <a:rPr lang="pt-BR" sz="1100" b="1" dirty="0" smtClean="0">
                <a:latin typeface="Times New Roman" pitchFamily="18" charset="0"/>
                <a:cs typeface="Times New Roman" pitchFamily="18" charset="0"/>
              </a:rPr>
              <a:t>Aumento da escala da política </a:t>
            </a:r>
            <a:r>
              <a:rPr lang="pt-BR" sz="1100" dirty="0" smtClean="0">
                <a:latin typeface="Times New Roman" pitchFamily="18" charset="0"/>
                <a:cs typeface="Times New Roman" pitchFamily="18" charset="0"/>
              </a:rPr>
              <a:t>para catadores com reforço de ações coordenadas entre União, Estados e Municípios.</a:t>
            </a:r>
          </a:p>
          <a:p>
            <a:pPr marL="553241" lvl="1" indent="-271767" algn="just" eaLnBrk="1" hangingPunct="1">
              <a:spcBef>
                <a:spcPts val="0"/>
              </a:spcBef>
              <a:buClr>
                <a:schemeClr val="tx1"/>
              </a:buClr>
              <a:buFont typeface="Wingdings" pitchFamily="2" charset="2"/>
              <a:buChar char="Ø"/>
              <a:defRPr/>
            </a:pPr>
            <a:r>
              <a:rPr lang="pt-BR" sz="1100" b="1" dirty="0" smtClean="0">
                <a:latin typeface="Times New Roman" pitchFamily="18" charset="0"/>
                <a:cs typeface="Times New Roman" pitchFamily="18" charset="0"/>
              </a:rPr>
              <a:t>Integração dos catadores ao sistema formal de coleta</a:t>
            </a:r>
            <a:r>
              <a:rPr lang="pt-BR" sz="1100" dirty="0" smtClean="0">
                <a:latin typeface="Times New Roman" pitchFamily="18" charset="0"/>
                <a:cs typeface="Times New Roman" pitchFamily="18" charset="0"/>
              </a:rPr>
              <a:t>, estabilizando a renda e garantindo condições mais humanas de trabalho</a:t>
            </a:r>
          </a:p>
          <a:p>
            <a:pPr marL="553241" lvl="1" indent="-271767" algn="just" eaLnBrk="1" hangingPunct="1">
              <a:spcBef>
                <a:spcPts val="0"/>
              </a:spcBef>
              <a:buClr>
                <a:schemeClr val="tx1"/>
              </a:buClr>
              <a:buFont typeface="Wingdings" pitchFamily="2" charset="2"/>
              <a:buChar char="Ø"/>
              <a:defRPr/>
            </a:pPr>
            <a:r>
              <a:rPr lang="pt-BR" sz="1100" b="1" dirty="0" smtClean="0">
                <a:latin typeface="Times New Roman" pitchFamily="18" charset="0"/>
                <a:cs typeface="Times New Roman" pitchFamily="18" charset="0"/>
              </a:rPr>
              <a:t>Aumento</a:t>
            </a:r>
            <a:r>
              <a:rPr lang="pt-BR" sz="1100" dirty="0" smtClean="0">
                <a:latin typeface="Times New Roman" pitchFamily="18" charset="0"/>
                <a:cs typeface="Times New Roman" pitchFamily="18" charset="0"/>
              </a:rPr>
              <a:t> do número de </a:t>
            </a:r>
            <a:r>
              <a:rPr lang="pt-BR" sz="1100" b="1" dirty="0" smtClean="0">
                <a:latin typeface="Times New Roman" pitchFamily="18" charset="0"/>
                <a:cs typeface="Times New Roman" pitchFamily="18" charset="0"/>
              </a:rPr>
              <a:t>cooperativas</a:t>
            </a:r>
            <a:r>
              <a:rPr lang="pt-BR" sz="1100" dirty="0" smtClean="0">
                <a:latin typeface="Times New Roman" pitchFamily="18" charset="0"/>
                <a:cs typeface="Times New Roman" pitchFamily="18" charset="0"/>
              </a:rPr>
              <a:t> de catadores, reforçando a opção da organização cooperativa como método de inserção econômica</a:t>
            </a:r>
          </a:p>
          <a:p>
            <a:pPr marL="553241" lvl="1" indent="-271767" algn="just" eaLnBrk="1" hangingPunct="1">
              <a:spcBef>
                <a:spcPts val="0"/>
              </a:spcBef>
              <a:buClr>
                <a:schemeClr val="tx1"/>
              </a:buClr>
              <a:buFont typeface="Wingdings" pitchFamily="2" charset="2"/>
              <a:buChar char="Ø"/>
              <a:defRPr/>
            </a:pPr>
            <a:r>
              <a:rPr lang="pt-BR" sz="1100" b="1" dirty="0" smtClean="0">
                <a:latin typeface="Times New Roman" pitchFamily="18" charset="0"/>
                <a:cs typeface="Times New Roman" pitchFamily="18" charset="0"/>
              </a:rPr>
              <a:t>Fim do trabalho degradante </a:t>
            </a:r>
            <a:r>
              <a:rPr lang="pt-BR" sz="1100" dirty="0" smtClean="0">
                <a:latin typeface="Times New Roman" pitchFamily="18" charset="0"/>
                <a:cs typeface="Times New Roman" pitchFamily="18" charset="0"/>
              </a:rPr>
              <a:t>de catação dentro dos lixões transformados em aterros sanitários.</a:t>
            </a:r>
          </a:p>
          <a:p>
            <a:pPr marL="362356" indent="-362356" algn="just">
              <a:spcBef>
                <a:spcPts val="0"/>
              </a:spcBef>
              <a:defRPr/>
            </a:pPr>
            <a:endParaRPr lang="pt-BR" sz="1100" dirty="0" smtClean="0">
              <a:latin typeface="Calibri" pitchFamily="34" charset="0"/>
            </a:endParaRPr>
          </a:p>
          <a:p>
            <a:pPr marL="362356" indent="-362356" algn="just">
              <a:spcBef>
                <a:spcPts val="0"/>
              </a:spcBef>
              <a:defRPr/>
            </a:pPr>
            <a:r>
              <a:rPr lang="pt-BR" sz="1100" b="1" dirty="0" smtClean="0"/>
              <a:t>O que precisamos fazer?</a:t>
            </a:r>
            <a:endParaRPr lang="pt-BR" sz="1100" dirty="0" smtClean="0">
              <a:latin typeface="Calibri" pitchFamily="34" charset="0"/>
            </a:endParaRPr>
          </a:p>
          <a:p>
            <a:pPr marL="362356" indent="-362356" algn="just">
              <a:spcBef>
                <a:spcPts val="0"/>
              </a:spcBef>
              <a:defRPr/>
            </a:pPr>
            <a:endParaRPr lang="pt-BR" sz="1100" dirty="0" smtClean="0">
              <a:latin typeface="Calibri" pitchFamily="34" charset="0"/>
            </a:endParaRPr>
          </a:p>
          <a:p>
            <a:pPr marL="362356" indent="-362356">
              <a:buFont typeface="Wingdings" pitchFamily="2" charset="2"/>
              <a:buChar char="Ø"/>
              <a:defRPr/>
            </a:pPr>
            <a:r>
              <a:rPr lang="pt-BR" sz="1100" dirty="0" smtClean="0">
                <a:latin typeface="Calibri" pitchFamily="34" charset="0"/>
              </a:rPr>
              <a:t> Organizar a memória das ações para catadores já realizadas, tanto para institucionalizar nos órgãos do Governo Federal as ações voltadas para esse público, quanto para avaliar o resultado das ações realizadas até o momento.</a:t>
            </a:r>
          </a:p>
          <a:p>
            <a:pPr marL="362356" indent="-362356">
              <a:buFont typeface="Wingdings" pitchFamily="2" charset="2"/>
              <a:buChar char="Ø"/>
              <a:defRPr/>
            </a:pPr>
            <a:r>
              <a:rPr lang="pt-BR" sz="1100" dirty="0" smtClean="0">
                <a:latin typeface="Calibri" pitchFamily="34" charset="0"/>
              </a:rPr>
              <a:t>“Chegar antes” dos fechamentos de lixões e prover proteção social e alternativas de inclusão produtiva aos catadores;</a:t>
            </a:r>
          </a:p>
          <a:p>
            <a:pPr marL="362356" indent="-362356">
              <a:buFont typeface="Wingdings" pitchFamily="2" charset="2"/>
              <a:buChar char="Ø"/>
              <a:defRPr/>
            </a:pPr>
            <a:r>
              <a:rPr lang="pt-BR" sz="1100" dirty="0" smtClean="0">
                <a:latin typeface="Calibri" pitchFamily="34" charset="0"/>
              </a:rPr>
              <a:t>Ampliar os recursos, as iniciativas e a escala dos programas do Governo Federal voltados para os catadores;</a:t>
            </a:r>
          </a:p>
          <a:p>
            <a:pPr marL="362356" indent="-362356">
              <a:buFont typeface="Wingdings" pitchFamily="2" charset="2"/>
              <a:buChar char="Ø"/>
              <a:defRPr/>
            </a:pPr>
            <a:r>
              <a:rPr lang="pt-BR" sz="1100" dirty="0" smtClean="0">
                <a:latin typeface="Calibri" pitchFamily="34" charset="0"/>
              </a:rPr>
              <a:t>Integrar as iniciativas em andamento de forma a potencializar os resultados das ações.</a:t>
            </a:r>
          </a:p>
          <a:p>
            <a:pPr marL="362356" indent="-362356">
              <a:buFont typeface="Wingdings" pitchFamily="2" charset="2"/>
              <a:buChar char="Ø"/>
              <a:defRPr/>
            </a:pPr>
            <a:r>
              <a:rPr lang="pt-BR" sz="1100" dirty="0" smtClean="0">
                <a:latin typeface="Calibri" pitchFamily="34" charset="0"/>
              </a:rPr>
              <a:t>Permitir, na prática, que os catadores participem da implantação da Logística Reversa e das ações da Política Nacional de Resíduos Sólidos. </a:t>
            </a:r>
          </a:p>
          <a:p>
            <a:pPr algn="just">
              <a:spcBef>
                <a:spcPts val="0"/>
              </a:spcBef>
            </a:pPr>
            <a:endParaRPr lang="pt-BR" sz="1100" dirty="0"/>
          </a:p>
        </p:txBody>
      </p:sp>
      <p:sp>
        <p:nvSpPr>
          <p:cNvPr id="4" name="Espaço Reservado para Número de Slide 3"/>
          <p:cNvSpPr>
            <a:spLocks noGrp="1"/>
          </p:cNvSpPr>
          <p:nvPr>
            <p:ph type="sldNum" sz="quarter" idx="10"/>
          </p:nvPr>
        </p:nvSpPr>
        <p:spPr/>
        <p:txBody>
          <a:bodyPr/>
          <a:lstStyle/>
          <a:p>
            <a:pPr>
              <a:defRPr/>
            </a:pPr>
            <a:fld id="{2D93D3CB-4F8D-443B-956A-F0D0D9515F54}" type="slidenum">
              <a:rPr lang="pt-BR" smtClean="0"/>
              <a:pPr>
                <a:defRPr/>
              </a:pPr>
              <a:t>10</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021B55E-8D51-4104-B134-B6E177F23FCF}" type="datetimeFigureOut">
              <a:rPr lang="pt-BR"/>
              <a:pPr>
                <a:defRPr/>
              </a:pPr>
              <a:t>22/04/2014</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CFB20E6-4A05-4101-8BA1-9A09482E6C8B}"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15A1D8E-AD51-4B0D-97D6-1F8ECF1ACB45}" type="datetimeFigureOut">
              <a:rPr lang="pt-BR"/>
              <a:pPr>
                <a:defRPr/>
              </a:pPr>
              <a:t>22/04/2014</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7" name="Espaço Reservado para Número de Slide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CC51AD3-DE22-4354-859C-63ECFBF1F9B7}"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A8769E9-F144-4424-9948-B96F73C495A9}" type="datetimeFigureOut">
              <a:rPr lang="pt-BR"/>
              <a:pPr>
                <a:defRPr/>
              </a:pPr>
              <a:t>22/04/2014</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D4958F8-F3D8-43C3-9821-517F777994A9}" type="slidenum">
              <a:rPr lang="pt-BR"/>
              <a:pPr>
                <a:defRPr/>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BFF4F4D-5CA2-4E5C-9604-36DD000A8C9C}" type="datetimeFigureOut">
              <a:rPr lang="pt-BR"/>
              <a:pPr>
                <a:defRPr/>
              </a:pPr>
              <a:t>22/04/2014</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DDCC3BA-CA17-4BAD-9098-8D06CD8D7BBD}"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F15D37A-F3C6-43F0-9A42-7D4A61BE7822}" type="datetimeFigureOut">
              <a:rPr lang="pt-BR"/>
              <a:pPr>
                <a:defRPr/>
              </a:pPr>
              <a:t>22/04/2014</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D66EF51-AA57-42A1-B205-1B021C4E4555}"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FD69C7A-3EB0-4CAC-9B7E-698968B1E2FC}" type="datetimeFigureOut">
              <a:rPr lang="pt-BR"/>
              <a:pPr>
                <a:defRPr/>
              </a:pPr>
              <a:t>22/04/2014</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0B78117-D77C-4F25-B9BC-6741EC3A9B0C}"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049EB8D-8E8C-4B76-90F5-035C1DDED3B1}" type="datetimeFigureOut">
              <a:rPr lang="pt-BR"/>
              <a:pPr>
                <a:defRPr/>
              </a:pPr>
              <a:t>22/04/2014</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7" name="Espaço Reservado para Número de Slide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FC51453-A071-4129-B072-57FB1189D914}"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AAB70C3-64C1-4574-8D26-A3B0EB540879}" type="datetimeFigureOut">
              <a:rPr lang="pt-BR"/>
              <a:pPr>
                <a:defRPr/>
              </a:pPr>
              <a:t>22/04/2014</a:t>
            </a:fld>
            <a:endParaRPr lang="pt-BR"/>
          </a:p>
        </p:txBody>
      </p:sp>
      <p:sp>
        <p:nvSpPr>
          <p:cNvPr id="8" name="Espaço Reservado para Rodapé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9" name="Espaço Reservado para Número de Slide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83A0F73-6809-4121-A5C6-852590D5BABA}"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67EC90F-E6D8-4FEB-B842-AC87DF51F5C1}" type="datetimeFigureOut">
              <a:rPr lang="pt-BR"/>
              <a:pPr>
                <a:defRPr/>
              </a:pPr>
              <a:t>22/04/2014</a:t>
            </a:fld>
            <a:endParaRPr lang="pt-BR"/>
          </a:p>
        </p:txBody>
      </p:sp>
      <p:sp>
        <p:nvSpPr>
          <p:cNvPr id="4" name="Espaço Reservado para Rodapé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5" name="Espaço Reservado para Número de Slide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78282F9-8225-4061-A736-BFB772E0C6C6}"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99FDC78-5576-4D7D-BEAD-F7A524AB7B6F}" type="datetimeFigureOut">
              <a:rPr lang="pt-BR"/>
              <a:pPr>
                <a:defRPr/>
              </a:pPr>
              <a:t>22/04/2014</a:t>
            </a:fld>
            <a:endParaRPr lang="pt-BR"/>
          </a:p>
        </p:txBody>
      </p:sp>
      <p:sp>
        <p:nvSpPr>
          <p:cNvPr id="3" name="Espaço Reservado para Rodapé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4" name="Espaço Reservado para Número de Slide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DE62527-C8A5-4295-8368-A716C97DC78A}"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
        <p:nvSpPr>
          <p:cNvPr id="3" name="CaixaDeTexto 2"/>
          <p:cNvSpPr txBox="1"/>
          <p:nvPr userDrawn="1"/>
        </p:nvSpPr>
        <p:spPr>
          <a:xfrm>
            <a:off x="571500" y="3357563"/>
            <a:ext cx="8072438" cy="523875"/>
          </a:xfrm>
          <a:prstGeom prst="rect">
            <a:avLst/>
          </a:prstGeom>
          <a:noFill/>
        </p:spPr>
        <p:txBody>
          <a:bodyPr>
            <a:spAutoFit/>
          </a:bodyPr>
          <a:lstStyle/>
          <a:p>
            <a:pPr algn="ctr">
              <a:defRPr/>
            </a:pPr>
            <a:r>
              <a:rPr lang="pt-BR" sz="2800" b="1" dirty="0">
                <a:latin typeface="Bookman Old Style" pitchFamily="18" charset="0"/>
              </a:rPr>
              <a:t>Avaliação do exercício de 2012</a:t>
            </a:r>
          </a:p>
        </p:txBody>
      </p:sp>
      <p:sp>
        <p:nvSpPr>
          <p:cNvPr id="2" name="Título 1"/>
          <p:cNvSpPr>
            <a:spLocks noGrp="1"/>
          </p:cNvSpPr>
          <p:nvPr>
            <p:ph type="title"/>
          </p:nvPr>
        </p:nvSpPr>
        <p:spPr>
          <a:xfrm>
            <a:off x="457200" y="274638"/>
            <a:ext cx="8229600" cy="1368412"/>
          </a:xfrm>
          <a:prstGeom prst="rect">
            <a:avLst/>
          </a:prstGeom>
          <a:ln>
            <a:noFill/>
          </a:ln>
        </p:spPr>
        <p:txBody>
          <a:bodyPr/>
          <a:lstStyle>
            <a:lvl1pPr>
              <a:defRPr b="1">
                <a:solidFill>
                  <a:srgbClr val="0000CC"/>
                </a:solidFill>
                <a:latin typeface="Bookman Old Style" pitchFamily="18" charset="0"/>
              </a:defRPr>
            </a:lvl1pPr>
          </a:lstStyle>
          <a:p>
            <a:r>
              <a:rPr lang="pt-BR" smtClean="0"/>
              <a:t>Clique para editar o estilo do título mestre</a:t>
            </a:r>
            <a:endParaRPr lang="pt-B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624561C-3571-40AC-95E8-65EBAB64D1DB}" type="datetimeFigureOut">
              <a:rPr lang="pt-BR"/>
              <a:pPr>
                <a:defRPr/>
              </a:pPr>
              <a:t>22/04/2014</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7" name="Espaço Reservado para Número de Slide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9B3BB51-1798-4336-AFEF-49DF6AAB683A}"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50" name="Imagem 6" descr="ondas.wmf"/>
          <p:cNvPicPr>
            <a:picLocks noChangeAspect="1"/>
          </p:cNvPicPr>
          <p:nvPr userDrawn="1"/>
        </p:nvPicPr>
        <p:blipFill>
          <a:blip r:embed="rId14" cstate="print"/>
          <a:srcRect/>
          <a:stretch>
            <a:fillRect/>
          </a:stretch>
        </p:blipFill>
        <p:spPr bwMode="auto">
          <a:xfrm>
            <a:off x="0" y="5000625"/>
            <a:ext cx="9144000" cy="1857375"/>
          </a:xfrm>
          <a:prstGeom prst="rect">
            <a:avLst/>
          </a:prstGeom>
          <a:noFill/>
          <a:ln w="9525">
            <a:noFill/>
            <a:miter lim="800000"/>
            <a:headEnd/>
            <a:tailEnd/>
          </a:ln>
        </p:spPr>
      </p:pic>
      <p:pic>
        <p:nvPicPr>
          <p:cNvPr id="2051" name="Imagem 4" descr="ASS_FUNASA_HOR_COL_CURVA.wmf"/>
          <p:cNvPicPr>
            <a:picLocks noChangeAspect="1"/>
          </p:cNvPicPr>
          <p:nvPr userDrawn="1"/>
        </p:nvPicPr>
        <p:blipFill>
          <a:blip r:embed="rId15" cstate="print"/>
          <a:srcRect/>
          <a:stretch>
            <a:fillRect/>
          </a:stretch>
        </p:blipFill>
        <p:spPr bwMode="auto">
          <a:xfrm>
            <a:off x="1066800" y="6248400"/>
            <a:ext cx="3859213" cy="385763"/>
          </a:xfrm>
          <a:prstGeom prst="rect">
            <a:avLst/>
          </a:prstGeom>
          <a:noFill/>
          <a:ln w="9525">
            <a:noFill/>
            <a:miter lim="800000"/>
            <a:headEnd/>
            <a:tailEnd/>
          </a:ln>
        </p:spPr>
      </p:pic>
      <p:sp>
        <p:nvSpPr>
          <p:cNvPr id="9" name="CaixaDeTexto 8"/>
          <p:cNvSpPr txBox="1"/>
          <p:nvPr userDrawn="1"/>
        </p:nvSpPr>
        <p:spPr>
          <a:xfrm>
            <a:off x="6988175" y="6172200"/>
            <a:ext cx="1774825" cy="461963"/>
          </a:xfrm>
          <a:prstGeom prst="rect">
            <a:avLst/>
          </a:prstGeom>
          <a:noFill/>
        </p:spPr>
        <p:txBody>
          <a:bodyPr>
            <a:spAutoFit/>
          </a:bodyPr>
          <a:lstStyle/>
          <a:p>
            <a:pPr algn="r" fontAlgn="auto">
              <a:spcBef>
                <a:spcPts val="0"/>
              </a:spcBef>
              <a:spcAft>
                <a:spcPts val="0"/>
              </a:spcAft>
              <a:defRPr/>
            </a:pPr>
            <a:r>
              <a:rPr lang="pt-BR" sz="800" dirty="0">
                <a:solidFill>
                  <a:schemeClr val="accent1"/>
                </a:solidFill>
                <a:latin typeface="Futura Md BT" pitchFamily="34" charset="0"/>
                <a:cs typeface="+mn-cs"/>
              </a:rPr>
              <a:t>www.funasa.gov.br</a:t>
            </a:r>
          </a:p>
          <a:p>
            <a:pPr algn="r" fontAlgn="auto">
              <a:spcBef>
                <a:spcPts val="0"/>
              </a:spcBef>
              <a:spcAft>
                <a:spcPts val="0"/>
              </a:spcAft>
              <a:defRPr/>
            </a:pPr>
            <a:r>
              <a:rPr lang="pt-BR" sz="800" dirty="0">
                <a:solidFill>
                  <a:schemeClr val="accent1"/>
                </a:solidFill>
                <a:latin typeface="Futura Md BT" pitchFamily="34" charset="0"/>
                <a:cs typeface="+mn-cs"/>
              </a:rPr>
              <a:t>www.facebook.com/funasa.oficial</a:t>
            </a:r>
          </a:p>
          <a:p>
            <a:pPr algn="r" fontAlgn="auto">
              <a:spcBef>
                <a:spcPts val="0"/>
              </a:spcBef>
              <a:spcAft>
                <a:spcPts val="0"/>
              </a:spcAft>
              <a:defRPr/>
            </a:pPr>
            <a:r>
              <a:rPr lang="pt-BR" sz="800" dirty="0">
                <a:solidFill>
                  <a:schemeClr val="tx2">
                    <a:lumMod val="60000"/>
                    <a:lumOff val="40000"/>
                  </a:schemeClr>
                </a:solidFill>
                <a:latin typeface="Futura Md BT" pitchFamily="34" charset="0"/>
                <a:cs typeface="+mn-cs"/>
              </a:rPr>
              <a:t>twitter.com/</a:t>
            </a:r>
            <a:r>
              <a:rPr lang="pt-BR" sz="800" dirty="0" err="1">
                <a:solidFill>
                  <a:schemeClr val="tx2">
                    <a:lumMod val="60000"/>
                    <a:lumOff val="40000"/>
                  </a:schemeClr>
                </a:solidFill>
                <a:latin typeface="Futura Md BT" pitchFamily="34" charset="0"/>
                <a:cs typeface="+mn-cs"/>
              </a:rPr>
              <a:t>funasa</a:t>
            </a:r>
            <a:endParaRPr lang="pt-BR" sz="800" dirty="0">
              <a:solidFill>
                <a:schemeClr val="tx2">
                  <a:lumMod val="60000"/>
                  <a:lumOff val="40000"/>
                </a:schemeClr>
              </a:solidFill>
              <a:latin typeface="Futura Md BT" pitchFamily="34" charset="0"/>
              <a:cs typeface="+mn-cs"/>
            </a:endParaRPr>
          </a:p>
        </p:txBody>
      </p:sp>
    </p:spTree>
  </p:cSld>
  <p:clrMap bg1="lt1" tx1="dk1" bg2="lt2" tx2="dk2" accent1="accent1" accent2="accent2" accent3="accent3" accent4="accent4" accent5="accent5" accent6="accent6" hlink="hlink" folHlink="folHlink"/>
  <p:sldLayoutIdLst>
    <p:sldLayoutId id="2147483935" r:id="rId1"/>
    <p:sldLayoutId id="2147483936" r:id="rId2"/>
    <p:sldLayoutId id="2147483937" r:id="rId3"/>
    <p:sldLayoutId id="2147483938" r:id="rId4"/>
    <p:sldLayoutId id="2147483939" r:id="rId5"/>
    <p:sldLayoutId id="2147483940" r:id="rId6"/>
    <p:sldLayoutId id="2147483941" r:id="rId7"/>
    <p:sldLayoutId id="2147483942" r:id="rId8"/>
    <p:sldLayoutId id="2147483943" r:id="rId9"/>
    <p:sldLayoutId id="2147483944" r:id="rId10"/>
    <p:sldLayoutId id="2147483945" r:id="rId11"/>
    <p:sldLayoutId id="2147483946"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eg"/><Relationship Id="rId9" Type="http://schemas.openxmlformats.org/officeDocument/2006/relationships/image" Target="../media/image12.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214282" y="1571612"/>
            <a:ext cx="8715436" cy="2585323"/>
          </a:xfrm>
          <a:prstGeom prst="rect">
            <a:avLst/>
          </a:prstGeom>
          <a:noFill/>
        </p:spPr>
        <p:txBody>
          <a:bodyPr wrap="square" rtlCol="0">
            <a:spAutoFit/>
          </a:bodyPr>
          <a:lstStyle/>
          <a:p>
            <a:pPr algn="ctr"/>
            <a:r>
              <a:rPr lang="pt-BR" sz="5400" b="1" dirty="0" smtClean="0">
                <a:solidFill>
                  <a:schemeClr val="accent1">
                    <a:lumMod val="75000"/>
                  </a:schemeClr>
                </a:solidFill>
                <a:latin typeface="+mn-lt"/>
              </a:rPr>
              <a:t>PROGRAMA</a:t>
            </a:r>
          </a:p>
          <a:p>
            <a:pPr algn="ctr"/>
            <a:r>
              <a:rPr lang="pt-BR" sz="5400" b="1" dirty="0" smtClean="0">
                <a:solidFill>
                  <a:schemeClr val="accent1">
                    <a:lumMod val="75000"/>
                  </a:schemeClr>
                </a:solidFill>
                <a:latin typeface="+mn-lt"/>
              </a:rPr>
              <a:t>APOIO AOS CATADORES</a:t>
            </a:r>
          </a:p>
          <a:p>
            <a:pPr algn="ctr"/>
            <a:r>
              <a:rPr lang="pt-BR" sz="5400" b="1" dirty="0" smtClean="0">
                <a:solidFill>
                  <a:schemeClr val="accent1">
                    <a:lumMod val="75000"/>
                  </a:schemeClr>
                </a:solidFill>
                <a:latin typeface="+mn-lt"/>
              </a:rPr>
              <a:t>FUNASA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rotWithShape="1">
          <a:blip r:embed="rId3" cstate="print">
            <a:extLst>
              <a:ext uri="{28A0092B-C50C-407E-A947-70E740481C1C}">
                <a14:useLocalDpi xmlns="" xmlns:a14="http://schemas.microsoft.com/office/drawing/2010/main" val="0"/>
              </a:ext>
            </a:extLst>
          </a:blip>
          <a:srcRect l="4724" t="13641" r="8652" b="42260"/>
          <a:stretch/>
        </p:blipFill>
        <p:spPr>
          <a:xfrm>
            <a:off x="217230" y="1340768"/>
            <a:ext cx="8675250" cy="3312368"/>
          </a:xfrm>
          <a:prstGeom prst="rect">
            <a:avLst/>
          </a:prstGeom>
        </p:spPr>
      </p:pic>
      <p:sp>
        <p:nvSpPr>
          <p:cNvPr id="5" name="Retângulo 4"/>
          <p:cNvSpPr/>
          <p:nvPr/>
        </p:nvSpPr>
        <p:spPr>
          <a:xfrm>
            <a:off x="0" y="0"/>
            <a:ext cx="9144000" cy="620688"/>
          </a:xfrm>
          <a:prstGeom prst="rect">
            <a:avLst/>
          </a:prstGeom>
          <a:solidFill>
            <a:schemeClr val="accent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pt-BR" dirty="0">
              <a:solidFill>
                <a:schemeClr val="bg1"/>
              </a:solidFill>
            </a:endParaRPr>
          </a:p>
        </p:txBody>
      </p:sp>
      <p:sp>
        <p:nvSpPr>
          <p:cNvPr id="6" name="CaixaDeTexto 5"/>
          <p:cNvSpPr txBox="1"/>
          <p:nvPr/>
        </p:nvSpPr>
        <p:spPr>
          <a:xfrm>
            <a:off x="0" y="71414"/>
            <a:ext cx="9144000" cy="52322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wrap="square" rtlCol="0">
            <a:spAutoFit/>
          </a:bodyPr>
          <a:lstStyle/>
          <a:p>
            <a:r>
              <a:rPr lang="pt-BR" sz="2800" b="1" dirty="0" smtClean="0">
                <a:solidFill>
                  <a:schemeClr val="bg1"/>
                </a:solidFill>
              </a:rPr>
              <a:t>20AM – COLETA E RECICLAGEM DE MATERIAIS</a:t>
            </a:r>
            <a:endParaRPr lang="pt-BR" sz="2800" b="1" dirty="0">
              <a:solidFill>
                <a:schemeClr val="bg1"/>
              </a:solidFill>
            </a:endParaRPr>
          </a:p>
        </p:txBody>
      </p:sp>
    </p:spTree>
    <p:extLst>
      <p:ext uri="{BB962C8B-B14F-4D97-AF65-F5344CB8AC3E}">
        <p14:creationId xmlns="" xmlns:p14="http://schemas.microsoft.com/office/powerpoint/2010/main" val="29716063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l="9051" t="-4600" r="12988" b="8400"/>
          <a:stretch/>
        </p:blipFill>
        <p:spPr>
          <a:xfrm>
            <a:off x="714348" y="1214422"/>
            <a:ext cx="8001056" cy="5265516"/>
          </a:xfrm>
          <a:prstGeom prst="rect">
            <a:avLst/>
          </a:prstGeom>
        </p:spPr>
      </p:pic>
      <p:sp>
        <p:nvSpPr>
          <p:cNvPr id="10" name="Retângulo 9"/>
          <p:cNvSpPr/>
          <p:nvPr/>
        </p:nvSpPr>
        <p:spPr>
          <a:xfrm>
            <a:off x="357158" y="642918"/>
            <a:ext cx="8286808" cy="1015663"/>
          </a:xfrm>
          <a:prstGeom prst="rect">
            <a:avLst/>
          </a:prstGeom>
        </p:spPr>
        <p:txBody>
          <a:bodyPr wrap="square">
            <a:spAutoFit/>
          </a:bodyPr>
          <a:lstStyle/>
          <a:p>
            <a:pPr algn="just"/>
            <a:r>
              <a:rPr lang="pt-BR" sz="2000" dirty="0" smtClean="0"/>
              <a:t>Estruturar redes solidárias de empreendimentos de catadores de materiais recicláveis de modo a possibilitar avanços na cadeia de valor e inserção no mercado da reciclagem</a:t>
            </a:r>
            <a:endParaRPr lang="pt-BR" sz="2000" dirty="0">
              <a:solidFill>
                <a:schemeClr val="accent3">
                  <a:lumMod val="50000"/>
                </a:schemeClr>
              </a:solidFill>
            </a:endParaRPr>
          </a:p>
        </p:txBody>
      </p:sp>
      <p:sp>
        <p:nvSpPr>
          <p:cNvPr id="9" name="Retângulo 8"/>
          <p:cNvSpPr/>
          <p:nvPr/>
        </p:nvSpPr>
        <p:spPr>
          <a:xfrm>
            <a:off x="0" y="0"/>
            <a:ext cx="9144000" cy="620688"/>
          </a:xfrm>
          <a:prstGeom prst="rect">
            <a:avLst/>
          </a:prstGeom>
          <a:solidFill>
            <a:schemeClr val="accent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pt-BR" dirty="0">
              <a:solidFill>
                <a:schemeClr val="bg1"/>
              </a:solidFill>
            </a:endParaRPr>
          </a:p>
        </p:txBody>
      </p:sp>
      <p:sp>
        <p:nvSpPr>
          <p:cNvPr id="11" name="CaixaDeTexto 10"/>
          <p:cNvSpPr txBox="1"/>
          <p:nvPr/>
        </p:nvSpPr>
        <p:spPr>
          <a:xfrm>
            <a:off x="0" y="71414"/>
            <a:ext cx="9144000" cy="52322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wrap="square" rtlCol="0">
            <a:spAutoFit/>
          </a:bodyPr>
          <a:lstStyle/>
          <a:p>
            <a:r>
              <a:rPr lang="pt-BR" sz="2800" b="1" dirty="0" smtClean="0">
                <a:solidFill>
                  <a:schemeClr val="bg1"/>
                </a:solidFill>
              </a:rPr>
              <a:t>20AM – PROJETO CATAFORTE</a:t>
            </a:r>
            <a:endParaRPr lang="pt-BR" sz="2800" b="1"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0"/>
            <a:ext cx="9144000" cy="620688"/>
          </a:xfrm>
          <a:prstGeom prst="rect">
            <a:avLst/>
          </a:prstGeom>
          <a:solidFill>
            <a:schemeClr val="accent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pt-BR" dirty="0">
              <a:solidFill>
                <a:schemeClr val="bg1"/>
              </a:solidFill>
            </a:endParaRPr>
          </a:p>
        </p:txBody>
      </p:sp>
      <p:sp>
        <p:nvSpPr>
          <p:cNvPr id="11" name="CaixaDeTexto 10"/>
          <p:cNvSpPr txBox="1"/>
          <p:nvPr/>
        </p:nvSpPr>
        <p:spPr>
          <a:xfrm>
            <a:off x="0" y="71414"/>
            <a:ext cx="9144000" cy="52322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wrap="square" rtlCol="0">
            <a:spAutoFit/>
          </a:bodyPr>
          <a:lstStyle/>
          <a:p>
            <a:r>
              <a:rPr lang="pt-BR" sz="2800" b="1" dirty="0" smtClean="0">
                <a:solidFill>
                  <a:schemeClr val="bg1"/>
                </a:solidFill>
              </a:rPr>
              <a:t>20AM – PROJETO CATAFORTE</a:t>
            </a:r>
            <a:endParaRPr lang="pt-BR" sz="2800" b="1" dirty="0">
              <a:solidFill>
                <a:schemeClr val="bg1"/>
              </a:solidFill>
            </a:endParaRPr>
          </a:p>
        </p:txBody>
      </p:sp>
      <p:sp>
        <p:nvSpPr>
          <p:cNvPr id="5" name="CaixaDeTexto 4"/>
          <p:cNvSpPr txBox="1"/>
          <p:nvPr/>
        </p:nvSpPr>
        <p:spPr>
          <a:xfrm>
            <a:off x="142844" y="785794"/>
            <a:ext cx="8786874" cy="4739759"/>
          </a:xfrm>
          <a:prstGeom prst="rect">
            <a:avLst/>
          </a:prstGeom>
          <a:noFill/>
        </p:spPr>
        <p:txBody>
          <a:bodyPr wrap="square" rtlCol="0">
            <a:spAutoFit/>
          </a:bodyPr>
          <a:lstStyle/>
          <a:p>
            <a:pPr marL="342900" indent="-342900" algn="just">
              <a:spcBef>
                <a:spcPts val="600"/>
              </a:spcBef>
              <a:spcAft>
                <a:spcPts val="600"/>
              </a:spcAft>
            </a:pPr>
            <a:r>
              <a:rPr lang="pt-BR" sz="2400" b="1" dirty="0" smtClean="0">
                <a:solidFill>
                  <a:schemeClr val="accent1"/>
                </a:solidFill>
              </a:rPr>
              <a:t>PARTICIPANTES</a:t>
            </a:r>
            <a:endParaRPr lang="pt-BR" sz="2400" b="1" dirty="0" smtClean="0"/>
          </a:p>
          <a:p>
            <a:pPr marL="342900" indent="-342900" algn="just">
              <a:spcBef>
                <a:spcPts val="600"/>
              </a:spcBef>
              <a:spcAft>
                <a:spcPts val="600"/>
              </a:spcAft>
              <a:buFont typeface="+mj-lt"/>
              <a:buAutoNum type="arabicParenR"/>
            </a:pPr>
            <a:r>
              <a:rPr lang="pt-BR" dirty="0" smtClean="0"/>
              <a:t>FUNDAÇÃO BANCO DO BRASIL - FBB</a:t>
            </a:r>
          </a:p>
          <a:p>
            <a:pPr marL="342900" indent="-342900" algn="just">
              <a:spcBef>
                <a:spcPts val="600"/>
              </a:spcBef>
              <a:spcAft>
                <a:spcPts val="600"/>
              </a:spcAft>
              <a:buFont typeface="+mj-lt"/>
              <a:buAutoNum type="arabicParenR"/>
            </a:pPr>
            <a:r>
              <a:rPr lang="pt-BR" dirty="0" smtClean="0"/>
              <a:t>FUNDAÇÃO NACIONAL DE SAÚDE - FUNASA</a:t>
            </a:r>
          </a:p>
          <a:p>
            <a:pPr marL="342900" indent="-342900" algn="just">
              <a:spcBef>
                <a:spcPts val="600"/>
              </a:spcBef>
              <a:spcAft>
                <a:spcPts val="600"/>
              </a:spcAft>
              <a:buFont typeface="+mj-lt"/>
              <a:buAutoNum type="arabicParenR"/>
            </a:pPr>
            <a:r>
              <a:rPr lang="pt-BR" dirty="0" smtClean="0"/>
              <a:t>SECRETARIA NACIONAL DE ECONOMIA SOLIDÁRIA, DO MINISTÉRIO DO TRABALHO E EMPREGO – SENAES/MTE</a:t>
            </a:r>
          </a:p>
          <a:p>
            <a:pPr marL="342900" indent="-342900" algn="just">
              <a:spcBef>
                <a:spcPts val="600"/>
              </a:spcBef>
              <a:spcAft>
                <a:spcPts val="600"/>
              </a:spcAft>
              <a:buFont typeface="+mj-lt"/>
              <a:buAutoNum type="arabicParenR"/>
            </a:pPr>
            <a:r>
              <a:rPr lang="pt-BR" dirty="0" smtClean="0"/>
              <a:t>SECRETARIA DE RECURSOS HÍDRICOS E AMBIENTE URBANO, DO MINISTÉRIO DO MEIO AMBIENTE – SRHU/MMA</a:t>
            </a:r>
          </a:p>
          <a:p>
            <a:pPr marL="342900" indent="-342900" algn="just">
              <a:spcBef>
                <a:spcPts val="600"/>
              </a:spcBef>
              <a:spcAft>
                <a:spcPts val="600"/>
              </a:spcAft>
              <a:buFont typeface="+mj-lt"/>
              <a:buAutoNum type="arabicParenR"/>
            </a:pPr>
            <a:r>
              <a:rPr lang="pt-BR" dirty="0" smtClean="0"/>
              <a:t>SECRETARIA-GERAL DA PRESIDÊNCIA DA REPÚBLICA – SG/PR</a:t>
            </a:r>
          </a:p>
          <a:p>
            <a:pPr marL="342900" indent="-342900" algn="just">
              <a:spcBef>
                <a:spcPts val="600"/>
              </a:spcBef>
              <a:spcAft>
                <a:spcPts val="600"/>
              </a:spcAft>
              <a:buFont typeface="+mj-lt"/>
              <a:buAutoNum type="arabicParenR"/>
            </a:pPr>
            <a:r>
              <a:rPr lang="pt-BR" dirty="0" smtClean="0"/>
              <a:t>BANCO DO BRASIL – BB</a:t>
            </a:r>
          </a:p>
          <a:p>
            <a:pPr marL="342900" indent="-342900" algn="just">
              <a:spcBef>
                <a:spcPts val="600"/>
              </a:spcBef>
              <a:spcAft>
                <a:spcPts val="600"/>
              </a:spcAft>
              <a:buFont typeface="+mj-lt"/>
              <a:buAutoNum type="arabicParenR"/>
            </a:pPr>
            <a:r>
              <a:rPr lang="pt-BR" dirty="0" smtClean="0"/>
              <a:t>BANCO NACIONAL DE DESENVOLVIMENTO ECONOMICO E SOCIAL – BNDES</a:t>
            </a:r>
          </a:p>
          <a:p>
            <a:pPr marL="342900" indent="-342900" algn="just">
              <a:spcBef>
                <a:spcPts val="600"/>
              </a:spcBef>
              <a:spcAft>
                <a:spcPts val="600"/>
              </a:spcAft>
              <a:buFont typeface="+mj-lt"/>
              <a:buAutoNum type="arabicParenR"/>
            </a:pPr>
            <a:r>
              <a:rPr lang="pt-BR" dirty="0" smtClean="0"/>
              <a:t>PETROBRAS PETRÓLEO S.A.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tângulo 14"/>
          <p:cNvSpPr/>
          <p:nvPr/>
        </p:nvSpPr>
        <p:spPr>
          <a:xfrm>
            <a:off x="0" y="0"/>
            <a:ext cx="9144000" cy="620688"/>
          </a:xfrm>
          <a:prstGeom prst="rect">
            <a:avLst/>
          </a:prstGeom>
          <a:solidFill>
            <a:schemeClr val="accent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pt-BR" dirty="0">
              <a:solidFill>
                <a:schemeClr val="bg1"/>
              </a:solidFill>
            </a:endParaRPr>
          </a:p>
        </p:txBody>
      </p:sp>
      <p:sp>
        <p:nvSpPr>
          <p:cNvPr id="16" name="CaixaDeTexto 15"/>
          <p:cNvSpPr txBox="1"/>
          <p:nvPr/>
        </p:nvSpPr>
        <p:spPr>
          <a:xfrm>
            <a:off x="0" y="71414"/>
            <a:ext cx="9144000" cy="52322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wrap="square" rtlCol="0">
            <a:spAutoFit/>
          </a:bodyPr>
          <a:lstStyle/>
          <a:p>
            <a:r>
              <a:rPr lang="pt-BR" sz="2800" b="1" dirty="0" smtClean="0">
                <a:solidFill>
                  <a:schemeClr val="bg1"/>
                </a:solidFill>
              </a:rPr>
              <a:t>20AM – PROJETO CATAFORTE</a:t>
            </a:r>
            <a:endParaRPr lang="pt-BR" sz="2800" b="1" dirty="0">
              <a:solidFill>
                <a:schemeClr val="bg1"/>
              </a:solidFill>
            </a:endParaRPr>
          </a:p>
        </p:txBody>
      </p:sp>
      <p:graphicFrame>
        <p:nvGraphicFramePr>
          <p:cNvPr id="18" name="Diagrama 17"/>
          <p:cNvGraphicFramePr/>
          <p:nvPr/>
        </p:nvGraphicFramePr>
        <p:xfrm>
          <a:off x="500034" y="1071546"/>
          <a:ext cx="8072494" cy="41434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endParaRPr lang="pt-BR"/>
          </a:p>
        </p:txBody>
      </p:sp>
      <p:pic>
        <p:nvPicPr>
          <p:cNvPr id="4" name="Picture 2"/>
          <p:cNvPicPr>
            <a:picLocks noChangeAspect="1" noChangeArrowheads="1"/>
          </p:cNvPicPr>
          <p:nvPr/>
        </p:nvPicPr>
        <p:blipFill>
          <a:blip r:embed="rId2" cstate="print"/>
          <a:srcRect/>
          <a:stretch>
            <a:fillRect/>
          </a:stretch>
        </p:blipFill>
        <p:spPr bwMode="auto">
          <a:xfrm>
            <a:off x="285720" y="857232"/>
            <a:ext cx="8713558" cy="5887539"/>
          </a:xfrm>
          <a:prstGeom prst="rect">
            <a:avLst/>
          </a:prstGeom>
          <a:noFill/>
          <a:ln w="9525">
            <a:noFill/>
            <a:miter lim="800000"/>
            <a:headEnd/>
            <a:tailEnd/>
          </a:ln>
          <a:effectLst/>
        </p:spPr>
      </p:pic>
      <p:sp>
        <p:nvSpPr>
          <p:cNvPr id="5" name="CaixaDeTexto 4"/>
          <p:cNvSpPr txBox="1"/>
          <p:nvPr/>
        </p:nvSpPr>
        <p:spPr>
          <a:xfrm>
            <a:off x="0" y="-24"/>
            <a:ext cx="9144000" cy="52322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wrap="square" rtlCol="0">
            <a:spAutoFit/>
          </a:bodyPr>
          <a:lstStyle/>
          <a:p>
            <a:r>
              <a:rPr lang="pt-BR" sz="2800" b="1" dirty="0" smtClean="0">
                <a:solidFill>
                  <a:schemeClr val="bg1"/>
                </a:solidFill>
              </a:rPr>
              <a:t>20AM – PROJETO CATAFORTE</a:t>
            </a:r>
            <a:endParaRPr lang="pt-BR" sz="2800" b="1"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0" y="0"/>
            <a:ext cx="9144000" cy="620688"/>
          </a:xfrm>
          <a:prstGeom prst="rect">
            <a:avLst/>
          </a:prstGeom>
          <a:solidFill>
            <a:schemeClr val="accent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pt-BR" dirty="0">
              <a:solidFill>
                <a:schemeClr val="bg1"/>
              </a:solidFill>
            </a:endParaRPr>
          </a:p>
        </p:txBody>
      </p:sp>
      <p:sp>
        <p:nvSpPr>
          <p:cNvPr id="4" name="CaixaDeTexto 3"/>
          <p:cNvSpPr txBox="1"/>
          <p:nvPr/>
        </p:nvSpPr>
        <p:spPr>
          <a:xfrm>
            <a:off x="0" y="71414"/>
            <a:ext cx="9144000" cy="52322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wrap="square" rtlCol="0">
            <a:spAutoFit/>
          </a:bodyPr>
          <a:lstStyle/>
          <a:p>
            <a:r>
              <a:rPr lang="pt-BR" sz="2800" b="1" dirty="0" smtClean="0">
                <a:solidFill>
                  <a:schemeClr val="bg1"/>
                </a:solidFill>
              </a:rPr>
              <a:t>20AM – PROJETO CATAFORTE - FUNASA</a:t>
            </a:r>
            <a:endParaRPr lang="pt-BR" sz="2800" b="1" dirty="0">
              <a:solidFill>
                <a:schemeClr val="bg1"/>
              </a:solidFill>
            </a:endParaRPr>
          </a:p>
        </p:txBody>
      </p:sp>
      <p:sp>
        <p:nvSpPr>
          <p:cNvPr id="8" name="CaixaDeTexto 7"/>
          <p:cNvSpPr txBox="1"/>
          <p:nvPr/>
        </p:nvSpPr>
        <p:spPr>
          <a:xfrm>
            <a:off x="714348" y="1117571"/>
            <a:ext cx="7422161" cy="954107"/>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pPr algn="ctr"/>
            <a:r>
              <a:rPr lang="pt-BR" sz="2800" dirty="0" smtClean="0">
                <a:solidFill>
                  <a:schemeClr val="accent3">
                    <a:lumMod val="75000"/>
                  </a:schemeClr>
                </a:solidFill>
                <a:latin typeface="+mn-lt"/>
              </a:rPr>
              <a:t>Portaria Funasa nº 1239 </a:t>
            </a:r>
          </a:p>
          <a:p>
            <a:pPr algn="ctr"/>
            <a:r>
              <a:rPr lang="pt-BR" sz="2800" dirty="0" smtClean="0">
                <a:solidFill>
                  <a:schemeClr val="accent3">
                    <a:lumMod val="75000"/>
                  </a:schemeClr>
                </a:solidFill>
                <a:latin typeface="+mn-lt"/>
              </a:rPr>
              <a:t>Convoca as 33 REDES selecionadas no CATAFORTE</a:t>
            </a:r>
            <a:endParaRPr lang="pt-BR" sz="2800" dirty="0">
              <a:solidFill>
                <a:schemeClr val="accent3">
                  <a:lumMod val="75000"/>
                </a:schemeClr>
              </a:solidFill>
              <a:latin typeface="+mn-lt"/>
            </a:endParaRPr>
          </a:p>
        </p:txBody>
      </p:sp>
      <p:graphicFrame>
        <p:nvGraphicFramePr>
          <p:cNvPr id="10" name="Tabela 9"/>
          <p:cNvGraphicFramePr>
            <a:graphicFrameLocks noGrp="1"/>
          </p:cNvGraphicFramePr>
          <p:nvPr/>
        </p:nvGraphicFramePr>
        <p:xfrm>
          <a:off x="1285852" y="3286124"/>
          <a:ext cx="7072362" cy="1483360"/>
        </p:xfrm>
        <a:graphic>
          <a:graphicData uri="http://schemas.openxmlformats.org/drawingml/2006/table">
            <a:tbl>
              <a:tblPr firstRow="1" bandRow="1">
                <a:tableStyleId>{F5AB1C69-6EDB-4FF4-983F-18BD219EF322}</a:tableStyleId>
              </a:tblPr>
              <a:tblGrid>
                <a:gridCol w="3536181"/>
                <a:gridCol w="3536181"/>
              </a:tblGrid>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dirty="0" smtClean="0"/>
                        <a:t>Aquisição de Equipamentos Básicos</a:t>
                      </a:r>
                      <a:endParaRPr lang="pt-BR" b="1" dirty="0" smtClean="0">
                        <a:solidFill>
                          <a:schemeClr val="tx1"/>
                        </a:solidFill>
                        <a:latin typeface="Times New Roman" panose="02020603050405020304" pitchFamily="18" charset="0"/>
                        <a:ea typeface="Calibri" panose="020F0502020204030204" pitchFamily="34" charset="0"/>
                      </a:endParaRPr>
                    </a:p>
                  </a:txBody>
                  <a:tcPr/>
                </a:tc>
                <a:tc hMerge="1">
                  <a:txBody>
                    <a:bodyPr/>
                    <a:lstStyle/>
                    <a:p>
                      <a:endParaRPr lang="pt-B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Balanças</a:t>
                      </a:r>
                      <a:endParaRPr lang="pt-BR" dirty="0" smtClean="0">
                        <a:solidFill>
                          <a:schemeClr val="tx1"/>
                        </a:solidFill>
                        <a:latin typeface="Times New Roman" panose="02020603050405020304" pitchFamily="18" charset="0"/>
                        <a:ea typeface="Calibri" panose="020F0502020204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Prensas hidráulicas</a:t>
                      </a:r>
                      <a:endParaRPr lang="pt-BR" dirty="0" smtClean="0">
                        <a:solidFill>
                          <a:schemeClr val="tx1"/>
                        </a:solidFill>
                        <a:latin typeface="Times New Roman" panose="02020603050405020304" pitchFamily="18" charset="0"/>
                        <a:ea typeface="Calibri" panose="020F0502020204030204"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Carrinhos de plataforma</a:t>
                      </a:r>
                      <a:endParaRPr lang="pt-BR" dirty="0" smtClean="0">
                        <a:solidFill>
                          <a:schemeClr val="tx1"/>
                        </a:solidFill>
                        <a:latin typeface="Times New Roman" panose="02020603050405020304" pitchFamily="18" charset="0"/>
                        <a:ea typeface="Calibri" panose="020F0502020204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Mesas de separação ou esteiras</a:t>
                      </a:r>
                      <a:endParaRPr lang="pt-BR" dirty="0" smtClean="0">
                        <a:solidFill>
                          <a:schemeClr val="tx1"/>
                        </a:solidFill>
                        <a:latin typeface="Times New Roman" panose="02020603050405020304" pitchFamily="18" charset="0"/>
                        <a:ea typeface="Calibri" panose="020F0502020204030204"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Empilhadeiras</a:t>
                      </a:r>
                      <a:endParaRPr lang="pt-BR" dirty="0" smtClean="0">
                        <a:solidFill>
                          <a:schemeClr val="tx1"/>
                        </a:solidFill>
                        <a:latin typeface="Times New Roman" panose="02020603050405020304" pitchFamily="18" charset="0"/>
                        <a:ea typeface="Calibri" panose="020F0502020204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Elevadores de carga</a:t>
                      </a:r>
                      <a:endParaRPr lang="pt-BR" dirty="0" smtClean="0">
                        <a:solidFill>
                          <a:schemeClr val="tx1"/>
                        </a:solidFill>
                      </a:endParaRPr>
                    </a:p>
                  </a:txBody>
                  <a:tcPr/>
                </a:tc>
              </a:tr>
            </a:tbl>
          </a:graphicData>
        </a:graphic>
      </p:graphicFrame>
      <p:sp>
        <p:nvSpPr>
          <p:cNvPr id="11" name="Seta para baixo 10"/>
          <p:cNvSpPr/>
          <p:nvPr/>
        </p:nvSpPr>
        <p:spPr>
          <a:xfrm>
            <a:off x="4429124" y="2500306"/>
            <a:ext cx="357190" cy="571504"/>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pt-B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m 11" descr="C:\Users\rodrigo.barreto\Desktop\Unai\DSC00231.JPG"/>
          <p:cNvPicPr/>
          <p:nvPr/>
        </p:nvPicPr>
        <p:blipFill>
          <a:blip r:embed="rId3" cstate="print"/>
          <a:srcRect/>
          <a:stretch>
            <a:fillRect/>
          </a:stretch>
        </p:blipFill>
        <p:spPr bwMode="auto">
          <a:xfrm>
            <a:off x="3286116" y="2214554"/>
            <a:ext cx="2571768" cy="1889438"/>
          </a:xfrm>
          <a:prstGeom prst="rect">
            <a:avLst/>
          </a:prstGeom>
          <a:noFill/>
          <a:ln w="9525">
            <a:noFill/>
            <a:miter lim="800000"/>
            <a:headEnd/>
            <a:tailEnd/>
          </a:ln>
        </p:spPr>
      </p:pic>
      <p:sp>
        <p:nvSpPr>
          <p:cNvPr id="1026" name="AutoShape 2" descr="data:image/jpeg;base64,/9j/4AAQSkZJRgABAQAAAQABAAD/2wCEAAkGBhQSEBUUEhQVFRQUFBQUFBAWFRQUFBQUFBAVFBQQFBQXGyYeFxkkGRQSHy8gIycpLCwtFR4xNTAqNSYrLCkBCQoKDgwOFw8PGiwcHBwpKSkpKSkqLCwpKSksLCwpLCkpLCkpLCkpKSkpKSksKSkpKSkpLywsKSwpKSwpLCwpKf/AABEIAL8BCAMBIgACEQEDEQH/xAAcAAEAAQUBAQAAAAAAAAAAAAAAAQIDBAYHBQj/xABKEAABAwICBgQKBAsIAwEAAAABAAIDBBEFEgYHITFBcVGRscETIjJCYXKBgqHRFBVSkhYjM0NTYoOTssLhCCQ0RHOi0vBjw/EX/8QAGQEBAQEBAQEAAAAAAAAAAAAAAAEDAgQF/8QAKREBAAEDBAIBAQkAAAAAAAAAAAECERIDITFRBBNhQQUUIjJScZGhsf/aAAwDAQACEQMRAD8A7iiIgIiICIiAiIgKHOttPWpWq6xpiaRsDTZ1XNHT7N4Y52eU/u2P60G0NeCLg3HSNqqXGtK8HpaKndK2BoOZjIw2adhLnEb8ruDQ87/NWow6cZdwqmf6eITj4SMcpNURy1o0a64vTF30ldLr56g1muG6pxBnOSmn/ja269eHWRU7LVdRtFwJKCB+zZvMUl+LesKZ09uvu+r+mXb0XOaXSHEyxrmy0cge1rgHwTxOs9oc3MGuNjYhYejWuV0s7YamFoL5BG2SJxsHF+QEtedrb22g+xdMHUkUBSgIiICIiAiIgIiICIiAiIgIiICIiAiIgIiICIiAiIgglcv0q0qZNXwfR5I5GQRvJfe7BLM/wZubja1jHcfPXTpWZmkHcQQeR2L5pFa2mlmjjaXxiV4Y8uAcWtdlaTstuF/at/Hw9kezhh5GeE+vlvlbM2pDRPAx4Dg4bHjxspbmd4NzgRYnfcbV4ldorRtbmdBKwG1sszxvvwlj9B5LzJ9LWva0GHLlFrtAJOy13Enb/VVUekcGYeFa8tF/FsW7bEDaOg2K9tOj41W9Ux+31/15PvHlUfhovHz9EfgvQkg56lu0Gx8E8cjsasr8HqUnZUPFyD40R+05xN2uN9rgebWrEnxmBzyWODWknK05rgcBcjasunqaYxOJm/GbcrAW5TsFrnmXdXFeirwPCqiJj+pWj7W+0KJmL/zDa8V0mijppXMe27YnZGAPB8IfFYBcbgS3qXNdE6Ey1lPGPOmjFxwGcXPVt9iaRVgEYAN7nMbG+xu74kdSavsebFXwSGMvs5oyjYbyAsBG+5GYEDjay+d5elRpamFE3iHo8XUr1NPKuLXfTwUoEXkekREQEREBERAREQEREBERAREQEREBERAREQEREBERBiYvUmOnlkAJLIpHgDaSWsLgAOYXy6JAeIPtX0nppUujw6qcwOc8U8uUNBLsxjLQQBt2Xv7F8p0GDh8mSSYQ7D40jXbCBsBA27dnBWEl7SALz49GnuqHRRVMDsjA/wAL4R8cZJIHgwXtF3bei2/as78DMQHkZJP9Opp39Q8Jf4KorsqSwdAVqXAsTZ5VLUEdIhc8dbAVgT4lPHskiLfQ9jmdtlbi5iwDWGwtcHuA7V0/Ulh7DVPzNa7wcALSWglrvCM8Zt9x37R0rkhr/Dua2wBLmjZ0B1yf+9C7XqUj/vNQf/Ewdch+SkkOvBERcuhERAREQEREBERAREQEREBERAREQEREBERAREQEREBebj0sEUEk1Q1hjiY57y5od4rWkkWI38F6S53rFmNdUwYRFe0hbUVjx+bpY33Db8HOcBbk3gUGLq30Fp56I1NZTROlrJX1OUsH4qN7j4KJltzcvjC1vLHQvdqdUmGu3QFnpZLM34ZrLbY4w1oAFgAABwAAsAF5dbpZSxPySTMa4b27SR6DYGxVSZiOWsO1OUw/JVFXFyla4f7mX+Kpdq2qmj8Vik3oEjMw5eK8di2dumVGf8xH963arzNJ6U7qmH96wdpTdMo7aFU6sa2bxJqmmcw2vJ4D8aLEG7bi4Oz7S2vQ/QaLD85Y98j5A0Oc6wFmkkBrRu38SV7DMcgO6aI8pGHvV5lfGd0jDyc096LsyEVIkHSOtTdRUooS6CUUXS6CUUXS6CUREBERAREQEREBERAREQEREBERARFj11ayKN0kjgxjGlzpHGzWtA2uJQYOlGkUVDSyVEx8WNtw29i93mxt/Wcdnx4LU9BaI00MuIV7g2prSJZM1/xUf5mmYDc7GkbOQ81adiWmAxGtbUOa40lM69HTuGUTTD/NTC98oIGVvs2ePe3imLy1Ds8ry48BuA9DRuC7povuw1NWKdobJpJrFkluynvHHuz/AJx3/ActvpWmnpKEqFtEW4eSquapvIl1FlBCtpchKpNuhCFSpZbpDtuz4KfpDgfKdv8AtFUqlwXVi7JZiszfJmlHKR471dZpFUt3VE4/ayf8lgKkqTBlL1RpfWDdUzffJ7VfbpxXAf4l/Uz/AIrwVVwUtDrOrt7zNY1eP8xfnHD25FebrOrx+cYecTO6y1NoVRUxh1nV23CPWvWj9CfQYz3OCvt1vVfGOA+7IP51o91AKYwvsq7b43XJUcYIfYZB3q+zXTJxpWH0iVw+GQrnapIUwhfZV26bHrq+1S9U3zjV5muiPjTP9kjT2gLlZRTCD21Ott1y0/GCcfuz/Mrw1xUnFlQPcjP/ALFx5QVJohfbU75o1pzT1z3shz5mNDnB7MuwmwsQSN6LnOpN/wDfaj0w/wAMjfmpWcw9NMzMXdnREUdiKxV10cTC+V7I2De97gxo5udsC1Ku1wYZGcv0kSO4MhZJKTt4Frcp6d/BBuii65//APq75f8ACYZXTbLh74xBERtN/COJsC0Eg8dgWq43p/isxLG/R6Nu4lhbUyg7jZ+1nDgNl96sRM8Oaqop5dP0l0upqGIyVMgYNuVt7yPI4RsG1x+A4kBcb0l0nqMVcBI10FE12ZlMT+MmI8l85HDiG9p8ZebFhI8J4WZ755jvnmcXuuN1r3t/3as5a06fby161/yoAAAAAsNgFrAACwAQqUWsQ86CoRSEEIpIQBUUEKkhXcqghBbAVLmq5ZQ4ILRCpKu2VJaiLZCqDdinKpDdiqsfKoIVwhQQuZgWnBQArpaoAUVaQhVEKC1FUlqpsq0siqLKmV1gSrhCxsQPi26bDrXMjdtSZtWv9MDuvO0qVRqVBOIP6BA+/o8dgHaUWE8vdRw7gvH0t0kZQUctTILiNvis4ve45WRjm4jkLngvYXPtaRElRhdO4jJLXCSQO2MLKdmZzXff5dKjtawLVyarJV4w51TUPGYUriRT0wcNkTYgbEgb77L9J8Y7NW1dJh8fisji2bIo42sc7ZYWDQOF9u5eFpFrFDbspfGdxmPkj1R5x9O7mtAqqp8ji+Rxc473E3K0pou82prRG1L29ItNJqq7QfBxfowdpH67uPLctdUlAFtEW4eWZmd5RZSlksukQoIUoghLKbKQgiypsq1FkFNkKnKoKCFDlKgoKFSVcVJCIpVQ3KLKQEuLRCpIVbgoVVQosqsqiyWFFlCrsqbLiYVRZAqrKmySqLLzcXltb0bV6dlr2PT+MeQC4qnZ3RvLq39n6PP9Kltu8HGD95xHYoXt6h6HJhea22WZ7r+gANHYUWL2xGzc8Z0hjp27bvfbZG3a48+gekrl2keMz1bwZGWawkxsy+TcEE5iL3I2XXna0JXxYlJlcRmbG7Ybb2Ady1qPSOobumk+8VtTjHLy6k1TtEveLVFl5bNL6njKTzAPaFdbpnPxEbucTD3LTKljhMM8BFis0wPnQwn3SOwq43SyPzqZnuveO9L09phK+osoGklMd8Dx6svzCrGMUZ3iZvtYVdu0xlSQoV5tdRkflZG84wexyraaY7qlvvMeOy6bdlpYtkss0UkR8mphPNzm9oVbcIJ8mSF3KVvfZXGRgKF6X1BKdwB5PYe9UHAp/wBE/wBgv2JjIwLKmyy34bKN8bx7rvkrTqdw3tI5gpZFiyKstUEKCkqkhVWUIqhVIlkFshRZSUsruKCoVTgqVEUEKLKuygoqghUkK5ZUkLmVW3bAtQxWW7j6T/3uW1Vj7MdyWr0VKZqqKMefKxn3ngLOuW2ly+pNX+HeAwymZxETXHm/xj2ovcpog1gaNzQGjk0W7kWL2Rw0jTfVr9PmEzJhG4MDCHNuDYkh1wdm9cf0owUUcjmGaOXLvLDsv9nbxXadaGMSU1I10ewOkDH2NjlLHGwI3blw6plhkPjMft/WB7QtaON3m1LROzyG4qz077buXzVbcUj6fgVlOwumPGQe609hCtnAYDulI9BYe4q2S8KG1zPtN61dbO07nA+0K0dHIzumZ7Q4dyhujBBBbLESNoOYDd6wUxk/CyyEBVT6Gst+Ua4etEe9Yk2C1f2T7tu5XdNu2VmReW7DqpvmydR+Soc+obvDva3+ibraHsXU514n1hMN4HV/VVDF38WD4qXlbPabMRxV2PEJG7nuHJxC8L686WHr/oqxjrfsuHUl5TGWyR4/UDdNJ993zWQzS6qH55/tN+1as3Go/wBYez5KtuLRnzusH5K5fKY/DbG6bVPFzXesxh7QrjdNpfOjgdzib3LUxiMf229du1XGVLT5zesK5z2mPw2saZDzqaA8g5vYVUNK4D5VI33ZHhaqHgqq6udXaYw2n8IaQ76eQerLftCr+taE8KhvtjPctSuozJnJhDbhUUR/OyjnGD2FA2kO6pt60ZHYVqOZMyufbnCG4GhhPk1UR5hze5R9UA+TNAfft2hafmTOmZhDb/qF+4OjN+iRveVbfgco80Hk5h7CtVEp6Sqm1LhucR7T80zhMGyPwiX9G72C/YsZ9G8eY77pXkDEpB57usq4zG5h55TOFxW8deWstuv/APVVqmoPDY1TDhG58p/Zxkj/AHZV5+OV75AM5vZbn/Z7w/NXTyndHDlB9Mjx3NKyrmJb6UO/hFKLN6Wn61KPwmGyWHkFj+QDrE/FfP5X01pTS+EoqhnTC/4NJ7l8yOO1d08PPqxuZlJKoRVkrBS6oU3S63V3Uh56Vbupul0X21Txuc4e0q6MUl/SO6ysO6m6XGZ9aycXX5hp7Qo+sDxbGecbPksS6XS8jKNUw74Yj7pHYVSTCd8DPY547yse6XVvIvGnpjvhcOUnzaqDh1KfNlHvNPcFRdLpcuOwWmO58o5saf5lQ7R2A7piOcZ7iVcUJdbysO0YZwnZ7Q8dyj8GX+bPH+8I7bLIUXTYylZOj1SN0jTylae9QcGrBuBPLK5X8yB6bLlLFdR1g3xu+4qHTVDfKjP3XBZ7Z3Dc4j2lXW4lKPPf94/NTYu8g4lIN8faE+tzxYev+i9r62l+2fbt7VBxN3HIebGH+VNkv8PH+uhxa74FVjGGdDur+q9M1oO+OI+4B2K258Z3wx+zMO9FvHTCGKx9PwKq+sY/tBZBigP5m3J5UfQ6Y743jk8HuSxswK6pa5vikG3QV2f+zzh2Wjnlt+UmDb+iNnzcuI10TWk5LgbN5v0r6V1QYf4LB6cHe8OlPvuJHwsuZbUQ3NERctVuojzMcOlpHWLL59q9WGINJtTki52h7Dx2ecvoZQrE2c1U5PlvGMCnpbfSInx5t2YWB5Feb9Ib0r6e0m0WhroTFOLi92uGxzD0tK0Km1AUwfeWeR7b+SAG3HQSrdnOm5DmUgr6ko8EhjiZE2NuRjQ1rS0GwHNWZ9F6V/lU8J/ZM+SXT1PmC6m6+jptXNA/yqWP3czP4XBYE+qLDnbonN9WR/eSl09UuAXRdxl1JUR3Pnb77T2tWBPqKh8yplHNjT2WVunrlx1TddRqNRMl/EqmkfrRkdjisCfUhWDyZYHe14Pxal0wqc9zJdbnNqexBu5kbvVkb/NZefNq2xFu+lefVLHfBril0xlrl0uvWm0QrW+VSzj9k89gWDLhszfKikbzY4doRzaWPdLqHXG/YozIKrqFF0uqKlCpupuglRZCVTdCyooououi2SihFCySVF1F1BKpZg1keYgDeSAOZ2L63wGj8FSwx/YijZb1WAL5h0Xw7w+I0sVrh07L8muzH4BfVgC5l6NPhKIi5aCIiAiIgIiICIiAiIghFKIISylEEFqjIqkQYsuGxO8qNjvWY09oWFNojRv8qlgP7KMdgXrohZrMurbDnb6WMcs7f4XBYE+qDDnbont9LZZO8lbqit0xhzmo1IUbr5ZKhnR47HdrFgTah4/MqpBzjY7scF1VQl0xhxyfUPJ5lUw+tG5vY4rBn1HVg8mWB3vPb2sXclFku59dL59n1P4i3dHG/wBWVnwzWXm1GrrEWb6SQ+qWP/hcV9KWSyXPXD5cn0VrGeVSVI9PgJSOsBefLSSM8qORvrMc3tC+s7KCxLp6nyPdMy6bpvqgrJq2aemETo5n5wC/K4E2vcEW334rdtBdAI4KFkVXBC+UF5cXMZJvOwZiN1kyT1uXanqLPizHW2RxyP8AeyZR2r6HC87D9G6aB5fBBFE4ixcxjWkjfbYvSUlpTFthERHT/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028" name="AutoShape 4" descr="data:image/jpeg;base64,/9j/4AAQSkZJRgABAQAAAQABAAD/2wCEAAkGBhQSEBUUEhQVFRQUFBQUFBAWFRQUFBQUFBAVFBQQFBQXGyYeFxkkGRQSHy8gIycpLCwtFR4xNTAqNSYrLCkBCQoKDgwOFw8PGiwcHBwpKSkpKSkqLCwpKSksLCwpLCkpLCkpLCkpKSkpKSksKSkpKSkpLywsKSwpKSwpLCwpKf/AABEIAL8BCAMBIgACEQEDEQH/xAAcAAEAAQUBAQAAAAAAAAAAAAAAAQIDBAYHBQj/xABKEAABAwICBgQKBAsIAwEAAAABAAIDBBEFEgYHITFBcVGRscETIjJCYXKBgqHRFBVSkhYjM0NTYoOTssLhCCQ0RHOi0vBjw/EX/8QAGQEBAQEBAQEAAAAAAAAAAAAAAAEDAgQF/8QAKREBAAEDBAIBAQkAAAAAAAAAAAECERIDITFRBBNhQQUUIjJScZGhsf/aAAwDAQACEQMRAD8A7iiIgIiICIiAiIgKHOttPWpWq6xpiaRsDTZ1XNHT7N4Y52eU/u2P60G0NeCLg3HSNqqXGtK8HpaKndK2BoOZjIw2adhLnEb8ruDQ87/NWow6cZdwqmf6eITj4SMcpNURy1o0a64vTF30ldLr56g1muG6pxBnOSmn/ja269eHWRU7LVdRtFwJKCB+zZvMUl+LesKZ09uvu+r+mXb0XOaXSHEyxrmy0cge1rgHwTxOs9oc3MGuNjYhYejWuV0s7YamFoL5BG2SJxsHF+QEtedrb22g+xdMHUkUBSgIiICIiAiIgIiICIiAiIgIiICIiAiIgIiICIiAiIgglcv0q0qZNXwfR5I5GQRvJfe7BLM/wZubja1jHcfPXTpWZmkHcQQeR2L5pFa2mlmjjaXxiV4Y8uAcWtdlaTstuF/at/Hw9kezhh5GeE+vlvlbM2pDRPAx4Dg4bHjxspbmd4NzgRYnfcbV4ldorRtbmdBKwG1sszxvvwlj9B5LzJ9LWva0GHLlFrtAJOy13Enb/VVUekcGYeFa8tF/FsW7bEDaOg2K9tOj41W9Ux+31/15PvHlUfhovHz9EfgvQkg56lu0Gx8E8cjsasr8HqUnZUPFyD40R+05xN2uN9rgebWrEnxmBzyWODWknK05rgcBcjasunqaYxOJm/GbcrAW5TsFrnmXdXFeirwPCqiJj+pWj7W+0KJmL/zDa8V0mijppXMe27YnZGAPB8IfFYBcbgS3qXNdE6Ey1lPGPOmjFxwGcXPVt9iaRVgEYAN7nMbG+xu74kdSavsebFXwSGMvs5oyjYbyAsBG+5GYEDjay+d5elRpamFE3iHo8XUr1NPKuLXfTwUoEXkekREQEREBERAREQEREBERAREQEREBERAREQEREBERBiYvUmOnlkAJLIpHgDaSWsLgAOYXy6JAeIPtX0nppUujw6qcwOc8U8uUNBLsxjLQQBt2Xv7F8p0GDh8mSSYQ7D40jXbCBsBA27dnBWEl7SALz49GnuqHRRVMDsjA/wAL4R8cZJIHgwXtF3bei2/as78DMQHkZJP9Opp39Q8Jf4KorsqSwdAVqXAsTZ5VLUEdIhc8dbAVgT4lPHskiLfQ9jmdtlbi5iwDWGwtcHuA7V0/Ulh7DVPzNa7wcALSWglrvCM8Zt9x37R0rkhr/Dua2wBLmjZ0B1yf+9C7XqUj/vNQf/Ewdch+SkkOvBERcuhERAREQEREBERAREQEREBERAREQEREBERAREQEREBebj0sEUEk1Q1hjiY57y5od4rWkkWI38F6S53rFmNdUwYRFe0hbUVjx+bpY33Db8HOcBbk3gUGLq30Fp56I1NZTROlrJX1OUsH4qN7j4KJltzcvjC1vLHQvdqdUmGu3QFnpZLM34ZrLbY4w1oAFgAABwAAsAF5dbpZSxPySTMa4b27SR6DYGxVSZiOWsO1OUw/JVFXFyla4f7mX+Kpdq2qmj8Vik3oEjMw5eK8di2dumVGf8xH963arzNJ6U7qmH96wdpTdMo7aFU6sa2bxJqmmcw2vJ4D8aLEG7bi4Oz7S2vQ/QaLD85Y98j5A0Oc6wFmkkBrRu38SV7DMcgO6aI8pGHvV5lfGd0jDyc096LsyEVIkHSOtTdRUooS6CUUXS6CUUXS6CUREBERAREQEREBERAREQEREBERARFj11ayKN0kjgxjGlzpHGzWtA2uJQYOlGkUVDSyVEx8WNtw29i93mxt/Wcdnx4LU9BaI00MuIV7g2prSJZM1/xUf5mmYDc7GkbOQ81adiWmAxGtbUOa40lM69HTuGUTTD/NTC98oIGVvs2ePe3imLy1Ds8ry48BuA9DRuC7povuw1NWKdobJpJrFkluynvHHuz/AJx3/ActvpWmnpKEqFtEW4eSquapvIl1FlBCtpchKpNuhCFSpZbpDtuz4KfpDgfKdv8AtFUqlwXVi7JZiszfJmlHKR471dZpFUt3VE4/ayf8lgKkqTBlL1RpfWDdUzffJ7VfbpxXAf4l/Uz/AIrwVVwUtDrOrt7zNY1eP8xfnHD25FebrOrx+cYecTO6y1NoVRUxh1nV23CPWvWj9CfQYz3OCvt1vVfGOA+7IP51o91AKYwvsq7b43XJUcYIfYZB3q+zXTJxpWH0iVw+GQrnapIUwhfZV26bHrq+1S9U3zjV5muiPjTP9kjT2gLlZRTCD21Ott1y0/GCcfuz/Mrw1xUnFlQPcjP/ALFx5QVJohfbU75o1pzT1z3shz5mNDnB7MuwmwsQSN6LnOpN/wDfaj0w/wAMjfmpWcw9NMzMXdnREUdiKxV10cTC+V7I2De97gxo5udsC1Ku1wYZGcv0kSO4MhZJKTt4Frcp6d/BBuii65//APq75f8ACYZXTbLh74xBERtN/COJsC0Eg8dgWq43p/isxLG/R6Nu4lhbUyg7jZ+1nDgNl96sRM8Oaqop5dP0l0upqGIyVMgYNuVt7yPI4RsG1x+A4kBcb0l0nqMVcBI10FE12ZlMT+MmI8l85HDiG9p8ZebFhI8J4WZ755jvnmcXuuN1r3t/3as5a06fby161/yoAAAAAsNgFrAACwAQqUWsQ86CoRSEEIpIQBUUEKkhXcqghBbAVLmq5ZQ4ILRCpKu2VJaiLZCqDdinKpDdiqsfKoIVwhQQuZgWnBQArpaoAUVaQhVEKC1FUlqpsq0siqLKmV1gSrhCxsQPi26bDrXMjdtSZtWv9MDuvO0qVRqVBOIP6BA+/o8dgHaUWE8vdRw7gvH0t0kZQUctTILiNvis4ve45WRjm4jkLngvYXPtaRElRhdO4jJLXCSQO2MLKdmZzXff5dKjtawLVyarJV4w51TUPGYUriRT0wcNkTYgbEgb77L9J8Y7NW1dJh8fisji2bIo42sc7ZYWDQOF9u5eFpFrFDbspfGdxmPkj1R5x9O7mtAqqp8ji+Rxc473E3K0pou82prRG1L29ItNJqq7QfBxfowdpH67uPLctdUlAFtEW4eWZmd5RZSlksukQoIUoghLKbKQgiypsq1FkFNkKnKoKCFDlKgoKFSVcVJCIpVQ3KLKQEuLRCpIVbgoVVQosqsqiyWFFlCrsqbLiYVRZAqrKmySqLLzcXltb0bV6dlr2PT+MeQC4qnZ3RvLq39n6PP9Kltu8HGD95xHYoXt6h6HJhea22WZ7r+gANHYUWL2xGzc8Z0hjp27bvfbZG3a48+gekrl2keMz1bwZGWawkxsy+TcEE5iL3I2XXna0JXxYlJlcRmbG7Ybb2Ady1qPSOobumk+8VtTjHLy6k1TtEveLVFl5bNL6njKTzAPaFdbpnPxEbucTD3LTKljhMM8BFis0wPnQwn3SOwq43SyPzqZnuveO9L09phK+osoGklMd8Dx6svzCrGMUZ3iZvtYVdu0xlSQoV5tdRkflZG84wexyraaY7qlvvMeOy6bdlpYtkss0UkR8mphPNzm9oVbcIJ8mSF3KVvfZXGRgKF6X1BKdwB5PYe9UHAp/wBE/wBgv2JjIwLKmyy34bKN8bx7rvkrTqdw3tI5gpZFiyKstUEKCkqkhVWUIqhVIlkFshRZSUsruKCoVTgqVEUEKLKuygoqghUkK5ZUkLmVW3bAtQxWW7j6T/3uW1Vj7MdyWr0VKZqqKMefKxn3ngLOuW2ly+pNX+HeAwymZxETXHm/xj2ovcpog1gaNzQGjk0W7kWL2Rw0jTfVr9PmEzJhG4MDCHNuDYkh1wdm9cf0owUUcjmGaOXLvLDsv9nbxXadaGMSU1I10ewOkDH2NjlLHGwI3blw6plhkPjMft/WB7QtaON3m1LROzyG4qz077buXzVbcUj6fgVlOwumPGQe609hCtnAYDulI9BYe4q2S8KG1zPtN61dbO07nA+0K0dHIzumZ7Q4dyhujBBBbLESNoOYDd6wUxk/CyyEBVT6Gst+Ua4etEe9Yk2C1f2T7tu5XdNu2VmReW7DqpvmydR+Soc+obvDva3+ibraHsXU514n1hMN4HV/VVDF38WD4qXlbPabMRxV2PEJG7nuHJxC8L686WHr/oqxjrfsuHUl5TGWyR4/UDdNJ993zWQzS6qH55/tN+1as3Go/wBYez5KtuLRnzusH5K5fKY/DbG6bVPFzXesxh7QrjdNpfOjgdzib3LUxiMf229du1XGVLT5zesK5z2mPw2saZDzqaA8g5vYVUNK4D5VI33ZHhaqHgqq6udXaYw2n8IaQ76eQerLftCr+taE8KhvtjPctSuozJnJhDbhUUR/OyjnGD2FA2kO6pt60ZHYVqOZMyufbnCG4GhhPk1UR5hze5R9UA+TNAfft2hafmTOmZhDb/qF+4OjN+iRveVbfgco80Hk5h7CtVEp6Sqm1LhucR7T80zhMGyPwiX9G72C/YsZ9G8eY77pXkDEpB57usq4zG5h55TOFxW8deWstuv/APVVqmoPDY1TDhG58p/Zxkj/AHZV5+OV75AM5vZbn/Z7w/NXTyndHDlB9Mjx3NKyrmJb6UO/hFKLN6Wn61KPwmGyWHkFj+QDrE/FfP5X01pTS+EoqhnTC/4NJ7l8yOO1d08PPqxuZlJKoRVkrBS6oU3S63V3Uh56Vbupul0X21Txuc4e0q6MUl/SO6ysO6m6XGZ9aycXX5hp7Qo+sDxbGecbPksS6XS8jKNUw74Yj7pHYVSTCd8DPY547yse6XVvIvGnpjvhcOUnzaqDh1KfNlHvNPcFRdLpcuOwWmO58o5saf5lQ7R2A7piOcZ7iVcUJdbysO0YZwnZ7Q8dyj8GX+bPH+8I7bLIUXTYylZOj1SN0jTylae9QcGrBuBPLK5X8yB6bLlLFdR1g3xu+4qHTVDfKjP3XBZ7Z3Dc4j2lXW4lKPPf94/NTYu8g4lIN8faE+tzxYev+i9r62l+2fbt7VBxN3HIebGH+VNkv8PH+uhxa74FVjGGdDur+q9M1oO+OI+4B2K258Z3wx+zMO9FvHTCGKx9PwKq+sY/tBZBigP5m3J5UfQ6Y743jk8HuSxswK6pa5vikG3QV2f+zzh2Wjnlt+UmDb+iNnzcuI10TWk5LgbN5v0r6V1QYf4LB6cHe8OlPvuJHwsuZbUQ3NERctVuojzMcOlpHWLL59q9WGINJtTki52h7Dx2ecvoZQrE2c1U5PlvGMCnpbfSInx5t2YWB5Feb9Ib0r6e0m0WhroTFOLi92uGxzD0tK0Km1AUwfeWeR7b+SAG3HQSrdnOm5DmUgr6ko8EhjiZE2NuRjQ1rS0GwHNWZ9F6V/lU8J/ZM+SXT1PmC6m6+jptXNA/yqWP3czP4XBYE+qLDnbonN9WR/eSl09UuAXRdxl1JUR3Pnb77T2tWBPqKh8yplHNjT2WVunrlx1TddRqNRMl/EqmkfrRkdjisCfUhWDyZYHe14Pxal0wqc9zJdbnNqexBu5kbvVkb/NZefNq2xFu+lefVLHfBril0xlrl0uvWm0QrW+VSzj9k89gWDLhszfKikbzY4doRzaWPdLqHXG/YozIKrqFF0uqKlCpupuglRZCVTdCyooououi2SihFCySVF1F1BKpZg1keYgDeSAOZ2L63wGj8FSwx/YijZb1WAL5h0Xw7w+I0sVrh07L8muzH4BfVgC5l6NPhKIi5aCIiAiIgIiICIiAiIghFKIISylEEFqjIqkQYsuGxO8qNjvWY09oWFNojRv8qlgP7KMdgXrohZrMurbDnb6WMcs7f4XBYE+qDDnbont9LZZO8lbqit0xhzmo1IUbr5ZKhnR47HdrFgTah4/MqpBzjY7scF1VQl0xhxyfUPJ5lUw+tG5vY4rBn1HVg8mWB3vPb2sXclFku59dL59n1P4i3dHG/wBWVnwzWXm1GrrEWb6SQ+qWP/hcV9KWSyXPXD5cn0VrGeVSVI9PgJSOsBefLSSM8qORvrMc3tC+s7KCxLp6nyPdMy6bpvqgrJq2aemETo5n5wC/K4E2vcEW334rdtBdAI4KFkVXBC+UF5cXMZJvOwZiN1kyT1uXanqLPizHW2RxyP8AeyZR2r6HC87D9G6aB5fBBFE4ixcxjWkjfbYvSUlpTFthERHT/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030" name="AutoShape 6" descr="data:image/jpeg;base64,/9j/4AAQSkZJRgABAQAAAQABAAD/2wCEAAkGBhQSEBUUEhQVFRQUFBQUFBAWFRQUFBQUFBAVFBQQFBQXGyYeFxkkGRQSHy8gIycpLCwtFR4xNTAqNSYrLCkBCQoKDgwOFw8PGiwcHBwpKSkpKSkqLCwpKSksLCwpLCkpLCkpLCkpKSkpKSksKSkpKSkpLywsKSwpKSwpLCwpKf/AABEIAL8BCAMBIgACEQEDEQH/xAAcAAEAAQUBAQAAAAAAAAAAAAAAAQIDBAYHBQj/xABKEAABAwICBgQKBAsIAwEAAAABAAIDBBEFEgYHITFBcVGRscETIjJCYXKBgqHRFBVSkhYjM0NTYoOTssLhCCQ0RHOi0vBjw/EX/8QAGQEBAQEBAQEAAAAAAAAAAAAAAAEDAgQF/8QAKREBAAEDBAIBAQkAAAAAAAAAAAECERIDITFRBBNhQQUUIjJScZGhsf/aAAwDAQACEQMRAD8A7iiIgIiICIiAiIgKHOttPWpWq6xpiaRsDTZ1XNHT7N4Y52eU/u2P60G0NeCLg3HSNqqXGtK8HpaKndK2BoOZjIw2adhLnEb8ruDQ87/NWow6cZdwqmf6eITj4SMcpNURy1o0a64vTF30ldLr56g1muG6pxBnOSmn/ja269eHWRU7LVdRtFwJKCB+zZvMUl+LesKZ09uvu+r+mXb0XOaXSHEyxrmy0cge1rgHwTxOs9oc3MGuNjYhYejWuV0s7YamFoL5BG2SJxsHF+QEtedrb22g+xdMHUkUBSgIiICIiAiIgIiICIiAiIgIiICIiAiIgIiICIiAiIgglcv0q0qZNXwfR5I5GQRvJfe7BLM/wZubja1jHcfPXTpWZmkHcQQeR2L5pFa2mlmjjaXxiV4Y8uAcWtdlaTstuF/at/Hw9kezhh5GeE+vlvlbM2pDRPAx4Dg4bHjxspbmd4NzgRYnfcbV4ldorRtbmdBKwG1sszxvvwlj9B5LzJ9LWva0GHLlFrtAJOy13Enb/VVUekcGYeFa8tF/FsW7bEDaOg2K9tOj41W9Ux+31/15PvHlUfhovHz9EfgvQkg56lu0Gx8E8cjsasr8HqUnZUPFyD40R+05xN2uN9rgebWrEnxmBzyWODWknK05rgcBcjasunqaYxOJm/GbcrAW5TsFrnmXdXFeirwPCqiJj+pWj7W+0KJmL/zDa8V0mijppXMe27YnZGAPB8IfFYBcbgS3qXNdE6Ey1lPGPOmjFxwGcXPVt9iaRVgEYAN7nMbG+xu74kdSavsebFXwSGMvs5oyjYbyAsBG+5GYEDjay+d5elRpamFE3iHo8XUr1NPKuLXfTwUoEXkekREQEREBERAREQEREBERAREQEREBERAREQEREBERBiYvUmOnlkAJLIpHgDaSWsLgAOYXy6JAeIPtX0nppUujw6qcwOc8U8uUNBLsxjLQQBt2Xv7F8p0GDh8mSSYQ7D40jXbCBsBA27dnBWEl7SALz49GnuqHRRVMDsjA/wAL4R8cZJIHgwXtF3bei2/as78DMQHkZJP9Opp39Q8Jf4KorsqSwdAVqXAsTZ5VLUEdIhc8dbAVgT4lPHskiLfQ9jmdtlbi5iwDWGwtcHuA7V0/Ulh7DVPzNa7wcALSWglrvCM8Zt9x37R0rkhr/Dua2wBLmjZ0B1yf+9C7XqUj/vNQf/Ewdch+SkkOvBERcuhERAREQEREBERAREQEREBERAREQEREBERAREQEREBebj0sEUEk1Q1hjiY57y5od4rWkkWI38F6S53rFmNdUwYRFe0hbUVjx+bpY33Db8HOcBbk3gUGLq30Fp56I1NZTROlrJX1OUsH4qN7j4KJltzcvjC1vLHQvdqdUmGu3QFnpZLM34ZrLbY4w1oAFgAABwAAsAF5dbpZSxPySTMa4b27SR6DYGxVSZiOWsO1OUw/JVFXFyla4f7mX+Kpdq2qmj8Vik3oEjMw5eK8di2dumVGf8xH963arzNJ6U7qmH96wdpTdMo7aFU6sa2bxJqmmcw2vJ4D8aLEG7bi4Oz7S2vQ/QaLD85Y98j5A0Oc6wFmkkBrRu38SV7DMcgO6aI8pGHvV5lfGd0jDyc096LsyEVIkHSOtTdRUooS6CUUXS6CUUXS6CUREBERAREQEREBERAREQEREBERARFj11ayKN0kjgxjGlzpHGzWtA2uJQYOlGkUVDSyVEx8WNtw29i93mxt/Wcdnx4LU9BaI00MuIV7g2prSJZM1/xUf5mmYDc7GkbOQ81adiWmAxGtbUOa40lM69HTuGUTTD/NTC98oIGVvs2ePe3imLy1Ds8ry48BuA9DRuC7povuw1NWKdobJpJrFkluynvHHuz/AJx3/ActvpWmnpKEqFtEW4eSquapvIl1FlBCtpchKpNuhCFSpZbpDtuz4KfpDgfKdv8AtFUqlwXVi7JZiszfJmlHKR471dZpFUt3VE4/ayf8lgKkqTBlL1RpfWDdUzffJ7VfbpxXAf4l/Uz/AIrwVVwUtDrOrt7zNY1eP8xfnHD25FebrOrx+cYecTO6y1NoVRUxh1nV23CPWvWj9CfQYz3OCvt1vVfGOA+7IP51o91AKYwvsq7b43XJUcYIfYZB3q+zXTJxpWH0iVw+GQrnapIUwhfZV26bHrq+1S9U3zjV5muiPjTP9kjT2gLlZRTCD21Ott1y0/GCcfuz/Mrw1xUnFlQPcjP/ALFx5QVJohfbU75o1pzT1z3shz5mNDnB7MuwmwsQSN6LnOpN/wDfaj0w/wAMjfmpWcw9NMzMXdnREUdiKxV10cTC+V7I2De97gxo5udsC1Ku1wYZGcv0kSO4MhZJKTt4Frcp6d/BBuii65//APq75f8ACYZXTbLh74xBERtN/COJsC0Eg8dgWq43p/isxLG/R6Nu4lhbUyg7jZ+1nDgNl96sRM8Oaqop5dP0l0upqGIyVMgYNuVt7yPI4RsG1x+A4kBcb0l0nqMVcBI10FE12ZlMT+MmI8l85HDiG9p8ZebFhI8J4WZ755jvnmcXuuN1r3t/3as5a06fby161/yoAAAAAsNgFrAACwAQqUWsQ86CoRSEEIpIQBUUEKkhXcqghBbAVLmq5ZQ4ILRCpKu2VJaiLZCqDdinKpDdiqsfKoIVwhQQuZgWnBQArpaoAUVaQhVEKC1FUlqpsq0siqLKmV1gSrhCxsQPi26bDrXMjdtSZtWv9MDuvO0qVRqVBOIP6BA+/o8dgHaUWE8vdRw7gvH0t0kZQUctTILiNvis4ve45WRjm4jkLngvYXPtaRElRhdO4jJLXCSQO2MLKdmZzXff5dKjtawLVyarJV4w51TUPGYUriRT0wcNkTYgbEgb77L9J8Y7NW1dJh8fisji2bIo42sc7ZYWDQOF9u5eFpFrFDbspfGdxmPkj1R5x9O7mtAqqp8ji+Rxc473E3K0pou82prRG1L29ItNJqq7QfBxfowdpH67uPLctdUlAFtEW4eWZmd5RZSlksukQoIUoghLKbKQgiypsq1FkFNkKnKoKCFDlKgoKFSVcVJCIpVQ3KLKQEuLRCpIVbgoVVQosqsqiyWFFlCrsqbLiYVRZAqrKmySqLLzcXltb0bV6dlr2PT+MeQC4qnZ3RvLq39n6PP9Kltu8HGD95xHYoXt6h6HJhea22WZ7r+gANHYUWL2xGzc8Z0hjp27bvfbZG3a48+gekrl2keMz1bwZGWawkxsy+TcEE5iL3I2XXna0JXxYlJlcRmbG7Ybb2Ady1qPSOobumk+8VtTjHLy6k1TtEveLVFl5bNL6njKTzAPaFdbpnPxEbucTD3LTKljhMM8BFis0wPnQwn3SOwq43SyPzqZnuveO9L09phK+osoGklMd8Dx6svzCrGMUZ3iZvtYVdu0xlSQoV5tdRkflZG84wexyraaY7qlvvMeOy6bdlpYtkss0UkR8mphPNzm9oVbcIJ8mSF3KVvfZXGRgKF6X1BKdwB5PYe9UHAp/wBE/wBgv2JjIwLKmyy34bKN8bx7rvkrTqdw3tI5gpZFiyKstUEKCkqkhVWUIqhVIlkFshRZSUsruKCoVTgqVEUEKLKuygoqghUkK5ZUkLmVW3bAtQxWW7j6T/3uW1Vj7MdyWr0VKZqqKMefKxn3ngLOuW2ly+pNX+HeAwymZxETXHm/xj2ovcpog1gaNzQGjk0W7kWL2Rw0jTfVr9PmEzJhG4MDCHNuDYkh1wdm9cf0owUUcjmGaOXLvLDsv9nbxXadaGMSU1I10ewOkDH2NjlLHGwI3blw6plhkPjMft/WB7QtaON3m1LROzyG4qz077buXzVbcUj6fgVlOwumPGQe609hCtnAYDulI9BYe4q2S8KG1zPtN61dbO07nA+0K0dHIzumZ7Q4dyhujBBBbLESNoOYDd6wUxk/CyyEBVT6Gst+Ua4etEe9Yk2C1f2T7tu5XdNu2VmReW7DqpvmydR+Soc+obvDva3+ibraHsXU514n1hMN4HV/VVDF38WD4qXlbPabMRxV2PEJG7nuHJxC8L686WHr/oqxjrfsuHUl5TGWyR4/UDdNJ993zWQzS6qH55/tN+1as3Go/wBYez5KtuLRnzusH5K5fKY/DbG6bVPFzXesxh7QrjdNpfOjgdzib3LUxiMf229du1XGVLT5zesK5z2mPw2saZDzqaA8g5vYVUNK4D5VI33ZHhaqHgqq6udXaYw2n8IaQ76eQerLftCr+taE8KhvtjPctSuozJnJhDbhUUR/OyjnGD2FA2kO6pt60ZHYVqOZMyufbnCG4GhhPk1UR5hze5R9UA+TNAfft2hafmTOmZhDb/qF+4OjN+iRveVbfgco80Hk5h7CtVEp6Sqm1LhucR7T80zhMGyPwiX9G72C/YsZ9G8eY77pXkDEpB57usq4zG5h55TOFxW8deWstuv/APVVqmoPDY1TDhG58p/Zxkj/AHZV5+OV75AM5vZbn/Z7w/NXTyndHDlB9Mjx3NKyrmJb6UO/hFKLN6Wn61KPwmGyWHkFj+QDrE/FfP5X01pTS+EoqhnTC/4NJ7l8yOO1d08PPqxuZlJKoRVkrBS6oU3S63V3Uh56Vbupul0X21Txuc4e0q6MUl/SO6ysO6m6XGZ9aycXX5hp7Qo+sDxbGecbPksS6XS8jKNUw74Yj7pHYVSTCd8DPY547yse6XVvIvGnpjvhcOUnzaqDh1KfNlHvNPcFRdLpcuOwWmO58o5saf5lQ7R2A7piOcZ7iVcUJdbysO0YZwnZ7Q8dyj8GX+bPH+8I7bLIUXTYylZOj1SN0jTylae9QcGrBuBPLK5X8yB6bLlLFdR1g3xu+4qHTVDfKjP3XBZ7Z3Dc4j2lXW4lKPPf94/NTYu8g4lIN8faE+tzxYev+i9r62l+2fbt7VBxN3HIebGH+VNkv8PH+uhxa74FVjGGdDur+q9M1oO+OI+4B2K258Z3wx+zMO9FvHTCGKx9PwKq+sY/tBZBigP5m3J5UfQ6Y743jk8HuSxswK6pa5vikG3QV2f+zzh2Wjnlt+UmDb+iNnzcuI10TWk5LgbN5v0r6V1QYf4LB6cHe8OlPvuJHwsuZbUQ3NERctVuojzMcOlpHWLL59q9WGINJtTki52h7Dx2ecvoZQrE2c1U5PlvGMCnpbfSInx5t2YWB5Feb9Ib0r6e0m0WhroTFOLi92uGxzD0tK0Km1AUwfeWeR7b+SAG3HQSrdnOm5DmUgr6ko8EhjiZE2NuRjQ1rS0GwHNWZ9F6V/lU8J/ZM+SXT1PmC6m6+jptXNA/yqWP3czP4XBYE+qLDnbonN9WR/eSl09UuAXRdxl1JUR3Pnb77T2tWBPqKh8yplHNjT2WVunrlx1TddRqNRMl/EqmkfrRkdjisCfUhWDyZYHe14Pxal0wqc9zJdbnNqexBu5kbvVkb/NZefNq2xFu+lefVLHfBril0xlrl0uvWm0QrW+VSzj9k89gWDLhszfKikbzY4doRzaWPdLqHXG/YozIKrqFF0uqKlCpupuglRZCVTdCyooououi2SihFCySVF1F1BKpZg1keYgDeSAOZ2L63wGj8FSwx/YijZb1WAL5h0Xw7w+I0sVrh07L8muzH4BfVgC5l6NPhKIi5aCIiAiIgIiICIiAiIghFKIISylEEFqjIqkQYsuGxO8qNjvWY09oWFNojRv8qlgP7KMdgXrohZrMurbDnb6WMcs7f4XBYE+qDDnbont9LZZO8lbqit0xhzmo1IUbr5ZKhnR47HdrFgTah4/MqpBzjY7scF1VQl0xhxyfUPJ5lUw+tG5vY4rBn1HVg8mWB3vPb2sXclFku59dL59n1P4i3dHG/wBWVnwzWXm1GrrEWb6SQ+qWP/hcV9KWSyXPXD5cn0VrGeVSVI9PgJSOsBefLSSM8qORvrMc3tC+s7KCxLp6nyPdMy6bpvqgrJq2aemETo5n5wC/K4E2vcEW334rdtBdAI4KFkVXBC+UF5cXMZJvOwZiN1kyT1uXanqLPizHW2RxyP8AeyZR2r6HC87D9G6aB5fBBFE4ixcxjWkjfbYvSUlpTFthERHT/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pic>
        <p:nvPicPr>
          <p:cNvPr id="1031" name="Picture 7" descr="D:\Usuarios\rodrigo.barreto\Pictures\download.jpg"/>
          <p:cNvPicPr>
            <a:picLocks noChangeAspect="1" noChangeArrowheads="1"/>
          </p:cNvPicPr>
          <p:nvPr/>
        </p:nvPicPr>
        <p:blipFill>
          <a:blip r:embed="rId4" cstate="print"/>
          <a:srcRect/>
          <a:stretch>
            <a:fillRect/>
          </a:stretch>
        </p:blipFill>
        <p:spPr bwMode="auto">
          <a:xfrm>
            <a:off x="142844" y="357166"/>
            <a:ext cx="2514600" cy="1819275"/>
          </a:xfrm>
          <a:prstGeom prst="rect">
            <a:avLst/>
          </a:prstGeom>
          <a:noFill/>
        </p:spPr>
      </p:pic>
      <p:pic>
        <p:nvPicPr>
          <p:cNvPr id="1033" name="Picture 9" descr="D:\Usuarios\rodrigo.barreto\Pictures\download (3).jpg"/>
          <p:cNvPicPr>
            <a:picLocks noChangeAspect="1" noChangeArrowheads="1"/>
          </p:cNvPicPr>
          <p:nvPr/>
        </p:nvPicPr>
        <p:blipFill>
          <a:blip r:embed="rId5" cstate="print"/>
          <a:srcRect/>
          <a:stretch>
            <a:fillRect/>
          </a:stretch>
        </p:blipFill>
        <p:spPr bwMode="auto">
          <a:xfrm>
            <a:off x="6357950" y="4286256"/>
            <a:ext cx="2364054" cy="1714512"/>
          </a:xfrm>
          <a:prstGeom prst="rect">
            <a:avLst/>
          </a:prstGeom>
          <a:noFill/>
        </p:spPr>
      </p:pic>
      <p:pic>
        <p:nvPicPr>
          <p:cNvPr id="1034" name="Picture 10" descr="D:\Usuarios\rodrigo.barreto\Pictures\download (4).jpg"/>
          <p:cNvPicPr>
            <a:picLocks noChangeAspect="1" noChangeArrowheads="1"/>
          </p:cNvPicPr>
          <p:nvPr/>
        </p:nvPicPr>
        <p:blipFill>
          <a:blip r:embed="rId6" cstate="print"/>
          <a:srcRect/>
          <a:stretch>
            <a:fillRect/>
          </a:stretch>
        </p:blipFill>
        <p:spPr bwMode="auto">
          <a:xfrm>
            <a:off x="6299613" y="214290"/>
            <a:ext cx="2558667" cy="1818000"/>
          </a:xfrm>
          <a:prstGeom prst="rect">
            <a:avLst/>
          </a:prstGeom>
          <a:noFill/>
        </p:spPr>
      </p:pic>
      <p:pic>
        <p:nvPicPr>
          <p:cNvPr id="1035" name="Picture 11" descr="\\srv_densp_cgesa\cgesa\COSAS\2 - P R O G R A M A S\2 - RESÍDUOS SÓLIDOS\1 -  CATADORES\FOTOS\Recicle a Vida\DSC00015.JPG"/>
          <p:cNvPicPr>
            <a:picLocks noChangeAspect="1" noChangeArrowheads="1"/>
          </p:cNvPicPr>
          <p:nvPr/>
        </p:nvPicPr>
        <p:blipFill>
          <a:blip r:embed="rId7" cstate="print"/>
          <a:srcRect/>
          <a:stretch>
            <a:fillRect/>
          </a:stretch>
        </p:blipFill>
        <p:spPr bwMode="auto">
          <a:xfrm>
            <a:off x="3214678" y="4054082"/>
            <a:ext cx="2638314" cy="1978736"/>
          </a:xfrm>
          <a:prstGeom prst="rect">
            <a:avLst/>
          </a:prstGeom>
          <a:noFill/>
        </p:spPr>
      </p:pic>
      <p:pic>
        <p:nvPicPr>
          <p:cNvPr id="1036" name="Picture 12" descr="\\srv_densp_cgesa\cgesa\COSAS\2 - P R O G R A M A S\2 - RESÍDUOS SÓLIDOS\1 -  CATADORES\FOTOS\Recicle a Vida\DSC00049.JPG"/>
          <p:cNvPicPr>
            <a:picLocks noChangeAspect="1" noChangeArrowheads="1"/>
          </p:cNvPicPr>
          <p:nvPr/>
        </p:nvPicPr>
        <p:blipFill>
          <a:blip r:embed="rId8" cstate="print"/>
          <a:srcRect/>
          <a:stretch>
            <a:fillRect/>
          </a:stretch>
        </p:blipFill>
        <p:spPr bwMode="auto">
          <a:xfrm>
            <a:off x="142844" y="4143380"/>
            <a:ext cx="2500330" cy="1928826"/>
          </a:xfrm>
          <a:prstGeom prst="rect">
            <a:avLst/>
          </a:prstGeom>
          <a:noFill/>
        </p:spPr>
      </p:pic>
      <p:pic>
        <p:nvPicPr>
          <p:cNvPr id="1037" name="Picture 13" descr="\\srv_densp_cgesa\cgesa\COSAS\2 - P R O G R A M A S\2 - RESÍDUOS SÓLIDOS\1 -  CATADORES\FOTOS\FOTOS-VISITAS COOPERATIVAS-DF\DF - COOPERDIF-SOBRADINHO\161.JPG"/>
          <p:cNvPicPr>
            <a:picLocks noChangeAspect="1" noChangeArrowheads="1"/>
          </p:cNvPicPr>
          <p:nvPr/>
        </p:nvPicPr>
        <p:blipFill>
          <a:blip r:embed="rId9" cstate="print"/>
          <a:srcRect/>
          <a:stretch>
            <a:fillRect/>
          </a:stretch>
        </p:blipFill>
        <p:spPr bwMode="auto">
          <a:xfrm>
            <a:off x="3286116" y="214290"/>
            <a:ext cx="2424000" cy="1818000"/>
          </a:xfrm>
          <a:prstGeom prst="rect">
            <a:avLst/>
          </a:prstGeom>
          <a:noFill/>
        </p:spPr>
      </p:pic>
      <p:pic>
        <p:nvPicPr>
          <p:cNvPr id="1038" name="Picture 14" descr="D:\Usuarios\rodrigo.barreto\Pictures\download (6).jpg"/>
          <p:cNvPicPr>
            <a:picLocks noChangeAspect="1" noChangeArrowheads="1"/>
          </p:cNvPicPr>
          <p:nvPr/>
        </p:nvPicPr>
        <p:blipFill>
          <a:blip r:embed="rId10" cstate="print"/>
          <a:srcRect/>
          <a:stretch>
            <a:fillRect/>
          </a:stretch>
        </p:blipFill>
        <p:spPr bwMode="auto">
          <a:xfrm>
            <a:off x="23799" y="2285992"/>
            <a:ext cx="2619375" cy="1743075"/>
          </a:xfrm>
          <a:prstGeom prst="rect">
            <a:avLst/>
          </a:prstGeom>
          <a:noFill/>
        </p:spPr>
      </p:pic>
      <p:pic>
        <p:nvPicPr>
          <p:cNvPr id="1039" name="Picture 15" descr="D:\Usuarios\rodrigo.barreto\Pictures\download (7).jpg"/>
          <p:cNvPicPr>
            <a:picLocks noChangeAspect="1" noChangeArrowheads="1"/>
          </p:cNvPicPr>
          <p:nvPr/>
        </p:nvPicPr>
        <p:blipFill>
          <a:blip r:embed="rId11" cstate="print"/>
          <a:srcRect/>
          <a:stretch>
            <a:fillRect/>
          </a:stretch>
        </p:blipFill>
        <p:spPr bwMode="auto">
          <a:xfrm>
            <a:off x="6500826" y="2071679"/>
            <a:ext cx="1928826" cy="2286016"/>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85720" y="785794"/>
            <a:ext cx="8715404" cy="4108817"/>
          </a:xfrm>
          <a:prstGeom prst="rect">
            <a:avLst/>
          </a:prstGeom>
          <a:solidFill>
            <a:schemeClr val="accent1">
              <a:lumMod val="40000"/>
              <a:lumOff val="60000"/>
            </a:schemeClr>
          </a:solid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pPr marL="0" lvl="1" indent="-342900" algn="just" eaLnBrk="0" hangingPunct="0">
              <a:buClr>
                <a:schemeClr val="tx2"/>
              </a:buClr>
              <a:buFont typeface="Wingdings" pitchFamily="2" charset="2"/>
              <a:buChar char="Ø"/>
              <a:defRPr/>
            </a:pPr>
            <a:r>
              <a:rPr lang="pt-BR" dirty="0" smtClean="0">
                <a:solidFill>
                  <a:schemeClr val="tx2"/>
                </a:solidFill>
                <a:latin typeface="Calibri" pitchFamily="34" charset="0"/>
                <a:ea typeface="Tahoma" pitchFamily="34" charset="0"/>
                <a:cs typeface="Calibri" pitchFamily="34" charset="0"/>
              </a:rPr>
              <a:t>Saneamento como direito social e resgate da dignidade </a:t>
            </a:r>
          </a:p>
          <a:p>
            <a:pPr marL="0" lvl="1" indent="-342900" algn="just" eaLnBrk="0" hangingPunct="0">
              <a:buClr>
                <a:schemeClr val="tx2"/>
              </a:buClr>
              <a:defRPr/>
            </a:pPr>
            <a:endParaRPr lang="pt-BR" dirty="0" smtClean="0">
              <a:solidFill>
                <a:schemeClr val="tx2"/>
              </a:solidFill>
              <a:latin typeface="Calibri" pitchFamily="34" charset="0"/>
              <a:ea typeface="Tahoma" pitchFamily="34" charset="0"/>
              <a:cs typeface="Calibri" pitchFamily="34" charset="0"/>
            </a:endParaRPr>
          </a:p>
          <a:p>
            <a:pPr marL="0" lvl="1" indent="-342900" algn="just" eaLnBrk="0" hangingPunct="0">
              <a:buClr>
                <a:schemeClr val="tx2"/>
              </a:buClr>
              <a:buFont typeface="Wingdings" pitchFamily="2" charset="2"/>
              <a:buChar char="Ø"/>
              <a:defRPr/>
            </a:pPr>
            <a:r>
              <a:rPr lang="pt-BR" dirty="0" smtClean="0">
                <a:solidFill>
                  <a:schemeClr val="tx2"/>
                </a:solidFill>
                <a:latin typeface="Calibri" pitchFamily="34" charset="0"/>
                <a:ea typeface="Tahoma" pitchFamily="34" charset="0"/>
                <a:cs typeface="Calibri" pitchFamily="34" charset="0"/>
              </a:rPr>
              <a:t>Ação da FUNASA como uma estratégia de:</a:t>
            </a:r>
          </a:p>
          <a:p>
            <a:pPr marL="984250" lvl="0" indent="-342900" algn="just" eaLnBrk="0" fontAlgn="auto" hangingPunct="0">
              <a:spcBef>
                <a:spcPts val="600"/>
              </a:spcBef>
              <a:spcAft>
                <a:spcPts val="0"/>
              </a:spcAft>
              <a:buFont typeface="Wingdings" pitchFamily="2" charset="2"/>
              <a:buChar char="§"/>
              <a:defRPr/>
            </a:pPr>
            <a:r>
              <a:rPr lang="pt-BR" dirty="0" smtClean="0">
                <a:solidFill>
                  <a:schemeClr val="tx2"/>
                </a:solidFill>
                <a:latin typeface="Calibri" pitchFamily="34" charset="0"/>
                <a:cs typeface="Arial" pitchFamily="34" charset="0"/>
              </a:rPr>
              <a:t>Inclusão social: erradicação do trabalho infantil e valorização das mulheres</a:t>
            </a:r>
          </a:p>
          <a:p>
            <a:pPr marL="984250" lvl="0" indent="-342900" algn="just" eaLnBrk="0" fontAlgn="auto" hangingPunct="0">
              <a:spcBef>
                <a:spcPts val="600"/>
              </a:spcBef>
              <a:spcAft>
                <a:spcPts val="0"/>
              </a:spcAft>
              <a:buFont typeface="Wingdings" pitchFamily="2" charset="2"/>
              <a:buChar char="§"/>
              <a:defRPr/>
            </a:pPr>
            <a:r>
              <a:rPr lang="pt-BR" dirty="0" smtClean="0">
                <a:solidFill>
                  <a:schemeClr val="tx2"/>
                </a:solidFill>
                <a:latin typeface="Calibri" pitchFamily="34" charset="0"/>
                <a:cs typeface="Arial" pitchFamily="34" charset="0"/>
              </a:rPr>
              <a:t>Geração de renda e postos de trabalho</a:t>
            </a:r>
          </a:p>
          <a:p>
            <a:pPr marL="984250" lvl="0" indent="-342900" algn="just" eaLnBrk="0" fontAlgn="auto" hangingPunct="0">
              <a:spcBef>
                <a:spcPts val="600"/>
              </a:spcBef>
              <a:spcAft>
                <a:spcPts val="0"/>
              </a:spcAft>
              <a:buFont typeface="Wingdings" pitchFamily="2" charset="2"/>
              <a:buChar char="§"/>
              <a:defRPr/>
            </a:pPr>
            <a:r>
              <a:rPr lang="pt-BR" dirty="0" smtClean="0">
                <a:solidFill>
                  <a:schemeClr val="tx2"/>
                </a:solidFill>
                <a:latin typeface="Calibri" pitchFamily="34" charset="0"/>
                <a:cs typeface="Arial" pitchFamily="34" charset="0"/>
              </a:rPr>
              <a:t>Melhoria da qualidade de vida</a:t>
            </a:r>
          </a:p>
          <a:p>
            <a:pPr marL="984250" lvl="0" indent="-342900" algn="just" eaLnBrk="0" fontAlgn="auto" hangingPunct="0">
              <a:spcBef>
                <a:spcPts val="600"/>
              </a:spcBef>
              <a:spcAft>
                <a:spcPts val="0"/>
              </a:spcAft>
              <a:buFont typeface="Wingdings" pitchFamily="2" charset="2"/>
              <a:buChar char="§"/>
              <a:defRPr/>
            </a:pPr>
            <a:r>
              <a:rPr lang="pt-BR" dirty="0" smtClean="0">
                <a:solidFill>
                  <a:schemeClr val="tx2"/>
                </a:solidFill>
                <a:latin typeface="Calibri" pitchFamily="34" charset="0"/>
                <a:cs typeface="Arial" pitchFamily="34" charset="0"/>
              </a:rPr>
              <a:t>Tratamento e Disposição final ambientalmente adequada</a:t>
            </a:r>
          </a:p>
          <a:p>
            <a:pPr marL="984250" lvl="0" indent="-342900" algn="just" eaLnBrk="0" fontAlgn="auto" hangingPunct="0">
              <a:spcBef>
                <a:spcPts val="600"/>
              </a:spcBef>
              <a:spcAft>
                <a:spcPts val="0"/>
              </a:spcAft>
              <a:buFont typeface="Wingdings" pitchFamily="2" charset="2"/>
              <a:buChar char="§"/>
              <a:defRPr/>
            </a:pPr>
            <a:r>
              <a:rPr lang="pt-BR" dirty="0" smtClean="0">
                <a:solidFill>
                  <a:schemeClr val="tx2"/>
                </a:solidFill>
                <a:latin typeface="Calibri" pitchFamily="34" charset="0"/>
                <a:cs typeface="Arial" pitchFamily="34" charset="0"/>
              </a:rPr>
              <a:t>Aumento da vida útil do aterro sanitário</a:t>
            </a:r>
          </a:p>
          <a:p>
            <a:pPr marL="984250" lvl="0" indent="-342900" algn="just" eaLnBrk="0" fontAlgn="auto" hangingPunct="0">
              <a:spcBef>
                <a:spcPts val="600"/>
              </a:spcBef>
              <a:spcAft>
                <a:spcPts val="0"/>
              </a:spcAft>
              <a:buFont typeface="Wingdings" pitchFamily="2" charset="2"/>
              <a:buChar char="§"/>
              <a:defRPr/>
            </a:pPr>
            <a:r>
              <a:rPr lang="pt-BR" dirty="0" smtClean="0">
                <a:solidFill>
                  <a:schemeClr val="tx2"/>
                </a:solidFill>
                <a:latin typeface="Calibri" pitchFamily="34" charset="0"/>
                <a:cs typeface="Arial" pitchFamily="34" charset="0"/>
              </a:rPr>
              <a:t>Contribuição na preservação ambiental e na limpeza pública urbana</a:t>
            </a:r>
          </a:p>
          <a:p>
            <a:pPr marL="984250" lvl="0" indent="-342900" algn="just" eaLnBrk="0" fontAlgn="auto" hangingPunct="0">
              <a:spcBef>
                <a:spcPts val="600"/>
              </a:spcBef>
              <a:spcAft>
                <a:spcPts val="0"/>
              </a:spcAft>
              <a:buFont typeface="Wingdings" pitchFamily="2" charset="2"/>
              <a:buChar char="§"/>
              <a:defRPr/>
            </a:pPr>
            <a:r>
              <a:rPr lang="pt-BR" dirty="0" smtClean="0">
                <a:solidFill>
                  <a:schemeClr val="tx2"/>
                </a:solidFill>
                <a:latin typeface="Calibri" pitchFamily="34" charset="0"/>
                <a:cs typeface="Arial" pitchFamily="34" charset="0"/>
              </a:rPr>
              <a:t>Apoio à implantação de coleta seletiva e reciclagem</a:t>
            </a:r>
          </a:p>
          <a:p>
            <a:pPr marL="984250" lvl="0" indent="-342900" algn="just" eaLnBrk="0" fontAlgn="auto" hangingPunct="0">
              <a:spcBef>
                <a:spcPts val="600"/>
              </a:spcBef>
              <a:spcAft>
                <a:spcPts val="0"/>
              </a:spcAft>
              <a:buFont typeface="Wingdings" pitchFamily="2" charset="2"/>
              <a:buChar char="§"/>
              <a:defRPr/>
            </a:pPr>
            <a:r>
              <a:rPr lang="pt-BR" dirty="0" smtClean="0">
                <a:solidFill>
                  <a:schemeClr val="tx2"/>
                </a:solidFill>
                <a:latin typeface="Calibri" pitchFamily="34" charset="0"/>
                <a:cs typeface="Arial" pitchFamily="34" charset="0"/>
              </a:rPr>
              <a:t>Apoio à erradicação dos lixões</a:t>
            </a:r>
          </a:p>
          <a:p>
            <a:pPr marL="984250" lvl="0" indent="-342900" algn="just" eaLnBrk="0" fontAlgn="auto" hangingPunct="0">
              <a:spcBef>
                <a:spcPts val="600"/>
              </a:spcBef>
              <a:spcAft>
                <a:spcPts val="0"/>
              </a:spcAft>
              <a:buFont typeface="Wingdings" pitchFamily="2" charset="2"/>
              <a:buChar char="§"/>
              <a:defRPr/>
            </a:pPr>
            <a:r>
              <a:rPr lang="pt-BR" dirty="0" smtClean="0">
                <a:solidFill>
                  <a:schemeClr val="tx2"/>
                </a:solidFill>
                <a:latin typeface="Calibri" pitchFamily="34" charset="0"/>
                <a:cs typeface="Arial" pitchFamily="34" charset="0"/>
              </a:rPr>
              <a:t>Apoio à gestão compartilhada dos resíduos sólidos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903301"/>
            <a:ext cx="8715436" cy="4525963"/>
          </a:xfrm>
        </p:spPr>
        <p:txBody>
          <a:bodyPr/>
          <a:lstStyle/>
          <a:p>
            <a:pPr algn="just">
              <a:spcBef>
                <a:spcPts val="600"/>
              </a:spcBef>
              <a:spcAft>
                <a:spcPts val="600"/>
              </a:spcAft>
            </a:pPr>
            <a:r>
              <a:rPr lang="pt-BR" sz="1900" dirty="0" smtClean="0"/>
              <a:t>400 e 600 mil catadores de materiais recicláveis no Brasil.</a:t>
            </a:r>
          </a:p>
          <a:p>
            <a:pPr algn="just">
              <a:spcBef>
                <a:spcPts val="600"/>
              </a:spcBef>
              <a:spcAft>
                <a:spcPts val="600"/>
              </a:spcAft>
            </a:pPr>
            <a:r>
              <a:rPr lang="pt-BR" sz="1900" dirty="0" smtClean="0"/>
              <a:t>1.100 organizações coletivas de catadores.</a:t>
            </a:r>
          </a:p>
          <a:p>
            <a:pPr algn="just">
              <a:spcBef>
                <a:spcPts val="600"/>
              </a:spcBef>
              <a:spcAft>
                <a:spcPts val="600"/>
              </a:spcAft>
            </a:pPr>
            <a:r>
              <a:rPr lang="pt-BR" sz="1900" dirty="0" smtClean="0"/>
              <a:t>10% da população total de catadores participam de alguma organização coletiva.</a:t>
            </a:r>
          </a:p>
          <a:p>
            <a:pPr algn="just">
              <a:spcBef>
                <a:spcPts val="600"/>
              </a:spcBef>
              <a:spcAft>
                <a:spcPts val="600"/>
              </a:spcAft>
            </a:pPr>
            <a:r>
              <a:rPr lang="pt-BR" sz="1900" dirty="0" smtClean="0"/>
              <a:t> 27% dos municípios declararam ao IBGE ter conhecimento da atuação de catadores nas unidades de destinação final dos resíduos.</a:t>
            </a:r>
          </a:p>
          <a:p>
            <a:pPr algn="just">
              <a:spcBef>
                <a:spcPts val="600"/>
              </a:spcBef>
              <a:spcAft>
                <a:spcPts val="600"/>
              </a:spcAft>
            </a:pPr>
            <a:r>
              <a:rPr lang="pt-BR" sz="1900" dirty="0" smtClean="0"/>
              <a:t>50% dos municípios declararam ao IBGE ter conhecimento da atuação de catadores em suas áreas urbanas.</a:t>
            </a:r>
          </a:p>
          <a:p>
            <a:pPr algn="just">
              <a:spcBef>
                <a:spcPts val="600"/>
              </a:spcBef>
              <a:spcAft>
                <a:spcPts val="600"/>
              </a:spcAft>
            </a:pPr>
            <a:r>
              <a:rPr lang="pt-BR" sz="1900" dirty="0" smtClean="0"/>
              <a:t>60% das organizações estão nos níveis  mais baixos de eficiência.</a:t>
            </a:r>
          </a:p>
          <a:p>
            <a:pPr algn="just">
              <a:spcBef>
                <a:spcPts val="600"/>
              </a:spcBef>
              <a:spcAft>
                <a:spcPts val="600"/>
              </a:spcAft>
            </a:pPr>
            <a:r>
              <a:rPr lang="pt-BR" sz="1900" dirty="0" smtClean="0"/>
              <a:t> A renda média entre R$420,00 e R$ 520,00. </a:t>
            </a:r>
          </a:p>
          <a:p>
            <a:pPr algn="just">
              <a:spcBef>
                <a:spcPts val="600"/>
              </a:spcBef>
              <a:spcAft>
                <a:spcPts val="600"/>
              </a:spcAft>
            </a:pPr>
            <a:r>
              <a:rPr lang="pt-BR" sz="1900" dirty="0" smtClean="0"/>
              <a:t> A faixa de instrução mais observada vai da 5ª a 8ª séries.</a:t>
            </a:r>
            <a:endParaRPr lang="pt-BR" sz="1900" dirty="0"/>
          </a:p>
        </p:txBody>
      </p:sp>
      <p:grpSp>
        <p:nvGrpSpPr>
          <p:cNvPr id="2" name="Grupo 8"/>
          <p:cNvGrpSpPr/>
          <p:nvPr/>
        </p:nvGrpSpPr>
        <p:grpSpPr>
          <a:xfrm>
            <a:off x="0" y="0"/>
            <a:ext cx="9144000" cy="639852"/>
            <a:chOff x="0" y="0"/>
            <a:chExt cx="9144000" cy="639852"/>
          </a:xfrm>
          <a:solidFill>
            <a:schemeClr val="accent1">
              <a:lumMod val="60000"/>
              <a:lumOff val="40000"/>
            </a:schemeClr>
          </a:solidFill>
        </p:grpSpPr>
        <p:sp>
          <p:nvSpPr>
            <p:cNvPr id="5" name="Retângulo 4"/>
            <p:cNvSpPr/>
            <p:nvPr/>
          </p:nvSpPr>
          <p:spPr>
            <a:xfrm>
              <a:off x="0" y="0"/>
              <a:ext cx="9144000" cy="620688"/>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pt-BR" dirty="0">
                <a:solidFill>
                  <a:schemeClr val="bg1"/>
                </a:solidFill>
              </a:endParaRPr>
            </a:p>
          </p:txBody>
        </p:sp>
        <p:sp>
          <p:nvSpPr>
            <p:cNvPr id="6" name="CaixaDeTexto 5"/>
            <p:cNvSpPr txBox="1"/>
            <p:nvPr/>
          </p:nvSpPr>
          <p:spPr>
            <a:xfrm>
              <a:off x="0" y="116632"/>
              <a:ext cx="9144000" cy="523220"/>
            </a:xfrm>
            <a:prstGeom prst="rect">
              <a:avLst/>
            </a:prstGeom>
            <a:ln>
              <a:noFill/>
            </a:ln>
          </p:spPr>
          <p:style>
            <a:lnRef idx="3">
              <a:schemeClr val="lt1"/>
            </a:lnRef>
            <a:fillRef idx="1">
              <a:schemeClr val="accent1"/>
            </a:fillRef>
            <a:effectRef idx="1">
              <a:schemeClr val="accent1"/>
            </a:effectRef>
            <a:fontRef idx="minor">
              <a:schemeClr val="lt1"/>
            </a:fontRef>
          </p:style>
          <p:txBody>
            <a:bodyPr wrap="square" rtlCol="0">
              <a:spAutoFit/>
            </a:bodyPr>
            <a:lstStyle/>
            <a:p>
              <a:r>
                <a:rPr lang="pt-BR" sz="2800" b="1" dirty="0" smtClean="0">
                  <a:solidFill>
                    <a:schemeClr val="bg1"/>
                  </a:solidFill>
                </a:rPr>
                <a:t>INCLUSÃO DOS CATADORES - CENÁRIO</a:t>
              </a:r>
              <a:endParaRPr lang="pt-BR" sz="2800" b="1" dirty="0">
                <a:solidFill>
                  <a:schemeClr val="bg1"/>
                </a:solidFil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18"/>
          <p:cNvGrpSpPr/>
          <p:nvPr/>
        </p:nvGrpSpPr>
        <p:grpSpPr>
          <a:xfrm>
            <a:off x="785786" y="1240851"/>
            <a:ext cx="3221550" cy="1138808"/>
            <a:chOff x="357158" y="1258816"/>
            <a:chExt cx="4412123" cy="1253460"/>
          </a:xfrm>
        </p:grpSpPr>
        <p:sp>
          <p:nvSpPr>
            <p:cNvPr id="5" name="Retângulo de cantos arredondados 4"/>
            <p:cNvSpPr/>
            <p:nvPr/>
          </p:nvSpPr>
          <p:spPr>
            <a:xfrm>
              <a:off x="1442755" y="1258816"/>
              <a:ext cx="3326526" cy="1253460"/>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pt-BR" sz="1400" b="1" dirty="0" smtClean="0">
                  <a:solidFill>
                    <a:schemeClr val="tx1"/>
                  </a:solidFill>
                </a:rPr>
                <a:t>CRIAÇÃO DO CIISC</a:t>
              </a:r>
              <a:endParaRPr lang="pt-BR" sz="1400" b="1" dirty="0">
                <a:solidFill>
                  <a:schemeClr val="tx1"/>
                </a:solidFill>
              </a:endParaRPr>
            </a:p>
          </p:txBody>
        </p:sp>
        <p:sp>
          <p:nvSpPr>
            <p:cNvPr id="6" name="CaixaDeTexto 5"/>
            <p:cNvSpPr txBox="1"/>
            <p:nvPr/>
          </p:nvSpPr>
          <p:spPr>
            <a:xfrm>
              <a:off x="357158" y="1634975"/>
              <a:ext cx="1022863" cy="406515"/>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pt-BR" sz="1800" b="1" dirty="0" smtClean="0">
                  <a:latin typeface="+mn-lt"/>
                </a:rPr>
                <a:t>2003</a:t>
              </a:r>
              <a:endParaRPr lang="pt-BR" sz="1800" b="1" dirty="0">
                <a:latin typeface="+mn-lt"/>
              </a:endParaRPr>
            </a:p>
          </p:txBody>
        </p:sp>
      </p:grpSp>
      <p:grpSp>
        <p:nvGrpSpPr>
          <p:cNvPr id="7" name="Grupo 21"/>
          <p:cNvGrpSpPr/>
          <p:nvPr/>
        </p:nvGrpSpPr>
        <p:grpSpPr>
          <a:xfrm>
            <a:off x="785786" y="2522536"/>
            <a:ext cx="3214710" cy="1143008"/>
            <a:chOff x="357158" y="428604"/>
            <a:chExt cx="4500594" cy="1828813"/>
          </a:xfrm>
        </p:grpSpPr>
        <p:sp>
          <p:nvSpPr>
            <p:cNvPr id="8" name="Retângulo de cantos arredondados 7"/>
            <p:cNvSpPr/>
            <p:nvPr/>
          </p:nvSpPr>
          <p:spPr>
            <a:xfrm>
              <a:off x="1457303" y="428604"/>
              <a:ext cx="3400449" cy="1828813"/>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pt-BR" sz="1400" b="1" dirty="0" smtClean="0">
                  <a:solidFill>
                    <a:schemeClr val="tx1"/>
                  </a:solidFill>
                </a:rPr>
                <a:t>DECRETO 5.940/06</a:t>
              </a:r>
            </a:p>
            <a:p>
              <a:pPr algn="ctr"/>
              <a:r>
                <a:rPr lang="pt-BR" sz="1400" b="0" dirty="0" smtClean="0">
                  <a:solidFill>
                    <a:schemeClr val="tx1"/>
                  </a:solidFill>
                </a:rPr>
                <a:t>COLETA SELETIVA SOLIDÁRIA</a:t>
              </a:r>
              <a:endParaRPr lang="pt-BR" sz="1400" b="0" dirty="0">
                <a:solidFill>
                  <a:schemeClr val="tx1"/>
                </a:solidFill>
              </a:endParaRPr>
            </a:p>
          </p:txBody>
        </p:sp>
        <p:sp>
          <p:nvSpPr>
            <p:cNvPr id="9" name="CaixaDeTexto 8"/>
            <p:cNvSpPr txBox="1"/>
            <p:nvPr/>
          </p:nvSpPr>
          <p:spPr>
            <a:xfrm>
              <a:off x="357158" y="1000108"/>
              <a:ext cx="1125149" cy="590931"/>
            </a:xfrm>
            <a:prstGeom prst="rect">
              <a:avLst/>
            </a:prstGeom>
            <a:noFill/>
          </p:spPr>
          <p:txBody>
            <a:bodyPr wrap="square" rtlCol="0">
              <a:spAutoFit/>
            </a:bodyPr>
            <a:lstStyle/>
            <a:p>
              <a:r>
                <a:rPr lang="pt-BR" sz="1800" b="1" dirty="0" smtClean="0">
                  <a:latin typeface="+mn-lt"/>
                </a:rPr>
                <a:t>2006</a:t>
              </a:r>
              <a:endParaRPr lang="pt-BR" sz="1800" b="1" dirty="0">
                <a:latin typeface="+mn-lt"/>
              </a:endParaRPr>
            </a:p>
          </p:txBody>
        </p:sp>
      </p:grpSp>
      <p:grpSp>
        <p:nvGrpSpPr>
          <p:cNvPr id="10" name="Grupo 24"/>
          <p:cNvGrpSpPr/>
          <p:nvPr/>
        </p:nvGrpSpPr>
        <p:grpSpPr>
          <a:xfrm>
            <a:off x="785786" y="3808420"/>
            <a:ext cx="3214710" cy="1143008"/>
            <a:chOff x="357158" y="428604"/>
            <a:chExt cx="4500594" cy="1714512"/>
          </a:xfrm>
        </p:grpSpPr>
        <p:sp>
          <p:nvSpPr>
            <p:cNvPr id="11" name="Retângulo de cantos arredondados 10"/>
            <p:cNvSpPr/>
            <p:nvPr/>
          </p:nvSpPr>
          <p:spPr>
            <a:xfrm>
              <a:off x="1457303" y="428604"/>
              <a:ext cx="3400449" cy="1714512"/>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pt-BR" sz="1300" b="1" dirty="0" smtClean="0">
                  <a:solidFill>
                    <a:schemeClr val="tx1"/>
                  </a:solidFill>
                </a:rPr>
                <a:t>Lei 11.445/07 – PNSB</a:t>
              </a:r>
            </a:p>
            <a:p>
              <a:pPr algn="ctr"/>
              <a:r>
                <a:rPr lang="pt-BR" sz="1300" b="0" dirty="0" smtClean="0">
                  <a:solidFill>
                    <a:schemeClr val="tx1"/>
                  </a:solidFill>
                </a:rPr>
                <a:t>Contratação de Cooperativas e Associações com dispensa de licitação pelas prefeituras para o serviço de Coleta Seletiva.</a:t>
              </a:r>
              <a:endParaRPr lang="pt-BR" sz="1300" b="0" dirty="0">
                <a:solidFill>
                  <a:schemeClr val="tx1"/>
                </a:solidFill>
              </a:endParaRPr>
            </a:p>
          </p:txBody>
        </p:sp>
        <p:sp>
          <p:nvSpPr>
            <p:cNvPr id="12" name="CaixaDeTexto 11"/>
            <p:cNvSpPr txBox="1"/>
            <p:nvPr/>
          </p:nvSpPr>
          <p:spPr>
            <a:xfrm>
              <a:off x="357158" y="1000109"/>
              <a:ext cx="1022862" cy="553998"/>
            </a:xfrm>
            <a:prstGeom prst="rect">
              <a:avLst/>
            </a:prstGeom>
            <a:noFill/>
          </p:spPr>
          <p:txBody>
            <a:bodyPr wrap="square" rtlCol="0">
              <a:spAutoFit/>
            </a:bodyPr>
            <a:lstStyle/>
            <a:p>
              <a:r>
                <a:rPr lang="pt-BR" b="1" dirty="0" smtClean="0">
                  <a:latin typeface="+mn-lt"/>
                </a:rPr>
                <a:t>2007</a:t>
              </a:r>
              <a:endParaRPr lang="pt-BR" b="1" dirty="0">
                <a:latin typeface="+mn-lt"/>
              </a:endParaRPr>
            </a:p>
          </p:txBody>
        </p:sp>
      </p:grpSp>
      <p:grpSp>
        <p:nvGrpSpPr>
          <p:cNvPr id="13" name="Grupo 27"/>
          <p:cNvGrpSpPr/>
          <p:nvPr/>
        </p:nvGrpSpPr>
        <p:grpSpPr>
          <a:xfrm>
            <a:off x="785786" y="5094328"/>
            <a:ext cx="3214710" cy="1142984"/>
            <a:chOff x="254872" y="4"/>
            <a:chExt cx="4602880" cy="1714513"/>
          </a:xfrm>
        </p:grpSpPr>
        <p:sp>
          <p:nvSpPr>
            <p:cNvPr id="14" name="Retângulo de cantos arredondados 13"/>
            <p:cNvSpPr/>
            <p:nvPr/>
          </p:nvSpPr>
          <p:spPr>
            <a:xfrm>
              <a:off x="1380020" y="4"/>
              <a:ext cx="3477732" cy="1714513"/>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pt-BR" sz="1400" dirty="0" smtClean="0"/>
            </a:p>
            <a:p>
              <a:pPr algn="ctr"/>
              <a:r>
                <a:rPr lang="pt-BR" sz="1400" b="1" dirty="0" smtClean="0">
                  <a:solidFill>
                    <a:schemeClr val="tx1"/>
                  </a:solidFill>
                </a:rPr>
                <a:t>DECRETO 6.087/07</a:t>
              </a:r>
            </a:p>
            <a:p>
              <a:pPr algn="ctr"/>
              <a:r>
                <a:rPr lang="pt-BR" sz="1400" b="0" dirty="0" smtClean="0">
                  <a:solidFill>
                    <a:schemeClr val="tx1"/>
                  </a:solidFill>
                </a:rPr>
                <a:t>Altera os </a:t>
              </a:r>
              <a:r>
                <a:rPr lang="pt-BR" sz="1400" b="0" dirty="0" err="1" smtClean="0">
                  <a:solidFill>
                    <a:schemeClr val="tx1"/>
                  </a:solidFill>
                </a:rPr>
                <a:t>arts</a:t>
              </a:r>
              <a:r>
                <a:rPr lang="pt-BR" sz="1400" b="0" dirty="0" smtClean="0">
                  <a:solidFill>
                    <a:schemeClr val="tx1"/>
                  </a:solidFill>
                </a:rPr>
                <a:t>. 5</a:t>
              </a:r>
              <a:r>
                <a:rPr lang="pt-BR" sz="1400" b="0" u="sng" baseline="30000" dirty="0" smtClean="0">
                  <a:solidFill>
                    <a:schemeClr val="tx1"/>
                  </a:solidFill>
                </a:rPr>
                <a:t>o</a:t>
              </a:r>
              <a:r>
                <a:rPr lang="pt-BR" sz="1400" b="0" dirty="0" smtClean="0">
                  <a:solidFill>
                    <a:schemeClr val="tx1"/>
                  </a:solidFill>
                </a:rPr>
                <a:t>, 15 e 21 do Decreto 99.658/90, que regulamenta o desfazimento de bens da união.</a:t>
              </a:r>
              <a:endParaRPr lang="pt-BR" sz="1400" b="0" dirty="0" smtClean="0"/>
            </a:p>
            <a:p>
              <a:pPr algn="ctr"/>
              <a:endParaRPr lang="pt-BR" sz="1400" dirty="0">
                <a:solidFill>
                  <a:schemeClr val="tx1"/>
                </a:solidFill>
              </a:endParaRPr>
            </a:p>
          </p:txBody>
        </p:sp>
        <p:sp>
          <p:nvSpPr>
            <p:cNvPr id="15" name="CaixaDeTexto 14"/>
            <p:cNvSpPr txBox="1"/>
            <p:nvPr/>
          </p:nvSpPr>
          <p:spPr>
            <a:xfrm>
              <a:off x="254872" y="533674"/>
              <a:ext cx="1125148" cy="554010"/>
            </a:xfrm>
            <a:prstGeom prst="rect">
              <a:avLst/>
            </a:prstGeom>
            <a:noFill/>
          </p:spPr>
          <p:txBody>
            <a:bodyPr wrap="square" rtlCol="0">
              <a:spAutoFit/>
            </a:bodyPr>
            <a:lstStyle/>
            <a:p>
              <a:r>
                <a:rPr lang="pt-BR" b="1" dirty="0" smtClean="0">
                  <a:latin typeface="+mn-lt"/>
                </a:rPr>
                <a:t>2007</a:t>
              </a:r>
              <a:endParaRPr lang="pt-BR" b="1" dirty="0">
                <a:latin typeface="+mn-lt"/>
              </a:endParaRPr>
            </a:p>
          </p:txBody>
        </p:sp>
      </p:grpSp>
      <p:grpSp>
        <p:nvGrpSpPr>
          <p:cNvPr id="16" name="Grupo 32"/>
          <p:cNvGrpSpPr/>
          <p:nvPr/>
        </p:nvGrpSpPr>
        <p:grpSpPr>
          <a:xfrm>
            <a:off x="5000628" y="69704"/>
            <a:ext cx="3286148" cy="1024072"/>
            <a:chOff x="211176" y="596514"/>
            <a:chExt cx="4500594" cy="1445748"/>
          </a:xfrm>
        </p:grpSpPr>
        <p:sp>
          <p:nvSpPr>
            <p:cNvPr id="17" name="Retângulo de cantos arredondados 16"/>
            <p:cNvSpPr/>
            <p:nvPr/>
          </p:nvSpPr>
          <p:spPr>
            <a:xfrm>
              <a:off x="1309641" y="596514"/>
              <a:ext cx="3402129" cy="1445748"/>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pt-BR" sz="1400" b="1" dirty="0" smtClean="0">
                  <a:solidFill>
                    <a:schemeClr val="tx1"/>
                  </a:solidFill>
                </a:rPr>
                <a:t>IN Nº 01 / MPOG</a:t>
              </a:r>
            </a:p>
            <a:p>
              <a:pPr algn="ctr"/>
              <a:r>
                <a:rPr lang="pt-BR" sz="1400" b="1" dirty="0" smtClean="0">
                  <a:solidFill>
                    <a:schemeClr val="tx1"/>
                  </a:solidFill>
                </a:rPr>
                <a:t>Compras Sustentáveis.</a:t>
              </a:r>
            </a:p>
            <a:p>
              <a:pPr algn="ctr"/>
              <a:r>
                <a:rPr lang="pt-BR" sz="1400" b="0" dirty="0" smtClean="0">
                  <a:solidFill>
                    <a:schemeClr val="tx1"/>
                  </a:solidFill>
                </a:rPr>
                <a:t>Ações ambientalmente sustentáveis</a:t>
              </a:r>
              <a:r>
                <a:rPr lang="pt-BR" sz="1400" dirty="0" smtClean="0">
                  <a:solidFill>
                    <a:schemeClr val="tx1"/>
                  </a:solidFill>
                </a:rPr>
                <a:t>.</a:t>
              </a:r>
            </a:p>
          </p:txBody>
        </p:sp>
        <p:sp>
          <p:nvSpPr>
            <p:cNvPr id="18" name="CaixaDeTexto 17"/>
            <p:cNvSpPr txBox="1"/>
            <p:nvPr/>
          </p:nvSpPr>
          <p:spPr>
            <a:xfrm>
              <a:off x="211176" y="1033726"/>
              <a:ext cx="1022863" cy="521410"/>
            </a:xfrm>
            <a:prstGeom prst="rect">
              <a:avLst/>
            </a:prstGeom>
            <a:noFill/>
            <a:ln>
              <a:solidFill>
                <a:schemeClr val="bg1"/>
              </a:solidFill>
            </a:ln>
          </p:spPr>
          <p:txBody>
            <a:bodyPr wrap="square" rtlCol="0">
              <a:spAutoFit/>
            </a:bodyPr>
            <a:lstStyle/>
            <a:p>
              <a:r>
                <a:rPr lang="pt-BR" b="1" dirty="0" smtClean="0">
                  <a:latin typeface="+mn-lt"/>
                </a:rPr>
                <a:t>2010</a:t>
              </a:r>
              <a:endParaRPr lang="pt-BR" b="1" dirty="0">
                <a:latin typeface="+mn-lt"/>
              </a:endParaRPr>
            </a:p>
          </p:txBody>
        </p:sp>
      </p:grpSp>
      <p:grpSp>
        <p:nvGrpSpPr>
          <p:cNvPr id="19" name="Grupo 35"/>
          <p:cNvGrpSpPr/>
          <p:nvPr/>
        </p:nvGrpSpPr>
        <p:grpSpPr>
          <a:xfrm>
            <a:off x="5000628" y="1236652"/>
            <a:ext cx="3286148" cy="1143008"/>
            <a:chOff x="357158" y="428604"/>
            <a:chExt cx="4500594" cy="1714512"/>
          </a:xfrm>
        </p:grpSpPr>
        <p:sp>
          <p:nvSpPr>
            <p:cNvPr id="20" name="Retângulo de cantos arredondados 19"/>
            <p:cNvSpPr/>
            <p:nvPr/>
          </p:nvSpPr>
          <p:spPr>
            <a:xfrm>
              <a:off x="1455623" y="428604"/>
              <a:ext cx="3402129" cy="1714512"/>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pt-BR" sz="1400" b="1" dirty="0" smtClean="0">
                  <a:solidFill>
                    <a:schemeClr val="tx1"/>
                  </a:solidFill>
                </a:rPr>
                <a:t>LDO / 2010</a:t>
              </a:r>
            </a:p>
            <a:p>
              <a:pPr algn="ctr"/>
              <a:r>
                <a:rPr lang="pt-BR" sz="1400" b="0" dirty="0" smtClean="0">
                  <a:solidFill>
                    <a:schemeClr val="tx1"/>
                  </a:solidFill>
                </a:rPr>
                <a:t>Permite repasse direto ás Cooperativas e Associações de Catadores.</a:t>
              </a:r>
              <a:endParaRPr lang="pt-BR" sz="1400" b="0" dirty="0">
                <a:solidFill>
                  <a:schemeClr val="tx1"/>
                </a:solidFill>
              </a:endParaRPr>
            </a:p>
          </p:txBody>
        </p:sp>
        <p:sp>
          <p:nvSpPr>
            <p:cNvPr id="21" name="CaixaDeTexto 20"/>
            <p:cNvSpPr txBox="1"/>
            <p:nvPr/>
          </p:nvSpPr>
          <p:spPr>
            <a:xfrm>
              <a:off x="357158" y="1000109"/>
              <a:ext cx="1022863" cy="553998"/>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pt-BR" b="1" dirty="0" smtClean="0">
                  <a:latin typeface="+mn-lt"/>
                </a:rPr>
                <a:t>2010</a:t>
              </a:r>
              <a:endParaRPr lang="pt-BR" b="1" dirty="0">
                <a:latin typeface="+mn-lt"/>
              </a:endParaRPr>
            </a:p>
          </p:txBody>
        </p:sp>
      </p:grpSp>
      <p:grpSp>
        <p:nvGrpSpPr>
          <p:cNvPr id="22" name="Grupo 38"/>
          <p:cNvGrpSpPr/>
          <p:nvPr/>
        </p:nvGrpSpPr>
        <p:grpSpPr>
          <a:xfrm>
            <a:off x="5072066" y="2522536"/>
            <a:ext cx="3214710" cy="1143008"/>
            <a:chOff x="357158" y="428604"/>
            <a:chExt cx="4500594" cy="1828813"/>
          </a:xfrm>
        </p:grpSpPr>
        <p:sp>
          <p:nvSpPr>
            <p:cNvPr id="23" name="Retângulo de cantos arredondados 22"/>
            <p:cNvSpPr/>
            <p:nvPr/>
          </p:nvSpPr>
          <p:spPr>
            <a:xfrm>
              <a:off x="1380020" y="428604"/>
              <a:ext cx="3477732" cy="1828813"/>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pt-BR" sz="1400" b="1" dirty="0" smtClean="0">
                  <a:solidFill>
                    <a:schemeClr val="tx1"/>
                  </a:solidFill>
                </a:rPr>
                <a:t>LEI 12.305/10 – PNRS</a:t>
              </a:r>
            </a:p>
            <a:p>
              <a:pPr algn="ctr"/>
              <a:r>
                <a:rPr lang="pt-BR" sz="1300" b="0" dirty="0" smtClean="0">
                  <a:solidFill>
                    <a:schemeClr val="tx1"/>
                  </a:solidFill>
                </a:rPr>
                <a:t>Integração </a:t>
              </a:r>
              <a:r>
                <a:rPr lang="pt-BR" sz="1300" b="0" dirty="0">
                  <a:solidFill>
                    <a:schemeClr val="tx1"/>
                  </a:solidFill>
                </a:rPr>
                <a:t>dos catadores </a:t>
              </a:r>
              <a:r>
                <a:rPr lang="pt-BR" sz="1300" b="0" dirty="0" smtClean="0">
                  <a:solidFill>
                    <a:schemeClr val="tx1"/>
                  </a:solidFill>
                </a:rPr>
                <a:t>nas </a:t>
              </a:r>
              <a:r>
                <a:rPr lang="pt-BR" sz="1300" b="0" dirty="0">
                  <a:solidFill>
                    <a:schemeClr val="tx1"/>
                  </a:solidFill>
                </a:rPr>
                <a:t>ações </a:t>
              </a:r>
              <a:r>
                <a:rPr lang="pt-BR" sz="1300" b="0" dirty="0" smtClean="0">
                  <a:solidFill>
                    <a:schemeClr val="tx1"/>
                  </a:solidFill>
                </a:rPr>
                <a:t>de </a:t>
              </a:r>
              <a:r>
                <a:rPr lang="pt-BR" sz="1300" b="0" dirty="0">
                  <a:solidFill>
                    <a:schemeClr val="tx1"/>
                  </a:solidFill>
                </a:rPr>
                <a:t>responsabilidade compartilhada pelo ciclo de vida dos </a:t>
              </a:r>
              <a:r>
                <a:rPr lang="pt-BR" sz="1300" b="0" dirty="0" smtClean="0">
                  <a:solidFill>
                    <a:schemeClr val="tx1"/>
                  </a:solidFill>
                </a:rPr>
                <a:t>produtos</a:t>
              </a:r>
              <a:r>
                <a:rPr lang="pt-BR" sz="1300" b="0" dirty="0">
                  <a:solidFill>
                    <a:schemeClr val="tx1"/>
                  </a:solidFill>
                </a:rPr>
                <a:t>.</a:t>
              </a:r>
              <a:r>
                <a:rPr lang="pt-BR" sz="1300" b="0" dirty="0" smtClean="0">
                  <a:solidFill>
                    <a:schemeClr val="tx1"/>
                  </a:solidFill>
                </a:rPr>
                <a:t> DEC.7404/10</a:t>
              </a:r>
            </a:p>
          </p:txBody>
        </p:sp>
        <p:sp>
          <p:nvSpPr>
            <p:cNvPr id="24" name="CaixaDeTexto 23"/>
            <p:cNvSpPr txBox="1"/>
            <p:nvPr/>
          </p:nvSpPr>
          <p:spPr>
            <a:xfrm>
              <a:off x="357158" y="1000108"/>
              <a:ext cx="1125149" cy="590931"/>
            </a:xfrm>
            <a:prstGeom prst="rect">
              <a:avLst/>
            </a:prstGeom>
            <a:noFill/>
          </p:spPr>
          <p:txBody>
            <a:bodyPr wrap="square" rtlCol="0">
              <a:spAutoFit/>
            </a:bodyPr>
            <a:lstStyle/>
            <a:p>
              <a:r>
                <a:rPr lang="pt-BR" b="1" dirty="0" smtClean="0">
                  <a:latin typeface="+mn-lt"/>
                </a:rPr>
                <a:t>2010</a:t>
              </a:r>
              <a:endParaRPr lang="pt-BR" b="1" dirty="0">
                <a:latin typeface="+mn-lt"/>
              </a:endParaRPr>
            </a:p>
          </p:txBody>
        </p:sp>
      </p:grpSp>
      <p:grpSp>
        <p:nvGrpSpPr>
          <p:cNvPr id="25" name="Grupo 41"/>
          <p:cNvGrpSpPr/>
          <p:nvPr/>
        </p:nvGrpSpPr>
        <p:grpSpPr>
          <a:xfrm>
            <a:off x="5072066" y="3808420"/>
            <a:ext cx="3214710" cy="1143008"/>
            <a:chOff x="357158" y="428604"/>
            <a:chExt cx="4500594" cy="1714512"/>
          </a:xfrm>
        </p:grpSpPr>
        <p:sp>
          <p:nvSpPr>
            <p:cNvPr id="26" name="Retângulo de cantos arredondados 25"/>
            <p:cNvSpPr/>
            <p:nvPr/>
          </p:nvSpPr>
          <p:spPr>
            <a:xfrm>
              <a:off x="1380020" y="428604"/>
              <a:ext cx="3477732" cy="1714512"/>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pt-BR" sz="1400" b="1" dirty="0" smtClean="0">
                  <a:solidFill>
                    <a:schemeClr val="tx1"/>
                  </a:solidFill>
                </a:rPr>
                <a:t>DECRETO 7.405/10 </a:t>
              </a:r>
            </a:p>
            <a:p>
              <a:pPr algn="ctr"/>
              <a:r>
                <a:rPr lang="pt-BR" sz="1400" b="0" dirty="0" smtClean="0">
                  <a:solidFill>
                    <a:schemeClr val="tx1"/>
                  </a:solidFill>
                </a:rPr>
                <a:t>Institui o Programa Pró-Catador</a:t>
              </a:r>
            </a:p>
            <a:p>
              <a:pPr algn="ctr"/>
              <a:r>
                <a:rPr lang="pt-BR" sz="1400" b="0" dirty="0" smtClean="0">
                  <a:solidFill>
                    <a:schemeClr val="tx1"/>
                  </a:solidFill>
                </a:rPr>
                <a:t>Reestruturação do CIISC </a:t>
              </a:r>
              <a:endParaRPr lang="pt-BR" sz="1400" b="0" dirty="0">
                <a:solidFill>
                  <a:schemeClr val="tx1"/>
                </a:solidFill>
              </a:endParaRPr>
            </a:p>
          </p:txBody>
        </p:sp>
        <p:sp>
          <p:nvSpPr>
            <p:cNvPr id="27" name="CaixaDeTexto 26"/>
            <p:cNvSpPr txBox="1"/>
            <p:nvPr/>
          </p:nvSpPr>
          <p:spPr>
            <a:xfrm>
              <a:off x="357158" y="1000109"/>
              <a:ext cx="1022862" cy="553998"/>
            </a:xfrm>
            <a:prstGeom prst="rect">
              <a:avLst/>
            </a:prstGeom>
            <a:noFill/>
          </p:spPr>
          <p:txBody>
            <a:bodyPr wrap="square" rtlCol="0">
              <a:spAutoFit/>
            </a:bodyPr>
            <a:lstStyle/>
            <a:p>
              <a:r>
                <a:rPr lang="pt-BR" b="1" dirty="0" smtClean="0">
                  <a:latin typeface="+mn-lt"/>
                </a:rPr>
                <a:t>2010</a:t>
              </a:r>
              <a:endParaRPr lang="pt-BR" b="1" dirty="0">
                <a:latin typeface="+mn-lt"/>
              </a:endParaRPr>
            </a:p>
          </p:txBody>
        </p:sp>
      </p:grpSp>
      <p:grpSp>
        <p:nvGrpSpPr>
          <p:cNvPr id="28" name="Grupo 44"/>
          <p:cNvGrpSpPr/>
          <p:nvPr/>
        </p:nvGrpSpPr>
        <p:grpSpPr>
          <a:xfrm>
            <a:off x="5072066" y="5094328"/>
            <a:ext cx="3214710" cy="1142984"/>
            <a:chOff x="254872" y="4"/>
            <a:chExt cx="4602880" cy="1714513"/>
          </a:xfrm>
        </p:grpSpPr>
        <p:sp>
          <p:nvSpPr>
            <p:cNvPr id="29" name="Retângulo de cantos arredondados 28"/>
            <p:cNvSpPr/>
            <p:nvPr/>
          </p:nvSpPr>
          <p:spPr>
            <a:xfrm>
              <a:off x="1380020" y="4"/>
              <a:ext cx="3477732" cy="1714513"/>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pt-BR" sz="1400" dirty="0" smtClean="0"/>
            </a:p>
            <a:p>
              <a:pPr algn="ctr"/>
              <a:r>
                <a:rPr lang="pt-BR" sz="1400" b="1" dirty="0" smtClean="0">
                  <a:solidFill>
                    <a:schemeClr val="tx1"/>
                  </a:solidFill>
                </a:rPr>
                <a:t>DECRETO 7.619/11</a:t>
              </a:r>
            </a:p>
            <a:p>
              <a:pPr algn="ctr"/>
              <a:r>
                <a:rPr lang="pt-BR" sz="1400" b="0" dirty="0" smtClean="0">
                  <a:solidFill>
                    <a:schemeClr val="tx1"/>
                  </a:solidFill>
                </a:rPr>
                <a:t>Regulamenta a concessão de Crédito Presumido do IPI</a:t>
              </a:r>
              <a:r>
                <a:rPr lang="pt-BR" sz="1400" dirty="0" smtClean="0">
                  <a:solidFill>
                    <a:schemeClr val="tx1"/>
                  </a:solidFill>
                </a:rPr>
                <a:t>.</a:t>
              </a:r>
              <a:endParaRPr lang="pt-BR" sz="1400" dirty="0" smtClean="0"/>
            </a:p>
            <a:p>
              <a:pPr algn="ctr"/>
              <a:endParaRPr lang="pt-BR" sz="1400" dirty="0">
                <a:solidFill>
                  <a:schemeClr val="tx1"/>
                </a:solidFill>
              </a:endParaRPr>
            </a:p>
          </p:txBody>
        </p:sp>
        <p:sp>
          <p:nvSpPr>
            <p:cNvPr id="30" name="CaixaDeTexto 29"/>
            <p:cNvSpPr txBox="1"/>
            <p:nvPr/>
          </p:nvSpPr>
          <p:spPr>
            <a:xfrm>
              <a:off x="254872" y="533674"/>
              <a:ext cx="1125148" cy="554010"/>
            </a:xfrm>
            <a:prstGeom prst="rect">
              <a:avLst/>
            </a:prstGeom>
            <a:noFill/>
          </p:spPr>
          <p:txBody>
            <a:bodyPr wrap="square" rtlCol="0">
              <a:spAutoFit/>
            </a:bodyPr>
            <a:lstStyle/>
            <a:p>
              <a:r>
                <a:rPr lang="pt-BR" b="1" dirty="0" smtClean="0">
                  <a:latin typeface="+mn-lt"/>
                </a:rPr>
                <a:t>2011</a:t>
              </a:r>
              <a:endParaRPr lang="pt-BR" b="1" dirty="0">
                <a:latin typeface="+mn-lt"/>
              </a:endParaRPr>
            </a:p>
          </p:txBody>
        </p:sp>
      </p:grpSp>
      <p:grpSp>
        <p:nvGrpSpPr>
          <p:cNvPr id="31" name="Grupo 30"/>
          <p:cNvGrpSpPr/>
          <p:nvPr/>
        </p:nvGrpSpPr>
        <p:grpSpPr>
          <a:xfrm>
            <a:off x="785786" y="64382"/>
            <a:ext cx="3202739" cy="1063782"/>
            <a:chOff x="2214546" y="64382"/>
            <a:chExt cx="3202739" cy="1063782"/>
          </a:xfrm>
        </p:grpSpPr>
        <p:sp>
          <p:nvSpPr>
            <p:cNvPr id="32" name="Retângulo de cantos arredondados 31">
              <a:hlinkClick r:id="" action="ppaction://noaction"/>
            </p:cNvPr>
            <p:cNvSpPr/>
            <p:nvPr/>
          </p:nvSpPr>
          <p:spPr>
            <a:xfrm>
              <a:off x="2988394" y="64382"/>
              <a:ext cx="2428891" cy="1063782"/>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r>
                <a:rPr lang="pt-BR" sz="1400" b="1" dirty="0">
                  <a:solidFill>
                    <a:schemeClr val="tx1"/>
                  </a:solidFill>
                </a:rPr>
                <a:t>CBO 192/2012</a:t>
              </a:r>
            </a:p>
            <a:p>
              <a:pPr algn="ctr"/>
              <a:r>
                <a:rPr lang="pt-BR" sz="1300" dirty="0">
                  <a:solidFill>
                    <a:schemeClr val="tx1"/>
                  </a:solidFill>
                </a:rPr>
                <a:t>Reconhecimento da Ocupação</a:t>
              </a:r>
            </a:p>
            <a:p>
              <a:pPr algn="ctr"/>
              <a:r>
                <a:rPr lang="pt-BR" sz="1300" dirty="0">
                  <a:solidFill>
                    <a:schemeClr val="tx1"/>
                  </a:solidFill>
                </a:rPr>
                <a:t>CATADORES DE MATERIAIS </a:t>
              </a:r>
              <a:r>
                <a:rPr lang="pt-BR" sz="1300" dirty="0" smtClean="0">
                  <a:solidFill>
                    <a:schemeClr val="tx1"/>
                  </a:solidFill>
                </a:rPr>
                <a:t>RECICLÁVIES</a:t>
              </a:r>
              <a:endParaRPr lang="pt-BR" sz="1300" dirty="0">
                <a:solidFill>
                  <a:schemeClr val="tx1"/>
                </a:solidFill>
              </a:endParaRPr>
            </a:p>
          </p:txBody>
        </p:sp>
        <p:sp>
          <p:nvSpPr>
            <p:cNvPr id="33" name="CaixaDeTexto 32"/>
            <p:cNvSpPr txBox="1"/>
            <p:nvPr/>
          </p:nvSpPr>
          <p:spPr>
            <a:xfrm>
              <a:off x="2214546" y="350645"/>
              <a:ext cx="684603" cy="369332"/>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pt-BR" sz="1800" b="1" dirty="0" smtClean="0">
                  <a:latin typeface="+mn-lt"/>
                </a:rPr>
                <a:t>2002</a:t>
              </a:r>
              <a:endParaRPr lang="pt-BR" sz="1800" b="1" dirty="0">
                <a:latin typeface="+mn-l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strVal val="#ppt_w*0.70"/>
                                          </p:val>
                                        </p:tav>
                                        <p:tav tm="100000">
                                          <p:val>
                                            <p:strVal val="#ppt_w"/>
                                          </p:val>
                                        </p:tav>
                                      </p:tavLst>
                                    </p:anim>
                                    <p:anim calcmode="lin" valueType="num">
                                      <p:cBhvr>
                                        <p:cTn id="15" dur="1000" fill="hold"/>
                                        <p:tgtEl>
                                          <p:spTgt spid="7"/>
                                        </p:tgtEl>
                                        <p:attrNameLst>
                                          <p:attrName>ppt_h</p:attrName>
                                        </p:attrNameLst>
                                      </p:cBhvr>
                                      <p:tavLst>
                                        <p:tav tm="0">
                                          <p:val>
                                            <p:strVal val="#ppt_h"/>
                                          </p:val>
                                        </p:tav>
                                        <p:tav tm="100000">
                                          <p:val>
                                            <p:strVal val="#ppt_h"/>
                                          </p:val>
                                        </p:tav>
                                      </p:tavLst>
                                    </p:anim>
                                    <p:animEffect transition="in" filter="fade">
                                      <p:cBhvr>
                                        <p:cTn id="16" dur="1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1000" fill="hold"/>
                                        <p:tgtEl>
                                          <p:spTgt spid="10"/>
                                        </p:tgtEl>
                                        <p:attrNameLst>
                                          <p:attrName>ppt_w</p:attrName>
                                        </p:attrNameLst>
                                      </p:cBhvr>
                                      <p:tavLst>
                                        <p:tav tm="0">
                                          <p:val>
                                            <p:strVal val="#ppt_w*0.70"/>
                                          </p:val>
                                        </p:tav>
                                        <p:tav tm="100000">
                                          <p:val>
                                            <p:strVal val="#ppt_w"/>
                                          </p:val>
                                        </p:tav>
                                      </p:tavLst>
                                    </p:anim>
                                    <p:anim calcmode="lin" valueType="num">
                                      <p:cBhvr>
                                        <p:cTn id="22" dur="1000" fill="hold"/>
                                        <p:tgtEl>
                                          <p:spTgt spid="10"/>
                                        </p:tgtEl>
                                        <p:attrNameLst>
                                          <p:attrName>ppt_h</p:attrName>
                                        </p:attrNameLst>
                                      </p:cBhvr>
                                      <p:tavLst>
                                        <p:tav tm="0">
                                          <p:val>
                                            <p:strVal val="#ppt_h"/>
                                          </p:val>
                                        </p:tav>
                                        <p:tav tm="100000">
                                          <p:val>
                                            <p:strVal val="#ppt_h"/>
                                          </p:val>
                                        </p:tav>
                                      </p:tavLst>
                                    </p:anim>
                                    <p:animEffect transition="in" filter="fade">
                                      <p:cBhvr>
                                        <p:cTn id="23" dur="10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p:cTn id="28" dur="1000" fill="hold"/>
                                        <p:tgtEl>
                                          <p:spTgt spid="13"/>
                                        </p:tgtEl>
                                        <p:attrNameLst>
                                          <p:attrName>ppt_w</p:attrName>
                                        </p:attrNameLst>
                                      </p:cBhvr>
                                      <p:tavLst>
                                        <p:tav tm="0">
                                          <p:val>
                                            <p:strVal val="#ppt_w*0.70"/>
                                          </p:val>
                                        </p:tav>
                                        <p:tav tm="100000">
                                          <p:val>
                                            <p:strVal val="#ppt_w"/>
                                          </p:val>
                                        </p:tav>
                                      </p:tavLst>
                                    </p:anim>
                                    <p:anim calcmode="lin" valueType="num">
                                      <p:cBhvr>
                                        <p:cTn id="29" dur="1000" fill="hold"/>
                                        <p:tgtEl>
                                          <p:spTgt spid="13"/>
                                        </p:tgtEl>
                                        <p:attrNameLst>
                                          <p:attrName>ppt_h</p:attrName>
                                        </p:attrNameLst>
                                      </p:cBhvr>
                                      <p:tavLst>
                                        <p:tav tm="0">
                                          <p:val>
                                            <p:strVal val="#ppt_h"/>
                                          </p:val>
                                        </p:tav>
                                        <p:tav tm="100000">
                                          <p:val>
                                            <p:strVal val="#ppt_h"/>
                                          </p:val>
                                        </p:tav>
                                      </p:tavLst>
                                    </p:anim>
                                    <p:animEffect transition="in" filter="fade">
                                      <p:cBhvr>
                                        <p:cTn id="30" dur="10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 calcmode="lin" valueType="num">
                                      <p:cBhvr>
                                        <p:cTn id="35" dur="1000" fill="hold"/>
                                        <p:tgtEl>
                                          <p:spTgt spid="16"/>
                                        </p:tgtEl>
                                        <p:attrNameLst>
                                          <p:attrName>ppt_w</p:attrName>
                                        </p:attrNameLst>
                                      </p:cBhvr>
                                      <p:tavLst>
                                        <p:tav tm="0">
                                          <p:val>
                                            <p:strVal val="#ppt_w*0.70"/>
                                          </p:val>
                                        </p:tav>
                                        <p:tav tm="100000">
                                          <p:val>
                                            <p:strVal val="#ppt_w"/>
                                          </p:val>
                                        </p:tav>
                                      </p:tavLst>
                                    </p:anim>
                                    <p:anim calcmode="lin" valueType="num">
                                      <p:cBhvr>
                                        <p:cTn id="36" dur="1000" fill="hold"/>
                                        <p:tgtEl>
                                          <p:spTgt spid="16"/>
                                        </p:tgtEl>
                                        <p:attrNameLst>
                                          <p:attrName>ppt_h</p:attrName>
                                        </p:attrNameLst>
                                      </p:cBhvr>
                                      <p:tavLst>
                                        <p:tav tm="0">
                                          <p:val>
                                            <p:strVal val="#ppt_h"/>
                                          </p:val>
                                        </p:tav>
                                        <p:tav tm="100000">
                                          <p:val>
                                            <p:strVal val="#ppt_h"/>
                                          </p:val>
                                        </p:tav>
                                      </p:tavLst>
                                    </p:anim>
                                    <p:animEffect transition="in" filter="fade">
                                      <p:cBhvr>
                                        <p:cTn id="37" dur="10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 calcmode="lin" valueType="num">
                                      <p:cBhvr>
                                        <p:cTn id="42" dur="1000" fill="hold"/>
                                        <p:tgtEl>
                                          <p:spTgt spid="19"/>
                                        </p:tgtEl>
                                        <p:attrNameLst>
                                          <p:attrName>ppt_w</p:attrName>
                                        </p:attrNameLst>
                                      </p:cBhvr>
                                      <p:tavLst>
                                        <p:tav tm="0">
                                          <p:val>
                                            <p:strVal val="#ppt_w*0.70"/>
                                          </p:val>
                                        </p:tav>
                                        <p:tav tm="100000">
                                          <p:val>
                                            <p:strVal val="#ppt_w"/>
                                          </p:val>
                                        </p:tav>
                                      </p:tavLst>
                                    </p:anim>
                                    <p:anim calcmode="lin" valueType="num">
                                      <p:cBhvr>
                                        <p:cTn id="43" dur="1000" fill="hold"/>
                                        <p:tgtEl>
                                          <p:spTgt spid="19"/>
                                        </p:tgtEl>
                                        <p:attrNameLst>
                                          <p:attrName>ppt_h</p:attrName>
                                        </p:attrNameLst>
                                      </p:cBhvr>
                                      <p:tavLst>
                                        <p:tav tm="0">
                                          <p:val>
                                            <p:strVal val="#ppt_h"/>
                                          </p:val>
                                        </p:tav>
                                        <p:tav tm="100000">
                                          <p:val>
                                            <p:strVal val="#ppt_h"/>
                                          </p:val>
                                        </p:tav>
                                      </p:tavLst>
                                    </p:anim>
                                    <p:animEffect transition="in" filter="fade">
                                      <p:cBhvr>
                                        <p:cTn id="44" dur="1000"/>
                                        <p:tgtEl>
                                          <p:spTgt spid="19"/>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nodeType="clickEffect">
                                  <p:stCondLst>
                                    <p:cond delay="0"/>
                                  </p:stCondLst>
                                  <p:childTnLst>
                                    <p:set>
                                      <p:cBhvr>
                                        <p:cTn id="48" dur="1" fill="hold">
                                          <p:stCondLst>
                                            <p:cond delay="0"/>
                                          </p:stCondLst>
                                        </p:cTn>
                                        <p:tgtEl>
                                          <p:spTgt spid="22"/>
                                        </p:tgtEl>
                                        <p:attrNameLst>
                                          <p:attrName>style.visibility</p:attrName>
                                        </p:attrNameLst>
                                      </p:cBhvr>
                                      <p:to>
                                        <p:strVal val="visible"/>
                                      </p:to>
                                    </p:set>
                                    <p:anim calcmode="lin" valueType="num">
                                      <p:cBhvr>
                                        <p:cTn id="49" dur="1000" fill="hold"/>
                                        <p:tgtEl>
                                          <p:spTgt spid="22"/>
                                        </p:tgtEl>
                                        <p:attrNameLst>
                                          <p:attrName>ppt_w</p:attrName>
                                        </p:attrNameLst>
                                      </p:cBhvr>
                                      <p:tavLst>
                                        <p:tav tm="0">
                                          <p:val>
                                            <p:strVal val="#ppt_w*0.70"/>
                                          </p:val>
                                        </p:tav>
                                        <p:tav tm="100000">
                                          <p:val>
                                            <p:strVal val="#ppt_w"/>
                                          </p:val>
                                        </p:tav>
                                      </p:tavLst>
                                    </p:anim>
                                    <p:anim calcmode="lin" valueType="num">
                                      <p:cBhvr>
                                        <p:cTn id="50" dur="1000" fill="hold"/>
                                        <p:tgtEl>
                                          <p:spTgt spid="22"/>
                                        </p:tgtEl>
                                        <p:attrNameLst>
                                          <p:attrName>ppt_h</p:attrName>
                                        </p:attrNameLst>
                                      </p:cBhvr>
                                      <p:tavLst>
                                        <p:tav tm="0">
                                          <p:val>
                                            <p:strVal val="#ppt_h"/>
                                          </p:val>
                                        </p:tav>
                                        <p:tav tm="100000">
                                          <p:val>
                                            <p:strVal val="#ppt_h"/>
                                          </p:val>
                                        </p:tav>
                                      </p:tavLst>
                                    </p:anim>
                                    <p:animEffect transition="in" filter="fade">
                                      <p:cBhvr>
                                        <p:cTn id="51" dur="1000"/>
                                        <p:tgtEl>
                                          <p:spTgt spid="22"/>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nodeType="clickEffect">
                                  <p:stCondLst>
                                    <p:cond delay="0"/>
                                  </p:stCondLst>
                                  <p:childTnLst>
                                    <p:set>
                                      <p:cBhvr>
                                        <p:cTn id="55" dur="1" fill="hold">
                                          <p:stCondLst>
                                            <p:cond delay="0"/>
                                          </p:stCondLst>
                                        </p:cTn>
                                        <p:tgtEl>
                                          <p:spTgt spid="25"/>
                                        </p:tgtEl>
                                        <p:attrNameLst>
                                          <p:attrName>style.visibility</p:attrName>
                                        </p:attrNameLst>
                                      </p:cBhvr>
                                      <p:to>
                                        <p:strVal val="visible"/>
                                      </p:to>
                                    </p:set>
                                    <p:anim calcmode="lin" valueType="num">
                                      <p:cBhvr>
                                        <p:cTn id="56" dur="1000" fill="hold"/>
                                        <p:tgtEl>
                                          <p:spTgt spid="25"/>
                                        </p:tgtEl>
                                        <p:attrNameLst>
                                          <p:attrName>ppt_w</p:attrName>
                                        </p:attrNameLst>
                                      </p:cBhvr>
                                      <p:tavLst>
                                        <p:tav tm="0">
                                          <p:val>
                                            <p:strVal val="#ppt_w*0.70"/>
                                          </p:val>
                                        </p:tav>
                                        <p:tav tm="100000">
                                          <p:val>
                                            <p:strVal val="#ppt_w"/>
                                          </p:val>
                                        </p:tav>
                                      </p:tavLst>
                                    </p:anim>
                                    <p:anim calcmode="lin" valueType="num">
                                      <p:cBhvr>
                                        <p:cTn id="57" dur="1000" fill="hold"/>
                                        <p:tgtEl>
                                          <p:spTgt spid="25"/>
                                        </p:tgtEl>
                                        <p:attrNameLst>
                                          <p:attrName>ppt_h</p:attrName>
                                        </p:attrNameLst>
                                      </p:cBhvr>
                                      <p:tavLst>
                                        <p:tav tm="0">
                                          <p:val>
                                            <p:strVal val="#ppt_h"/>
                                          </p:val>
                                        </p:tav>
                                        <p:tav tm="100000">
                                          <p:val>
                                            <p:strVal val="#ppt_h"/>
                                          </p:val>
                                        </p:tav>
                                      </p:tavLst>
                                    </p:anim>
                                    <p:animEffect transition="in" filter="fade">
                                      <p:cBhvr>
                                        <p:cTn id="58" dur="1000"/>
                                        <p:tgtEl>
                                          <p:spTgt spid="25"/>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nodeType="clickEffect">
                                  <p:stCondLst>
                                    <p:cond delay="0"/>
                                  </p:stCondLst>
                                  <p:childTnLst>
                                    <p:set>
                                      <p:cBhvr>
                                        <p:cTn id="62" dur="1" fill="hold">
                                          <p:stCondLst>
                                            <p:cond delay="0"/>
                                          </p:stCondLst>
                                        </p:cTn>
                                        <p:tgtEl>
                                          <p:spTgt spid="28"/>
                                        </p:tgtEl>
                                        <p:attrNameLst>
                                          <p:attrName>style.visibility</p:attrName>
                                        </p:attrNameLst>
                                      </p:cBhvr>
                                      <p:to>
                                        <p:strVal val="visible"/>
                                      </p:to>
                                    </p:set>
                                    <p:anim calcmode="lin" valueType="num">
                                      <p:cBhvr>
                                        <p:cTn id="63" dur="1000" fill="hold"/>
                                        <p:tgtEl>
                                          <p:spTgt spid="28"/>
                                        </p:tgtEl>
                                        <p:attrNameLst>
                                          <p:attrName>ppt_w</p:attrName>
                                        </p:attrNameLst>
                                      </p:cBhvr>
                                      <p:tavLst>
                                        <p:tav tm="0">
                                          <p:val>
                                            <p:strVal val="#ppt_w*0.70"/>
                                          </p:val>
                                        </p:tav>
                                        <p:tav tm="100000">
                                          <p:val>
                                            <p:strVal val="#ppt_w"/>
                                          </p:val>
                                        </p:tav>
                                      </p:tavLst>
                                    </p:anim>
                                    <p:anim calcmode="lin" valueType="num">
                                      <p:cBhvr>
                                        <p:cTn id="64" dur="1000" fill="hold"/>
                                        <p:tgtEl>
                                          <p:spTgt spid="28"/>
                                        </p:tgtEl>
                                        <p:attrNameLst>
                                          <p:attrName>ppt_h</p:attrName>
                                        </p:attrNameLst>
                                      </p:cBhvr>
                                      <p:tavLst>
                                        <p:tav tm="0">
                                          <p:val>
                                            <p:strVal val="#ppt_h"/>
                                          </p:val>
                                        </p:tav>
                                        <p:tav tm="100000">
                                          <p:val>
                                            <p:strVal val="#ppt_h"/>
                                          </p:val>
                                        </p:tav>
                                      </p:tavLst>
                                    </p:anim>
                                    <p:animEffect transition="in" filter="fade">
                                      <p:cBhvr>
                                        <p:cTn id="65"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nvGraphicFramePr>
        <p:xfrm>
          <a:off x="1643042" y="1428736"/>
          <a:ext cx="6096000" cy="274320"/>
        </p:xfrm>
        <a:graphic>
          <a:graphicData uri="http://schemas.openxmlformats.org/drawingml/2006/table">
            <a:tbl>
              <a:tblPr/>
              <a:tblGrid>
                <a:gridCol w="3143272"/>
                <a:gridCol w="2952728"/>
              </a:tblGrid>
              <a:tr h="180975">
                <a:tc>
                  <a:txBody>
                    <a:bodyPr/>
                    <a:lstStyle/>
                    <a:p>
                      <a:endParaRPr lang="pt-BR" dirty="0"/>
                    </a:p>
                  </a:txBody>
                  <a:tcPr marL="0" marR="0" marT="0" marB="0" anchor="ctr">
                    <a:lnL>
                      <a:noFill/>
                    </a:lnL>
                    <a:lnR>
                      <a:noFill/>
                    </a:lnR>
                    <a:lnT>
                      <a:noFill/>
                    </a:lnT>
                    <a:lnB>
                      <a:noFill/>
                    </a:lnB>
                  </a:tcPr>
                </a:tc>
                <a:tc>
                  <a:txBody>
                    <a:bodyPr/>
                    <a:lstStyle/>
                    <a:p>
                      <a:pPr algn="just"/>
                      <a:endParaRPr lang="pt-BR" dirty="0"/>
                    </a:p>
                  </a:txBody>
                  <a:tcPr marL="0" marR="0" marT="0" marB="0" anchor="ctr">
                    <a:lnL>
                      <a:noFill/>
                    </a:lnL>
                    <a:lnR>
                      <a:noFill/>
                    </a:lnR>
                    <a:lnT>
                      <a:noFill/>
                    </a:lnT>
                    <a:lnB>
                      <a:noFill/>
                    </a:lnB>
                  </a:tcPr>
                </a:tc>
              </a:tr>
            </a:tbl>
          </a:graphicData>
        </a:graphic>
      </p:graphicFrame>
      <p:sp>
        <p:nvSpPr>
          <p:cNvPr id="4" name="Retângulo 3"/>
          <p:cNvSpPr/>
          <p:nvPr/>
        </p:nvSpPr>
        <p:spPr>
          <a:xfrm>
            <a:off x="571472" y="571480"/>
            <a:ext cx="8072494" cy="1477328"/>
          </a:xfrm>
          <a:prstGeom prst="rect">
            <a:avLst/>
          </a:prstGeom>
        </p:spPr>
        <p:txBody>
          <a:bodyPr wrap="square">
            <a:spAutoFit/>
          </a:bodyPr>
          <a:lstStyle/>
          <a:p>
            <a:pPr algn="ctr"/>
            <a:r>
              <a:rPr lang="pt-BR" b="1" dirty="0" smtClean="0">
                <a:solidFill>
                  <a:srgbClr val="000080"/>
                </a:solidFill>
              </a:rPr>
              <a:t>DECRETO Nº 7.405, DE 23 DE DEZEMBRO DE 2010</a:t>
            </a:r>
          </a:p>
          <a:p>
            <a:pPr algn="ctr"/>
            <a:endParaRPr lang="pt-BR" b="1" dirty="0" smtClean="0">
              <a:solidFill>
                <a:srgbClr val="000080"/>
              </a:solidFill>
            </a:endParaRPr>
          </a:p>
          <a:p>
            <a:pPr algn="just"/>
            <a:r>
              <a:rPr lang="pt-BR" dirty="0" smtClean="0">
                <a:solidFill>
                  <a:srgbClr val="800000"/>
                </a:solidFill>
                <a:latin typeface="Arial"/>
              </a:rPr>
              <a:t>Institui o Programa Pró-Catador, renomeia e dispõe sobre a organização e funcionamento do Comitê Interministerial para Inclusão Social e Econômica dos Catadores de Materiais Reutilizáveis e Recicláveis - CIISC</a:t>
            </a:r>
            <a:endParaRPr lang="pt-BR" dirty="0"/>
          </a:p>
        </p:txBody>
      </p:sp>
      <p:sp>
        <p:nvSpPr>
          <p:cNvPr id="5" name="Retângulo 4"/>
          <p:cNvSpPr/>
          <p:nvPr/>
        </p:nvSpPr>
        <p:spPr>
          <a:xfrm>
            <a:off x="142844" y="2357430"/>
            <a:ext cx="8786874" cy="2585323"/>
          </a:xfrm>
          <a:prstGeom prst="rect">
            <a:avLst/>
          </a:prstGeom>
        </p:spPr>
        <p:txBody>
          <a:bodyPr wrap="square">
            <a:spAutoFit/>
          </a:bodyPr>
          <a:lstStyle/>
          <a:p>
            <a:pPr algn="just"/>
            <a:r>
              <a:rPr lang="pt-BR" b="1" dirty="0" smtClean="0">
                <a:solidFill>
                  <a:srgbClr val="800000"/>
                </a:solidFill>
                <a:latin typeface="Arial"/>
              </a:rPr>
              <a:t>Programa Pró-Catador </a:t>
            </a:r>
            <a:r>
              <a:rPr lang="pt-BR" dirty="0" smtClean="0">
                <a:latin typeface="Arial"/>
              </a:rPr>
              <a:t>instituído com a </a:t>
            </a:r>
            <a:r>
              <a:rPr lang="pt-BR" dirty="0" smtClean="0"/>
              <a:t>finalidade de integrar e articular as ações do Governo Federal voltadas ao apoio e ao fomento à organização produtiva dos catadores de materiais reutilizáveis e recicláveis, à melhoria das condições de trabalho, à ampliação das oportunidades de inclusão social e econômica e à expansão da coleta seletiva de resíduos sólidos, da reutilização e da reciclagem por meio da atuação desse segmento.</a:t>
            </a:r>
          </a:p>
          <a:p>
            <a:pPr algn="just"/>
            <a:endParaRPr lang="pt-BR" dirty="0" smtClean="0"/>
          </a:p>
          <a:p>
            <a:pPr algn="just"/>
            <a:r>
              <a:rPr lang="pt-BR" b="1" dirty="0" smtClean="0">
                <a:solidFill>
                  <a:srgbClr val="800000"/>
                </a:solidFill>
                <a:latin typeface="Arial"/>
              </a:rPr>
              <a:t>Comitê Interministerial </a:t>
            </a:r>
            <a:r>
              <a:rPr lang="pt-BR" dirty="0" smtClean="0"/>
              <a:t>coordenará a execução e realizará o monitoramento do Programa Pró-Catador</a:t>
            </a:r>
            <a:endParaRPr lang="pt-B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p:cNvGraphicFramePr/>
          <p:nvPr>
            <p:extLst>
              <p:ext uri="{D42A27DB-BD31-4B8C-83A1-F6EECF244321}">
                <p14:modId xmlns="" xmlns:p14="http://schemas.microsoft.com/office/powerpoint/2010/main" val="1096807260"/>
              </p:ext>
            </p:extLst>
          </p:nvPr>
        </p:nvGraphicFramePr>
        <p:xfrm>
          <a:off x="785786" y="357166"/>
          <a:ext cx="7715304" cy="56436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eta em curva para a direita 2"/>
          <p:cNvSpPr/>
          <p:nvPr/>
        </p:nvSpPr>
        <p:spPr>
          <a:xfrm>
            <a:off x="1214414" y="1196752"/>
            <a:ext cx="864096" cy="4392488"/>
          </a:xfrm>
          <a:prstGeom prst="curvedRightArrow">
            <a:avLst>
              <a:gd name="adj1" fmla="val 25807"/>
              <a:gd name="adj2" fmla="val 50000"/>
              <a:gd name="adj3" fmla="val 25000"/>
            </a:avLst>
          </a:prstGeom>
          <a:solidFill>
            <a:srgbClr val="30DCDC">
              <a:alpha val="38000"/>
            </a:srgbClr>
          </a:solidFill>
          <a:ln>
            <a:solidFill>
              <a:srgbClr val="30DCD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chemeClr val="tx1"/>
              </a:solidFill>
            </a:endParaRPr>
          </a:p>
        </p:txBody>
      </p:sp>
      <p:sp>
        <p:nvSpPr>
          <p:cNvPr id="4" name="Seta em curva para a direita 3"/>
          <p:cNvSpPr/>
          <p:nvPr/>
        </p:nvSpPr>
        <p:spPr>
          <a:xfrm rot="10800000">
            <a:off x="7072331" y="1108214"/>
            <a:ext cx="864096" cy="4392488"/>
          </a:xfrm>
          <a:prstGeom prst="curvedRightArrow">
            <a:avLst>
              <a:gd name="adj1" fmla="val 25807"/>
              <a:gd name="adj2" fmla="val 50000"/>
              <a:gd name="adj3" fmla="val 25000"/>
            </a:avLst>
          </a:prstGeom>
          <a:solidFill>
            <a:srgbClr val="30DCDC">
              <a:alpha val="35000"/>
            </a:srgbClr>
          </a:solidFill>
          <a:ln>
            <a:solidFill>
              <a:srgbClr val="30DCD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8"/>
          <p:cNvGrpSpPr/>
          <p:nvPr/>
        </p:nvGrpSpPr>
        <p:grpSpPr>
          <a:xfrm>
            <a:off x="0" y="0"/>
            <a:ext cx="9144000" cy="639852"/>
            <a:chOff x="0" y="0"/>
            <a:chExt cx="9144000" cy="639852"/>
          </a:xfrm>
          <a:solidFill>
            <a:schemeClr val="accent1">
              <a:lumMod val="60000"/>
              <a:lumOff val="40000"/>
            </a:schemeClr>
          </a:solidFill>
        </p:grpSpPr>
        <p:sp>
          <p:nvSpPr>
            <p:cNvPr id="5" name="Retângulo 4"/>
            <p:cNvSpPr/>
            <p:nvPr/>
          </p:nvSpPr>
          <p:spPr>
            <a:xfrm>
              <a:off x="0" y="0"/>
              <a:ext cx="9144000" cy="620688"/>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pt-BR" dirty="0">
                <a:solidFill>
                  <a:schemeClr val="bg1"/>
                </a:solidFill>
              </a:endParaRPr>
            </a:p>
          </p:txBody>
        </p:sp>
        <p:sp>
          <p:nvSpPr>
            <p:cNvPr id="6" name="CaixaDeTexto 5"/>
            <p:cNvSpPr txBox="1"/>
            <p:nvPr/>
          </p:nvSpPr>
          <p:spPr>
            <a:xfrm>
              <a:off x="0" y="116632"/>
              <a:ext cx="9144000" cy="523220"/>
            </a:xfrm>
            <a:prstGeom prst="rect">
              <a:avLst/>
            </a:prstGeom>
            <a:ln>
              <a:noFill/>
            </a:ln>
          </p:spPr>
          <p:style>
            <a:lnRef idx="3">
              <a:schemeClr val="lt1"/>
            </a:lnRef>
            <a:fillRef idx="1">
              <a:schemeClr val="accent1"/>
            </a:fillRef>
            <a:effectRef idx="1">
              <a:schemeClr val="accent1"/>
            </a:effectRef>
            <a:fontRef idx="minor">
              <a:schemeClr val="lt1"/>
            </a:fontRef>
          </p:style>
          <p:txBody>
            <a:bodyPr wrap="square" rtlCol="0">
              <a:spAutoFit/>
            </a:bodyPr>
            <a:lstStyle/>
            <a:p>
              <a:r>
                <a:rPr lang="pt-BR" sz="2800" b="1" dirty="0" smtClean="0">
                  <a:solidFill>
                    <a:schemeClr val="bg1"/>
                  </a:solidFill>
                </a:rPr>
                <a:t>PROGRAMAS DE RESÍDUOS SÓLIDOS - FUNASA</a:t>
              </a:r>
              <a:endParaRPr lang="pt-BR" sz="2800" b="1" dirty="0">
                <a:solidFill>
                  <a:schemeClr val="bg1"/>
                </a:solidFill>
              </a:endParaRPr>
            </a:p>
          </p:txBody>
        </p:sp>
      </p:grpSp>
      <p:graphicFrame>
        <p:nvGraphicFramePr>
          <p:cNvPr id="12" name="Diagrama 11"/>
          <p:cNvGraphicFramePr/>
          <p:nvPr/>
        </p:nvGraphicFramePr>
        <p:xfrm>
          <a:off x="428596" y="1428736"/>
          <a:ext cx="8501122" cy="15001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Diagrama 12"/>
          <p:cNvGraphicFramePr/>
          <p:nvPr/>
        </p:nvGraphicFramePr>
        <p:xfrm>
          <a:off x="428596" y="3357562"/>
          <a:ext cx="8501122" cy="150019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p:cNvSpPr txBox="1"/>
          <p:nvPr/>
        </p:nvSpPr>
        <p:spPr>
          <a:xfrm>
            <a:off x="-32" y="-24"/>
            <a:ext cx="9144000" cy="523220"/>
          </a:xfrm>
          <a:prstGeom prst="rect">
            <a:avLst/>
          </a:prstGeom>
          <a:ln>
            <a:noFill/>
          </a:ln>
        </p:spPr>
        <p:style>
          <a:lnRef idx="3">
            <a:schemeClr val="lt1"/>
          </a:lnRef>
          <a:fillRef idx="1">
            <a:schemeClr val="accent1"/>
          </a:fillRef>
          <a:effectRef idx="1">
            <a:schemeClr val="accent1"/>
          </a:effectRef>
          <a:fontRef idx="minor">
            <a:schemeClr val="lt1"/>
          </a:fontRef>
        </p:style>
        <p:txBody>
          <a:bodyPr wrap="square" rtlCol="0">
            <a:spAutoFit/>
          </a:bodyPr>
          <a:lstStyle/>
          <a:p>
            <a:r>
              <a:rPr lang="pt-BR" sz="2800" b="1" dirty="0" smtClean="0">
                <a:solidFill>
                  <a:schemeClr val="bg1"/>
                </a:solidFill>
              </a:rPr>
              <a:t>20AM – COLETA E RECICLAGEM DE MATERIAIS</a:t>
            </a:r>
            <a:endParaRPr lang="pt-BR" sz="2800" b="1" dirty="0">
              <a:solidFill>
                <a:schemeClr val="bg1"/>
              </a:solidFill>
            </a:endParaRPr>
          </a:p>
        </p:txBody>
      </p:sp>
      <p:graphicFrame>
        <p:nvGraphicFramePr>
          <p:cNvPr id="5" name="Tabela 4"/>
          <p:cNvGraphicFramePr>
            <a:graphicFrameLocks noGrp="1"/>
          </p:cNvGraphicFramePr>
          <p:nvPr/>
        </p:nvGraphicFramePr>
        <p:xfrm>
          <a:off x="928662" y="2428868"/>
          <a:ext cx="6929486" cy="2776548"/>
        </p:xfrm>
        <a:graphic>
          <a:graphicData uri="http://schemas.openxmlformats.org/drawingml/2006/table">
            <a:tbl>
              <a:tblPr>
                <a:tableStyleId>{8799B23B-EC83-4686-B30A-512413B5E67A}</a:tableStyleId>
              </a:tblPr>
              <a:tblGrid>
                <a:gridCol w="2050782"/>
                <a:gridCol w="2878440"/>
                <a:gridCol w="2000264"/>
              </a:tblGrid>
              <a:tr h="793298">
                <a:tc>
                  <a:txBody>
                    <a:bodyPr/>
                    <a:lstStyle/>
                    <a:p>
                      <a:pPr algn="ctr" fontAlgn="b"/>
                      <a:r>
                        <a:rPr lang="pt-BR" sz="2000" u="none" strike="noStrike" dirty="0" smtClean="0"/>
                        <a:t>Ano</a:t>
                      </a:r>
                      <a:endParaRPr lang="pt-BR" sz="2000" b="0" i="0" u="none" strike="noStrike" dirty="0">
                        <a:solidFill>
                          <a:srgbClr val="000000"/>
                        </a:solidFill>
                        <a:latin typeface="Calibri"/>
                      </a:endParaRPr>
                    </a:p>
                  </a:txBody>
                  <a:tcPr marL="0" marR="0" marT="0" marB="0" anchor="b"/>
                </a:tc>
                <a:tc>
                  <a:txBody>
                    <a:bodyPr/>
                    <a:lstStyle/>
                    <a:p>
                      <a:pPr algn="ctr" fontAlgn="b"/>
                      <a:r>
                        <a:rPr lang="pt-BR" sz="2000" u="none" strike="noStrike" dirty="0" smtClean="0"/>
                        <a:t>Repasse</a:t>
                      </a:r>
                      <a:endParaRPr lang="pt-BR" sz="2000" b="0" i="0" u="none" strike="noStrike" dirty="0">
                        <a:solidFill>
                          <a:srgbClr val="000000"/>
                        </a:solidFill>
                        <a:latin typeface="Calibri"/>
                      </a:endParaRPr>
                    </a:p>
                  </a:txBody>
                  <a:tcPr marL="0" marR="0" marT="0" marB="0" anchor="b"/>
                </a:tc>
                <a:tc>
                  <a:txBody>
                    <a:bodyPr/>
                    <a:lstStyle/>
                    <a:p>
                      <a:pPr algn="ctr" fontAlgn="b"/>
                      <a:r>
                        <a:rPr lang="pt-BR" sz="2000" u="none" strike="noStrike" dirty="0" smtClean="0"/>
                        <a:t>Nº de Convênios</a:t>
                      </a:r>
                      <a:endParaRPr lang="pt-BR" sz="2000" b="0" i="0" u="none" strike="noStrike" dirty="0">
                        <a:solidFill>
                          <a:srgbClr val="000000"/>
                        </a:solidFill>
                        <a:latin typeface="Calibri"/>
                      </a:endParaRPr>
                    </a:p>
                  </a:txBody>
                  <a:tcPr marL="0" marR="0" marT="0" marB="0" anchor="b"/>
                </a:tc>
              </a:tr>
              <a:tr h="396650">
                <a:tc>
                  <a:txBody>
                    <a:bodyPr/>
                    <a:lstStyle/>
                    <a:p>
                      <a:pPr algn="ctr" fontAlgn="b"/>
                      <a:r>
                        <a:rPr lang="pt-BR" sz="2000" u="none" strike="noStrike" dirty="0"/>
                        <a:t>2009</a:t>
                      </a:r>
                      <a:endParaRPr lang="pt-BR" sz="2000" b="0" i="0" u="none" strike="noStrike" dirty="0">
                        <a:solidFill>
                          <a:srgbClr val="000000"/>
                        </a:solidFill>
                        <a:latin typeface="Calibri"/>
                      </a:endParaRPr>
                    </a:p>
                  </a:txBody>
                  <a:tcPr marL="0" marR="0" marT="0" marB="0" anchor="b"/>
                </a:tc>
                <a:tc>
                  <a:txBody>
                    <a:bodyPr/>
                    <a:lstStyle/>
                    <a:p>
                      <a:pPr algn="ctr" fontAlgn="b"/>
                      <a:r>
                        <a:rPr lang="pt-BR" sz="2000" b="0" i="0" u="none" strike="noStrike" dirty="0">
                          <a:solidFill>
                            <a:srgbClr val="000000"/>
                          </a:solidFill>
                          <a:latin typeface="Calibri"/>
                        </a:rPr>
                        <a:t> R$        16.527.300,99 </a:t>
                      </a:r>
                    </a:p>
                  </a:txBody>
                  <a:tcPr marL="0" marR="0" marT="0" marB="0" anchor="b"/>
                </a:tc>
                <a:tc>
                  <a:txBody>
                    <a:bodyPr/>
                    <a:lstStyle/>
                    <a:p>
                      <a:pPr algn="ctr" fontAlgn="b"/>
                      <a:r>
                        <a:rPr lang="pt-BR" sz="2000" u="none" strike="noStrike" dirty="0"/>
                        <a:t>28</a:t>
                      </a:r>
                      <a:endParaRPr lang="pt-BR" sz="2000" b="0" i="0" u="none" strike="noStrike" dirty="0">
                        <a:solidFill>
                          <a:srgbClr val="000000"/>
                        </a:solidFill>
                        <a:latin typeface="Calibri"/>
                      </a:endParaRPr>
                    </a:p>
                  </a:txBody>
                  <a:tcPr marL="0" marR="0" marT="0" marB="0" anchor="b"/>
                </a:tc>
              </a:tr>
              <a:tr h="396650">
                <a:tc>
                  <a:txBody>
                    <a:bodyPr/>
                    <a:lstStyle/>
                    <a:p>
                      <a:pPr algn="ctr" fontAlgn="b"/>
                      <a:r>
                        <a:rPr lang="pt-BR" sz="2000" u="none" strike="noStrike" dirty="0"/>
                        <a:t>2010</a:t>
                      </a:r>
                      <a:endParaRPr lang="pt-BR" sz="2000" b="0" i="0" u="none" strike="noStrike" dirty="0">
                        <a:solidFill>
                          <a:srgbClr val="000000"/>
                        </a:solidFill>
                        <a:latin typeface="Calibri"/>
                      </a:endParaRPr>
                    </a:p>
                  </a:txBody>
                  <a:tcPr marL="0" marR="0" marT="0" marB="0" anchor="b"/>
                </a:tc>
                <a:tc>
                  <a:txBody>
                    <a:bodyPr/>
                    <a:lstStyle/>
                    <a:p>
                      <a:pPr algn="ctr" fontAlgn="b"/>
                      <a:r>
                        <a:rPr lang="pt-BR" sz="2000" b="0" i="0" u="none" strike="noStrike" dirty="0">
                          <a:solidFill>
                            <a:srgbClr val="000000"/>
                          </a:solidFill>
                          <a:latin typeface="Calibri"/>
                        </a:rPr>
                        <a:t> R$        22.615.428,62 </a:t>
                      </a:r>
                    </a:p>
                  </a:txBody>
                  <a:tcPr marL="0" marR="0" marT="0" marB="0" anchor="b"/>
                </a:tc>
                <a:tc>
                  <a:txBody>
                    <a:bodyPr/>
                    <a:lstStyle/>
                    <a:p>
                      <a:pPr algn="ctr" fontAlgn="b"/>
                      <a:r>
                        <a:rPr lang="pt-BR" sz="2000" u="none" strike="noStrike"/>
                        <a:t>121</a:t>
                      </a:r>
                      <a:endParaRPr lang="pt-BR" sz="2000" b="0" i="0" u="none" strike="noStrike">
                        <a:solidFill>
                          <a:srgbClr val="000000"/>
                        </a:solidFill>
                        <a:latin typeface="Calibri"/>
                      </a:endParaRPr>
                    </a:p>
                  </a:txBody>
                  <a:tcPr marL="0" marR="0" marT="0" marB="0" anchor="b"/>
                </a:tc>
              </a:tr>
              <a:tr h="396650">
                <a:tc>
                  <a:txBody>
                    <a:bodyPr/>
                    <a:lstStyle/>
                    <a:p>
                      <a:pPr algn="ctr" fontAlgn="b"/>
                      <a:r>
                        <a:rPr lang="pt-BR" sz="2000" u="none" strike="noStrike" dirty="0"/>
                        <a:t>2011</a:t>
                      </a:r>
                      <a:endParaRPr lang="pt-BR" sz="2000" b="0" i="0" u="none" strike="noStrike" dirty="0">
                        <a:solidFill>
                          <a:srgbClr val="000000"/>
                        </a:solidFill>
                        <a:latin typeface="Calibri"/>
                      </a:endParaRPr>
                    </a:p>
                  </a:txBody>
                  <a:tcPr marL="0" marR="0" marT="0" marB="0" anchor="b"/>
                </a:tc>
                <a:tc>
                  <a:txBody>
                    <a:bodyPr/>
                    <a:lstStyle/>
                    <a:p>
                      <a:pPr algn="ctr" fontAlgn="b"/>
                      <a:r>
                        <a:rPr lang="pt-BR" sz="2000" b="0" i="0" u="none" strike="noStrike" dirty="0">
                          <a:solidFill>
                            <a:srgbClr val="000000"/>
                          </a:solidFill>
                          <a:latin typeface="Calibri"/>
                        </a:rPr>
                        <a:t> R$          6.401.163,28 </a:t>
                      </a:r>
                    </a:p>
                  </a:txBody>
                  <a:tcPr marL="0" marR="0" marT="0" marB="0" anchor="b"/>
                </a:tc>
                <a:tc>
                  <a:txBody>
                    <a:bodyPr/>
                    <a:lstStyle/>
                    <a:p>
                      <a:pPr algn="ctr" fontAlgn="b"/>
                      <a:r>
                        <a:rPr lang="pt-BR" sz="2000" u="none" strike="noStrike"/>
                        <a:t>38</a:t>
                      </a:r>
                      <a:endParaRPr lang="pt-BR" sz="2000" b="0" i="0" u="none" strike="noStrike">
                        <a:solidFill>
                          <a:srgbClr val="000000"/>
                        </a:solidFill>
                        <a:latin typeface="Calibri"/>
                      </a:endParaRPr>
                    </a:p>
                  </a:txBody>
                  <a:tcPr marL="0" marR="0" marT="0" marB="0" anchor="b"/>
                </a:tc>
              </a:tr>
              <a:tr h="396650">
                <a:tc>
                  <a:txBody>
                    <a:bodyPr/>
                    <a:lstStyle/>
                    <a:p>
                      <a:pPr algn="ctr" fontAlgn="b"/>
                      <a:r>
                        <a:rPr lang="pt-BR" sz="2000" u="none" strike="noStrike" dirty="0"/>
                        <a:t>2012</a:t>
                      </a:r>
                      <a:endParaRPr lang="pt-BR" sz="2000" b="0" i="0" u="none" strike="noStrike" dirty="0">
                        <a:solidFill>
                          <a:srgbClr val="000000"/>
                        </a:solidFill>
                        <a:latin typeface="Calibri"/>
                      </a:endParaRPr>
                    </a:p>
                  </a:txBody>
                  <a:tcPr marL="0" marR="0" marT="0" marB="0" anchor="b"/>
                </a:tc>
                <a:tc>
                  <a:txBody>
                    <a:bodyPr/>
                    <a:lstStyle/>
                    <a:p>
                      <a:pPr algn="ctr" fontAlgn="b"/>
                      <a:r>
                        <a:rPr lang="pt-BR" sz="2000" b="0" i="0" u="none" strike="noStrike" dirty="0">
                          <a:solidFill>
                            <a:srgbClr val="000000"/>
                          </a:solidFill>
                          <a:latin typeface="Calibri"/>
                        </a:rPr>
                        <a:t> R$          2.235.807,83 </a:t>
                      </a:r>
                    </a:p>
                  </a:txBody>
                  <a:tcPr marL="0" marR="0" marT="0" marB="0" anchor="b"/>
                </a:tc>
                <a:tc>
                  <a:txBody>
                    <a:bodyPr/>
                    <a:lstStyle/>
                    <a:p>
                      <a:pPr algn="ctr" fontAlgn="b"/>
                      <a:r>
                        <a:rPr lang="pt-BR" sz="2000" u="none" strike="noStrike" dirty="0"/>
                        <a:t>10</a:t>
                      </a:r>
                      <a:endParaRPr lang="pt-BR" sz="2000" b="0" i="0" u="none" strike="noStrike" dirty="0">
                        <a:solidFill>
                          <a:srgbClr val="000000"/>
                        </a:solidFill>
                        <a:latin typeface="Calibri"/>
                      </a:endParaRPr>
                    </a:p>
                  </a:txBody>
                  <a:tcPr marL="0" marR="0" marT="0" marB="0" anchor="b"/>
                </a:tc>
              </a:tr>
              <a:tr h="396650">
                <a:tc>
                  <a:txBody>
                    <a:bodyPr/>
                    <a:lstStyle/>
                    <a:p>
                      <a:pPr algn="ctr" fontAlgn="b"/>
                      <a:r>
                        <a:rPr lang="pt-BR" sz="2000" u="none" strike="noStrike" dirty="0" smtClean="0"/>
                        <a:t>Total</a:t>
                      </a:r>
                      <a:endParaRPr lang="pt-BR" sz="2000" b="0" i="0" u="none" strike="noStrike" dirty="0">
                        <a:solidFill>
                          <a:srgbClr val="000000"/>
                        </a:solidFill>
                        <a:latin typeface="Calibri"/>
                      </a:endParaRPr>
                    </a:p>
                  </a:txBody>
                  <a:tcPr marL="0" marR="0" marT="0" marB="0" anchor="b"/>
                </a:tc>
                <a:tc>
                  <a:txBody>
                    <a:bodyPr/>
                    <a:lstStyle/>
                    <a:p>
                      <a:pPr algn="ctr" fontAlgn="b"/>
                      <a:r>
                        <a:rPr lang="pt-BR" sz="2000" b="0" i="0" u="none" strike="noStrike" dirty="0">
                          <a:solidFill>
                            <a:srgbClr val="000000"/>
                          </a:solidFill>
                          <a:latin typeface="Calibri"/>
                        </a:rPr>
                        <a:t> R$        47.779.700,72 </a:t>
                      </a:r>
                    </a:p>
                  </a:txBody>
                  <a:tcPr marL="0" marR="0" marT="0" marB="0" anchor="b"/>
                </a:tc>
                <a:tc>
                  <a:txBody>
                    <a:bodyPr/>
                    <a:lstStyle/>
                    <a:p>
                      <a:pPr algn="ctr" fontAlgn="b"/>
                      <a:r>
                        <a:rPr lang="pt-BR" sz="2000" u="none" strike="noStrike" dirty="0"/>
                        <a:t>197</a:t>
                      </a:r>
                      <a:endParaRPr lang="pt-BR" sz="2000" b="0" i="0" u="none" strike="noStrike" dirty="0">
                        <a:solidFill>
                          <a:srgbClr val="000000"/>
                        </a:solidFill>
                        <a:latin typeface="Calibri"/>
                      </a:endParaRPr>
                    </a:p>
                  </a:txBody>
                  <a:tcPr marL="0" marR="0" marT="0" marB="0" anchor="b"/>
                </a:tc>
              </a:tr>
            </a:tbl>
          </a:graphicData>
        </a:graphic>
      </p:graphicFrame>
      <p:graphicFrame>
        <p:nvGraphicFramePr>
          <p:cNvPr id="6" name="Tabela 5"/>
          <p:cNvGraphicFramePr>
            <a:graphicFrameLocks noGrp="1"/>
          </p:cNvGraphicFramePr>
          <p:nvPr/>
        </p:nvGraphicFramePr>
        <p:xfrm>
          <a:off x="1928794" y="928670"/>
          <a:ext cx="5500726" cy="1051560"/>
        </p:xfrm>
        <a:graphic>
          <a:graphicData uri="http://schemas.openxmlformats.org/drawingml/2006/table">
            <a:tbl>
              <a:tblPr firstRow="1" bandRow="1">
                <a:tableStyleId>{5C22544A-7EE6-4342-B048-85BDC9FD1C3A}</a:tableStyleId>
              </a:tblPr>
              <a:tblGrid>
                <a:gridCol w="5500726"/>
              </a:tblGrid>
              <a:tr h="321471">
                <a:tc>
                  <a:txBody>
                    <a:bodyPr/>
                    <a:lstStyle/>
                    <a:p>
                      <a:pPr algn="ctr">
                        <a:lnSpc>
                          <a:spcPct val="115000"/>
                        </a:lnSpc>
                        <a:spcAft>
                          <a:spcPts val="0"/>
                        </a:spcAft>
                      </a:pPr>
                      <a:r>
                        <a:rPr lang="pt-BR" sz="2000" dirty="0" smtClean="0"/>
                        <a:t>Itens de investimento</a:t>
                      </a:r>
                      <a:endParaRPr lang="pt-BR" sz="2000" dirty="0">
                        <a:latin typeface="Calibri"/>
                        <a:ea typeface="Calibri"/>
                        <a:cs typeface="Times New Roman"/>
                      </a:endParaRPr>
                    </a:p>
                  </a:txBody>
                  <a:tcPr marL="68580" marR="68580" marT="0" marB="0"/>
                </a:tc>
              </a:tr>
              <a:tr h="321471">
                <a:tc>
                  <a:txBody>
                    <a:bodyPr/>
                    <a:lstStyle/>
                    <a:p>
                      <a:pPr algn="ctr">
                        <a:lnSpc>
                          <a:spcPct val="115000"/>
                        </a:lnSpc>
                        <a:spcAft>
                          <a:spcPts val="0"/>
                        </a:spcAft>
                      </a:pPr>
                      <a:r>
                        <a:rPr lang="pt-BR" sz="2000" dirty="0" smtClean="0"/>
                        <a:t>Unidades de Triagem</a:t>
                      </a:r>
                      <a:endParaRPr lang="pt-BR" sz="2000" dirty="0">
                        <a:latin typeface="Calibri"/>
                        <a:ea typeface="Calibri"/>
                        <a:cs typeface="Times New Roman"/>
                      </a:endParaRPr>
                    </a:p>
                  </a:txBody>
                  <a:tcPr marL="68580" marR="68580" marT="0" marB="0"/>
                </a:tc>
              </a:tr>
              <a:tr h="321471">
                <a:tc>
                  <a:txBody>
                    <a:bodyPr/>
                    <a:lstStyle/>
                    <a:p>
                      <a:pPr algn="ctr">
                        <a:lnSpc>
                          <a:spcPct val="115000"/>
                        </a:lnSpc>
                        <a:spcAft>
                          <a:spcPts val="0"/>
                        </a:spcAft>
                      </a:pPr>
                      <a:r>
                        <a:rPr lang="pt-BR" sz="2000" dirty="0" smtClean="0"/>
                        <a:t>Aquisição </a:t>
                      </a:r>
                      <a:r>
                        <a:rPr lang="pt-BR" sz="2000" dirty="0"/>
                        <a:t>de Veículos e Equipamentos</a:t>
                      </a:r>
                      <a:endParaRPr lang="pt-BR" sz="20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85720" y="571480"/>
            <a:ext cx="8429684" cy="830997"/>
          </a:xfrm>
          <a:prstGeom prst="rect">
            <a:avLst/>
          </a:prstGeom>
        </p:spPr>
        <p:txBody>
          <a:bodyPr wrap="square">
            <a:spAutoFit/>
          </a:bodyPr>
          <a:lstStyle/>
          <a:p>
            <a:pPr algn="ctr"/>
            <a:r>
              <a:rPr lang="pt-BR" sz="2400" b="1" dirty="0" smtClean="0">
                <a:solidFill>
                  <a:schemeClr val="accent1"/>
                </a:solidFill>
              </a:rPr>
              <a:t>QUANTITATIVO DE CONVÊNIOS CELEBRADOS NO PERÍODO DE 2009 A 2012, POR UNIDADE FEDERATIVA</a:t>
            </a:r>
            <a:endParaRPr lang="pt-BR" sz="2400" dirty="0">
              <a:solidFill>
                <a:schemeClr val="accent1"/>
              </a:solidFill>
            </a:endParaRPr>
          </a:p>
        </p:txBody>
      </p:sp>
      <p:graphicFrame>
        <p:nvGraphicFramePr>
          <p:cNvPr id="3" name="Gráfico 2"/>
          <p:cNvGraphicFramePr/>
          <p:nvPr/>
        </p:nvGraphicFramePr>
        <p:xfrm>
          <a:off x="785786" y="1285860"/>
          <a:ext cx="6846214" cy="387192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85720" y="571480"/>
            <a:ext cx="8429684" cy="830997"/>
          </a:xfrm>
          <a:prstGeom prst="rect">
            <a:avLst/>
          </a:prstGeom>
        </p:spPr>
        <p:txBody>
          <a:bodyPr wrap="square">
            <a:spAutoFit/>
          </a:bodyPr>
          <a:lstStyle/>
          <a:p>
            <a:pPr algn="ctr"/>
            <a:r>
              <a:rPr lang="pt-BR" sz="2400" b="1" dirty="0" smtClean="0">
                <a:solidFill>
                  <a:schemeClr val="accent1"/>
                </a:solidFill>
              </a:rPr>
              <a:t>Quantitativo de convênios celebrados no período de 2009 a 2012, por tipo de objeto.</a:t>
            </a:r>
            <a:endParaRPr lang="pt-BR" sz="2400" dirty="0">
              <a:solidFill>
                <a:schemeClr val="accent1"/>
              </a:solidFill>
            </a:endParaRPr>
          </a:p>
        </p:txBody>
      </p:sp>
      <p:graphicFrame>
        <p:nvGraphicFramePr>
          <p:cNvPr id="5" name="Gráfico 4"/>
          <p:cNvGraphicFramePr/>
          <p:nvPr/>
        </p:nvGraphicFramePr>
        <p:xfrm>
          <a:off x="428596" y="1357298"/>
          <a:ext cx="7572428" cy="385765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2982</TotalTime>
  <Words>2776</Words>
  <Application>Microsoft Office PowerPoint</Application>
  <PresentationFormat>Apresentação na tela (4:3)</PresentationFormat>
  <Paragraphs>244</Paragraphs>
  <Slides>17</Slides>
  <Notes>15</Notes>
  <HiddenSlides>0</HiddenSlides>
  <MMClips>0</MMClips>
  <ScaleCrop>false</ScaleCrop>
  <HeadingPairs>
    <vt:vector size="4" baseType="variant">
      <vt:variant>
        <vt:lpstr>Tema</vt:lpstr>
      </vt:variant>
      <vt:variant>
        <vt:i4>1</vt:i4>
      </vt:variant>
      <vt:variant>
        <vt:lpstr>Títulos de slides</vt:lpstr>
      </vt:variant>
      <vt:variant>
        <vt:i4>17</vt:i4>
      </vt:variant>
    </vt:vector>
  </HeadingPairs>
  <TitlesOfParts>
    <vt:vector size="18" baseType="lpstr">
      <vt:lpstr>Tema do Office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edmar.chaperman</dc:creator>
  <cp:lastModifiedBy>jose.a.ribeiro</cp:lastModifiedBy>
  <cp:revision>404</cp:revision>
  <dcterms:created xsi:type="dcterms:W3CDTF">2012-08-30T18:18:36Z</dcterms:created>
  <dcterms:modified xsi:type="dcterms:W3CDTF">2014-04-22T21:09:06Z</dcterms:modified>
</cp:coreProperties>
</file>