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C1901-748E-EB27-7295-C095D82AE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1D55D8-6BB9-E30C-3160-D8148F9E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4B6C32-8F8C-2B97-489F-39A965EA7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2A6AE2-DD8F-1699-C506-94990E79E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28F9AC-5945-C9A5-EEE3-3C952534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27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47EB6-17D4-E896-4114-EF5655CD8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CC4B80-3C9A-B789-50CA-D266DD8B0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C48C52-4DFD-7F89-9755-9387F4FC9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40572-E1A7-4ABB-8939-BFCE92923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61B4D5-FDD3-97B8-44B2-E0B914F5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1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83A494-38FB-ED1D-C4F7-630F8E901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7A04F0C-B18A-CBDE-1047-CEC6B532D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D13ACB-2E68-EE50-A83E-CD74A04F3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C600E4-C3E1-A37D-4F7C-0182B8CED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23E6F8-4D17-732B-BA23-A6521203C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53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FFCF0-715C-DF0C-E45B-BFC203A3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3D9A7-05F0-1D13-AAA9-8488609D9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499562-79F5-9B51-6F0E-CE4FDC72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3B05E4-18F5-8427-51EE-8235FADC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D8C8D-81F7-6F4A-A3B5-E69A48F44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98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FDA50-7C9C-6A5D-E6FF-1FEB3196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54BAF4-C349-B8DC-3175-0489CF3BD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D48B97-CC46-D900-E576-1E22A95D4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EC034A-58EC-1044-062C-F7E9A1800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44A905-CA11-4BBE-3568-14B3F842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64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B3F8C-0701-28B0-9B4E-1B5FB9D67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84F9F6-03F3-DA16-1D8D-D8CA69FBD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1AACEA-2DDC-0A20-FD0B-E9FA32994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B649EF-56CC-ED81-6284-CE083A87E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3893F2-B850-26DD-27AE-8CEDA0C0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79B01B-0415-8E21-BB95-FE25DCBA2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72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7D5E2-1ABA-80AB-0B14-96ACEC15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219D73-C760-88C3-CE07-E5EA96EA0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E9D9B6-0BCF-60E1-8A64-BA2F68471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BEFF28F-3CB2-85E2-2BDE-93671FE47C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5CEED0A-7A66-E297-9C3D-152558508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9698AD8-199B-2A48-B943-985AC0036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6570E4-3A6C-EC40-FD02-5C1BA491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562FBD6-58B2-B63B-FADA-E4032E17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15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7D33ED-CE3F-87C2-4D9A-FC53B3AD5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73D94F9-07EB-24CB-C8CD-FEAD13CE7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658EEEE-9469-95A3-FBA3-7FA0CD83B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1AFDB84-EEE3-D7F3-30F2-3C8B543C9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86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39EBB7F-C10F-054D-6A74-5FECC04B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1200C7E-37A0-C1FA-2008-1F46506B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E92247-68B4-4426-989F-3A675847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46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3302DF-6118-0AFD-FBAB-858A6EFF3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2E3600-5839-0F17-6980-DA577124B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A241F34-7E11-3EA7-E45E-66924ED3D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B6F93C-C207-774B-5969-91B96958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5F3F6E-DA9C-C268-01E7-A83956431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0F3492-DCA5-452B-24F7-2D9C4158A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26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7C2BC-B6F2-1EFA-2357-D71E5F5C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826CC7-4064-BAF4-6B5C-052F2FD44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0780D23-0B10-C4E9-024A-31758EAE2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45D7AFB-0ED0-9778-FC86-B52EBBE7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915873-A8D2-7E29-1379-4E175CBC6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60F5CE-8F22-8DEC-5276-527E996B4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94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922D650-D33D-D7E2-5B00-6DACFCE35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481A3C-A6FD-A9A6-AC2E-7B8C06591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24E5CF-EE0E-E5CA-D802-466F21E10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DC6F8-4E9F-4B12-95F1-A0E9CAC2250C}" type="datetimeFigureOut">
              <a:rPr lang="pt-BR" smtClean="0"/>
              <a:t>04/10/2023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4040B0-8913-6420-517D-A38A90F45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D4C0F3-EE07-DA19-0767-E3965B57E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B56D9-63C5-4D4F-8CA4-91E3F518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0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883B82-C423-9A20-87F1-DA1505A66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Aft>
                <a:spcPts val="1200"/>
              </a:spcAft>
              <a:buNone/>
            </a:pPr>
            <a:r>
              <a:rPr lang="pt-BR" b="1" dirty="0"/>
              <a:t>MEDIDAS CONCRETAS PARA ENDEREÇAR IMPACTOS DA REFORMA TRIBUTÁRIA NOS SERVIÇOS DE INFRAESTRUTURA NO BRASIL</a:t>
            </a:r>
          </a:p>
        </p:txBody>
      </p:sp>
    </p:spTree>
    <p:extLst>
      <p:ext uri="{BB962C8B-B14F-4D97-AF65-F5344CB8AC3E}">
        <p14:creationId xmlns:p14="http://schemas.microsoft.com/office/powerpoint/2010/main" val="40442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DD0666F-FE5F-4F75-FEB5-6881E40430AF}"/>
              </a:ext>
            </a:extLst>
          </p:cNvPr>
          <p:cNvSpPr txBox="1"/>
          <p:nvPr/>
        </p:nvSpPr>
        <p:spPr>
          <a:xfrm>
            <a:off x="457200" y="1053771"/>
            <a:ext cx="11234057" cy="3694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Incluir novo dispositivo no ADCT:</a:t>
            </a:r>
          </a:p>
          <a:p>
            <a:pPr marL="899160" algn="just">
              <a:lnSpc>
                <a:spcPct val="115000"/>
              </a:lnSpc>
            </a:pPr>
            <a:endParaRPr lang="pt-BR" sz="210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50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Art</a:t>
            </a:r>
            <a:r>
              <a:rPr lang="pt-BR" sz="2100" i="1" dirty="0">
                <a:ea typeface="Calibri" panose="020F0502020204030204" pitchFamily="34" charset="0"/>
                <a:cs typeface="Arial" panose="020B0604020202020204" pitchFamily="34" charset="0"/>
              </a:rPr>
              <a:t>...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A lei complementar que instituir o imposto de que trata o art. 156-A e a contribuição de que trata o art. 195, V, da Constituição Federal, preverá mecanismos que preservem o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equilíbrio econômico-financeiro 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dos contratos celebrados pela Administração Pública de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forma concomitante 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à implantação dos referidos tributos durante o período de transição (...),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admitidas medidas regulatórias de caráter provisório ou cautelar, bem como a tramitação prioritária dos respectivos processos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85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DD0666F-FE5F-4F75-FEB5-6881E40430AF}"/>
              </a:ext>
            </a:extLst>
          </p:cNvPr>
          <p:cNvSpPr txBox="1"/>
          <p:nvPr/>
        </p:nvSpPr>
        <p:spPr>
          <a:xfrm>
            <a:off x="457200" y="1053771"/>
            <a:ext cx="11234057" cy="5273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Art. 156-A................... 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§5º Lei complementar disporá sobre: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V- os regimes específicos de tributação para: 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c) operações contratadas pela Administração Pública direta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e indireta</a:t>
            </a:r>
            <a:r>
              <a:rPr lang="pt-BR" sz="2100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inclusive no regime de parcerias público-privadas, concessões, permissões, autorizações ou arrendamento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podendo prever hipóteses de: 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1. Não incidência do imposto e da contribuição prevista no art. 195, V, </a:t>
            </a:r>
            <a:r>
              <a:rPr lang="pt-BR" sz="2100" b="1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ou redução proporcional</a:t>
            </a:r>
            <a:r>
              <a:rPr lang="pt-BR" sz="21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admitida a manutenção dos créditos relativos às operações anteriores;  </a:t>
            </a:r>
          </a:p>
          <a:p>
            <a:pPr marL="899160" algn="just">
              <a:lnSpc>
                <a:spcPct val="115000"/>
              </a:lnSpc>
            </a:pP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99160" algn="just">
              <a:lnSpc>
                <a:spcPct val="115000"/>
              </a:lnSpc>
            </a:pPr>
            <a:r>
              <a:rPr lang="pt-BR" sz="2100" dirty="0">
                <a:ea typeface="Calibri" panose="020F0502020204030204" pitchFamily="34" charset="0"/>
                <a:cs typeface="Arial" panose="020B0604020202020204" pitchFamily="34" charset="0"/>
              </a:rPr>
              <a:t>(...)</a:t>
            </a:r>
            <a:endParaRPr lang="pt-BR" sz="2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17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184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 Aurélio Barcelos</dc:creator>
  <cp:lastModifiedBy>Maureni Silva</cp:lastModifiedBy>
  <cp:revision>2</cp:revision>
  <dcterms:created xsi:type="dcterms:W3CDTF">2023-10-04T12:56:54Z</dcterms:created>
  <dcterms:modified xsi:type="dcterms:W3CDTF">2023-10-04T14:03:29Z</dcterms:modified>
</cp:coreProperties>
</file>