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8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727447" y="1383791"/>
            <a:ext cx="1734312" cy="830579"/>
          </a:xfrm>
          <a:custGeom>
            <a:avLst/>
            <a:gdLst/>
            <a:ahLst/>
            <a:cxnLst/>
            <a:rect l="l" t="t" r="r" b="b"/>
            <a:pathLst>
              <a:path w="1734312" h="830579">
                <a:moveTo>
                  <a:pt x="0" y="830579"/>
                </a:moveTo>
                <a:lnTo>
                  <a:pt x="1734312" y="830579"/>
                </a:lnTo>
                <a:lnTo>
                  <a:pt x="1734312" y="0"/>
                </a:lnTo>
                <a:lnTo>
                  <a:pt x="0" y="0"/>
                </a:lnTo>
                <a:lnTo>
                  <a:pt x="0" y="830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2878835"/>
            <a:ext cx="9144000" cy="544067"/>
          </a:xfrm>
          <a:custGeom>
            <a:avLst/>
            <a:gdLst/>
            <a:ahLst/>
            <a:cxnLst/>
            <a:rect l="l" t="t" r="r" b="b"/>
            <a:pathLst>
              <a:path w="9144000" h="544067">
                <a:moveTo>
                  <a:pt x="8871966" y="0"/>
                </a:moveTo>
                <a:lnTo>
                  <a:pt x="0" y="0"/>
                </a:lnTo>
                <a:lnTo>
                  <a:pt x="0" y="544067"/>
                </a:lnTo>
                <a:lnTo>
                  <a:pt x="8871966" y="544067"/>
                </a:lnTo>
                <a:lnTo>
                  <a:pt x="9144000" y="272034"/>
                </a:lnTo>
                <a:lnTo>
                  <a:pt x="8871966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325880" y="45719"/>
            <a:ext cx="4343400" cy="45628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2752344" y="4700015"/>
            <a:ext cx="1682495" cy="6492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bk object 18"/>
          <p:cNvSpPr/>
          <p:nvPr/>
        </p:nvSpPr>
        <p:spPr>
          <a:xfrm>
            <a:off x="6117335" y="448055"/>
            <a:ext cx="2574036" cy="5486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bk object 19"/>
          <p:cNvSpPr/>
          <p:nvPr/>
        </p:nvSpPr>
        <p:spPr>
          <a:xfrm>
            <a:off x="1901951" y="5559552"/>
            <a:ext cx="7228332" cy="1106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bk object 20"/>
          <p:cNvSpPr/>
          <p:nvPr/>
        </p:nvSpPr>
        <p:spPr>
          <a:xfrm>
            <a:off x="18288" y="5961888"/>
            <a:ext cx="1746504" cy="4251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bk object 21"/>
          <p:cNvSpPr/>
          <p:nvPr/>
        </p:nvSpPr>
        <p:spPr>
          <a:xfrm>
            <a:off x="1353311" y="4567428"/>
            <a:ext cx="0" cy="914400"/>
          </a:xfrm>
          <a:custGeom>
            <a:avLst/>
            <a:gdLst/>
            <a:ahLst/>
            <a:cxnLst/>
            <a:rect l="l" t="t" r="r" b="b"/>
            <a:pathLst>
              <a:path w="0" h="914400">
                <a:moveTo>
                  <a:pt x="0" y="914400"/>
                </a:moveTo>
                <a:lnTo>
                  <a:pt x="0" y="0"/>
                </a:lnTo>
              </a:path>
            </a:pathLst>
          </a:custGeom>
          <a:ln w="27432">
            <a:solidFill>
              <a:srgbClr val="A3CC4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339596" y="5468111"/>
            <a:ext cx="1847088" cy="0"/>
          </a:xfrm>
          <a:custGeom>
            <a:avLst/>
            <a:gdLst/>
            <a:ahLst/>
            <a:cxnLst/>
            <a:rect l="l" t="t" r="r" b="b"/>
            <a:pathLst>
              <a:path w="1847088" h="0">
                <a:moveTo>
                  <a:pt x="0" y="0"/>
                </a:moveTo>
                <a:lnTo>
                  <a:pt x="1847088" y="0"/>
                </a:lnTo>
              </a:path>
            </a:pathLst>
          </a:custGeom>
          <a:ln w="27432">
            <a:solidFill>
              <a:srgbClr val="A8C85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bk object 23"/>
          <p:cNvSpPr/>
          <p:nvPr/>
        </p:nvSpPr>
        <p:spPr>
          <a:xfrm>
            <a:off x="5630417" y="4590288"/>
            <a:ext cx="0" cy="891539"/>
          </a:xfrm>
          <a:custGeom>
            <a:avLst/>
            <a:gdLst/>
            <a:ahLst/>
            <a:cxnLst/>
            <a:rect l="l" t="t" r="r" b="b"/>
            <a:pathLst>
              <a:path w="0" h="891539">
                <a:moveTo>
                  <a:pt x="0" y="891539"/>
                </a:moveTo>
                <a:lnTo>
                  <a:pt x="0" y="0"/>
                </a:lnTo>
              </a:path>
            </a:pathLst>
          </a:custGeom>
          <a:ln w="32004">
            <a:solidFill>
              <a:srgbClr val="A8CC48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538226"/>
            <a:ext cx="8986520" cy="3937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1471" y="2381758"/>
            <a:ext cx="8501056" cy="148462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png"/><Relationship Id="rId15" Type="http://schemas.openxmlformats.org/officeDocument/2006/relationships/image" Target="../media/image22.png"/><Relationship Id="rId16" Type="http://schemas.openxmlformats.org/officeDocument/2006/relationships/image" Target="../media/image23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g"/><Relationship Id="rId3" Type="http://schemas.openxmlformats.org/officeDocument/2006/relationships/image" Target="../media/image75.png"/><Relationship Id="rId4" Type="http://schemas.openxmlformats.org/officeDocument/2006/relationships/hyperlink" Target="http://www.brasilcooperativo.coop.br/" TargetMode="External"/><Relationship Id="rId5" Type="http://schemas.openxmlformats.org/officeDocument/2006/relationships/hyperlink" Target="mailto:pedro.silveira%40ocb.coop.br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Relationship Id="rId9" Type="http://schemas.openxmlformats.org/officeDocument/2006/relationships/image" Target="../media/image36.png"/><Relationship Id="rId10" Type="http://schemas.openxmlformats.org/officeDocument/2006/relationships/image" Target="../media/image37.png"/><Relationship Id="rId11" Type="http://schemas.openxmlformats.org/officeDocument/2006/relationships/image" Target="../media/image38.png"/><Relationship Id="rId12" Type="http://schemas.openxmlformats.org/officeDocument/2006/relationships/image" Target="../media/image39.png"/><Relationship Id="rId13" Type="http://schemas.openxmlformats.org/officeDocument/2006/relationships/image" Target="../media/image40.png"/><Relationship Id="rId14" Type="http://schemas.openxmlformats.org/officeDocument/2006/relationships/image" Target="../media/image41.png"/><Relationship Id="rId15" Type="http://schemas.openxmlformats.org/officeDocument/2006/relationships/image" Target="../media/image42.png"/><Relationship Id="rId16" Type="http://schemas.openxmlformats.org/officeDocument/2006/relationships/image" Target="../media/image43.jpg"/><Relationship Id="rId17" Type="http://schemas.openxmlformats.org/officeDocument/2006/relationships/image" Target="../media/image44.jpg"/><Relationship Id="rId18" Type="http://schemas.openxmlformats.org/officeDocument/2006/relationships/image" Target="../media/image45.jpg"/><Relationship Id="rId19" Type="http://schemas.openxmlformats.org/officeDocument/2006/relationships/image" Target="../media/image46.jpg"/><Relationship Id="rId20" Type="http://schemas.openxmlformats.org/officeDocument/2006/relationships/image" Target="../media/image47.jpg"/><Relationship Id="rId21" Type="http://schemas.openxmlformats.org/officeDocument/2006/relationships/image" Target="../media/image48.png"/><Relationship Id="rId22" Type="http://schemas.openxmlformats.org/officeDocument/2006/relationships/image" Target="../media/image49.jpg"/><Relationship Id="rId23" Type="http://schemas.openxmlformats.org/officeDocument/2006/relationships/image" Target="../media/image50.png"/><Relationship Id="rId24" Type="http://schemas.openxmlformats.org/officeDocument/2006/relationships/image" Target="../media/image51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jpg"/><Relationship Id="rId5" Type="http://schemas.openxmlformats.org/officeDocument/2006/relationships/image" Target="../media/image55.jpg"/><Relationship Id="rId6" Type="http://schemas.openxmlformats.org/officeDocument/2006/relationships/image" Target="../media/image56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jpg"/><Relationship Id="rId7" Type="http://schemas.openxmlformats.org/officeDocument/2006/relationships/image" Target="../media/image63.jpg"/><Relationship Id="rId8" Type="http://schemas.openxmlformats.org/officeDocument/2006/relationships/image" Target="../media/image64.png"/><Relationship Id="rId9" Type="http://schemas.openxmlformats.org/officeDocument/2006/relationships/image" Target="../media/image65.jpg"/><Relationship Id="rId10" Type="http://schemas.openxmlformats.org/officeDocument/2006/relationships/image" Target="../media/image66.jpg"/><Relationship Id="rId11" Type="http://schemas.openxmlformats.org/officeDocument/2006/relationships/image" Target="../media/image67.jpg"/><Relationship Id="rId12" Type="http://schemas.openxmlformats.org/officeDocument/2006/relationships/image" Target="../media/image68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jpg"/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72.jpg"/><Relationship Id="rId6" Type="http://schemas.openxmlformats.org/officeDocument/2006/relationships/image" Target="../media/image73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425195" y="2374392"/>
            <a:ext cx="2296668" cy="67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316479" y="2374392"/>
            <a:ext cx="4383024" cy="679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6294120" y="2374392"/>
            <a:ext cx="2449068" cy="679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18515" y="2740151"/>
            <a:ext cx="2154936" cy="6797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2068067" y="2740151"/>
            <a:ext cx="4783835" cy="6797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446520" y="2740151"/>
            <a:ext cx="2471928" cy="6797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2051304" y="3105911"/>
            <a:ext cx="2481072" cy="6797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4126991" y="3105911"/>
            <a:ext cx="1888236" cy="6797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5609844" y="3105911"/>
            <a:ext cx="1507236" cy="6797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95706" y="2454909"/>
            <a:ext cx="8152130" cy="11258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635">
              <a:lnSpc>
                <a:spcPct val="100000"/>
              </a:lnSpc>
            </a:pP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IM</a:t>
            </a:r>
            <a:r>
              <a:rPr dirty="0" smtClean="0" sz="2400" spc="-2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400" spc="-2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9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ÂNCIA</a:t>
            </a:r>
            <a:r>
              <a:rPr dirty="0" smtClean="0" sz="24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65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FEI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4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2400" spc="-2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400" spc="-5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2400" spc="-55" b="1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ÁRIAS</a:t>
            </a:r>
            <a:r>
              <a:rPr dirty="0" smtClean="0" sz="24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4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400" spc="-5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CNO</a:t>
            </a:r>
            <a:r>
              <a:rPr dirty="0" smtClean="0" sz="2400" spc="-30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Ó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ICAS: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10" b="1" i="1">
                <a:solidFill>
                  <a:srgbClr val="FFFFFF"/>
                </a:solidFill>
                <a:latin typeface="Calibri"/>
                <a:cs typeface="Calibri"/>
              </a:rPr>
              <a:t>DIVU</a:t>
            </a:r>
            <a:r>
              <a:rPr dirty="0" smtClean="0" sz="2400" spc="-75" b="1" i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2400" spc="-55" b="1" i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400" spc="-15" b="1" i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2400" spc="-70" b="1" i="1">
                <a:solidFill>
                  <a:srgbClr val="FFFFFF"/>
                </a:solidFill>
                <a:latin typeface="Calibri"/>
                <a:cs typeface="Calibri"/>
              </a:rPr>
              <a:t>Ã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400" spc="-40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2400" spc="-5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400" spc="-20" b="1" i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SQUI</a:t>
            </a:r>
            <a:r>
              <a:rPr dirty="0" smtClean="0" sz="2400" spc="-15" b="1" i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2400" spc="5" b="1" i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400" spc="-10" b="1" i="1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mtClean="0" sz="2400" spc="-10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TRANSF</a:t>
            </a:r>
            <a:r>
              <a:rPr dirty="0" smtClean="0" sz="2400" spc="-15" b="1" i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400" spc="-10" b="1" i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 i="1">
                <a:solidFill>
                  <a:srgbClr val="FFFFFF"/>
                </a:solidFill>
                <a:latin typeface="Calibri"/>
                <a:cs typeface="Calibri"/>
              </a:rPr>
              <a:t>ÊNCIA</a:t>
            </a:r>
            <a:r>
              <a:rPr dirty="0" smtClean="0" sz="2400" spc="-10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2400" spc="-15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 i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400" spc="-50" b="1" i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CNO</a:t>
            </a:r>
            <a:r>
              <a:rPr dirty="0" smtClean="0" sz="2400" spc="-65" b="1" i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OGIAS</a:t>
            </a:r>
            <a:r>
              <a:rPr dirty="0" smtClean="0" sz="2400" spc="-35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 i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400" spc="-10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125" b="1" i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2400" spc="-65" b="1" i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400" spc="-10" b="1" i="1">
                <a:solidFill>
                  <a:srgbClr val="FFFFFF"/>
                </a:solidFill>
                <a:latin typeface="Calibri"/>
                <a:cs typeface="Calibri"/>
              </a:rPr>
              <a:t>CILI</a:t>
            </a:r>
            <a:r>
              <a:rPr dirty="0" smtClean="0" sz="2400" spc="-175" b="1" i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400" spc="-65" b="1" i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400" spc="-15" b="1" i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2400" spc="-75" b="1" i="1">
                <a:solidFill>
                  <a:srgbClr val="FFFFFF"/>
                </a:solidFill>
                <a:latin typeface="Calibri"/>
                <a:cs typeface="Calibri"/>
              </a:rPr>
              <a:t>Ã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400" spc="-35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2400" spc="-5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70" b="1" i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400" spc="-15" b="1" i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2400" spc="-35" b="1" i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SSO</a:t>
            </a:r>
            <a:r>
              <a:rPr dirty="0" smtClean="0" sz="2400" spc="-25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80" b="1" i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400" spc="-25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 i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2400" spc="-10" b="1" i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 i="1">
                <a:solidFill>
                  <a:srgbClr val="FFFFFF"/>
                </a:solidFill>
                <a:latin typeface="Calibri"/>
                <a:cs typeface="Calibri"/>
              </a:rPr>
              <a:t>ÉDI</a:t>
            </a:r>
            <a:r>
              <a:rPr dirty="0" smtClean="0" sz="2400" spc="-65" b="1" i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400" spc="0" b="1" i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16835" y="3793235"/>
            <a:ext cx="632460" cy="5669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410967" y="3793235"/>
            <a:ext cx="3794759" cy="5669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5867400" y="3793235"/>
            <a:ext cx="1182624" cy="5669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203704" y="4098035"/>
            <a:ext cx="1380744" cy="5669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3246120" y="4098035"/>
            <a:ext cx="3715511" cy="56692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262377" y="3860800"/>
            <a:ext cx="6525895" cy="19481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99060" marR="1915795" indent="-86995">
              <a:lnSpc>
                <a:spcPct val="100000"/>
              </a:lnSpc>
            </a:pPr>
            <a:r>
              <a:rPr dirty="0" smtClean="0" sz="2000">
                <a:solidFill>
                  <a:srgbClr val="FFFFFF"/>
                </a:solidFill>
                <a:latin typeface="Calibri"/>
                <a:cs typeface="Calibri"/>
              </a:rPr>
              <a:t>4º</a:t>
            </a:r>
            <a:r>
              <a:rPr dirty="0" smtClean="0" sz="20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Sem</a:t>
            </a:r>
            <a:r>
              <a:rPr dirty="0" smtClean="0" sz="2000" spc="-1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nário</a:t>
            </a:r>
            <a:r>
              <a:rPr dirty="0" smtClean="0" sz="20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mtClean="0" sz="20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Ciclo de</a:t>
            </a:r>
            <a:r>
              <a:rPr dirty="0" smtClean="0" sz="20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000" spc="-5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dirty="0" smtClean="0" sz="2000" spc="-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000" spc="-3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000" spc="-4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20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0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Deb</a:t>
            </a:r>
            <a:r>
              <a:rPr dirty="0" smtClean="0" sz="2000" spc="-2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000" spc="-2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 Comissão</a:t>
            </a:r>
            <a:r>
              <a:rPr dirty="0" smtClean="0" sz="20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dirty="0" smtClean="0" sz="2000" spc="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gricultu</a:t>
            </a:r>
            <a:r>
              <a:rPr dirty="0" smtClean="0" sz="2000" spc="-3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0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dirty="0" smtClean="0" sz="2000" spc="-3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000" spc="-1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000" spc="-4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mtClean="0" sz="2000" spc="-1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0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000" spc="5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2000" spc="-4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ár</a:t>
            </a:r>
            <a:r>
              <a:rPr dirty="0" smtClean="0" sz="2000" spc="-1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2000" spc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  <a:p>
            <a:pPr>
              <a:lnSpc>
                <a:spcPts val="500"/>
              </a:lnSpc>
              <a:spcBef>
                <a:spcPts val="29"/>
              </a:spcBef>
            </a:pPr>
            <a:endParaRPr sz="5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3027680">
              <a:lnSpc>
                <a:spcPct val="100000"/>
              </a:lnSpc>
            </a:pPr>
            <a:r>
              <a:rPr dirty="0" smtClean="0" sz="2200" spc="-6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200" spc="-15" b="1">
                <a:solidFill>
                  <a:srgbClr val="FFFFFF"/>
                </a:solidFill>
                <a:latin typeface="Calibri"/>
                <a:cs typeface="Calibri"/>
              </a:rPr>
              <a:t>ed</a:t>
            </a:r>
            <a:r>
              <a:rPr dirty="0" smtClean="0" sz="2200" spc="-4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200" spc="-1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200" spc="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200" spc="-5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200" spc="-2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drig</a:t>
            </a:r>
            <a:r>
              <a:rPr dirty="0" smtClean="0" sz="2200" spc="-25" b="1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dirty="0" smtClean="0" sz="22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dirty="0" smtClean="0" sz="2200" spc="-35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dirty="0" smtClean="0" sz="22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Sil</a:t>
            </a:r>
            <a:r>
              <a:rPr dirty="0" smtClean="0" sz="2200" spc="-35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ei</a:t>
            </a:r>
            <a:r>
              <a:rPr dirty="0" smtClean="0" sz="2200" spc="-6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200" spc="-1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4302125">
              <a:lnSpc>
                <a:spcPct val="100000"/>
              </a:lnSpc>
              <a:spcBef>
                <a:spcPts val="15"/>
              </a:spcBef>
            </a:pPr>
            <a:r>
              <a:rPr dirty="0" smtClean="0" sz="180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dirty="0" smtClean="0" sz="1800" spc="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1800" spc="-5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1800" spc="-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1800" spc="-2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1800" spc="-4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dirty="0" smtClean="0" sz="1800" spc="-15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1800" spc="0">
                <a:solidFill>
                  <a:srgbClr val="FFFFFF"/>
                </a:solidFill>
                <a:latin typeface="Calibri"/>
                <a:cs typeface="Calibri"/>
              </a:rPr>
              <a:t>écni</a:t>
            </a:r>
            <a:r>
              <a:rPr dirty="0" smtClean="0" sz="1800" spc="-2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18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800" spc="0">
                <a:solidFill>
                  <a:srgbClr val="FFFFFF"/>
                </a:solidFill>
                <a:latin typeface="Calibri"/>
                <a:cs typeface="Calibri"/>
              </a:rPr>
              <a:t>da OCB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95864" y="4653788"/>
            <a:ext cx="744220" cy="5486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320"/>
              </a:lnSpc>
            </a:pPr>
            <a:r>
              <a:rPr dirty="0" smtClean="0" baseline="7638" sz="6000" spc="-2257">
                <a:solidFill>
                  <a:srgbClr val="1C280F"/>
                </a:solidFill>
                <a:latin typeface="Arial"/>
                <a:cs typeface="Arial"/>
              </a:rPr>
              <a:t>.</a:t>
            </a:r>
            <a:r>
              <a:rPr dirty="0" smtClean="0" sz="550" spc="150">
                <a:solidFill>
                  <a:srgbClr val="2A3D15"/>
                </a:solidFill>
                <a:latin typeface="Times New Roman"/>
                <a:cs typeface="Times New Roman"/>
              </a:rPr>
              <a:t>-..</a:t>
            </a:r>
            <a:r>
              <a:rPr dirty="0" smtClean="0" sz="550" spc="75">
                <a:solidFill>
                  <a:srgbClr val="2A3D15"/>
                </a:solidFill>
                <a:latin typeface="Times New Roman"/>
                <a:cs typeface="Times New Roman"/>
              </a:rPr>
              <a:t>.</a:t>
            </a:r>
            <a:r>
              <a:rPr dirty="0" smtClean="0" sz="550" spc="-200">
                <a:solidFill>
                  <a:srgbClr val="2A3D15"/>
                </a:solidFill>
                <a:latin typeface="Times New Roman"/>
                <a:cs typeface="Times New Roman"/>
              </a:rPr>
              <a:t>z</a:t>
            </a:r>
            <a:r>
              <a:rPr dirty="0" smtClean="0" baseline="7638" sz="6000" spc="-1770">
                <a:solidFill>
                  <a:srgbClr val="1C280F"/>
                </a:solidFill>
                <a:latin typeface="Arial"/>
                <a:cs typeface="Arial"/>
              </a:rPr>
              <a:t>-</a:t>
            </a:r>
            <a:r>
              <a:rPr dirty="0" smtClean="0" sz="550" spc="335">
                <a:solidFill>
                  <a:srgbClr val="2A3D15"/>
                </a:solidFill>
                <a:latin typeface="Times New Roman"/>
                <a:cs typeface="Times New Roman"/>
              </a:rPr>
              <a:t>A</a:t>
            </a:r>
            <a:r>
              <a:rPr dirty="0" smtClean="0" sz="550" spc="-90">
                <a:solidFill>
                  <a:srgbClr val="2A3D15"/>
                </a:solidFill>
                <a:latin typeface="Times New Roman"/>
                <a:cs typeface="Times New Roman"/>
              </a:rPr>
              <a:t>(</a:t>
            </a:r>
            <a:r>
              <a:rPr dirty="0" smtClean="0" baseline="9121" sz="5025" spc="-607">
                <a:solidFill>
                  <a:srgbClr val="1C280F"/>
                </a:solidFill>
                <a:latin typeface="Times New Roman"/>
                <a:cs typeface="Times New Roman"/>
              </a:rPr>
              <a:t>.</a:t>
            </a:r>
            <a:r>
              <a:rPr dirty="0" smtClean="0" baseline="9121" sz="5025" spc="-780">
                <a:solidFill>
                  <a:srgbClr val="1C280F"/>
                </a:solidFill>
                <a:latin typeface="Times New Roman"/>
                <a:cs typeface="Times New Roman"/>
              </a:rPr>
              <a:t>.</a:t>
            </a:r>
            <a:r>
              <a:rPr dirty="0" smtClean="0" baseline="24444" sz="1875" spc="630">
                <a:solidFill>
                  <a:srgbClr val="2A3D15"/>
                </a:solidFill>
                <a:latin typeface="Arial"/>
                <a:cs typeface="Arial"/>
              </a:rPr>
              <a:t>._</a:t>
            </a:r>
            <a:endParaRPr baseline="24444" sz="1875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04681" y="5091938"/>
            <a:ext cx="278130" cy="965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550" spc="245">
                <a:solidFill>
                  <a:srgbClr val="2A3D15"/>
                </a:solidFill>
                <a:latin typeface="Times New Roman"/>
                <a:cs typeface="Times New Roman"/>
              </a:rPr>
              <a:t>-.nA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86732" y="4924044"/>
            <a:ext cx="774065" cy="3244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1030"/>
              </a:lnSpc>
            </a:pPr>
            <a:r>
              <a:rPr dirty="0" smtClean="0" sz="900" spc="-80">
                <a:solidFill>
                  <a:srgbClr val="1C280F"/>
                </a:solidFill>
                <a:latin typeface="Courier New"/>
                <a:cs typeface="Courier New"/>
              </a:rPr>
              <a:t>AMAJORFBAA</a:t>
            </a:r>
            <a:endParaRPr sz="900">
              <a:latin typeface="Courier New"/>
              <a:cs typeface="Courier New"/>
            </a:endParaRPr>
          </a:p>
          <a:p>
            <a:pPr marL="17145">
              <a:lnSpc>
                <a:spcPts val="685"/>
              </a:lnSpc>
            </a:pPr>
            <a:r>
              <a:rPr dirty="0" smtClean="0" sz="750" spc="-70">
                <a:solidFill>
                  <a:srgbClr val="1C280F"/>
                </a:solidFill>
                <a:latin typeface="Times New Roman"/>
                <a:cs typeface="Times New Roman"/>
              </a:rPr>
              <a:t>DE</a:t>
            </a:r>
            <a:r>
              <a:rPr dirty="0" smtClean="0" sz="750" spc="-85">
                <a:solidFill>
                  <a:srgbClr val="1C280F"/>
                </a:solidFill>
                <a:latin typeface="Times New Roman"/>
                <a:cs typeface="Times New Roman"/>
              </a:rPr>
              <a:t> </a:t>
            </a:r>
            <a:r>
              <a:rPr dirty="0" smtClean="0" sz="750" spc="-80">
                <a:solidFill>
                  <a:srgbClr val="1C280F"/>
                </a:solidFill>
                <a:latin typeface="Times New Roman"/>
                <a:cs typeface="Times New Roman"/>
              </a:rPr>
              <a:t>A&amp;RONEGOciOS</a:t>
            </a:r>
            <a:endParaRPr sz="750">
              <a:latin typeface="Times New Roman"/>
              <a:cs typeface="Times New Roman"/>
            </a:endParaRPr>
          </a:p>
          <a:p>
            <a:pPr marL="17145">
              <a:lnSpc>
                <a:spcPts val="735"/>
              </a:lnSpc>
            </a:pPr>
            <a:r>
              <a:rPr dirty="0" smtClean="0" sz="750" spc="-95">
                <a:solidFill>
                  <a:srgbClr val="1C280F"/>
                </a:solidFill>
                <a:latin typeface="Times New Roman"/>
                <a:cs typeface="Times New Roman"/>
              </a:rPr>
              <a:t>DA</a:t>
            </a:r>
            <a:r>
              <a:rPr dirty="0" smtClean="0" sz="750" spc="-10">
                <a:solidFill>
                  <a:srgbClr val="1C280F"/>
                </a:solidFill>
                <a:latin typeface="Times New Roman"/>
                <a:cs typeface="Times New Roman"/>
              </a:rPr>
              <a:t> </a:t>
            </a:r>
            <a:r>
              <a:rPr dirty="0" smtClean="0" sz="750" spc="-25">
                <a:solidFill>
                  <a:srgbClr val="1C280F"/>
                </a:solidFill>
                <a:latin typeface="Times New Roman"/>
                <a:cs typeface="Times New Roman"/>
              </a:rPr>
              <a:t>REGilO</a:t>
            </a:r>
            <a:r>
              <a:rPr dirty="0" smtClean="0" sz="750" spc="-5">
                <a:solidFill>
                  <a:srgbClr val="1C280F"/>
                </a:solidFill>
                <a:latin typeface="Times New Roman"/>
                <a:cs typeface="Times New Roman"/>
              </a:rPr>
              <a:t> </a:t>
            </a:r>
            <a:r>
              <a:rPr dirty="0" smtClean="0" sz="750" spc="-90">
                <a:solidFill>
                  <a:srgbClr val="1C280F"/>
                </a:solidFill>
                <a:latin typeface="Times New Roman"/>
                <a:cs typeface="Times New Roman"/>
              </a:rPr>
              <a:t>NORTE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24660" y="5685028"/>
            <a:ext cx="598170" cy="1797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20" i="1">
                <a:solidFill>
                  <a:srgbClr val="3469A1"/>
                </a:solidFill>
                <a:latin typeface="Times New Roman"/>
                <a:cs typeface="Times New Roman"/>
              </a:rPr>
              <a:t>S</a:t>
            </a:r>
            <a:r>
              <a:rPr dirty="0" smtClean="0" sz="1100" spc="20" i="1">
                <a:solidFill>
                  <a:srgbClr val="3469A1"/>
                </a:solidFill>
                <a:latin typeface="Times New Roman"/>
                <a:cs typeface="Times New Roman"/>
              </a:rPr>
              <a:t>E</a:t>
            </a:r>
            <a:r>
              <a:rPr dirty="0" smtClean="0" sz="1100" spc="10" i="1">
                <a:solidFill>
                  <a:srgbClr val="3469A1"/>
                </a:solidFill>
                <a:latin typeface="Times New Roman"/>
                <a:cs typeface="Times New Roman"/>
              </a:rPr>
              <a:t>!</a:t>
            </a:r>
            <a:r>
              <a:rPr dirty="0" smtClean="0" sz="1100" spc="15" i="1">
                <a:solidFill>
                  <a:srgbClr val="3469A1"/>
                </a:solidFill>
                <a:latin typeface="Times New Roman"/>
                <a:cs typeface="Times New Roman"/>
              </a:rPr>
              <a:t>1f1AE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83611" y="5748528"/>
            <a:ext cx="583565" cy="1035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-35">
                <a:solidFill>
                  <a:srgbClr val="413D41"/>
                </a:solidFill>
                <a:latin typeface="Arial"/>
                <a:cs typeface="Arial"/>
              </a:rPr>
              <a:t>EMATER-R</a:t>
            </a:r>
            <a:r>
              <a:rPr dirty="0" smtClean="0" sz="600" spc="-150">
                <a:solidFill>
                  <a:srgbClr val="413D41"/>
                </a:solidFill>
                <a:latin typeface="Arial"/>
                <a:cs typeface="Arial"/>
              </a:rPr>
              <a:t>O</a:t>
            </a:r>
            <a:r>
              <a:rPr dirty="0" smtClean="0" sz="600" spc="220">
                <a:solidFill>
                  <a:srgbClr val="1F895B"/>
                </a:solidFill>
                <a:latin typeface="Arial"/>
                <a:cs typeface="Arial"/>
              </a:rPr>
              <a:t>'-.</a:t>
            </a:r>
            <a:endParaRPr sz="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89251" y="5631688"/>
            <a:ext cx="253365" cy="4057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600" spc="925">
                <a:solidFill>
                  <a:srgbClr val="3469A1"/>
                </a:solidFill>
                <a:latin typeface="Arial"/>
                <a:cs typeface="Arial"/>
              </a:rPr>
              <a:t>-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722376" y="967739"/>
            <a:ext cx="3741420" cy="1504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32128" y="1140840"/>
            <a:ext cx="2879725" cy="8705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5400" b="1">
                <a:solidFill>
                  <a:srgbClr val="F1F1F1"/>
                </a:solidFill>
                <a:latin typeface="Calibri"/>
                <a:cs typeface="Calibri"/>
              </a:rPr>
              <a:t>Obri</a:t>
            </a:r>
            <a:r>
              <a:rPr dirty="0" smtClean="0" sz="5400" spc="-110" b="1">
                <a:solidFill>
                  <a:srgbClr val="F1F1F1"/>
                </a:solidFill>
                <a:latin typeface="Calibri"/>
                <a:cs typeface="Calibri"/>
              </a:rPr>
              <a:t>g</a:t>
            </a:r>
            <a:r>
              <a:rPr dirty="0" smtClean="0" sz="5400" spc="-30" b="1">
                <a:solidFill>
                  <a:srgbClr val="F1F1F1"/>
                </a:solidFill>
                <a:latin typeface="Calibri"/>
                <a:cs typeface="Calibri"/>
              </a:rPr>
              <a:t>ad</a:t>
            </a:r>
            <a:r>
              <a:rPr dirty="0" smtClean="0" sz="5400" spc="-45" b="1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dirty="0" smtClean="0" sz="5400" spc="-20" b="1">
                <a:solidFill>
                  <a:srgbClr val="F1F1F1"/>
                </a:solidFill>
                <a:latin typeface="Calibri"/>
                <a:cs typeface="Calibri"/>
              </a:rPr>
              <a:t>!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13503" y="2381758"/>
            <a:ext cx="3909060" cy="14846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553210">
              <a:lnSpc>
                <a:spcPct val="100000"/>
              </a:lnSpc>
            </a:pPr>
            <a:r>
              <a:rPr dirty="0" smtClean="0" sz="2400" b="1">
                <a:solidFill>
                  <a:srgbClr val="F1F1F1"/>
                </a:solidFill>
                <a:latin typeface="Calibri"/>
                <a:cs typeface="Calibri"/>
              </a:rPr>
              <a:t>Mais i</a:t>
            </a:r>
            <a:r>
              <a:rPr dirty="0" smtClean="0" sz="2400" spc="-25" b="1">
                <a:solidFill>
                  <a:srgbClr val="F1F1F1"/>
                </a:solidFill>
                <a:latin typeface="Calibri"/>
                <a:cs typeface="Calibri"/>
              </a:rPr>
              <a:t>n</a:t>
            </a:r>
            <a:r>
              <a:rPr dirty="0" smtClean="0" sz="2400" spc="-40" b="1">
                <a:solidFill>
                  <a:srgbClr val="F1F1F1"/>
                </a:solidFill>
                <a:latin typeface="Calibri"/>
                <a:cs typeface="Calibri"/>
              </a:rPr>
              <a:t>f</a:t>
            </a:r>
            <a:r>
              <a:rPr dirty="0" smtClean="0" sz="2400" spc="0" b="1">
                <a:solidFill>
                  <a:srgbClr val="F1F1F1"/>
                </a:solidFill>
                <a:latin typeface="Calibri"/>
                <a:cs typeface="Calibri"/>
              </a:rPr>
              <a:t>ormações: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mtClean="0" sz="2400" spc="-1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w</a:t>
            </a:r>
            <a:r>
              <a:rPr dirty="0" smtClean="0" sz="2400" spc="-1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w</a:t>
            </a:r>
            <a:r>
              <a:rPr dirty="0" smtClean="0" sz="2400" spc="-18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w</a:t>
            </a:r>
            <a:r>
              <a:rPr dirty="0" smtClean="0" sz="2400" spc="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.b</a:t>
            </a:r>
            <a:r>
              <a:rPr dirty="0" smtClean="0" sz="2400" spc="-55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r</a:t>
            </a:r>
            <a:r>
              <a:rPr dirty="0" smtClean="0" sz="2400" spc="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asil</a:t>
            </a:r>
            <a:r>
              <a:rPr dirty="0" smtClean="0" sz="2400" spc="-2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c</a:t>
            </a:r>
            <a:r>
              <a:rPr dirty="0" smtClean="0" sz="2400" spc="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o</a:t>
            </a:r>
            <a:r>
              <a:rPr dirty="0" smtClean="0" sz="2400" spc="-15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o</a:t>
            </a:r>
            <a:r>
              <a:rPr dirty="0" smtClean="0" sz="2400" spc="-15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pe</a:t>
            </a:r>
            <a:r>
              <a:rPr dirty="0" smtClean="0" sz="2400" spc="-5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r</a:t>
            </a:r>
            <a:r>
              <a:rPr dirty="0" smtClean="0" sz="2400" spc="-25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a</a:t>
            </a:r>
            <a:r>
              <a:rPr dirty="0" smtClean="0" sz="2400" spc="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ti</a:t>
            </a:r>
            <a:r>
              <a:rPr dirty="0" smtClean="0" sz="2400" spc="-3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v</a:t>
            </a:r>
            <a:r>
              <a:rPr dirty="0" smtClean="0" sz="2400" spc="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o</a:t>
            </a:r>
            <a:r>
              <a:rPr dirty="0" smtClean="0" sz="2400" spc="-15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.</a:t>
            </a:r>
            <a:r>
              <a:rPr dirty="0" smtClean="0" sz="2400" spc="-3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c</a:t>
            </a:r>
            <a:r>
              <a:rPr dirty="0" smtClean="0" sz="2400" spc="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o</a:t>
            </a:r>
            <a:r>
              <a:rPr dirty="0" smtClean="0" sz="2400" spc="-15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o</a:t>
            </a:r>
            <a:r>
              <a:rPr dirty="0" smtClean="0" sz="2400" spc="0">
                <a:solidFill>
                  <a:srgbClr val="F1F1F1"/>
                </a:solidFill>
                <a:latin typeface="Calibri"/>
                <a:cs typeface="Calibri"/>
                <a:hlinkClick r:id="rId4"/>
              </a:rPr>
              <a:t>p.br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900"/>
              </a:lnSpc>
              <a:spcBef>
                <a:spcPts val="22"/>
              </a:spcBef>
            </a:pPr>
            <a:endParaRPr sz="900"/>
          </a:p>
          <a:p>
            <a:pPr marL="401955">
              <a:lnSpc>
                <a:spcPct val="100000"/>
              </a:lnSpc>
            </a:pPr>
            <a:r>
              <a:rPr dirty="0" smtClean="0" sz="2200" spc="-5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200" spc="-15" b="1">
                <a:solidFill>
                  <a:srgbClr val="FFFFFF"/>
                </a:solidFill>
                <a:latin typeface="Calibri"/>
                <a:cs typeface="Calibri"/>
              </a:rPr>
              <a:t>ed</a:t>
            </a:r>
            <a:r>
              <a:rPr dirty="0" smtClean="0" sz="2200" spc="-3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200" spc="-1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200" spc="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200" spc="-5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odri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2200" spc="-15" b="1">
                <a:solidFill>
                  <a:srgbClr val="FFFFFF"/>
                </a:solidFill>
                <a:latin typeface="Calibri"/>
                <a:cs typeface="Calibri"/>
              </a:rPr>
              <a:t>ues</a:t>
            </a:r>
            <a:r>
              <a:rPr dirty="0" smtClean="0" sz="22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dirty="0" smtClean="0" sz="2200" spc="-30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dirty="0" smtClean="0" sz="2200" spc="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il</a:t>
            </a:r>
            <a:r>
              <a:rPr dirty="0" smtClean="0" sz="2200" spc="-25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2200" spc="-10" b="1">
                <a:solidFill>
                  <a:srgbClr val="FFFFFF"/>
                </a:solidFill>
                <a:latin typeface="Calibri"/>
                <a:cs typeface="Calibri"/>
              </a:rPr>
              <a:t>ei</a:t>
            </a:r>
            <a:r>
              <a:rPr dirty="0" smtClean="0" sz="2200" spc="-5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200" spc="-1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1320165">
              <a:lnSpc>
                <a:spcPct val="100000"/>
              </a:lnSpc>
              <a:spcBef>
                <a:spcPts val="15"/>
              </a:spcBef>
            </a:pPr>
            <a:r>
              <a:rPr dirty="0" smtClean="0" sz="1800" spc="-1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p</a:t>
            </a:r>
            <a:r>
              <a:rPr dirty="0" smtClean="0" sz="1800" spc="-5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e</a:t>
            </a:r>
            <a:r>
              <a:rPr dirty="0" smtClean="0" sz="1800" spc="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d</a:t>
            </a:r>
            <a:r>
              <a:rPr dirty="0" smtClean="0" sz="1800" spc="-3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o.s</a:t>
            </a:r>
            <a:r>
              <a:rPr dirty="0" smtClean="0" sz="1800" spc="-5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i</a:t>
            </a:r>
            <a:r>
              <a:rPr dirty="0" smtClean="0" sz="1800" spc="-5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l</a:t>
            </a:r>
            <a:r>
              <a:rPr dirty="0" smtClean="0" sz="1800" spc="-2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v</a:t>
            </a:r>
            <a:r>
              <a:rPr dirty="0" smtClean="0" sz="1800" spc="-1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ei</a:t>
            </a:r>
            <a:r>
              <a:rPr dirty="0" smtClean="0" sz="1800" spc="-55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r</a:t>
            </a:r>
            <a:r>
              <a:rPr dirty="0" smtClean="0" sz="1800" spc="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a@o</a:t>
            </a:r>
            <a:r>
              <a:rPr dirty="0" smtClean="0" sz="1800" spc="-1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b.</a:t>
            </a:r>
            <a:r>
              <a:rPr dirty="0" smtClean="0" sz="1800" spc="-3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c</a:t>
            </a:r>
            <a:r>
              <a:rPr dirty="0" smtClean="0" sz="1800" spc="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oop.b</a:t>
            </a:r>
            <a:r>
              <a:rPr dirty="0" smtClean="0" sz="1800" spc="-1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r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17317" y="4422902"/>
            <a:ext cx="773683" cy="1547571"/>
          </a:xfrm>
          <a:custGeom>
            <a:avLst/>
            <a:gdLst/>
            <a:ahLst/>
            <a:cxnLst/>
            <a:rect l="l" t="t" r="r" b="b"/>
            <a:pathLst>
              <a:path w="773683" h="1547571">
                <a:moveTo>
                  <a:pt x="0" y="0"/>
                </a:moveTo>
                <a:lnTo>
                  <a:pt x="0" y="1547571"/>
                </a:lnTo>
                <a:lnTo>
                  <a:pt x="63462" y="1545006"/>
                </a:lnTo>
                <a:lnTo>
                  <a:pt x="125510" y="1537443"/>
                </a:lnTo>
                <a:lnTo>
                  <a:pt x="185945" y="1525083"/>
                </a:lnTo>
                <a:lnTo>
                  <a:pt x="244567" y="1508123"/>
                </a:lnTo>
                <a:lnTo>
                  <a:pt x="301178" y="1486764"/>
                </a:lnTo>
                <a:lnTo>
                  <a:pt x="355579" y="1461204"/>
                </a:lnTo>
                <a:lnTo>
                  <a:pt x="407570" y="1431642"/>
                </a:lnTo>
                <a:lnTo>
                  <a:pt x="456954" y="1398278"/>
                </a:lnTo>
                <a:lnTo>
                  <a:pt x="503530" y="1361311"/>
                </a:lnTo>
                <a:lnTo>
                  <a:pt x="547100" y="1320939"/>
                </a:lnTo>
                <a:lnTo>
                  <a:pt x="587464" y="1277363"/>
                </a:lnTo>
                <a:lnTo>
                  <a:pt x="624425" y="1230780"/>
                </a:lnTo>
                <a:lnTo>
                  <a:pt x="657782" y="1181392"/>
                </a:lnTo>
                <a:lnTo>
                  <a:pt x="687338" y="1129395"/>
                </a:lnTo>
                <a:lnTo>
                  <a:pt x="712892" y="1074990"/>
                </a:lnTo>
                <a:lnTo>
                  <a:pt x="734246" y="1018376"/>
                </a:lnTo>
                <a:lnTo>
                  <a:pt x="751202" y="959752"/>
                </a:lnTo>
                <a:lnTo>
                  <a:pt x="763559" y="899317"/>
                </a:lnTo>
                <a:lnTo>
                  <a:pt x="771119" y="837270"/>
                </a:lnTo>
                <a:lnTo>
                  <a:pt x="773683" y="773811"/>
                </a:lnTo>
                <a:lnTo>
                  <a:pt x="771119" y="710347"/>
                </a:lnTo>
                <a:lnTo>
                  <a:pt x="763559" y="648297"/>
                </a:lnTo>
                <a:lnTo>
                  <a:pt x="751202" y="587858"/>
                </a:lnTo>
                <a:lnTo>
                  <a:pt x="734246" y="529230"/>
                </a:lnTo>
                <a:lnTo>
                  <a:pt x="712892" y="472612"/>
                </a:lnTo>
                <a:lnTo>
                  <a:pt x="687338" y="418204"/>
                </a:lnTo>
                <a:lnTo>
                  <a:pt x="657782" y="366204"/>
                </a:lnTo>
                <a:lnTo>
                  <a:pt x="624425" y="316812"/>
                </a:lnTo>
                <a:lnTo>
                  <a:pt x="587464" y="270226"/>
                </a:lnTo>
                <a:lnTo>
                  <a:pt x="547100" y="226647"/>
                </a:lnTo>
                <a:lnTo>
                  <a:pt x="503530" y="186273"/>
                </a:lnTo>
                <a:lnTo>
                  <a:pt x="456954" y="149303"/>
                </a:lnTo>
                <a:lnTo>
                  <a:pt x="407570" y="115936"/>
                </a:lnTo>
                <a:lnTo>
                  <a:pt x="355579" y="86373"/>
                </a:lnTo>
                <a:lnTo>
                  <a:pt x="301178" y="60811"/>
                </a:lnTo>
                <a:lnTo>
                  <a:pt x="244567" y="39450"/>
                </a:lnTo>
                <a:lnTo>
                  <a:pt x="185945" y="22489"/>
                </a:lnTo>
                <a:lnTo>
                  <a:pt x="125510" y="10128"/>
                </a:lnTo>
                <a:lnTo>
                  <a:pt x="63462" y="2565"/>
                </a:lnTo>
                <a:lnTo>
                  <a:pt x="0" y="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2417317" y="4422902"/>
            <a:ext cx="773683" cy="1547571"/>
          </a:xfrm>
          <a:custGeom>
            <a:avLst/>
            <a:gdLst/>
            <a:ahLst/>
            <a:cxnLst/>
            <a:rect l="l" t="t" r="r" b="b"/>
            <a:pathLst>
              <a:path w="773683" h="1547571">
                <a:moveTo>
                  <a:pt x="0" y="773811"/>
                </a:moveTo>
                <a:lnTo>
                  <a:pt x="0" y="1547571"/>
                </a:lnTo>
                <a:lnTo>
                  <a:pt x="63462" y="1545006"/>
                </a:lnTo>
                <a:lnTo>
                  <a:pt x="125510" y="1537443"/>
                </a:lnTo>
                <a:lnTo>
                  <a:pt x="185945" y="1525083"/>
                </a:lnTo>
                <a:lnTo>
                  <a:pt x="244567" y="1508123"/>
                </a:lnTo>
                <a:lnTo>
                  <a:pt x="301178" y="1486764"/>
                </a:lnTo>
                <a:lnTo>
                  <a:pt x="355579" y="1461204"/>
                </a:lnTo>
                <a:lnTo>
                  <a:pt x="407570" y="1431642"/>
                </a:lnTo>
                <a:lnTo>
                  <a:pt x="456954" y="1398278"/>
                </a:lnTo>
                <a:lnTo>
                  <a:pt x="503530" y="1361311"/>
                </a:lnTo>
                <a:lnTo>
                  <a:pt x="547100" y="1320939"/>
                </a:lnTo>
                <a:lnTo>
                  <a:pt x="587464" y="1277363"/>
                </a:lnTo>
                <a:lnTo>
                  <a:pt x="624425" y="1230780"/>
                </a:lnTo>
                <a:lnTo>
                  <a:pt x="657782" y="1181392"/>
                </a:lnTo>
                <a:lnTo>
                  <a:pt x="687338" y="1129395"/>
                </a:lnTo>
                <a:lnTo>
                  <a:pt x="712892" y="1074990"/>
                </a:lnTo>
                <a:lnTo>
                  <a:pt x="734246" y="1018376"/>
                </a:lnTo>
                <a:lnTo>
                  <a:pt x="751202" y="959752"/>
                </a:lnTo>
                <a:lnTo>
                  <a:pt x="763559" y="899317"/>
                </a:lnTo>
                <a:lnTo>
                  <a:pt x="771119" y="837270"/>
                </a:lnTo>
                <a:lnTo>
                  <a:pt x="773683" y="773811"/>
                </a:lnTo>
                <a:lnTo>
                  <a:pt x="771119" y="710347"/>
                </a:lnTo>
                <a:lnTo>
                  <a:pt x="763559" y="648297"/>
                </a:lnTo>
                <a:lnTo>
                  <a:pt x="751202" y="587858"/>
                </a:lnTo>
                <a:lnTo>
                  <a:pt x="734246" y="529230"/>
                </a:lnTo>
                <a:lnTo>
                  <a:pt x="712892" y="472612"/>
                </a:lnTo>
                <a:lnTo>
                  <a:pt x="687338" y="418204"/>
                </a:lnTo>
                <a:lnTo>
                  <a:pt x="657782" y="366204"/>
                </a:lnTo>
                <a:lnTo>
                  <a:pt x="624425" y="316812"/>
                </a:lnTo>
                <a:lnTo>
                  <a:pt x="587464" y="270226"/>
                </a:lnTo>
                <a:lnTo>
                  <a:pt x="547100" y="226647"/>
                </a:lnTo>
                <a:lnTo>
                  <a:pt x="503530" y="186273"/>
                </a:lnTo>
                <a:lnTo>
                  <a:pt x="456954" y="149303"/>
                </a:lnTo>
                <a:lnTo>
                  <a:pt x="407570" y="115936"/>
                </a:lnTo>
                <a:lnTo>
                  <a:pt x="355579" y="86373"/>
                </a:lnTo>
                <a:lnTo>
                  <a:pt x="301178" y="60811"/>
                </a:lnTo>
                <a:lnTo>
                  <a:pt x="244567" y="39450"/>
                </a:lnTo>
                <a:lnTo>
                  <a:pt x="185945" y="22489"/>
                </a:lnTo>
                <a:lnTo>
                  <a:pt x="125510" y="10128"/>
                </a:lnTo>
                <a:lnTo>
                  <a:pt x="63462" y="2565"/>
                </a:lnTo>
                <a:lnTo>
                  <a:pt x="0" y="0"/>
                </a:lnTo>
                <a:lnTo>
                  <a:pt x="0" y="773811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589405" y="4422902"/>
            <a:ext cx="773683" cy="1547571"/>
          </a:xfrm>
          <a:custGeom>
            <a:avLst/>
            <a:gdLst/>
            <a:ahLst/>
            <a:cxnLst/>
            <a:rect l="l" t="t" r="r" b="b"/>
            <a:pathLst>
              <a:path w="773683" h="1547571">
                <a:moveTo>
                  <a:pt x="773683" y="0"/>
                </a:moveTo>
                <a:lnTo>
                  <a:pt x="710221" y="2565"/>
                </a:lnTo>
                <a:lnTo>
                  <a:pt x="648173" y="10128"/>
                </a:lnTo>
                <a:lnTo>
                  <a:pt x="587738" y="22489"/>
                </a:lnTo>
                <a:lnTo>
                  <a:pt x="529116" y="39450"/>
                </a:lnTo>
                <a:lnTo>
                  <a:pt x="472505" y="60811"/>
                </a:lnTo>
                <a:lnTo>
                  <a:pt x="418104" y="86373"/>
                </a:lnTo>
                <a:lnTo>
                  <a:pt x="366113" y="115936"/>
                </a:lnTo>
                <a:lnTo>
                  <a:pt x="316729" y="149303"/>
                </a:lnTo>
                <a:lnTo>
                  <a:pt x="270153" y="186273"/>
                </a:lnTo>
                <a:lnTo>
                  <a:pt x="226583" y="226647"/>
                </a:lnTo>
                <a:lnTo>
                  <a:pt x="186219" y="270226"/>
                </a:lnTo>
                <a:lnTo>
                  <a:pt x="149258" y="316812"/>
                </a:lnTo>
                <a:lnTo>
                  <a:pt x="115901" y="366204"/>
                </a:lnTo>
                <a:lnTo>
                  <a:pt x="86345" y="418204"/>
                </a:lnTo>
                <a:lnTo>
                  <a:pt x="60791" y="472612"/>
                </a:lnTo>
                <a:lnTo>
                  <a:pt x="39437" y="529230"/>
                </a:lnTo>
                <a:lnTo>
                  <a:pt x="22481" y="587858"/>
                </a:lnTo>
                <a:lnTo>
                  <a:pt x="10124" y="648297"/>
                </a:lnTo>
                <a:lnTo>
                  <a:pt x="2564" y="710347"/>
                </a:lnTo>
                <a:lnTo>
                  <a:pt x="0" y="773811"/>
                </a:lnTo>
                <a:lnTo>
                  <a:pt x="2564" y="837270"/>
                </a:lnTo>
                <a:lnTo>
                  <a:pt x="10124" y="899317"/>
                </a:lnTo>
                <a:lnTo>
                  <a:pt x="22481" y="959752"/>
                </a:lnTo>
                <a:lnTo>
                  <a:pt x="39437" y="1018376"/>
                </a:lnTo>
                <a:lnTo>
                  <a:pt x="60791" y="1074990"/>
                </a:lnTo>
                <a:lnTo>
                  <a:pt x="86345" y="1129395"/>
                </a:lnTo>
                <a:lnTo>
                  <a:pt x="115901" y="1181392"/>
                </a:lnTo>
                <a:lnTo>
                  <a:pt x="149258" y="1230780"/>
                </a:lnTo>
                <a:lnTo>
                  <a:pt x="186219" y="1277363"/>
                </a:lnTo>
                <a:lnTo>
                  <a:pt x="226583" y="1320939"/>
                </a:lnTo>
                <a:lnTo>
                  <a:pt x="270153" y="1361311"/>
                </a:lnTo>
                <a:lnTo>
                  <a:pt x="316729" y="1398278"/>
                </a:lnTo>
                <a:lnTo>
                  <a:pt x="366113" y="1431642"/>
                </a:lnTo>
                <a:lnTo>
                  <a:pt x="418104" y="1461204"/>
                </a:lnTo>
                <a:lnTo>
                  <a:pt x="472505" y="1486764"/>
                </a:lnTo>
                <a:lnTo>
                  <a:pt x="529116" y="1508123"/>
                </a:lnTo>
                <a:lnTo>
                  <a:pt x="587738" y="1525083"/>
                </a:lnTo>
                <a:lnTo>
                  <a:pt x="648173" y="1537443"/>
                </a:lnTo>
                <a:lnTo>
                  <a:pt x="710221" y="1545006"/>
                </a:lnTo>
                <a:lnTo>
                  <a:pt x="773683" y="1547571"/>
                </a:lnTo>
                <a:lnTo>
                  <a:pt x="773683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589405" y="4422902"/>
            <a:ext cx="773683" cy="1547571"/>
          </a:xfrm>
          <a:custGeom>
            <a:avLst/>
            <a:gdLst/>
            <a:ahLst/>
            <a:cxnLst/>
            <a:rect l="l" t="t" r="r" b="b"/>
            <a:pathLst>
              <a:path w="773683" h="1547571">
                <a:moveTo>
                  <a:pt x="773683" y="773811"/>
                </a:moveTo>
                <a:lnTo>
                  <a:pt x="773683" y="0"/>
                </a:lnTo>
                <a:lnTo>
                  <a:pt x="710221" y="2565"/>
                </a:lnTo>
                <a:lnTo>
                  <a:pt x="648173" y="10128"/>
                </a:lnTo>
                <a:lnTo>
                  <a:pt x="587738" y="22489"/>
                </a:lnTo>
                <a:lnTo>
                  <a:pt x="529116" y="39450"/>
                </a:lnTo>
                <a:lnTo>
                  <a:pt x="472505" y="60811"/>
                </a:lnTo>
                <a:lnTo>
                  <a:pt x="418104" y="86373"/>
                </a:lnTo>
                <a:lnTo>
                  <a:pt x="366113" y="115936"/>
                </a:lnTo>
                <a:lnTo>
                  <a:pt x="316729" y="149303"/>
                </a:lnTo>
                <a:lnTo>
                  <a:pt x="270153" y="186273"/>
                </a:lnTo>
                <a:lnTo>
                  <a:pt x="226583" y="226647"/>
                </a:lnTo>
                <a:lnTo>
                  <a:pt x="186219" y="270226"/>
                </a:lnTo>
                <a:lnTo>
                  <a:pt x="149258" y="316812"/>
                </a:lnTo>
                <a:lnTo>
                  <a:pt x="115901" y="366204"/>
                </a:lnTo>
                <a:lnTo>
                  <a:pt x="86345" y="418204"/>
                </a:lnTo>
                <a:lnTo>
                  <a:pt x="60791" y="472612"/>
                </a:lnTo>
                <a:lnTo>
                  <a:pt x="39437" y="529230"/>
                </a:lnTo>
                <a:lnTo>
                  <a:pt x="22481" y="587858"/>
                </a:lnTo>
                <a:lnTo>
                  <a:pt x="10124" y="648297"/>
                </a:lnTo>
                <a:lnTo>
                  <a:pt x="2564" y="710347"/>
                </a:lnTo>
                <a:lnTo>
                  <a:pt x="0" y="773811"/>
                </a:lnTo>
                <a:lnTo>
                  <a:pt x="2564" y="837270"/>
                </a:lnTo>
                <a:lnTo>
                  <a:pt x="10124" y="899317"/>
                </a:lnTo>
                <a:lnTo>
                  <a:pt x="22481" y="959752"/>
                </a:lnTo>
                <a:lnTo>
                  <a:pt x="39437" y="1018376"/>
                </a:lnTo>
                <a:lnTo>
                  <a:pt x="60791" y="1074990"/>
                </a:lnTo>
                <a:lnTo>
                  <a:pt x="86345" y="1129395"/>
                </a:lnTo>
                <a:lnTo>
                  <a:pt x="115901" y="1181392"/>
                </a:lnTo>
                <a:lnTo>
                  <a:pt x="149258" y="1230780"/>
                </a:lnTo>
                <a:lnTo>
                  <a:pt x="186219" y="1277363"/>
                </a:lnTo>
                <a:lnTo>
                  <a:pt x="226583" y="1320939"/>
                </a:lnTo>
                <a:lnTo>
                  <a:pt x="270153" y="1361311"/>
                </a:lnTo>
                <a:lnTo>
                  <a:pt x="316729" y="1398278"/>
                </a:lnTo>
                <a:lnTo>
                  <a:pt x="366113" y="1431642"/>
                </a:lnTo>
                <a:lnTo>
                  <a:pt x="418104" y="1461204"/>
                </a:lnTo>
                <a:lnTo>
                  <a:pt x="472505" y="1486764"/>
                </a:lnTo>
                <a:lnTo>
                  <a:pt x="529116" y="1508123"/>
                </a:lnTo>
                <a:lnTo>
                  <a:pt x="587738" y="1525083"/>
                </a:lnTo>
                <a:lnTo>
                  <a:pt x="648173" y="1537443"/>
                </a:lnTo>
                <a:lnTo>
                  <a:pt x="710221" y="1545006"/>
                </a:lnTo>
                <a:lnTo>
                  <a:pt x="773683" y="1547571"/>
                </a:lnTo>
                <a:lnTo>
                  <a:pt x="773683" y="773811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691510" y="5066157"/>
            <a:ext cx="377190" cy="2667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50%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46885" y="5066157"/>
            <a:ext cx="377190" cy="2667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50%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9740" y="6392062"/>
            <a:ext cx="2338070" cy="3244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Fontes:</a:t>
            </a:r>
            <a:r>
              <a:rPr dirty="0" smtClean="0" sz="10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10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ani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z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ações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stad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s,</a:t>
            </a:r>
            <a:r>
              <a:rPr dirty="0" smtClean="0" sz="10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  <a:p>
            <a:pPr marL="440690">
              <a:lnSpc>
                <a:spcPct val="100000"/>
              </a:lnSpc>
            </a:pP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mbrapa</a:t>
            </a:r>
            <a:r>
              <a:rPr dirty="0" smtClean="0" sz="10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Gestão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Terr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2015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469391"/>
            <a:ext cx="5521452" cy="542544"/>
          </a:xfrm>
          <a:custGeom>
            <a:avLst/>
            <a:gdLst/>
            <a:ahLst/>
            <a:cxnLst/>
            <a:rect l="l" t="t" r="r" b="b"/>
            <a:pathLst>
              <a:path w="5521452" h="542544">
                <a:moveTo>
                  <a:pt x="5250180" y="0"/>
                </a:moveTo>
                <a:lnTo>
                  <a:pt x="0" y="0"/>
                </a:lnTo>
                <a:lnTo>
                  <a:pt x="0" y="542544"/>
                </a:lnTo>
                <a:lnTo>
                  <a:pt x="5250180" y="542544"/>
                </a:lnTo>
                <a:lnTo>
                  <a:pt x="5521452" y="271272"/>
                </a:lnTo>
                <a:lnTo>
                  <a:pt x="525018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b="1">
                <a:solidFill>
                  <a:srgbClr val="FFFFFF"/>
                </a:solidFill>
                <a:latin typeface="Calibri"/>
                <a:cs typeface="Calibri"/>
              </a:rPr>
              <a:t>OCB:</a:t>
            </a:r>
            <a:r>
              <a:rPr dirty="0" smtClean="0" sz="24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Núme</a:t>
            </a:r>
            <a:r>
              <a:rPr dirty="0" smtClean="0" sz="2400" spc="-3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dirty="0" smtClean="0" sz="24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Ramo</a:t>
            </a:r>
            <a:r>
              <a:rPr dirty="0" smtClean="0" sz="24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Ag</a:t>
            </a:r>
            <a:r>
              <a:rPr dirty="0" smtClean="0" sz="2400" spc="-3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opecuário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3923" y="1085088"/>
            <a:ext cx="1722120" cy="733043"/>
          </a:xfrm>
          <a:custGeom>
            <a:avLst/>
            <a:gdLst/>
            <a:ahLst/>
            <a:cxnLst/>
            <a:rect l="l" t="t" r="r" b="b"/>
            <a:pathLst>
              <a:path w="1722120" h="733043">
                <a:moveTo>
                  <a:pt x="0" y="733043"/>
                </a:moveTo>
                <a:lnTo>
                  <a:pt x="1722120" y="733043"/>
                </a:lnTo>
                <a:lnTo>
                  <a:pt x="1722120" y="0"/>
                </a:lnTo>
                <a:lnTo>
                  <a:pt x="0" y="0"/>
                </a:lnTo>
                <a:lnTo>
                  <a:pt x="0" y="7330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153923" y="1085088"/>
            <a:ext cx="1722120" cy="733043"/>
          </a:xfrm>
          <a:custGeom>
            <a:avLst/>
            <a:gdLst/>
            <a:ahLst/>
            <a:cxnLst/>
            <a:rect l="l" t="t" r="r" b="b"/>
            <a:pathLst>
              <a:path w="1722120" h="733043">
                <a:moveTo>
                  <a:pt x="0" y="733043"/>
                </a:moveTo>
                <a:lnTo>
                  <a:pt x="1722120" y="733043"/>
                </a:lnTo>
                <a:lnTo>
                  <a:pt x="1722120" y="0"/>
                </a:lnTo>
                <a:lnTo>
                  <a:pt x="0" y="0"/>
                </a:lnTo>
                <a:lnTo>
                  <a:pt x="0" y="733043"/>
                </a:lnTo>
                <a:close/>
              </a:path>
            </a:pathLst>
          </a:custGeom>
          <a:ln w="3175">
            <a:solidFill>
              <a:srgbClr val="1F487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56743" y="1120013"/>
            <a:ext cx="1516380" cy="662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0">
              <a:lnSpc>
                <a:spcPct val="100000"/>
              </a:lnSpc>
            </a:pPr>
            <a:r>
              <a:rPr dirty="0" smtClean="0" sz="1400" spc="5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º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 </a:t>
            </a:r>
            <a:r>
              <a:rPr dirty="0" smtClean="0" sz="1400" spc="-15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400" spc="5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os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mtClean="0" sz="1400" b="1">
                <a:solidFill>
                  <a:srgbClr val="1F487C"/>
                </a:solidFill>
                <a:latin typeface="Calibri"/>
                <a:cs typeface="Calibri"/>
              </a:rPr>
              <a:t>Ramo</a:t>
            </a:r>
            <a:r>
              <a:rPr dirty="0" smtClean="0" sz="14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400" spc="-5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o:</a:t>
            </a:r>
            <a:r>
              <a:rPr dirty="0" smtClean="0" sz="14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9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9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3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5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6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  <a:p>
            <a:pPr algn="ctr" marL="1270">
              <a:lnSpc>
                <a:spcPct val="100000"/>
              </a:lnSpc>
            </a:pPr>
            <a:r>
              <a:rPr dirty="0" smtClean="0" sz="1400" spc="-12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400" spc="-15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al: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2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.7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0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6.1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7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63367" y="1085088"/>
            <a:ext cx="1624583" cy="711708"/>
          </a:xfrm>
          <a:custGeom>
            <a:avLst/>
            <a:gdLst/>
            <a:ahLst/>
            <a:cxnLst/>
            <a:rect l="l" t="t" r="r" b="b"/>
            <a:pathLst>
              <a:path w="1624583" h="711708">
                <a:moveTo>
                  <a:pt x="0" y="711708"/>
                </a:moveTo>
                <a:lnTo>
                  <a:pt x="1624583" y="711708"/>
                </a:lnTo>
                <a:lnTo>
                  <a:pt x="1624583" y="0"/>
                </a:lnTo>
                <a:lnTo>
                  <a:pt x="0" y="0"/>
                </a:lnTo>
                <a:lnTo>
                  <a:pt x="0" y="7117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2563367" y="1085088"/>
            <a:ext cx="1624583" cy="711708"/>
          </a:xfrm>
          <a:custGeom>
            <a:avLst/>
            <a:gdLst/>
            <a:ahLst/>
            <a:cxnLst/>
            <a:rect l="l" t="t" r="r" b="b"/>
            <a:pathLst>
              <a:path w="1624583" h="711708">
                <a:moveTo>
                  <a:pt x="0" y="711708"/>
                </a:moveTo>
                <a:lnTo>
                  <a:pt x="1624583" y="711708"/>
                </a:lnTo>
                <a:lnTo>
                  <a:pt x="1624583" y="0"/>
                </a:lnTo>
                <a:lnTo>
                  <a:pt x="0" y="0"/>
                </a:lnTo>
                <a:lnTo>
                  <a:pt x="0" y="711708"/>
                </a:lnTo>
                <a:close/>
              </a:path>
            </a:pathLst>
          </a:custGeom>
          <a:ln w="3175">
            <a:solidFill>
              <a:srgbClr val="1F487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677795" y="1109090"/>
            <a:ext cx="1397000" cy="662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0">
              <a:lnSpc>
                <a:spcPct val="100000"/>
              </a:lnSpc>
            </a:pPr>
            <a:r>
              <a:rPr dirty="0" smtClean="0" sz="1400" spc="5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º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 </a:t>
            </a:r>
            <a:r>
              <a:rPr dirty="0" smtClean="0" sz="1400" spc="-15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400" spc="5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-15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ti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as</a:t>
            </a:r>
            <a:endParaRPr sz="1400">
              <a:latin typeface="Calibri"/>
              <a:cs typeface="Calibri"/>
            </a:endParaRPr>
          </a:p>
          <a:p>
            <a:pPr algn="ctr" marL="635">
              <a:lnSpc>
                <a:spcPct val="100000"/>
              </a:lnSpc>
            </a:pPr>
            <a:r>
              <a:rPr dirty="0" smtClean="0" sz="1400" b="1">
                <a:solidFill>
                  <a:srgbClr val="1F487C"/>
                </a:solidFill>
                <a:latin typeface="Calibri"/>
                <a:cs typeface="Calibri"/>
              </a:rPr>
              <a:t>Ramo</a:t>
            </a:r>
            <a:r>
              <a:rPr dirty="0" smtClean="0" sz="14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400" spc="-5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o:</a:t>
            </a:r>
            <a:r>
              <a:rPr dirty="0" smtClean="0" sz="14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5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4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  <a:p>
            <a:pPr algn="ctr" marR="0">
              <a:lnSpc>
                <a:spcPct val="100000"/>
              </a:lnSpc>
            </a:pPr>
            <a:r>
              <a:rPr dirty="0" smtClean="0" sz="1400" spc="-12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400" spc="-15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al: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6.5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8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32103" y="3470147"/>
            <a:ext cx="2720340" cy="626363"/>
          </a:xfrm>
          <a:custGeom>
            <a:avLst/>
            <a:gdLst/>
            <a:ahLst/>
            <a:cxnLst/>
            <a:rect l="l" t="t" r="r" b="b"/>
            <a:pathLst>
              <a:path w="2720340" h="626363">
                <a:moveTo>
                  <a:pt x="0" y="626363"/>
                </a:moveTo>
                <a:lnTo>
                  <a:pt x="2720340" y="626363"/>
                </a:lnTo>
                <a:lnTo>
                  <a:pt x="2720340" y="0"/>
                </a:lnTo>
                <a:lnTo>
                  <a:pt x="0" y="0"/>
                </a:lnTo>
                <a:lnTo>
                  <a:pt x="0" y="6263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832103" y="3470147"/>
            <a:ext cx="2720340" cy="626363"/>
          </a:xfrm>
          <a:custGeom>
            <a:avLst/>
            <a:gdLst/>
            <a:ahLst/>
            <a:cxnLst/>
            <a:rect l="l" t="t" r="r" b="b"/>
            <a:pathLst>
              <a:path w="2720340" h="626363">
                <a:moveTo>
                  <a:pt x="0" y="626363"/>
                </a:moveTo>
                <a:lnTo>
                  <a:pt x="2720340" y="626363"/>
                </a:lnTo>
                <a:lnTo>
                  <a:pt x="2720340" y="0"/>
                </a:lnTo>
                <a:lnTo>
                  <a:pt x="0" y="0"/>
                </a:lnTo>
                <a:lnTo>
                  <a:pt x="0" y="626363"/>
                </a:lnTo>
                <a:close/>
              </a:path>
            </a:pathLst>
          </a:custGeom>
          <a:ln w="3175">
            <a:solidFill>
              <a:srgbClr val="1F487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434846" y="3452367"/>
            <a:ext cx="1516380" cy="662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0">
              <a:lnSpc>
                <a:spcPct val="100000"/>
              </a:lnSpc>
            </a:pPr>
            <a:r>
              <a:rPr dirty="0" smtClean="0" sz="1400" spc="5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º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 e</a:t>
            </a:r>
            <a:r>
              <a:rPr dirty="0" smtClean="0" sz="1400" spc="-5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400" spc="-30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os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mtClean="0" sz="1400" b="1">
                <a:solidFill>
                  <a:srgbClr val="1F487C"/>
                </a:solidFill>
                <a:latin typeface="Calibri"/>
                <a:cs typeface="Calibri"/>
              </a:rPr>
              <a:t>Ramo</a:t>
            </a:r>
            <a:r>
              <a:rPr dirty="0" smtClean="0" sz="14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400" spc="-5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o:</a:t>
            </a:r>
            <a:r>
              <a:rPr dirty="0" smtClean="0" sz="14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8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0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8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9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  <a:p>
            <a:pPr algn="ctr" marL="1270">
              <a:lnSpc>
                <a:spcPct val="100000"/>
              </a:lnSpc>
            </a:pPr>
            <a:r>
              <a:rPr dirty="0" smtClean="0" sz="1400" spc="-12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400" spc="-15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al: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3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6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0.9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9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393435" y="5068823"/>
            <a:ext cx="3264408" cy="845819"/>
          </a:xfrm>
          <a:custGeom>
            <a:avLst/>
            <a:gdLst/>
            <a:ahLst/>
            <a:cxnLst/>
            <a:rect l="l" t="t" r="r" b="b"/>
            <a:pathLst>
              <a:path w="3264407" h="845820">
                <a:moveTo>
                  <a:pt x="3123438" y="0"/>
                </a:moveTo>
                <a:lnTo>
                  <a:pt x="130680" y="369"/>
                </a:lnTo>
                <a:lnTo>
                  <a:pt x="89039" y="9874"/>
                </a:lnTo>
                <a:lnTo>
                  <a:pt x="53124" y="30713"/>
                </a:lnTo>
                <a:lnTo>
                  <a:pt x="24961" y="60859"/>
                </a:lnTo>
                <a:lnTo>
                  <a:pt x="6578" y="98287"/>
                </a:lnTo>
                <a:lnTo>
                  <a:pt x="0" y="140969"/>
                </a:lnTo>
                <a:lnTo>
                  <a:pt x="369" y="715139"/>
                </a:lnTo>
                <a:lnTo>
                  <a:pt x="9874" y="756780"/>
                </a:lnTo>
                <a:lnTo>
                  <a:pt x="30713" y="792695"/>
                </a:lnTo>
                <a:lnTo>
                  <a:pt x="60859" y="820858"/>
                </a:lnTo>
                <a:lnTo>
                  <a:pt x="98287" y="839241"/>
                </a:lnTo>
                <a:lnTo>
                  <a:pt x="140969" y="845819"/>
                </a:lnTo>
                <a:lnTo>
                  <a:pt x="3133727" y="845450"/>
                </a:lnTo>
                <a:lnTo>
                  <a:pt x="3175368" y="835945"/>
                </a:lnTo>
                <a:lnTo>
                  <a:pt x="3211283" y="815106"/>
                </a:lnTo>
                <a:lnTo>
                  <a:pt x="3239446" y="784960"/>
                </a:lnTo>
                <a:lnTo>
                  <a:pt x="3257829" y="747532"/>
                </a:lnTo>
                <a:lnTo>
                  <a:pt x="3264408" y="704850"/>
                </a:lnTo>
                <a:lnTo>
                  <a:pt x="3264038" y="130680"/>
                </a:lnTo>
                <a:lnTo>
                  <a:pt x="3254533" y="89039"/>
                </a:lnTo>
                <a:lnTo>
                  <a:pt x="3233694" y="53124"/>
                </a:lnTo>
                <a:lnTo>
                  <a:pt x="3203548" y="24961"/>
                </a:lnTo>
                <a:lnTo>
                  <a:pt x="3166120" y="6578"/>
                </a:lnTo>
                <a:lnTo>
                  <a:pt x="3123438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5527675" y="5235702"/>
            <a:ext cx="2996565" cy="4914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48309" marR="12700" indent="-436245">
              <a:lnSpc>
                <a:spcPct val="110000"/>
              </a:lnSpc>
            </a:pPr>
            <a:r>
              <a:rPr dirty="0" smtClean="0" sz="1400">
                <a:solidFill>
                  <a:srgbClr val="1F487C"/>
                </a:solidFill>
                <a:latin typeface="Calibri"/>
                <a:cs typeface="Calibri"/>
              </a:rPr>
              <a:t>26 E</a:t>
            </a:r>
            <a:r>
              <a:rPr dirty="0" smtClean="0" sz="1400" spc="-15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1400" spc="-15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os 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400" spc="5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400" spc="-20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ã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,</a:t>
            </a:r>
            <a:r>
              <a:rPr dirty="0" smtClean="0" sz="1400" spc="-2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Di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tri</a:t>
            </a:r>
            <a:r>
              <a:rPr dirty="0" smtClean="0" sz="1400" spc="-15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o 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al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 em</a:t>
            </a:r>
            <a:r>
              <a:rPr dirty="0" smtClean="0" sz="1400" spc="-15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ais 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 1.4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0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7 m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1400" spc="-5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ípios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153667" y="2011679"/>
            <a:ext cx="397763" cy="687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531876" y="2121407"/>
            <a:ext cx="1280160" cy="1280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1201483" y="2039620"/>
            <a:ext cx="302323" cy="592581"/>
          </a:xfrm>
          <a:custGeom>
            <a:avLst/>
            <a:gdLst/>
            <a:ahLst/>
            <a:cxnLst/>
            <a:rect l="l" t="t" r="r" b="b"/>
            <a:pathLst>
              <a:path w="302323" h="592581">
                <a:moveTo>
                  <a:pt x="0" y="0"/>
                </a:moveTo>
                <a:lnTo>
                  <a:pt x="0" y="592581"/>
                </a:lnTo>
                <a:lnTo>
                  <a:pt x="302323" y="82803"/>
                </a:lnTo>
                <a:lnTo>
                  <a:pt x="260330" y="60142"/>
                </a:lnTo>
                <a:lnTo>
                  <a:pt x="216799" y="41003"/>
                </a:lnTo>
                <a:lnTo>
                  <a:pt x="171956" y="25445"/>
                </a:lnTo>
                <a:lnTo>
                  <a:pt x="126031" y="13529"/>
                </a:lnTo>
                <a:lnTo>
                  <a:pt x="79250" y="5312"/>
                </a:lnTo>
                <a:lnTo>
                  <a:pt x="31842" y="854"/>
                </a:lnTo>
                <a:lnTo>
                  <a:pt x="0" y="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1201483" y="2039620"/>
            <a:ext cx="302323" cy="592581"/>
          </a:xfrm>
          <a:custGeom>
            <a:avLst/>
            <a:gdLst/>
            <a:ahLst/>
            <a:cxnLst/>
            <a:rect l="l" t="t" r="r" b="b"/>
            <a:pathLst>
              <a:path w="302323" h="592581">
                <a:moveTo>
                  <a:pt x="0" y="0"/>
                </a:moveTo>
                <a:lnTo>
                  <a:pt x="47700" y="1918"/>
                </a:lnTo>
                <a:lnTo>
                  <a:pt x="94925" y="7636"/>
                </a:lnTo>
                <a:lnTo>
                  <a:pt x="141446" y="17093"/>
                </a:lnTo>
                <a:lnTo>
                  <a:pt x="187035" y="30230"/>
                </a:lnTo>
                <a:lnTo>
                  <a:pt x="231466" y="46988"/>
                </a:lnTo>
                <a:lnTo>
                  <a:pt x="274510" y="67307"/>
                </a:lnTo>
                <a:lnTo>
                  <a:pt x="302323" y="82803"/>
                </a:lnTo>
                <a:lnTo>
                  <a:pt x="0" y="59258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8F8F8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579070" y="2148204"/>
            <a:ext cx="1185291" cy="1185272"/>
          </a:xfrm>
          <a:custGeom>
            <a:avLst/>
            <a:gdLst/>
            <a:ahLst/>
            <a:cxnLst/>
            <a:rect l="l" t="t" r="r" b="b"/>
            <a:pathLst>
              <a:path w="1185291" h="1185272">
                <a:moveTo>
                  <a:pt x="592631" y="0"/>
                </a:moveTo>
                <a:lnTo>
                  <a:pt x="530394" y="3266"/>
                </a:lnTo>
                <a:lnTo>
                  <a:pt x="469517" y="12905"/>
                </a:lnTo>
                <a:lnTo>
                  <a:pt x="410427" y="28673"/>
                </a:lnTo>
                <a:lnTo>
                  <a:pt x="353554" y="50328"/>
                </a:lnTo>
                <a:lnTo>
                  <a:pt x="299328" y="77628"/>
                </a:lnTo>
                <a:lnTo>
                  <a:pt x="248176" y="110331"/>
                </a:lnTo>
                <a:lnTo>
                  <a:pt x="200527" y="148194"/>
                </a:lnTo>
                <a:lnTo>
                  <a:pt x="156811" y="190975"/>
                </a:lnTo>
                <a:lnTo>
                  <a:pt x="117456" y="238432"/>
                </a:lnTo>
                <a:lnTo>
                  <a:pt x="82891" y="290322"/>
                </a:lnTo>
                <a:lnTo>
                  <a:pt x="59784" y="333118"/>
                </a:lnTo>
                <a:lnTo>
                  <a:pt x="40521" y="376937"/>
                </a:lnTo>
                <a:lnTo>
                  <a:pt x="25049" y="421571"/>
                </a:lnTo>
                <a:lnTo>
                  <a:pt x="13314" y="466811"/>
                </a:lnTo>
                <a:lnTo>
                  <a:pt x="5263" y="512446"/>
                </a:lnTo>
                <a:lnTo>
                  <a:pt x="843" y="558269"/>
                </a:lnTo>
                <a:lnTo>
                  <a:pt x="0" y="604070"/>
                </a:lnTo>
                <a:lnTo>
                  <a:pt x="2680" y="649640"/>
                </a:lnTo>
                <a:lnTo>
                  <a:pt x="8832" y="694770"/>
                </a:lnTo>
                <a:lnTo>
                  <a:pt x="18401" y="739251"/>
                </a:lnTo>
                <a:lnTo>
                  <a:pt x="31333" y="782873"/>
                </a:lnTo>
                <a:lnTo>
                  <a:pt x="47576" y="825428"/>
                </a:lnTo>
                <a:lnTo>
                  <a:pt x="67076" y="866707"/>
                </a:lnTo>
                <a:lnTo>
                  <a:pt x="89780" y="906501"/>
                </a:lnTo>
                <a:lnTo>
                  <a:pt x="115635" y="944600"/>
                </a:lnTo>
                <a:lnTo>
                  <a:pt x="144586" y="980795"/>
                </a:lnTo>
                <a:lnTo>
                  <a:pt x="176581" y="1014878"/>
                </a:lnTo>
                <a:lnTo>
                  <a:pt x="211566" y="1046639"/>
                </a:lnTo>
                <a:lnTo>
                  <a:pt x="249489" y="1075869"/>
                </a:lnTo>
                <a:lnTo>
                  <a:pt x="290295" y="1102360"/>
                </a:lnTo>
                <a:lnTo>
                  <a:pt x="333104" y="1125470"/>
                </a:lnTo>
                <a:lnTo>
                  <a:pt x="376935" y="1144737"/>
                </a:lnTo>
                <a:lnTo>
                  <a:pt x="421578" y="1160212"/>
                </a:lnTo>
                <a:lnTo>
                  <a:pt x="466826" y="1171950"/>
                </a:lnTo>
                <a:lnTo>
                  <a:pt x="512469" y="1180004"/>
                </a:lnTo>
                <a:lnTo>
                  <a:pt x="558298" y="1184427"/>
                </a:lnTo>
                <a:lnTo>
                  <a:pt x="604104" y="1185272"/>
                </a:lnTo>
                <a:lnTo>
                  <a:pt x="649679" y="1182593"/>
                </a:lnTo>
                <a:lnTo>
                  <a:pt x="694812" y="1176443"/>
                </a:lnTo>
                <a:lnTo>
                  <a:pt x="739295" y="1166876"/>
                </a:lnTo>
                <a:lnTo>
                  <a:pt x="782920" y="1153944"/>
                </a:lnTo>
                <a:lnTo>
                  <a:pt x="825477" y="1137701"/>
                </a:lnTo>
                <a:lnTo>
                  <a:pt x="866757" y="1118201"/>
                </a:lnTo>
                <a:lnTo>
                  <a:pt x="906551" y="1095496"/>
                </a:lnTo>
                <a:lnTo>
                  <a:pt x="944650" y="1069641"/>
                </a:lnTo>
                <a:lnTo>
                  <a:pt x="980845" y="1040688"/>
                </a:lnTo>
                <a:lnTo>
                  <a:pt x="1014928" y="1008691"/>
                </a:lnTo>
                <a:lnTo>
                  <a:pt x="1046689" y="973703"/>
                </a:lnTo>
                <a:lnTo>
                  <a:pt x="1075919" y="935778"/>
                </a:lnTo>
                <a:lnTo>
                  <a:pt x="1102409" y="894969"/>
                </a:lnTo>
                <a:lnTo>
                  <a:pt x="1125519" y="852154"/>
                </a:lnTo>
                <a:lnTo>
                  <a:pt x="1144783" y="808318"/>
                </a:lnTo>
                <a:lnTo>
                  <a:pt x="1160255" y="763670"/>
                </a:lnTo>
                <a:lnTo>
                  <a:pt x="1171988" y="718418"/>
                </a:lnTo>
                <a:lnTo>
                  <a:pt x="1180036" y="672772"/>
                </a:lnTo>
                <a:lnTo>
                  <a:pt x="1184452" y="626941"/>
                </a:lnTo>
                <a:lnTo>
                  <a:pt x="1185082" y="592582"/>
                </a:lnTo>
                <a:lnTo>
                  <a:pt x="592631" y="592582"/>
                </a:lnTo>
                <a:lnTo>
                  <a:pt x="592631" y="0"/>
                </a:lnTo>
                <a:close/>
              </a:path>
              <a:path w="1185291" h="1185272">
                <a:moveTo>
                  <a:pt x="895018" y="82931"/>
                </a:moveTo>
                <a:lnTo>
                  <a:pt x="592631" y="592582"/>
                </a:lnTo>
                <a:lnTo>
                  <a:pt x="1185082" y="592582"/>
                </a:lnTo>
                <a:lnTo>
                  <a:pt x="1185291" y="581133"/>
                </a:lnTo>
                <a:lnTo>
                  <a:pt x="1182606" y="535559"/>
                </a:lnTo>
                <a:lnTo>
                  <a:pt x="1176450" y="490426"/>
                </a:lnTo>
                <a:lnTo>
                  <a:pt x="1166877" y="445944"/>
                </a:lnTo>
                <a:lnTo>
                  <a:pt x="1153941" y="402323"/>
                </a:lnTo>
                <a:lnTo>
                  <a:pt x="1137696" y="359770"/>
                </a:lnTo>
                <a:lnTo>
                  <a:pt x="1118194" y="318496"/>
                </a:lnTo>
                <a:lnTo>
                  <a:pt x="1095490" y="278709"/>
                </a:lnTo>
                <a:lnTo>
                  <a:pt x="1069637" y="240619"/>
                </a:lnTo>
                <a:lnTo>
                  <a:pt x="1040689" y="204434"/>
                </a:lnTo>
                <a:lnTo>
                  <a:pt x="1008700" y="170364"/>
                </a:lnTo>
                <a:lnTo>
                  <a:pt x="973722" y="138617"/>
                </a:lnTo>
                <a:lnTo>
                  <a:pt x="935810" y="109403"/>
                </a:lnTo>
                <a:lnTo>
                  <a:pt x="895018" y="82931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579070" y="2148204"/>
            <a:ext cx="1185291" cy="1185272"/>
          </a:xfrm>
          <a:custGeom>
            <a:avLst/>
            <a:gdLst/>
            <a:ahLst/>
            <a:cxnLst/>
            <a:rect l="l" t="t" r="r" b="b"/>
            <a:pathLst>
              <a:path w="1185291" h="1185272">
                <a:moveTo>
                  <a:pt x="895018" y="82931"/>
                </a:moveTo>
                <a:lnTo>
                  <a:pt x="935810" y="109403"/>
                </a:lnTo>
                <a:lnTo>
                  <a:pt x="973722" y="138617"/>
                </a:lnTo>
                <a:lnTo>
                  <a:pt x="1008700" y="170364"/>
                </a:lnTo>
                <a:lnTo>
                  <a:pt x="1040689" y="204434"/>
                </a:lnTo>
                <a:lnTo>
                  <a:pt x="1069637" y="240619"/>
                </a:lnTo>
                <a:lnTo>
                  <a:pt x="1095490" y="278709"/>
                </a:lnTo>
                <a:lnTo>
                  <a:pt x="1118194" y="318496"/>
                </a:lnTo>
                <a:lnTo>
                  <a:pt x="1137696" y="359770"/>
                </a:lnTo>
                <a:lnTo>
                  <a:pt x="1153941" y="402323"/>
                </a:lnTo>
                <a:lnTo>
                  <a:pt x="1166877" y="445944"/>
                </a:lnTo>
                <a:lnTo>
                  <a:pt x="1176450" y="490426"/>
                </a:lnTo>
                <a:lnTo>
                  <a:pt x="1182606" y="535559"/>
                </a:lnTo>
                <a:lnTo>
                  <a:pt x="1185291" y="581133"/>
                </a:lnTo>
                <a:lnTo>
                  <a:pt x="1184452" y="626941"/>
                </a:lnTo>
                <a:lnTo>
                  <a:pt x="1180036" y="672772"/>
                </a:lnTo>
                <a:lnTo>
                  <a:pt x="1171988" y="718418"/>
                </a:lnTo>
                <a:lnTo>
                  <a:pt x="1160255" y="763670"/>
                </a:lnTo>
                <a:lnTo>
                  <a:pt x="1144783" y="808318"/>
                </a:lnTo>
                <a:lnTo>
                  <a:pt x="1125519" y="852154"/>
                </a:lnTo>
                <a:lnTo>
                  <a:pt x="1102409" y="894969"/>
                </a:lnTo>
                <a:lnTo>
                  <a:pt x="1075919" y="935778"/>
                </a:lnTo>
                <a:lnTo>
                  <a:pt x="1046689" y="973703"/>
                </a:lnTo>
                <a:lnTo>
                  <a:pt x="1014928" y="1008691"/>
                </a:lnTo>
                <a:lnTo>
                  <a:pt x="980845" y="1040688"/>
                </a:lnTo>
                <a:lnTo>
                  <a:pt x="944650" y="1069641"/>
                </a:lnTo>
                <a:lnTo>
                  <a:pt x="906551" y="1095496"/>
                </a:lnTo>
                <a:lnTo>
                  <a:pt x="866757" y="1118201"/>
                </a:lnTo>
                <a:lnTo>
                  <a:pt x="825477" y="1137701"/>
                </a:lnTo>
                <a:lnTo>
                  <a:pt x="782920" y="1153944"/>
                </a:lnTo>
                <a:lnTo>
                  <a:pt x="739295" y="1166876"/>
                </a:lnTo>
                <a:lnTo>
                  <a:pt x="694812" y="1176443"/>
                </a:lnTo>
                <a:lnTo>
                  <a:pt x="649679" y="1182593"/>
                </a:lnTo>
                <a:lnTo>
                  <a:pt x="604104" y="1185272"/>
                </a:lnTo>
                <a:lnTo>
                  <a:pt x="558298" y="1184427"/>
                </a:lnTo>
                <a:lnTo>
                  <a:pt x="512469" y="1180004"/>
                </a:lnTo>
                <a:lnTo>
                  <a:pt x="466826" y="1171950"/>
                </a:lnTo>
                <a:lnTo>
                  <a:pt x="421578" y="1160212"/>
                </a:lnTo>
                <a:lnTo>
                  <a:pt x="376935" y="1144737"/>
                </a:lnTo>
                <a:lnTo>
                  <a:pt x="333104" y="1125470"/>
                </a:lnTo>
                <a:lnTo>
                  <a:pt x="290295" y="1102360"/>
                </a:lnTo>
                <a:lnTo>
                  <a:pt x="249489" y="1075869"/>
                </a:lnTo>
                <a:lnTo>
                  <a:pt x="211566" y="1046639"/>
                </a:lnTo>
                <a:lnTo>
                  <a:pt x="176581" y="1014878"/>
                </a:lnTo>
                <a:lnTo>
                  <a:pt x="144586" y="980795"/>
                </a:lnTo>
                <a:lnTo>
                  <a:pt x="115635" y="944600"/>
                </a:lnTo>
                <a:lnTo>
                  <a:pt x="89780" y="906501"/>
                </a:lnTo>
                <a:lnTo>
                  <a:pt x="67076" y="866707"/>
                </a:lnTo>
                <a:lnTo>
                  <a:pt x="47576" y="825428"/>
                </a:lnTo>
                <a:lnTo>
                  <a:pt x="31333" y="782873"/>
                </a:lnTo>
                <a:lnTo>
                  <a:pt x="18401" y="739251"/>
                </a:lnTo>
                <a:lnTo>
                  <a:pt x="8832" y="694770"/>
                </a:lnTo>
                <a:lnTo>
                  <a:pt x="2680" y="649640"/>
                </a:lnTo>
                <a:lnTo>
                  <a:pt x="0" y="604070"/>
                </a:lnTo>
                <a:lnTo>
                  <a:pt x="843" y="558269"/>
                </a:lnTo>
                <a:lnTo>
                  <a:pt x="5263" y="512446"/>
                </a:lnTo>
                <a:lnTo>
                  <a:pt x="13314" y="466811"/>
                </a:lnTo>
                <a:lnTo>
                  <a:pt x="25049" y="421571"/>
                </a:lnTo>
                <a:lnTo>
                  <a:pt x="40521" y="376937"/>
                </a:lnTo>
                <a:lnTo>
                  <a:pt x="59784" y="333118"/>
                </a:lnTo>
                <a:lnTo>
                  <a:pt x="82891" y="290322"/>
                </a:lnTo>
                <a:lnTo>
                  <a:pt x="117456" y="238432"/>
                </a:lnTo>
                <a:lnTo>
                  <a:pt x="156811" y="190975"/>
                </a:lnTo>
                <a:lnTo>
                  <a:pt x="200527" y="148194"/>
                </a:lnTo>
                <a:lnTo>
                  <a:pt x="248176" y="110331"/>
                </a:lnTo>
                <a:lnTo>
                  <a:pt x="299328" y="77628"/>
                </a:lnTo>
                <a:lnTo>
                  <a:pt x="353554" y="50328"/>
                </a:lnTo>
                <a:lnTo>
                  <a:pt x="410427" y="28673"/>
                </a:lnTo>
                <a:lnTo>
                  <a:pt x="469517" y="12905"/>
                </a:lnTo>
                <a:lnTo>
                  <a:pt x="530394" y="3266"/>
                </a:lnTo>
                <a:lnTo>
                  <a:pt x="592631" y="0"/>
                </a:lnTo>
                <a:lnTo>
                  <a:pt x="592631" y="592582"/>
                </a:lnTo>
                <a:lnTo>
                  <a:pt x="895018" y="82931"/>
                </a:lnTo>
                <a:close/>
              </a:path>
            </a:pathLst>
          </a:custGeom>
          <a:ln w="9144">
            <a:solidFill>
              <a:srgbClr val="F8F8F8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1211986" y="2065146"/>
            <a:ext cx="274955" cy="2667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8%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99591" y="2798445"/>
            <a:ext cx="377190" cy="2667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92%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438144" y="2028444"/>
            <a:ext cx="646176" cy="6903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2808732" y="2077211"/>
            <a:ext cx="1286256" cy="12862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3484879" y="2055622"/>
            <a:ext cx="551434" cy="595629"/>
          </a:xfrm>
          <a:custGeom>
            <a:avLst/>
            <a:gdLst/>
            <a:ahLst/>
            <a:cxnLst/>
            <a:rect l="l" t="t" r="r" b="b"/>
            <a:pathLst>
              <a:path w="551434" h="595629">
                <a:moveTo>
                  <a:pt x="0" y="0"/>
                </a:moveTo>
                <a:lnTo>
                  <a:pt x="0" y="595629"/>
                </a:lnTo>
                <a:lnTo>
                  <a:pt x="551434" y="370458"/>
                </a:lnTo>
                <a:lnTo>
                  <a:pt x="520309" y="305647"/>
                </a:lnTo>
                <a:lnTo>
                  <a:pt x="482209" y="245904"/>
                </a:lnTo>
                <a:lnTo>
                  <a:pt x="437748" y="191643"/>
                </a:lnTo>
                <a:lnTo>
                  <a:pt x="387541" y="143277"/>
                </a:lnTo>
                <a:lnTo>
                  <a:pt x="332200" y="101219"/>
                </a:lnTo>
                <a:lnTo>
                  <a:pt x="272340" y="65881"/>
                </a:lnTo>
                <a:lnTo>
                  <a:pt x="208576" y="37677"/>
                </a:lnTo>
                <a:lnTo>
                  <a:pt x="141522" y="17021"/>
                </a:lnTo>
                <a:lnTo>
                  <a:pt x="71792" y="4324"/>
                </a:lnTo>
                <a:lnTo>
                  <a:pt x="0" y="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3484879" y="2055622"/>
            <a:ext cx="551434" cy="595629"/>
          </a:xfrm>
          <a:custGeom>
            <a:avLst/>
            <a:gdLst/>
            <a:ahLst/>
            <a:cxnLst/>
            <a:rect l="l" t="t" r="r" b="b"/>
            <a:pathLst>
              <a:path w="551434" h="595629">
                <a:moveTo>
                  <a:pt x="0" y="0"/>
                </a:moveTo>
                <a:lnTo>
                  <a:pt x="71792" y="4324"/>
                </a:lnTo>
                <a:lnTo>
                  <a:pt x="141522" y="17021"/>
                </a:lnTo>
                <a:lnTo>
                  <a:pt x="208576" y="37677"/>
                </a:lnTo>
                <a:lnTo>
                  <a:pt x="272340" y="65881"/>
                </a:lnTo>
                <a:lnTo>
                  <a:pt x="332200" y="101219"/>
                </a:lnTo>
                <a:lnTo>
                  <a:pt x="387541" y="143277"/>
                </a:lnTo>
                <a:lnTo>
                  <a:pt x="437748" y="191643"/>
                </a:lnTo>
                <a:lnTo>
                  <a:pt x="482209" y="245904"/>
                </a:lnTo>
                <a:lnTo>
                  <a:pt x="520309" y="305647"/>
                </a:lnTo>
                <a:lnTo>
                  <a:pt x="551434" y="370458"/>
                </a:lnTo>
                <a:lnTo>
                  <a:pt x="0" y="595629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8F8F8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2855997" y="2105025"/>
            <a:ext cx="1191470" cy="1191491"/>
          </a:xfrm>
          <a:custGeom>
            <a:avLst/>
            <a:gdLst/>
            <a:ahLst/>
            <a:cxnLst/>
            <a:rect l="l" t="t" r="r" b="b"/>
            <a:pathLst>
              <a:path w="1191470" h="1191491">
                <a:moveTo>
                  <a:pt x="594859" y="0"/>
                </a:moveTo>
                <a:lnTo>
                  <a:pt x="556483" y="1301"/>
                </a:lnTo>
                <a:lnTo>
                  <a:pt x="518352" y="5070"/>
                </a:lnTo>
                <a:lnTo>
                  <a:pt x="480579" y="11275"/>
                </a:lnTo>
                <a:lnTo>
                  <a:pt x="443279" y="19885"/>
                </a:lnTo>
                <a:lnTo>
                  <a:pt x="406569" y="30869"/>
                </a:lnTo>
                <a:lnTo>
                  <a:pt x="370564" y="44195"/>
                </a:lnTo>
                <a:lnTo>
                  <a:pt x="326084" y="64505"/>
                </a:lnTo>
                <a:lnTo>
                  <a:pt x="284067" y="87964"/>
                </a:lnTo>
                <a:lnTo>
                  <a:pt x="244594" y="114373"/>
                </a:lnTo>
                <a:lnTo>
                  <a:pt x="207751" y="143531"/>
                </a:lnTo>
                <a:lnTo>
                  <a:pt x="173620" y="175239"/>
                </a:lnTo>
                <a:lnTo>
                  <a:pt x="142287" y="209297"/>
                </a:lnTo>
                <a:lnTo>
                  <a:pt x="113835" y="245504"/>
                </a:lnTo>
                <a:lnTo>
                  <a:pt x="88347" y="283662"/>
                </a:lnTo>
                <a:lnTo>
                  <a:pt x="65909" y="323570"/>
                </a:lnTo>
                <a:lnTo>
                  <a:pt x="46603" y="365029"/>
                </a:lnTo>
                <a:lnTo>
                  <a:pt x="30513" y="407838"/>
                </a:lnTo>
                <a:lnTo>
                  <a:pt x="17724" y="451798"/>
                </a:lnTo>
                <a:lnTo>
                  <a:pt x="8320" y="496709"/>
                </a:lnTo>
                <a:lnTo>
                  <a:pt x="2383" y="542371"/>
                </a:lnTo>
                <a:lnTo>
                  <a:pt x="0" y="588584"/>
                </a:lnTo>
                <a:lnTo>
                  <a:pt x="1252" y="635149"/>
                </a:lnTo>
                <a:lnTo>
                  <a:pt x="6224" y="681866"/>
                </a:lnTo>
                <a:lnTo>
                  <a:pt x="15000" y="728534"/>
                </a:lnTo>
                <a:lnTo>
                  <a:pt x="27665" y="774954"/>
                </a:lnTo>
                <a:lnTo>
                  <a:pt x="44301" y="820927"/>
                </a:lnTo>
                <a:lnTo>
                  <a:pt x="64593" y="865406"/>
                </a:lnTo>
                <a:lnTo>
                  <a:pt x="88036" y="907424"/>
                </a:lnTo>
                <a:lnTo>
                  <a:pt x="114430" y="946896"/>
                </a:lnTo>
                <a:lnTo>
                  <a:pt x="143575" y="983740"/>
                </a:lnTo>
                <a:lnTo>
                  <a:pt x="175271" y="1017870"/>
                </a:lnTo>
                <a:lnTo>
                  <a:pt x="209319" y="1049203"/>
                </a:lnTo>
                <a:lnTo>
                  <a:pt x="245518" y="1077656"/>
                </a:lnTo>
                <a:lnTo>
                  <a:pt x="283668" y="1103143"/>
                </a:lnTo>
                <a:lnTo>
                  <a:pt x="323570" y="1125582"/>
                </a:lnTo>
                <a:lnTo>
                  <a:pt x="365023" y="1144888"/>
                </a:lnTo>
                <a:lnTo>
                  <a:pt x="407828" y="1160977"/>
                </a:lnTo>
                <a:lnTo>
                  <a:pt x="451785" y="1173766"/>
                </a:lnTo>
                <a:lnTo>
                  <a:pt x="496693" y="1183171"/>
                </a:lnTo>
                <a:lnTo>
                  <a:pt x="542353" y="1189107"/>
                </a:lnTo>
                <a:lnTo>
                  <a:pt x="588565" y="1191491"/>
                </a:lnTo>
                <a:lnTo>
                  <a:pt x="635129" y="1190239"/>
                </a:lnTo>
                <a:lnTo>
                  <a:pt x="681845" y="1185266"/>
                </a:lnTo>
                <a:lnTo>
                  <a:pt x="728513" y="1176490"/>
                </a:lnTo>
                <a:lnTo>
                  <a:pt x="774933" y="1163826"/>
                </a:lnTo>
                <a:lnTo>
                  <a:pt x="820906" y="1147190"/>
                </a:lnTo>
                <a:lnTo>
                  <a:pt x="865385" y="1126880"/>
                </a:lnTo>
                <a:lnTo>
                  <a:pt x="907403" y="1103420"/>
                </a:lnTo>
                <a:lnTo>
                  <a:pt x="946875" y="1077012"/>
                </a:lnTo>
                <a:lnTo>
                  <a:pt x="983719" y="1047854"/>
                </a:lnTo>
                <a:lnTo>
                  <a:pt x="1017849" y="1016146"/>
                </a:lnTo>
                <a:lnTo>
                  <a:pt x="1049182" y="982088"/>
                </a:lnTo>
                <a:lnTo>
                  <a:pt x="1077635" y="945880"/>
                </a:lnTo>
                <a:lnTo>
                  <a:pt x="1103122" y="907723"/>
                </a:lnTo>
                <a:lnTo>
                  <a:pt x="1125561" y="867815"/>
                </a:lnTo>
                <a:lnTo>
                  <a:pt x="1144867" y="826356"/>
                </a:lnTo>
                <a:lnTo>
                  <a:pt x="1160956" y="783547"/>
                </a:lnTo>
                <a:lnTo>
                  <a:pt x="1173745" y="739587"/>
                </a:lnTo>
                <a:lnTo>
                  <a:pt x="1183150" y="694676"/>
                </a:lnTo>
                <a:lnTo>
                  <a:pt x="1189086" y="649014"/>
                </a:lnTo>
                <a:lnTo>
                  <a:pt x="1191470" y="602800"/>
                </a:lnTo>
                <a:lnTo>
                  <a:pt x="1191280" y="595756"/>
                </a:lnTo>
                <a:lnTo>
                  <a:pt x="595735" y="595756"/>
                </a:lnTo>
                <a:lnTo>
                  <a:pt x="594859" y="0"/>
                </a:lnTo>
                <a:close/>
              </a:path>
              <a:path w="1191470" h="1191491">
                <a:moveTo>
                  <a:pt x="1147169" y="370458"/>
                </a:moveTo>
                <a:lnTo>
                  <a:pt x="595735" y="595756"/>
                </a:lnTo>
                <a:lnTo>
                  <a:pt x="1191280" y="595756"/>
                </a:lnTo>
                <a:lnTo>
                  <a:pt x="1190218" y="556235"/>
                </a:lnTo>
                <a:lnTo>
                  <a:pt x="1185245" y="509519"/>
                </a:lnTo>
                <a:lnTo>
                  <a:pt x="1176469" y="462851"/>
                </a:lnTo>
                <a:lnTo>
                  <a:pt x="1163805" y="416430"/>
                </a:lnTo>
                <a:lnTo>
                  <a:pt x="1147169" y="370458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2855997" y="2105025"/>
            <a:ext cx="1191470" cy="1191491"/>
          </a:xfrm>
          <a:custGeom>
            <a:avLst/>
            <a:gdLst/>
            <a:ahLst/>
            <a:cxnLst/>
            <a:rect l="l" t="t" r="r" b="b"/>
            <a:pathLst>
              <a:path w="1191470" h="1191491">
                <a:moveTo>
                  <a:pt x="1147169" y="370458"/>
                </a:moveTo>
                <a:lnTo>
                  <a:pt x="1163805" y="416430"/>
                </a:lnTo>
                <a:lnTo>
                  <a:pt x="1176469" y="462851"/>
                </a:lnTo>
                <a:lnTo>
                  <a:pt x="1185245" y="509519"/>
                </a:lnTo>
                <a:lnTo>
                  <a:pt x="1190218" y="556235"/>
                </a:lnTo>
                <a:lnTo>
                  <a:pt x="1191470" y="602800"/>
                </a:lnTo>
                <a:lnTo>
                  <a:pt x="1189086" y="649014"/>
                </a:lnTo>
                <a:lnTo>
                  <a:pt x="1183150" y="694676"/>
                </a:lnTo>
                <a:lnTo>
                  <a:pt x="1173745" y="739587"/>
                </a:lnTo>
                <a:lnTo>
                  <a:pt x="1160956" y="783547"/>
                </a:lnTo>
                <a:lnTo>
                  <a:pt x="1144867" y="826356"/>
                </a:lnTo>
                <a:lnTo>
                  <a:pt x="1125561" y="867815"/>
                </a:lnTo>
                <a:lnTo>
                  <a:pt x="1103122" y="907723"/>
                </a:lnTo>
                <a:lnTo>
                  <a:pt x="1077635" y="945880"/>
                </a:lnTo>
                <a:lnTo>
                  <a:pt x="1049182" y="982088"/>
                </a:lnTo>
                <a:lnTo>
                  <a:pt x="1017849" y="1016146"/>
                </a:lnTo>
                <a:lnTo>
                  <a:pt x="983719" y="1047854"/>
                </a:lnTo>
                <a:lnTo>
                  <a:pt x="946875" y="1077012"/>
                </a:lnTo>
                <a:lnTo>
                  <a:pt x="907403" y="1103420"/>
                </a:lnTo>
                <a:lnTo>
                  <a:pt x="865385" y="1126880"/>
                </a:lnTo>
                <a:lnTo>
                  <a:pt x="820906" y="1147190"/>
                </a:lnTo>
                <a:lnTo>
                  <a:pt x="774933" y="1163826"/>
                </a:lnTo>
                <a:lnTo>
                  <a:pt x="728513" y="1176490"/>
                </a:lnTo>
                <a:lnTo>
                  <a:pt x="681845" y="1185266"/>
                </a:lnTo>
                <a:lnTo>
                  <a:pt x="635129" y="1190239"/>
                </a:lnTo>
                <a:lnTo>
                  <a:pt x="588565" y="1191491"/>
                </a:lnTo>
                <a:lnTo>
                  <a:pt x="542353" y="1189107"/>
                </a:lnTo>
                <a:lnTo>
                  <a:pt x="496693" y="1183171"/>
                </a:lnTo>
                <a:lnTo>
                  <a:pt x="451785" y="1173766"/>
                </a:lnTo>
                <a:lnTo>
                  <a:pt x="407828" y="1160977"/>
                </a:lnTo>
                <a:lnTo>
                  <a:pt x="365023" y="1144888"/>
                </a:lnTo>
                <a:lnTo>
                  <a:pt x="323570" y="1125582"/>
                </a:lnTo>
                <a:lnTo>
                  <a:pt x="283668" y="1103143"/>
                </a:lnTo>
                <a:lnTo>
                  <a:pt x="245518" y="1077656"/>
                </a:lnTo>
                <a:lnTo>
                  <a:pt x="209319" y="1049203"/>
                </a:lnTo>
                <a:lnTo>
                  <a:pt x="175271" y="1017870"/>
                </a:lnTo>
                <a:lnTo>
                  <a:pt x="143575" y="983740"/>
                </a:lnTo>
                <a:lnTo>
                  <a:pt x="114430" y="946896"/>
                </a:lnTo>
                <a:lnTo>
                  <a:pt x="88036" y="907424"/>
                </a:lnTo>
                <a:lnTo>
                  <a:pt x="64593" y="865406"/>
                </a:lnTo>
                <a:lnTo>
                  <a:pt x="44301" y="820927"/>
                </a:lnTo>
                <a:lnTo>
                  <a:pt x="27665" y="774954"/>
                </a:lnTo>
                <a:lnTo>
                  <a:pt x="15000" y="728534"/>
                </a:lnTo>
                <a:lnTo>
                  <a:pt x="6224" y="681866"/>
                </a:lnTo>
                <a:lnTo>
                  <a:pt x="1252" y="635149"/>
                </a:lnTo>
                <a:lnTo>
                  <a:pt x="0" y="588584"/>
                </a:lnTo>
                <a:lnTo>
                  <a:pt x="2383" y="542371"/>
                </a:lnTo>
                <a:lnTo>
                  <a:pt x="8320" y="496709"/>
                </a:lnTo>
                <a:lnTo>
                  <a:pt x="17724" y="451798"/>
                </a:lnTo>
                <a:lnTo>
                  <a:pt x="30513" y="407838"/>
                </a:lnTo>
                <a:lnTo>
                  <a:pt x="46603" y="365029"/>
                </a:lnTo>
                <a:lnTo>
                  <a:pt x="65909" y="323570"/>
                </a:lnTo>
                <a:lnTo>
                  <a:pt x="88347" y="283662"/>
                </a:lnTo>
                <a:lnTo>
                  <a:pt x="113835" y="245504"/>
                </a:lnTo>
                <a:lnTo>
                  <a:pt x="142287" y="209297"/>
                </a:lnTo>
                <a:lnTo>
                  <a:pt x="173620" y="175239"/>
                </a:lnTo>
                <a:lnTo>
                  <a:pt x="207751" y="143531"/>
                </a:lnTo>
                <a:lnTo>
                  <a:pt x="244594" y="114373"/>
                </a:lnTo>
                <a:lnTo>
                  <a:pt x="284067" y="87964"/>
                </a:lnTo>
                <a:lnTo>
                  <a:pt x="326084" y="64505"/>
                </a:lnTo>
                <a:lnTo>
                  <a:pt x="370564" y="44195"/>
                </a:lnTo>
                <a:lnTo>
                  <a:pt x="406569" y="30869"/>
                </a:lnTo>
                <a:lnTo>
                  <a:pt x="443279" y="19885"/>
                </a:lnTo>
                <a:lnTo>
                  <a:pt x="480579" y="11275"/>
                </a:lnTo>
                <a:lnTo>
                  <a:pt x="518352" y="5070"/>
                </a:lnTo>
                <a:lnTo>
                  <a:pt x="556483" y="1301"/>
                </a:lnTo>
                <a:lnTo>
                  <a:pt x="594859" y="0"/>
                </a:lnTo>
                <a:lnTo>
                  <a:pt x="595735" y="595756"/>
                </a:lnTo>
                <a:lnTo>
                  <a:pt x="1147169" y="370458"/>
                </a:lnTo>
                <a:close/>
              </a:path>
            </a:pathLst>
          </a:custGeom>
          <a:ln w="9144">
            <a:solidFill>
              <a:srgbClr val="F8F8F8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3616833" y="2169033"/>
            <a:ext cx="377190" cy="2667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23%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997835" y="2705480"/>
            <a:ext cx="377190" cy="2667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77%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465064" y="1667255"/>
            <a:ext cx="3119628" cy="33055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69391"/>
            <a:ext cx="5521452" cy="542544"/>
          </a:xfrm>
          <a:custGeom>
            <a:avLst/>
            <a:gdLst/>
            <a:ahLst/>
            <a:cxnLst/>
            <a:rect l="l" t="t" r="r" b="b"/>
            <a:pathLst>
              <a:path w="5521452" h="542544">
                <a:moveTo>
                  <a:pt x="5250180" y="0"/>
                </a:moveTo>
                <a:lnTo>
                  <a:pt x="0" y="0"/>
                </a:lnTo>
                <a:lnTo>
                  <a:pt x="0" y="542544"/>
                </a:lnTo>
                <a:lnTo>
                  <a:pt x="5250180" y="542544"/>
                </a:lnTo>
                <a:lnTo>
                  <a:pt x="5521452" y="271272"/>
                </a:lnTo>
                <a:lnTo>
                  <a:pt x="525018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6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art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cipa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ão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ass</a:t>
            </a:r>
            <a:r>
              <a:rPr dirty="0" smtClean="0" sz="2400" spc="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ciados</a:t>
            </a:r>
            <a:r>
              <a:rPr dirty="0" smtClean="0" sz="24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mtClean="0" sz="24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400" spc="-3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ão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5468" y="2450592"/>
            <a:ext cx="1146048" cy="11628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96240" y="2531364"/>
            <a:ext cx="984504" cy="10012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96240" y="2531364"/>
            <a:ext cx="984504" cy="1001268"/>
          </a:xfrm>
          <a:custGeom>
            <a:avLst/>
            <a:gdLst/>
            <a:ahLst/>
            <a:cxnLst/>
            <a:rect l="l" t="t" r="r" b="b"/>
            <a:pathLst>
              <a:path w="984504" h="1001268">
                <a:moveTo>
                  <a:pt x="0" y="21209"/>
                </a:moveTo>
                <a:lnTo>
                  <a:pt x="4552" y="8071"/>
                </a:lnTo>
                <a:lnTo>
                  <a:pt x="16000" y="633"/>
                </a:lnTo>
                <a:lnTo>
                  <a:pt x="963294" y="0"/>
                </a:lnTo>
                <a:lnTo>
                  <a:pt x="976416" y="4563"/>
                </a:lnTo>
                <a:lnTo>
                  <a:pt x="983860" y="16018"/>
                </a:lnTo>
                <a:lnTo>
                  <a:pt x="984504" y="980059"/>
                </a:lnTo>
                <a:lnTo>
                  <a:pt x="979940" y="993180"/>
                </a:lnTo>
                <a:lnTo>
                  <a:pt x="968485" y="1000624"/>
                </a:lnTo>
                <a:lnTo>
                  <a:pt x="21145" y="1001268"/>
                </a:lnTo>
                <a:lnTo>
                  <a:pt x="8032" y="996691"/>
                </a:lnTo>
                <a:lnTo>
                  <a:pt x="629" y="985208"/>
                </a:lnTo>
                <a:lnTo>
                  <a:pt x="0" y="21209"/>
                </a:lnTo>
                <a:close/>
              </a:path>
            </a:pathLst>
          </a:custGeom>
          <a:ln w="9144">
            <a:solidFill>
              <a:srgbClr val="0F243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357883" y="2455164"/>
            <a:ext cx="1147572" cy="11628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438655" y="2535935"/>
            <a:ext cx="986027" cy="10012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438655" y="2535935"/>
            <a:ext cx="986027" cy="1001267"/>
          </a:xfrm>
          <a:custGeom>
            <a:avLst/>
            <a:gdLst/>
            <a:ahLst/>
            <a:cxnLst/>
            <a:rect l="l" t="t" r="r" b="b"/>
            <a:pathLst>
              <a:path w="986027" h="1001267">
                <a:moveTo>
                  <a:pt x="0" y="21209"/>
                </a:moveTo>
                <a:lnTo>
                  <a:pt x="4563" y="8087"/>
                </a:lnTo>
                <a:lnTo>
                  <a:pt x="16018" y="643"/>
                </a:lnTo>
                <a:lnTo>
                  <a:pt x="964819" y="0"/>
                </a:lnTo>
                <a:lnTo>
                  <a:pt x="977940" y="4563"/>
                </a:lnTo>
                <a:lnTo>
                  <a:pt x="985384" y="16018"/>
                </a:lnTo>
                <a:lnTo>
                  <a:pt x="986027" y="980059"/>
                </a:lnTo>
                <a:lnTo>
                  <a:pt x="981464" y="993180"/>
                </a:lnTo>
                <a:lnTo>
                  <a:pt x="970009" y="1000624"/>
                </a:lnTo>
                <a:lnTo>
                  <a:pt x="21209" y="1001267"/>
                </a:lnTo>
                <a:lnTo>
                  <a:pt x="8087" y="996704"/>
                </a:lnTo>
                <a:lnTo>
                  <a:pt x="643" y="985249"/>
                </a:lnTo>
                <a:lnTo>
                  <a:pt x="0" y="21209"/>
                </a:lnTo>
                <a:close/>
              </a:path>
            </a:pathLst>
          </a:custGeom>
          <a:ln w="9144">
            <a:solidFill>
              <a:srgbClr val="0F243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6585204" y="2455164"/>
            <a:ext cx="1146048" cy="11628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6665976" y="2535935"/>
            <a:ext cx="984503" cy="10012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6665976" y="2535935"/>
            <a:ext cx="984503" cy="1001267"/>
          </a:xfrm>
          <a:custGeom>
            <a:avLst/>
            <a:gdLst/>
            <a:ahLst/>
            <a:cxnLst/>
            <a:rect l="l" t="t" r="r" b="b"/>
            <a:pathLst>
              <a:path w="984503" h="1001267">
                <a:moveTo>
                  <a:pt x="0" y="21209"/>
                </a:moveTo>
                <a:lnTo>
                  <a:pt x="4563" y="8087"/>
                </a:lnTo>
                <a:lnTo>
                  <a:pt x="16018" y="643"/>
                </a:lnTo>
                <a:lnTo>
                  <a:pt x="963295" y="0"/>
                </a:lnTo>
                <a:lnTo>
                  <a:pt x="976416" y="4563"/>
                </a:lnTo>
                <a:lnTo>
                  <a:pt x="983860" y="16018"/>
                </a:lnTo>
                <a:lnTo>
                  <a:pt x="984503" y="980059"/>
                </a:lnTo>
                <a:lnTo>
                  <a:pt x="979940" y="993180"/>
                </a:lnTo>
                <a:lnTo>
                  <a:pt x="968485" y="1000624"/>
                </a:lnTo>
                <a:lnTo>
                  <a:pt x="21208" y="1001267"/>
                </a:lnTo>
                <a:lnTo>
                  <a:pt x="8087" y="996704"/>
                </a:lnTo>
                <a:lnTo>
                  <a:pt x="643" y="985249"/>
                </a:lnTo>
                <a:lnTo>
                  <a:pt x="0" y="21209"/>
                </a:lnTo>
                <a:close/>
              </a:path>
            </a:pathLst>
          </a:custGeom>
          <a:ln w="9143">
            <a:solidFill>
              <a:srgbClr val="0F243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2401823" y="2455164"/>
            <a:ext cx="1147572" cy="11628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482595" y="2535935"/>
            <a:ext cx="986028" cy="10012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2482595" y="2535935"/>
            <a:ext cx="986028" cy="1001267"/>
          </a:xfrm>
          <a:custGeom>
            <a:avLst/>
            <a:gdLst/>
            <a:ahLst/>
            <a:cxnLst/>
            <a:rect l="l" t="t" r="r" b="b"/>
            <a:pathLst>
              <a:path w="986027" h="1001267">
                <a:moveTo>
                  <a:pt x="0" y="21209"/>
                </a:moveTo>
                <a:lnTo>
                  <a:pt x="4563" y="8087"/>
                </a:lnTo>
                <a:lnTo>
                  <a:pt x="16018" y="643"/>
                </a:lnTo>
                <a:lnTo>
                  <a:pt x="964819" y="0"/>
                </a:lnTo>
                <a:lnTo>
                  <a:pt x="977940" y="4563"/>
                </a:lnTo>
                <a:lnTo>
                  <a:pt x="985384" y="16018"/>
                </a:lnTo>
                <a:lnTo>
                  <a:pt x="986028" y="980059"/>
                </a:lnTo>
                <a:lnTo>
                  <a:pt x="981464" y="993180"/>
                </a:lnTo>
                <a:lnTo>
                  <a:pt x="970009" y="1000624"/>
                </a:lnTo>
                <a:lnTo>
                  <a:pt x="21209" y="1001267"/>
                </a:lnTo>
                <a:lnTo>
                  <a:pt x="8087" y="996704"/>
                </a:lnTo>
                <a:lnTo>
                  <a:pt x="643" y="985249"/>
                </a:lnTo>
                <a:lnTo>
                  <a:pt x="0" y="21209"/>
                </a:lnTo>
                <a:close/>
              </a:path>
            </a:pathLst>
          </a:custGeom>
          <a:ln w="9143">
            <a:solidFill>
              <a:srgbClr val="0F243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5550408" y="2455164"/>
            <a:ext cx="1147571" cy="11628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5631179" y="2535935"/>
            <a:ext cx="986027" cy="100126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5631179" y="2535935"/>
            <a:ext cx="986027" cy="1001267"/>
          </a:xfrm>
          <a:custGeom>
            <a:avLst/>
            <a:gdLst/>
            <a:ahLst/>
            <a:cxnLst/>
            <a:rect l="l" t="t" r="r" b="b"/>
            <a:pathLst>
              <a:path w="986027" h="1001267">
                <a:moveTo>
                  <a:pt x="0" y="21209"/>
                </a:moveTo>
                <a:lnTo>
                  <a:pt x="4563" y="8087"/>
                </a:lnTo>
                <a:lnTo>
                  <a:pt x="16018" y="643"/>
                </a:lnTo>
                <a:lnTo>
                  <a:pt x="964819" y="0"/>
                </a:lnTo>
                <a:lnTo>
                  <a:pt x="977940" y="4563"/>
                </a:lnTo>
                <a:lnTo>
                  <a:pt x="985384" y="16018"/>
                </a:lnTo>
                <a:lnTo>
                  <a:pt x="986027" y="980059"/>
                </a:lnTo>
                <a:lnTo>
                  <a:pt x="981464" y="993180"/>
                </a:lnTo>
                <a:lnTo>
                  <a:pt x="970009" y="1000624"/>
                </a:lnTo>
                <a:lnTo>
                  <a:pt x="21209" y="1001267"/>
                </a:lnTo>
                <a:lnTo>
                  <a:pt x="8087" y="996704"/>
                </a:lnTo>
                <a:lnTo>
                  <a:pt x="643" y="985249"/>
                </a:lnTo>
                <a:lnTo>
                  <a:pt x="0" y="21209"/>
                </a:lnTo>
                <a:close/>
              </a:path>
            </a:pathLst>
          </a:custGeom>
          <a:ln w="9144">
            <a:solidFill>
              <a:srgbClr val="0F243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4501896" y="2456688"/>
            <a:ext cx="1147572" cy="11612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4582667" y="2537460"/>
            <a:ext cx="986028" cy="99974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4582667" y="2537460"/>
            <a:ext cx="986028" cy="999743"/>
          </a:xfrm>
          <a:custGeom>
            <a:avLst/>
            <a:gdLst/>
            <a:ahLst/>
            <a:cxnLst/>
            <a:rect l="l" t="t" r="r" b="b"/>
            <a:pathLst>
              <a:path w="986028" h="999743">
                <a:moveTo>
                  <a:pt x="0" y="21209"/>
                </a:moveTo>
                <a:lnTo>
                  <a:pt x="4563" y="8087"/>
                </a:lnTo>
                <a:lnTo>
                  <a:pt x="16018" y="643"/>
                </a:lnTo>
                <a:lnTo>
                  <a:pt x="964819" y="0"/>
                </a:lnTo>
                <a:lnTo>
                  <a:pt x="977940" y="4563"/>
                </a:lnTo>
                <a:lnTo>
                  <a:pt x="985384" y="16018"/>
                </a:lnTo>
                <a:lnTo>
                  <a:pt x="986028" y="978535"/>
                </a:lnTo>
                <a:lnTo>
                  <a:pt x="981464" y="991656"/>
                </a:lnTo>
                <a:lnTo>
                  <a:pt x="970009" y="999100"/>
                </a:lnTo>
                <a:lnTo>
                  <a:pt x="21209" y="999743"/>
                </a:lnTo>
                <a:lnTo>
                  <a:pt x="8087" y="995180"/>
                </a:lnTo>
                <a:lnTo>
                  <a:pt x="643" y="983725"/>
                </a:lnTo>
                <a:lnTo>
                  <a:pt x="0" y="21209"/>
                </a:lnTo>
                <a:close/>
              </a:path>
            </a:pathLst>
          </a:custGeom>
          <a:ln w="9144">
            <a:solidFill>
              <a:srgbClr val="0F243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7629143" y="2455164"/>
            <a:ext cx="1147572" cy="11628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7709916" y="2535935"/>
            <a:ext cx="986027" cy="100126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7709916" y="2535935"/>
            <a:ext cx="986027" cy="1001267"/>
          </a:xfrm>
          <a:custGeom>
            <a:avLst/>
            <a:gdLst/>
            <a:ahLst/>
            <a:cxnLst/>
            <a:rect l="l" t="t" r="r" b="b"/>
            <a:pathLst>
              <a:path w="986027" h="1001267">
                <a:moveTo>
                  <a:pt x="0" y="21209"/>
                </a:moveTo>
                <a:lnTo>
                  <a:pt x="4563" y="8087"/>
                </a:lnTo>
                <a:lnTo>
                  <a:pt x="16018" y="643"/>
                </a:lnTo>
                <a:lnTo>
                  <a:pt x="964818" y="0"/>
                </a:lnTo>
                <a:lnTo>
                  <a:pt x="977940" y="4563"/>
                </a:lnTo>
                <a:lnTo>
                  <a:pt x="985384" y="16018"/>
                </a:lnTo>
                <a:lnTo>
                  <a:pt x="986027" y="980059"/>
                </a:lnTo>
                <a:lnTo>
                  <a:pt x="981464" y="993180"/>
                </a:lnTo>
                <a:lnTo>
                  <a:pt x="970009" y="1000624"/>
                </a:lnTo>
                <a:lnTo>
                  <a:pt x="21208" y="1001267"/>
                </a:lnTo>
                <a:lnTo>
                  <a:pt x="8087" y="996704"/>
                </a:lnTo>
                <a:lnTo>
                  <a:pt x="643" y="985249"/>
                </a:lnTo>
                <a:lnTo>
                  <a:pt x="0" y="21209"/>
                </a:lnTo>
                <a:close/>
              </a:path>
            </a:pathLst>
          </a:custGeom>
          <a:ln w="9144">
            <a:solidFill>
              <a:srgbClr val="0F243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379475" y="3762755"/>
            <a:ext cx="943356" cy="929639"/>
          </a:xfrm>
          <a:custGeom>
            <a:avLst/>
            <a:gdLst/>
            <a:ahLst/>
            <a:cxnLst/>
            <a:rect l="l" t="t" r="r" b="b"/>
            <a:pathLst>
              <a:path w="943356" h="929639">
                <a:moveTo>
                  <a:pt x="0" y="19939"/>
                </a:moveTo>
                <a:lnTo>
                  <a:pt x="4808" y="6945"/>
                </a:lnTo>
                <a:lnTo>
                  <a:pt x="16732" y="258"/>
                </a:lnTo>
                <a:lnTo>
                  <a:pt x="923417" y="0"/>
                </a:lnTo>
                <a:lnTo>
                  <a:pt x="936417" y="4795"/>
                </a:lnTo>
                <a:lnTo>
                  <a:pt x="943099" y="16720"/>
                </a:lnTo>
                <a:lnTo>
                  <a:pt x="943356" y="909701"/>
                </a:lnTo>
                <a:lnTo>
                  <a:pt x="938560" y="922701"/>
                </a:lnTo>
                <a:lnTo>
                  <a:pt x="926635" y="929383"/>
                </a:lnTo>
                <a:lnTo>
                  <a:pt x="19964" y="929640"/>
                </a:lnTo>
                <a:lnTo>
                  <a:pt x="6970" y="924850"/>
                </a:lnTo>
                <a:lnTo>
                  <a:pt x="260" y="912937"/>
                </a:lnTo>
                <a:lnTo>
                  <a:pt x="0" y="19939"/>
                </a:lnTo>
                <a:close/>
              </a:path>
            </a:pathLst>
          </a:custGeom>
          <a:ln w="9144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1432560" y="3762755"/>
            <a:ext cx="943356" cy="929639"/>
          </a:xfrm>
          <a:custGeom>
            <a:avLst/>
            <a:gdLst/>
            <a:ahLst/>
            <a:cxnLst/>
            <a:rect l="l" t="t" r="r" b="b"/>
            <a:pathLst>
              <a:path w="943356" h="929639">
                <a:moveTo>
                  <a:pt x="0" y="19939"/>
                </a:moveTo>
                <a:lnTo>
                  <a:pt x="4795" y="6938"/>
                </a:lnTo>
                <a:lnTo>
                  <a:pt x="16720" y="256"/>
                </a:lnTo>
                <a:lnTo>
                  <a:pt x="923416" y="0"/>
                </a:lnTo>
                <a:lnTo>
                  <a:pt x="936417" y="4795"/>
                </a:lnTo>
                <a:lnTo>
                  <a:pt x="943099" y="16720"/>
                </a:lnTo>
                <a:lnTo>
                  <a:pt x="943356" y="909701"/>
                </a:lnTo>
                <a:lnTo>
                  <a:pt x="938560" y="922701"/>
                </a:lnTo>
                <a:lnTo>
                  <a:pt x="926635" y="929383"/>
                </a:lnTo>
                <a:lnTo>
                  <a:pt x="19939" y="929640"/>
                </a:lnTo>
                <a:lnTo>
                  <a:pt x="6938" y="924844"/>
                </a:lnTo>
                <a:lnTo>
                  <a:pt x="256" y="912919"/>
                </a:lnTo>
                <a:lnTo>
                  <a:pt x="0" y="19939"/>
                </a:lnTo>
                <a:close/>
              </a:path>
            </a:pathLst>
          </a:custGeom>
          <a:ln w="9144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5663184" y="3762755"/>
            <a:ext cx="943356" cy="929639"/>
          </a:xfrm>
          <a:custGeom>
            <a:avLst/>
            <a:gdLst/>
            <a:ahLst/>
            <a:cxnLst/>
            <a:rect l="l" t="t" r="r" b="b"/>
            <a:pathLst>
              <a:path w="943355" h="929639">
                <a:moveTo>
                  <a:pt x="0" y="19939"/>
                </a:moveTo>
                <a:lnTo>
                  <a:pt x="4795" y="6938"/>
                </a:lnTo>
                <a:lnTo>
                  <a:pt x="16720" y="256"/>
                </a:lnTo>
                <a:lnTo>
                  <a:pt x="923416" y="0"/>
                </a:lnTo>
                <a:lnTo>
                  <a:pt x="936417" y="4795"/>
                </a:lnTo>
                <a:lnTo>
                  <a:pt x="943099" y="16720"/>
                </a:lnTo>
                <a:lnTo>
                  <a:pt x="943356" y="909701"/>
                </a:lnTo>
                <a:lnTo>
                  <a:pt x="938560" y="922701"/>
                </a:lnTo>
                <a:lnTo>
                  <a:pt x="926635" y="929383"/>
                </a:lnTo>
                <a:lnTo>
                  <a:pt x="19938" y="929640"/>
                </a:lnTo>
                <a:lnTo>
                  <a:pt x="6938" y="924844"/>
                </a:lnTo>
                <a:lnTo>
                  <a:pt x="256" y="912919"/>
                </a:lnTo>
                <a:lnTo>
                  <a:pt x="0" y="19939"/>
                </a:lnTo>
                <a:close/>
              </a:path>
            </a:pathLst>
          </a:custGeom>
          <a:ln w="9144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2500883" y="3762755"/>
            <a:ext cx="943356" cy="929639"/>
          </a:xfrm>
          <a:custGeom>
            <a:avLst/>
            <a:gdLst/>
            <a:ahLst/>
            <a:cxnLst/>
            <a:rect l="l" t="t" r="r" b="b"/>
            <a:pathLst>
              <a:path w="943355" h="929639">
                <a:moveTo>
                  <a:pt x="0" y="19939"/>
                </a:moveTo>
                <a:lnTo>
                  <a:pt x="4795" y="6938"/>
                </a:lnTo>
                <a:lnTo>
                  <a:pt x="16720" y="256"/>
                </a:lnTo>
                <a:lnTo>
                  <a:pt x="923417" y="0"/>
                </a:lnTo>
                <a:lnTo>
                  <a:pt x="936417" y="4795"/>
                </a:lnTo>
                <a:lnTo>
                  <a:pt x="943099" y="16720"/>
                </a:lnTo>
                <a:lnTo>
                  <a:pt x="943356" y="909701"/>
                </a:lnTo>
                <a:lnTo>
                  <a:pt x="938560" y="922701"/>
                </a:lnTo>
                <a:lnTo>
                  <a:pt x="926635" y="929383"/>
                </a:lnTo>
                <a:lnTo>
                  <a:pt x="19939" y="929640"/>
                </a:lnTo>
                <a:lnTo>
                  <a:pt x="6938" y="924844"/>
                </a:lnTo>
                <a:lnTo>
                  <a:pt x="256" y="912919"/>
                </a:lnTo>
                <a:lnTo>
                  <a:pt x="0" y="19939"/>
                </a:lnTo>
                <a:close/>
              </a:path>
            </a:pathLst>
          </a:custGeom>
          <a:ln w="9144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3537203" y="3762755"/>
            <a:ext cx="943356" cy="929639"/>
          </a:xfrm>
          <a:custGeom>
            <a:avLst/>
            <a:gdLst/>
            <a:ahLst/>
            <a:cxnLst/>
            <a:rect l="l" t="t" r="r" b="b"/>
            <a:pathLst>
              <a:path w="943356" h="929639">
                <a:moveTo>
                  <a:pt x="0" y="19939"/>
                </a:moveTo>
                <a:lnTo>
                  <a:pt x="4795" y="6938"/>
                </a:lnTo>
                <a:lnTo>
                  <a:pt x="16720" y="256"/>
                </a:lnTo>
                <a:lnTo>
                  <a:pt x="923417" y="0"/>
                </a:lnTo>
                <a:lnTo>
                  <a:pt x="936417" y="4795"/>
                </a:lnTo>
                <a:lnTo>
                  <a:pt x="943099" y="16720"/>
                </a:lnTo>
                <a:lnTo>
                  <a:pt x="943356" y="909701"/>
                </a:lnTo>
                <a:lnTo>
                  <a:pt x="938560" y="922701"/>
                </a:lnTo>
                <a:lnTo>
                  <a:pt x="926635" y="929383"/>
                </a:lnTo>
                <a:lnTo>
                  <a:pt x="19938" y="929640"/>
                </a:lnTo>
                <a:lnTo>
                  <a:pt x="6938" y="924844"/>
                </a:lnTo>
                <a:lnTo>
                  <a:pt x="256" y="912919"/>
                </a:lnTo>
                <a:lnTo>
                  <a:pt x="0" y="19939"/>
                </a:lnTo>
                <a:close/>
              </a:path>
            </a:pathLst>
          </a:custGeom>
          <a:ln w="9144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4590288" y="3762755"/>
            <a:ext cx="943356" cy="929639"/>
          </a:xfrm>
          <a:custGeom>
            <a:avLst/>
            <a:gdLst/>
            <a:ahLst/>
            <a:cxnLst/>
            <a:rect l="l" t="t" r="r" b="b"/>
            <a:pathLst>
              <a:path w="943356" h="929639">
                <a:moveTo>
                  <a:pt x="0" y="19939"/>
                </a:moveTo>
                <a:lnTo>
                  <a:pt x="4795" y="6938"/>
                </a:lnTo>
                <a:lnTo>
                  <a:pt x="16720" y="256"/>
                </a:lnTo>
                <a:lnTo>
                  <a:pt x="923416" y="0"/>
                </a:lnTo>
                <a:lnTo>
                  <a:pt x="936417" y="4795"/>
                </a:lnTo>
                <a:lnTo>
                  <a:pt x="943099" y="16720"/>
                </a:lnTo>
                <a:lnTo>
                  <a:pt x="943356" y="909701"/>
                </a:lnTo>
                <a:lnTo>
                  <a:pt x="938560" y="922701"/>
                </a:lnTo>
                <a:lnTo>
                  <a:pt x="926635" y="929383"/>
                </a:lnTo>
                <a:lnTo>
                  <a:pt x="19938" y="929640"/>
                </a:lnTo>
                <a:lnTo>
                  <a:pt x="6938" y="924844"/>
                </a:lnTo>
                <a:lnTo>
                  <a:pt x="256" y="912919"/>
                </a:lnTo>
                <a:lnTo>
                  <a:pt x="0" y="19939"/>
                </a:lnTo>
                <a:close/>
              </a:path>
            </a:pathLst>
          </a:custGeom>
          <a:ln w="9144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6693407" y="3762755"/>
            <a:ext cx="941832" cy="929639"/>
          </a:xfrm>
          <a:custGeom>
            <a:avLst/>
            <a:gdLst/>
            <a:ahLst/>
            <a:cxnLst/>
            <a:rect l="l" t="t" r="r" b="b"/>
            <a:pathLst>
              <a:path w="941832" h="929639">
                <a:moveTo>
                  <a:pt x="0" y="19939"/>
                </a:moveTo>
                <a:lnTo>
                  <a:pt x="4795" y="6938"/>
                </a:lnTo>
                <a:lnTo>
                  <a:pt x="16720" y="256"/>
                </a:lnTo>
                <a:lnTo>
                  <a:pt x="921893" y="0"/>
                </a:lnTo>
                <a:lnTo>
                  <a:pt x="934893" y="4795"/>
                </a:lnTo>
                <a:lnTo>
                  <a:pt x="941575" y="16720"/>
                </a:lnTo>
                <a:lnTo>
                  <a:pt x="941832" y="909701"/>
                </a:lnTo>
                <a:lnTo>
                  <a:pt x="937036" y="922701"/>
                </a:lnTo>
                <a:lnTo>
                  <a:pt x="925111" y="929383"/>
                </a:lnTo>
                <a:lnTo>
                  <a:pt x="19939" y="929640"/>
                </a:lnTo>
                <a:lnTo>
                  <a:pt x="6938" y="924844"/>
                </a:lnTo>
                <a:lnTo>
                  <a:pt x="256" y="912919"/>
                </a:lnTo>
                <a:lnTo>
                  <a:pt x="0" y="19939"/>
                </a:lnTo>
                <a:close/>
              </a:path>
            </a:pathLst>
          </a:custGeom>
          <a:ln w="9144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7728204" y="3762755"/>
            <a:ext cx="943355" cy="929639"/>
          </a:xfrm>
          <a:custGeom>
            <a:avLst/>
            <a:gdLst/>
            <a:ahLst/>
            <a:cxnLst/>
            <a:rect l="l" t="t" r="r" b="b"/>
            <a:pathLst>
              <a:path w="943355" h="929639">
                <a:moveTo>
                  <a:pt x="0" y="19939"/>
                </a:moveTo>
                <a:lnTo>
                  <a:pt x="4795" y="6938"/>
                </a:lnTo>
                <a:lnTo>
                  <a:pt x="16720" y="256"/>
                </a:lnTo>
                <a:lnTo>
                  <a:pt x="923417" y="0"/>
                </a:lnTo>
                <a:lnTo>
                  <a:pt x="936417" y="4795"/>
                </a:lnTo>
                <a:lnTo>
                  <a:pt x="943099" y="16720"/>
                </a:lnTo>
                <a:lnTo>
                  <a:pt x="943355" y="909701"/>
                </a:lnTo>
                <a:lnTo>
                  <a:pt x="938560" y="922701"/>
                </a:lnTo>
                <a:lnTo>
                  <a:pt x="926635" y="929383"/>
                </a:lnTo>
                <a:lnTo>
                  <a:pt x="19939" y="929640"/>
                </a:lnTo>
                <a:lnTo>
                  <a:pt x="6938" y="924844"/>
                </a:lnTo>
                <a:lnTo>
                  <a:pt x="256" y="912919"/>
                </a:lnTo>
                <a:lnTo>
                  <a:pt x="0" y="19939"/>
                </a:lnTo>
                <a:close/>
              </a:path>
            </a:pathLst>
          </a:custGeom>
          <a:ln w="9143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575259" y="4025772"/>
            <a:ext cx="7901305" cy="3943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066800" algn="l"/>
                <a:tab pos="2134870" algn="l"/>
                <a:tab pos="3170555" algn="l"/>
                <a:tab pos="4224655" algn="l"/>
                <a:tab pos="5297805" algn="l"/>
                <a:tab pos="6327140" algn="l"/>
                <a:tab pos="7362825" algn="l"/>
              </a:tabLst>
            </a:pPr>
            <a:r>
              <a:rPr dirty="0" smtClean="0" sz="2400" spc="-10">
                <a:solidFill>
                  <a:srgbClr val="1F487C"/>
                </a:solidFill>
                <a:latin typeface="Calibri"/>
                <a:cs typeface="Calibri"/>
              </a:rPr>
              <a:t>74</a:t>
            </a:r>
            <a:r>
              <a:rPr dirty="0" smtClean="0" sz="2400" spc="0">
                <a:solidFill>
                  <a:srgbClr val="1F487C"/>
                </a:solidFill>
                <a:latin typeface="Calibri"/>
                <a:cs typeface="Calibri"/>
              </a:rPr>
              <a:t>%	</a:t>
            </a:r>
            <a:r>
              <a:rPr dirty="0" smtClean="0" sz="2400" spc="-10">
                <a:solidFill>
                  <a:srgbClr val="1F487C"/>
                </a:solidFill>
                <a:latin typeface="Calibri"/>
                <a:cs typeface="Calibri"/>
              </a:rPr>
              <a:t>57</a:t>
            </a:r>
            <a:r>
              <a:rPr dirty="0" smtClean="0" sz="2400" spc="0">
                <a:solidFill>
                  <a:srgbClr val="1F487C"/>
                </a:solidFill>
                <a:latin typeface="Calibri"/>
                <a:cs typeface="Calibri"/>
              </a:rPr>
              <a:t>%	</a:t>
            </a:r>
            <a:r>
              <a:rPr dirty="0" smtClean="0" sz="2400" spc="-10">
                <a:solidFill>
                  <a:srgbClr val="1F487C"/>
                </a:solidFill>
                <a:latin typeface="Calibri"/>
                <a:cs typeface="Calibri"/>
              </a:rPr>
              <a:t>48</a:t>
            </a:r>
            <a:r>
              <a:rPr dirty="0" smtClean="0" sz="2400" spc="0">
                <a:solidFill>
                  <a:srgbClr val="1F487C"/>
                </a:solidFill>
                <a:latin typeface="Calibri"/>
                <a:cs typeface="Calibri"/>
              </a:rPr>
              <a:t>%	</a:t>
            </a:r>
            <a:r>
              <a:rPr dirty="0" smtClean="0" sz="2400" spc="-10">
                <a:solidFill>
                  <a:srgbClr val="1F487C"/>
                </a:solidFill>
                <a:latin typeface="Calibri"/>
                <a:cs typeface="Calibri"/>
              </a:rPr>
              <a:t>42</a:t>
            </a:r>
            <a:r>
              <a:rPr dirty="0" smtClean="0" sz="2400" spc="0">
                <a:solidFill>
                  <a:srgbClr val="1F487C"/>
                </a:solidFill>
                <a:latin typeface="Calibri"/>
                <a:cs typeface="Calibri"/>
              </a:rPr>
              <a:t>%	</a:t>
            </a:r>
            <a:r>
              <a:rPr dirty="0" smtClean="0" sz="2400" spc="-10">
                <a:solidFill>
                  <a:srgbClr val="1F487C"/>
                </a:solidFill>
                <a:latin typeface="Calibri"/>
                <a:cs typeface="Calibri"/>
              </a:rPr>
              <a:t>43</a:t>
            </a:r>
            <a:r>
              <a:rPr dirty="0" smtClean="0" sz="2400" spc="0">
                <a:solidFill>
                  <a:srgbClr val="1F487C"/>
                </a:solidFill>
                <a:latin typeface="Calibri"/>
                <a:cs typeface="Calibri"/>
              </a:rPr>
              <a:t>%	</a:t>
            </a:r>
            <a:r>
              <a:rPr dirty="0" smtClean="0" sz="2400" spc="-10">
                <a:solidFill>
                  <a:srgbClr val="1F487C"/>
                </a:solidFill>
                <a:latin typeface="Calibri"/>
                <a:cs typeface="Calibri"/>
              </a:rPr>
              <a:t>35</a:t>
            </a:r>
            <a:r>
              <a:rPr dirty="0" smtClean="0" sz="2400" spc="0">
                <a:solidFill>
                  <a:srgbClr val="1F487C"/>
                </a:solidFill>
                <a:latin typeface="Calibri"/>
                <a:cs typeface="Calibri"/>
              </a:rPr>
              <a:t>%	</a:t>
            </a:r>
            <a:r>
              <a:rPr dirty="0" smtClean="0" sz="2400" spc="-10">
                <a:solidFill>
                  <a:srgbClr val="1F487C"/>
                </a:solidFill>
                <a:latin typeface="Calibri"/>
                <a:cs typeface="Calibri"/>
              </a:rPr>
              <a:t>18</a:t>
            </a:r>
            <a:r>
              <a:rPr dirty="0" smtClean="0" sz="2400" spc="0">
                <a:solidFill>
                  <a:srgbClr val="1F487C"/>
                </a:solidFill>
                <a:latin typeface="Calibri"/>
                <a:cs typeface="Calibri"/>
              </a:rPr>
              <a:t>%	</a:t>
            </a:r>
            <a:r>
              <a:rPr dirty="0" smtClean="0" sz="2400" spc="-10">
                <a:solidFill>
                  <a:srgbClr val="1F487C"/>
                </a:solidFill>
                <a:latin typeface="Calibri"/>
                <a:cs typeface="Calibri"/>
              </a:rPr>
              <a:t>48%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85444" y="3532632"/>
            <a:ext cx="2933" cy="214502"/>
          </a:xfrm>
          <a:custGeom>
            <a:avLst/>
            <a:gdLst/>
            <a:ahLst/>
            <a:cxnLst/>
            <a:rect l="l" t="t" r="r" b="b"/>
            <a:pathLst>
              <a:path w="2933" h="214502">
                <a:moveTo>
                  <a:pt x="2933" y="0"/>
                </a:moveTo>
                <a:lnTo>
                  <a:pt x="0" y="214502"/>
                </a:lnTo>
              </a:path>
            </a:pathLst>
          </a:custGeom>
          <a:ln w="3175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1927860" y="3537203"/>
            <a:ext cx="2920" cy="214503"/>
          </a:xfrm>
          <a:custGeom>
            <a:avLst/>
            <a:gdLst/>
            <a:ahLst/>
            <a:cxnLst/>
            <a:rect l="l" t="t" r="r" b="b"/>
            <a:pathLst>
              <a:path w="2920" h="214502">
                <a:moveTo>
                  <a:pt x="2920" y="0"/>
                </a:moveTo>
                <a:lnTo>
                  <a:pt x="0" y="214503"/>
                </a:lnTo>
              </a:path>
            </a:pathLst>
          </a:custGeom>
          <a:ln w="3175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7089647" y="3537203"/>
            <a:ext cx="2921" cy="214503"/>
          </a:xfrm>
          <a:custGeom>
            <a:avLst/>
            <a:gdLst/>
            <a:ahLst/>
            <a:cxnLst/>
            <a:rect l="l" t="t" r="r" b="b"/>
            <a:pathLst>
              <a:path w="2921" h="214502">
                <a:moveTo>
                  <a:pt x="2921" y="0"/>
                </a:moveTo>
                <a:lnTo>
                  <a:pt x="0" y="214503"/>
                </a:lnTo>
              </a:path>
            </a:pathLst>
          </a:custGeom>
          <a:ln w="3175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2898648" y="3537203"/>
            <a:ext cx="2920" cy="214503"/>
          </a:xfrm>
          <a:custGeom>
            <a:avLst/>
            <a:gdLst/>
            <a:ahLst/>
            <a:cxnLst/>
            <a:rect l="l" t="t" r="r" b="b"/>
            <a:pathLst>
              <a:path w="2920" h="214502">
                <a:moveTo>
                  <a:pt x="2920" y="0"/>
                </a:moveTo>
                <a:lnTo>
                  <a:pt x="0" y="214503"/>
                </a:lnTo>
              </a:path>
            </a:pathLst>
          </a:custGeom>
          <a:ln w="3175">
            <a:solidFill>
              <a:srgbClr val="0F243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4008120" y="3537203"/>
            <a:ext cx="2920" cy="214503"/>
          </a:xfrm>
          <a:custGeom>
            <a:avLst/>
            <a:gdLst/>
            <a:ahLst/>
            <a:cxnLst/>
            <a:rect l="l" t="t" r="r" b="b"/>
            <a:pathLst>
              <a:path w="2920" h="214502">
                <a:moveTo>
                  <a:pt x="2920" y="0"/>
                </a:moveTo>
                <a:lnTo>
                  <a:pt x="0" y="214503"/>
                </a:lnTo>
              </a:path>
            </a:pathLst>
          </a:custGeom>
          <a:ln w="3175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6153911" y="3537203"/>
            <a:ext cx="2921" cy="214503"/>
          </a:xfrm>
          <a:custGeom>
            <a:avLst/>
            <a:gdLst/>
            <a:ahLst/>
            <a:cxnLst/>
            <a:rect l="l" t="t" r="r" b="b"/>
            <a:pathLst>
              <a:path w="2921" h="214502">
                <a:moveTo>
                  <a:pt x="2921" y="0"/>
                </a:moveTo>
                <a:lnTo>
                  <a:pt x="0" y="214503"/>
                </a:lnTo>
              </a:path>
            </a:pathLst>
          </a:custGeom>
          <a:ln w="3175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5071871" y="3537203"/>
            <a:ext cx="2920" cy="214503"/>
          </a:xfrm>
          <a:custGeom>
            <a:avLst/>
            <a:gdLst/>
            <a:ahLst/>
            <a:cxnLst/>
            <a:rect l="l" t="t" r="r" b="b"/>
            <a:pathLst>
              <a:path w="2920" h="214502">
                <a:moveTo>
                  <a:pt x="2920" y="0"/>
                </a:moveTo>
                <a:lnTo>
                  <a:pt x="0" y="214503"/>
                </a:lnTo>
              </a:path>
            </a:pathLst>
          </a:custGeom>
          <a:ln w="3175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8200643" y="3537203"/>
            <a:ext cx="2921" cy="214503"/>
          </a:xfrm>
          <a:custGeom>
            <a:avLst/>
            <a:gdLst/>
            <a:ahLst/>
            <a:cxnLst/>
            <a:rect l="l" t="t" r="r" b="b"/>
            <a:pathLst>
              <a:path w="2921" h="214502">
                <a:moveTo>
                  <a:pt x="2921" y="0"/>
                </a:moveTo>
                <a:lnTo>
                  <a:pt x="0" y="214503"/>
                </a:lnTo>
              </a:path>
            </a:pathLst>
          </a:custGeom>
          <a:ln w="3175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627989" y="2019300"/>
            <a:ext cx="481330" cy="2984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-11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800" spc="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800" spc="-10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1800" spc="-20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1800" spc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683511" y="2025396"/>
            <a:ext cx="415290" cy="2984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>
                <a:solidFill>
                  <a:srgbClr val="1F487C"/>
                </a:solidFill>
                <a:latin typeface="Calibri"/>
                <a:cs typeface="Calibri"/>
              </a:rPr>
              <a:t>Soja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882766" y="2025396"/>
            <a:ext cx="521334" cy="2984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-10">
                <a:solidFill>
                  <a:srgbClr val="1F487C"/>
                </a:solidFill>
                <a:latin typeface="Calibri"/>
                <a:cs typeface="Calibri"/>
              </a:rPr>
              <a:t>Ar</a:t>
            </a:r>
            <a:r>
              <a:rPr dirty="0" smtClean="0" sz="1800" spc="-4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800" spc="-3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800" spc="0">
                <a:solidFill>
                  <a:srgbClr val="1F487C"/>
                </a:solidFill>
                <a:latin typeface="Calibri"/>
                <a:cs typeface="Calibri"/>
              </a:rPr>
              <a:t>z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754629" y="2025396"/>
            <a:ext cx="433705" cy="2984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1800" spc="-1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800" spc="-50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1800" spc="-10">
                <a:solidFill>
                  <a:srgbClr val="1F487C"/>
                </a:solidFill>
                <a:latin typeface="Calibri"/>
                <a:cs typeface="Calibri"/>
              </a:rPr>
              <a:t>é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840607" y="2033015"/>
            <a:ext cx="588645" cy="2984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>
                <a:solidFill>
                  <a:srgbClr val="1F487C"/>
                </a:solidFill>
                <a:latin typeface="Calibri"/>
                <a:cs typeface="Calibri"/>
              </a:rPr>
              <a:t>Lei</a:t>
            </a:r>
            <a:r>
              <a:rPr dirty="0" smtClean="0" sz="1800" spc="-3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800" spc="-10">
                <a:solidFill>
                  <a:srgbClr val="1F487C"/>
                </a:solidFill>
                <a:latin typeface="Calibri"/>
                <a:cs typeface="Calibri"/>
              </a:rPr>
              <a:t>e*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837938" y="2027809"/>
            <a:ext cx="565150" cy="2984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1800" spc="-10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1800" spc="-5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dirty="0" smtClean="0" sz="1800" spc="0">
                <a:solidFill>
                  <a:srgbClr val="1F487C"/>
                </a:solidFill>
                <a:latin typeface="Calibri"/>
                <a:cs typeface="Calibri"/>
              </a:rPr>
              <a:t>ho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860285" y="2025396"/>
            <a:ext cx="579120" cy="2984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-25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1800" spc="0">
                <a:solidFill>
                  <a:srgbClr val="1F487C"/>
                </a:solidFill>
                <a:latin typeface="Calibri"/>
                <a:cs typeface="Calibri"/>
              </a:rPr>
              <a:t>eijão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985252" y="2027809"/>
            <a:ext cx="473709" cy="2984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-16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800" spc="0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800" spc="-25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800" spc="0">
                <a:solidFill>
                  <a:srgbClr val="1F487C"/>
                </a:solidFill>
                <a:latin typeface="Calibri"/>
                <a:cs typeface="Calibri"/>
              </a:rPr>
              <a:t>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02336" y="2561844"/>
            <a:ext cx="972312" cy="9723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1443227" y="2554223"/>
            <a:ext cx="984504" cy="97993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5640323" y="2545079"/>
            <a:ext cx="972312" cy="9890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7714488" y="2545079"/>
            <a:ext cx="963168" cy="9906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6678168" y="2555748"/>
            <a:ext cx="975359" cy="97536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7740395" y="4703064"/>
            <a:ext cx="0" cy="432054"/>
          </a:xfrm>
          <a:custGeom>
            <a:avLst/>
            <a:gdLst/>
            <a:ahLst/>
            <a:cxnLst/>
            <a:rect l="l" t="t" r="r" b="b"/>
            <a:pathLst>
              <a:path w="0" h="432053">
                <a:moveTo>
                  <a:pt x="0" y="0"/>
                </a:moveTo>
                <a:lnTo>
                  <a:pt x="0" y="432054"/>
                </a:lnTo>
              </a:path>
            </a:pathLst>
          </a:custGeom>
          <a:ln w="9144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8674607" y="4703064"/>
            <a:ext cx="0" cy="801370"/>
          </a:xfrm>
          <a:custGeom>
            <a:avLst/>
            <a:gdLst/>
            <a:ahLst/>
            <a:cxnLst/>
            <a:rect l="l" t="t" r="r" b="b"/>
            <a:pathLst>
              <a:path w="0" h="801370">
                <a:moveTo>
                  <a:pt x="0" y="0"/>
                </a:moveTo>
                <a:lnTo>
                  <a:pt x="0" y="801370"/>
                </a:lnTo>
              </a:path>
            </a:pathLst>
          </a:custGeom>
          <a:ln w="9144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5003672" y="5190616"/>
            <a:ext cx="3593465" cy="5943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-5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od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1400" spc="-20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ão ass</a:t>
            </a:r>
            <a:r>
              <a:rPr dirty="0" smtClean="0" sz="1400" spc="5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ia</a:t>
            </a:r>
            <a:r>
              <a:rPr dirty="0" smtClean="0" sz="1400" spc="-5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a: 4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8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,9 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ilhões</a:t>
            </a:r>
            <a:r>
              <a:rPr dirty="0" smtClean="0" sz="1400" spc="-5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 t</a:t>
            </a:r>
            <a:endParaRPr sz="1400">
              <a:latin typeface="Calibri"/>
              <a:cs typeface="Calibri"/>
            </a:endParaRPr>
          </a:p>
          <a:p>
            <a:pPr>
              <a:lnSpc>
                <a:spcPts val="1100"/>
              </a:lnSpc>
              <a:spcBef>
                <a:spcPts val="47"/>
              </a:spcBef>
            </a:pPr>
            <a:endParaRPr sz="1100"/>
          </a:p>
          <a:p>
            <a:pPr marL="1172845">
              <a:lnSpc>
                <a:spcPct val="100000"/>
              </a:lnSpc>
            </a:pPr>
            <a:r>
              <a:rPr dirty="0" smtClean="0" sz="1400" spc="-5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1400" spc="-25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od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1400" spc="-20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ão B</a:t>
            </a:r>
            <a:r>
              <a:rPr dirty="0" smtClean="0" sz="1400" spc="-2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asil: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0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3 mil</a:t>
            </a:r>
            <a:r>
              <a:rPr dirty="0" smtClean="0" sz="1400" spc="-5">
                <a:solidFill>
                  <a:srgbClr val="1F487C"/>
                </a:solidFill>
                <a:latin typeface="Calibri"/>
                <a:cs typeface="Calibri"/>
              </a:rPr>
              <a:t>h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ões </a:t>
            </a:r>
            <a:r>
              <a:rPr dirty="0" smtClean="0" sz="1400" spc="-10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400" spc="0">
                <a:solidFill>
                  <a:srgbClr val="1F487C"/>
                </a:solidFill>
                <a:latin typeface="Calibri"/>
                <a:cs typeface="Calibri"/>
              </a:rPr>
              <a:t>e 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497579" y="2505455"/>
            <a:ext cx="1092708" cy="110032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3523488" y="2531364"/>
            <a:ext cx="986027" cy="99364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353568" y="3503676"/>
            <a:ext cx="8406384" cy="11430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397002" y="3541014"/>
            <a:ext cx="8306308" cy="0"/>
          </a:xfrm>
          <a:custGeom>
            <a:avLst/>
            <a:gdLst/>
            <a:ahLst/>
            <a:cxnLst/>
            <a:rect l="l" t="t" r="r" b="b"/>
            <a:pathLst>
              <a:path w="8306308" h="0">
                <a:moveTo>
                  <a:pt x="0" y="0"/>
                </a:moveTo>
                <a:lnTo>
                  <a:pt x="8306308" y="0"/>
                </a:lnTo>
              </a:path>
            </a:pathLst>
          </a:custGeom>
          <a:ln w="28956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353568" y="2494788"/>
            <a:ext cx="8406384" cy="1143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397002" y="2532126"/>
            <a:ext cx="8306308" cy="0"/>
          </a:xfrm>
          <a:custGeom>
            <a:avLst/>
            <a:gdLst/>
            <a:ahLst/>
            <a:cxnLst/>
            <a:rect l="l" t="t" r="r" b="b"/>
            <a:pathLst>
              <a:path w="8306308" h="0">
                <a:moveTo>
                  <a:pt x="0" y="0"/>
                </a:moveTo>
                <a:lnTo>
                  <a:pt x="8306308" y="0"/>
                </a:lnTo>
              </a:path>
            </a:pathLst>
          </a:custGeom>
          <a:ln w="28956">
            <a:solidFill>
              <a:srgbClr val="24406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 txBox="1"/>
          <p:nvPr/>
        </p:nvSpPr>
        <p:spPr>
          <a:xfrm>
            <a:off x="275640" y="6417970"/>
            <a:ext cx="1308735" cy="3244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Fontes: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IBG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mtClean="0" sz="10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06</a:t>
            </a:r>
            <a:endParaRPr sz="1000">
              <a:latin typeface="Calibri"/>
              <a:cs typeface="Calibri"/>
            </a:endParaRPr>
          </a:p>
          <a:p>
            <a:pPr marL="440690">
              <a:lnSpc>
                <a:spcPct val="100000"/>
              </a:lnSpc>
            </a:pP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OCB/C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CL,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2005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663" y="6539890"/>
            <a:ext cx="2078989" cy="1714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Fonte: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xpo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nte</a:t>
            </a:r>
            <a:r>
              <a:rPr dirty="0" smtClean="0" sz="1000" spc="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mtClean="0" sz="10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show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0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1000" spc="-1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1000" spc="-10" b="1">
                <a:solidFill>
                  <a:srgbClr val="FFFFFF"/>
                </a:solidFill>
                <a:latin typeface="Calibri"/>
                <a:cs typeface="Calibri"/>
              </a:rPr>
              <a:t>G/RP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69391"/>
            <a:ext cx="5521452" cy="542544"/>
          </a:xfrm>
          <a:custGeom>
            <a:avLst/>
            <a:gdLst/>
            <a:ahLst/>
            <a:cxnLst/>
            <a:rect l="l" t="t" r="r" b="b"/>
            <a:pathLst>
              <a:path w="5521452" h="542544">
                <a:moveTo>
                  <a:pt x="5250180" y="0"/>
                </a:moveTo>
                <a:lnTo>
                  <a:pt x="0" y="0"/>
                </a:lnTo>
                <a:lnTo>
                  <a:pt x="0" y="542544"/>
                </a:lnTo>
                <a:lnTo>
                  <a:pt x="5250180" y="542544"/>
                </a:lnTo>
                <a:lnTo>
                  <a:pt x="5521452" y="271272"/>
                </a:lnTo>
                <a:lnTo>
                  <a:pt x="525018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35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ei</a:t>
            </a:r>
            <a:r>
              <a:rPr dirty="0" smtClean="0" sz="2400" spc="-5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Ag</a:t>
            </a:r>
            <a:r>
              <a:rPr dirty="0" smtClean="0" sz="2400" spc="-3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opecuárias</a:t>
            </a:r>
            <a:r>
              <a:rPr dirty="0" smtClean="0" sz="24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dirty="0" smtClean="0" sz="2400" spc="-21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ecnologia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8515" y="1290827"/>
            <a:ext cx="1988820" cy="8717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642997" y="1672082"/>
            <a:ext cx="4038600" cy="2984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-2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io</a:t>
            </a:r>
            <a:r>
              <a:rPr dirty="0" smtClean="0" sz="18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1800" spc="-4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an</a:t>
            </a:r>
            <a:r>
              <a:rPr dirty="0" smtClean="0" sz="1800" spc="-5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8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do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1800" spc="-5" b="1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1800" spc="-5" b="1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dirty="0" smtClean="0" sz="18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-5" b="1">
                <a:solidFill>
                  <a:srgbClr val="1F487C"/>
                </a:solidFill>
                <a:latin typeface="Calibri"/>
                <a:cs typeface="Calibri"/>
              </a:rPr>
              <a:t>– 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rimei</a:t>
            </a:r>
            <a:r>
              <a:rPr dirty="0" smtClean="0" sz="1800" spc="-3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8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-3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gi</a:t>
            </a:r>
            <a:r>
              <a:rPr dirty="0" smtClean="0" sz="1800" spc="-3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800" spc="-3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8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1901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0895" y="2404872"/>
            <a:ext cx="1269492" cy="12542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831848" y="3307079"/>
            <a:ext cx="2645664" cy="18943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5023103" y="3299459"/>
            <a:ext cx="3585972" cy="18775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722172" y="2874264"/>
            <a:ext cx="5979795" cy="19500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16025">
              <a:lnSpc>
                <a:spcPct val="100000"/>
              </a:lnSpc>
            </a:pPr>
            <a:r>
              <a:rPr dirty="0" smtClean="0" sz="1800" spc="-30" b="1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1800" spc="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1800" spc="-4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-5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8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-16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800" spc="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1800" spc="-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800" spc="-15" b="1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og</a:t>
            </a:r>
            <a:r>
              <a:rPr dirty="0" smtClean="0" sz="1800" spc="-1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800" spc="-3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Agríco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8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1800" spc="-4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ão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- </a:t>
            </a:r>
            <a:r>
              <a:rPr dirty="0" smtClean="0" sz="1800" spc="-4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800" spc="-10" b="1">
                <a:solidFill>
                  <a:srgbClr val="1F487C"/>
                </a:solidFill>
                <a:latin typeface="Calibri"/>
                <a:cs typeface="Calibri"/>
              </a:rPr>
              <a:t>GRISH</a:t>
            </a:r>
            <a:r>
              <a:rPr dirty="0" smtClean="0" sz="1800" spc="-4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800" spc="0" b="1">
                <a:solidFill>
                  <a:srgbClr val="1F487C"/>
                </a:solidFill>
                <a:latin typeface="Calibri"/>
                <a:cs typeface="Calibri"/>
              </a:rPr>
              <a:t>W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13"/>
              </a:spcBef>
            </a:pPr>
            <a:endParaRPr sz="1000"/>
          </a:p>
          <a:p>
            <a:pPr marL="22860">
              <a:lnSpc>
                <a:spcPct val="100000"/>
              </a:lnSpc>
            </a:pPr>
            <a:r>
              <a:rPr dirty="0" smtClean="0" sz="1800" spc="-15" b="1">
                <a:solidFill>
                  <a:srgbClr val="1F487C"/>
                </a:solidFill>
                <a:latin typeface="Calibri"/>
                <a:cs typeface="Calibri"/>
              </a:rPr>
              <a:t>1994</a:t>
            </a:r>
            <a:endParaRPr sz="1800">
              <a:latin typeface="Calibri"/>
              <a:cs typeface="Calibri"/>
            </a:endParaRPr>
          </a:p>
          <a:p>
            <a:pPr>
              <a:lnSpc>
                <a:spcPts val="650"/>
              </a:lnSpc>
              <a:spcBef>
                <a:spcPts val="17"/>
              </a:spcBef>
            </a:pPr>
            <a:endParaRPr sz="6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800" spc="-15" b="1">
                <a:solidFill>
                  <a:srgbClr val="1F487C"/>
                </a:solidFill>
                <a:latin typeface="Calibri"/>
                <a:cs typeface="Calibri"/>
              </a:rPr>
              <a:t>2016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62954" y="5243703"/>
            <a:ext cx="1908175" cy="8756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0">
              <a:lnSpc>
                <a:spcPct val="100000"/>
              </a:lnSpc>
            </a:pPr>
            <a:r>
              <a:rPr dirty="0" smtClean="0" sz="1400" b="1">
                <a:solidFill>
                  <a:srgbClr val="1F487C"/>
                </a:solidFill>
                <a:latin typeface="Calibri"/>
                <a:cs typeface="Calibri"/>
              </a:rPr>
              <a:t>8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0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0 ma</a:t>
            </a:r>
            <a:r>
              <a:rPr dirty="0" smtClean="0" sz="1400" spc="-1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-1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as</a:t>
            </a:r>
            <a:r>
              <a:rPr dirty="0" smtClean="0" sz="1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em</a:t>
            </a:r>
            <a:r>
              <a:rPr dirty="0" smtClean="0" sz="14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-2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xposi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ão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 1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6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0 mil vis</a:t>
            </a:r>
            <a:r>
              <a:rPr dirty="0" smtClean="0" sz="1400" spc="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endParaRPr sz="1400">
              <a:latin typeface="Calibri"/>
              <a:cs typeface="Calibri"/>
            </a:endParaRPr>
          </a:p>
          <a:p>
            <a:pPr algn="ctr" marL="0">
              <a:lnSpc>
                <a:spcPct val="100000"/>
              </a:lnSpc>
            </a:pPr>
            <a:r>
              <a:rPr dirty="0" smtClean="0" sz="1400" b="1">
                <a:solidFill>
                  <a:srgbClr val="1F487C"/>
                </a:solidFill>
                <a:latin typeface="Calibri"/>
                <a:cs typeface="Calibri"/>
              </a:rPr>
              <a:t>70 paí</a:t>
            </a:r>
            <a:r>
              <a:rPr dirty="0" smtClean="0" sz="1400" spc="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endParaRPr sz="1400">
              <a:latin typeface="Calibri"/>
              <a:cs typeface="Calibri"/>
            </a:endParaRPr>
          </a:p>
          <a:p>
            <a:pPr algn="ctr" marR="1270">
              <a:lnSpc>
                <a:spcPct val="100000"/>
              </a:lnSpc>
            </a:pPr>
            <a:r>
              <a:rPr dirty="0" smtClean="0" sz="1400" b="1">
                <a:solidFill>
                  <a:srgbClr val="1F487C"/>
                </a:solidFill>
                <a:latin typeface="Calibri"/>
                <a:cs typeface="Calibri"/>
              </a:rPr>
              <a:t>R$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,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95 bi</a:t>
            </a:r>
            <a:r>
              <a:rPr dirty="0" smtClean="0" sz="14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em</a:t>
            </a:r>
            <a:r>
              <a:rPr dirty="0" smtClean="0" sz="14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ne</a:t>
            </a:r>
            <a:r>
              <a:rPr dirty="0" smtClean="0" sz="1400" spc="-15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ócios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41270" y="5301869"/>
            <a:ext cx="1230630" cy="4489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74930">
              <a:lnSpc>
                <a:spcPct val="100000"/>
              </a:lnSpc>
            </a:pPr>
            <a:r>
              <a:rPr dirty="0" smtClean="0" sz="1400" b="1">
                <a:solidFill>
                  <a:srgbClr val="1F487C"/>
                </a:solidFill>
                <a:latin typeface="Calibri"/>
                <a:cs typeface="Calibri"/>
              </a:rPr>
              <a:t>63 Exposi</a:t>
            </a:r>
            <a:r>
              <a:rPr dirty="0" smtClean="0" sz="1400" spc="-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400" spc="-1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400" spc="-1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mtClean="0" sz="1400" spc="-5" b="1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7 mil vi</a:t>
            </a:r>
            <a:r>
              <a:rPr dirty="0" smtClean="0" sz="1400" spc="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ita</a:t>
            </a:r>
            <a:r>
              <a:rPr dirty="0" smtClean="0" sz="1400" spc="-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1400" spc="-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400" spc="0" b="1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19911" y="4148328"/>
            <a:ext cx="315468" cy="4861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920496" y="4167378"/>
            <a:ext cx="114300" cy="286512"/>
          </a:xfrm>
          <a:custGeom>
            <a:avLst/>
            <a:gdLst/>
            <a:ahLst/>
            <a:cxnLst/>
            <a:rect l="l" t="t" r="r" b="b"/>
            <a:pathLst>
              <a:path w="114300" h="286512">
                <a:moveTo>
                  <a:pt x="38100" y="172212"/>
                </a:moveTo>
                <a:lnTo>
                  <a:pt x="0" y="172212"/>
                </a:lnTo>
                <a:lnTo>
                  <a:pt x="57150" y="286512"/>
                </a:lnTo>
                <a:lnTo>
                  <a:pt x="104775" y="191262"/>
                </a:lnTo>
                <a:lnTo>
                  <a:pt x="38100" y="191262"/>
                </a:lnTo>
                <a:lnTo>
                  <a:pt x="38100" y="172212"/>
                </a:lnTo>
                <a:close/>
              </a:path>
              <a:path w="114300" h="286512">
                <a:moveTo>
                  <a:pt x="76200" y="0"/>
                </a:moveTo>
                <a:lnTo>
                  <a:pt x="38100" y="0"/>
                </a:lnTo>
                <a:lnTo>
                  <a:pt x="38100" y="191262"/>
                </a:lnTo>
                <a:lnTo>
                  <a:pt x="76200" y="191262"/>
                </a:lnTo>
                <a:lnTo>
                  <a:pt x="76200" y="0"/>
                </a:lnTo>
                <a:close/>
              </a:path>
              <a:path w="114300" h="286512">
                <a:moveTo>
                  <a:pt x="114300" y="172212"/>
                </a:moveTo>
                <a:lnTo>
                  <a:pt x="76200" y="172212"/>
                </a:lnTo>
                <a:lnTo>
                  <a:pt x="76200" y="191262"/>
                </a:lnTo>
                <a:lnTo>
                  <a:pt x="104775" y="191262"/>
                </a:lnTo>
                <a:lnTo>
                  <a:pt x="114300" y="17221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469391"/>
            <a:ext cx="5521452" cy="542544"/>
          </a:xfrm>
          <a:custGeom>
            <a:avLst/>
            <a:gdLst/>
            <a:ahLst/>
            <a:cxnLst/>
            <a:rect l="l" t="t" r="r" b="b"/>
            <a:pathLst>
              <a:path w="5521452" h="542544">
                <a:moveTo>
                  <a:pt x="5250180" y="0"/>
                </a:moveTo>
                <a:lnTo>
                  <a:pt x="0" y="0"/>
                </a:lnTo>
                <a:lnTo>
                  <a:pt x="0" y="542544"/>
                </a:lnTo>
                <a:lnTo>
                  <a:pt x="5250180" y="542544"/>
                </a:lnTo>
                <a:lnTo>
                  <a:pt x="5521452" y="271272"/>
                </a:lnTo>
                <a:lnTo>
                  <a:pt x="525018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8739" y="538226"/>
            <a:ext cx="8084184" cy="5453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5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400" spc="-20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olu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ão</a:t>
            </a:r>
            <a:r>
              <a:rPr dirty="0" smtClean="0" sz="24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4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pa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2400" spc="-3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oni</a:t>
            </a:r>
            <a:r>
              <a:rPr dirty="0" smtClean="0" sz="2400" spc="-35" b="1">
                <a:solidFill>
                  <a:srgbClr val="FFFFFF"/>
                </a:solidFill>
                <a:latin typeface="Calibri"/>
                <a:cs typeface="Calibri"/>
              </a:rPr>
              <a:t>z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ação</a:t>
            </a:r>
            <a:r>
              <a:rPr dirty="0" smtClean="0" sz="24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das </a:t>
            </a:r>
            <a:r>
              <a:rPr dirty="0" smtClean="0" sz="2400" spc="-50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ei</a:t>
            </a:r>
            <a:r>
              <a:rPr dirty="0" smtClean="0" sz="2400" spc="-5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90"/>
              </a:spcBef>
            </a:pPr>
            <a:endParaRPr sz="1300"/>
          </a:p>
          <a:p>
            <a:pPr marL="525780" indent="-287020">
              <a:lnSpc>
                <a:spcPct val="100000"/>
              </a:lnSpc>
              <a:buClr>
                <a:srgbClr val="1F487C"/>
              </a:buClr>
              <a:buFont typeface="Arial"/>
              <a:buChar char="•"/>
              <a:tabLst>
                <a:tab pos="525780" algn="l"/>
              </a:tabLst>
            </a:pP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Vi</a:t>
            </a:r>
            <a:r>
              <a:rPr dirty="0" smtClean="0" sz="2400" spc="-2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ri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204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nologias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/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4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esquisa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40"/>
              </a:spcBef>
              <a:buClr>
                <a:srgbClr val="1F487C"/>
              </a:buClr>
              <a:buFont typeface="Arial"/>
              <a:buChar char="•"/>
            </a:pPr>
            <a:endParaRPr sz="1400"/>
          </a:p>
          <a:p>
            <a:pPr marL="525780" indent="-287020">
              <a:lnSpc>
                <a:spcPct val="100000"/>
              </a:lnSpc>
              <a:buClr>
                <a:srgbClr val="1F487C"/>
              </a:buClr>
              <a:buFont typeface="Arial"/>
              <a:buChar char="•"/>
              <a:tabLst>
                <a:tab pos="525780" algn="l"/>
              </a:tabLst>
            </a:pPr>
            <a:r>
              <a:rPr dirty="0" smtClean="0" sz="2400" spc="-2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ortu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ade</a:t>
            </a:r>
            <a:r>
              <a:rPr dirty="0" smtClean="0" sz="2400" spc="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de Ne</a:t>
            </a:r>
            <a:r>
              <a:rPr dirty="0" smtClean="0" sz="2400" spc="-20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ó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ios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42"/>
              </a:spcBef>
              <a:buClr>
                <a:srgbClr val="1F487C"/>
              </a:buClr>
              <a:buFont typeface="Arial"/>
              <a:buChar char="•"/>
            </a:pPr>
            <a:endParaRPr sz="1400"/>
          </a:p>
          <a:p>
            <a:pPr lvl="1" marL="1039494" indent="-342900">
              <a:lnSpc>
                <a:spcPct val="100000"/>
              </a:lnSpc>
              <a:buClr>
                <a:srgbClr val="1F487C"/>
              </a:buClr>
              <a:buSzPct val="50000"/>
              <a:buFont typeface="Wingdings"/>
              <a:buChar char=""/>
              <a:tabLst>
                <a:tab pos="1039494" algn="l"/>
              </a:tabLst>
            </a:pP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pa</a:t>
            </a:r>
            <a:r>
              <a:rPr dirty="0" smtClean="0" sz="2400" spc="-6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q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em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ende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ts val="1400"/>
              </a:lnSpc>
              <a:spcBef>
                <a:spcPts val="39"/>
              </a:spcBef>
              <a:buClr>
                <a:srgbClr val="1F487C"/>
              </a:buClr>
              <a:buFont typeface="Wingdings"/>
              <a:buChar char=""/>
            </a:pPr>
            <a:endParaRPr sz="1400"/>
          </a:p>
          <a:p>
            <a:pPr lvl="1" marL="1039494" indent="-342900">
              <a:lnSpc>
                <a:spcPct val="100000"/>
              </a:lnSpc>
              <a:buClr>
                <a:srgbClr val="1F487C"/>
              </a:buClr>
              <a:buSzPct val="50000"/>
              <a:buFont typeface="Wingdings"/>
              <a:buChar char=""/>
              <a:tabLst>
                <a:tab pos="1039494" algn="l"/>
              </a:tabLst>
            </a:pP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pa</a:t>
            </a:r>
            <a:r>
              <a:rPr dirty="0" smtClean="0" sz="2400" spc="-6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q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em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2400" spc="-5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ts val="1400"/>
              </a:lnSpc>
              <a:spcBef>
                <a:spcPts val="43"/>
              </a:spcBef>
              <a:buClr>
                <a:srgbClr val="1F487C"/>
              </a:buClr>
              <a:buFont typeface="Wingdings"/>
              <a:buChar char=""/>
            </a:pPr>
            <a:endParaRPr sz="1400"/>
          </a:p>
          <a:p>
            <a:pPr lvl="1" marL="1039494" indent="-342900">
              <a:lnSpc>
                <a:spcPct val="100000"/>
              </a:lnSpc>
              <a:buClr>
                <a:srgbClr val="1F487C"/>
              </a:buClr>
              <a:buSzPct val="50000"/>
              <a:buFont typeface="Wingdings"/>
              <a:buChar char=""/>
              <a:tabLst>
                <a:tab pos="1039494" algn="l"/>
              </a:tabLst>
            </a:pP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pa</a:t>
            </a:r>
            <a:r>
              <a:rPr dirty="0" smtClean="0" sz="2400" spc="-6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q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em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fi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ancia</a:t>
            </a:r>
            <a:endParaRPr sz="2400">
              <a:latin typeface="Calibri"/>
              <a:cs typeface="Calibri"/>
            </a:endParaRPr>
          </a:p>
          <a:p>
            <a:pPr lvl="1">
              <a:lnSpc>
                <a:spcPts val="1400"/>
              </a:lnSpc>
              <a:spcBef>
                <a:spcPts val="39"/>
              </a:spcBef>
              <a:buClr>
                <a:srgbClr val="1F487C"/>
              </a:buClr>
              <a:buFont typeface="Wingdings"/>
              <a:buChar char=""/>
            </a:pPr>
            <a:endParaRPr sz="1400"/>
          </a:p>
          <a:p>
            <a:pPr marL="525780" indent="-287020">
              <a:lnSpc>
                <a:spcPct val="100000"/>
              </a:lnSpc>
              <a:buClr>
                <a:srgbClr val="1F487C"/>
              </a:buClr>
              <a:buFont typeface="Arial"/>
              <a:buChar char="•"/>
              <a:tabLst>
                <a:tab pos="525780" algn="l"/>
              </a:tabLst>
            </a:pPr>
            <a:r>
              <a:rPr dirty="0" smtClean="0" sz="2400" b="1">
                <a:solidFill>
                  <a:srgbClr val="1F487C"/>
                </a:solidFill>
                <a:latin typeface="Calibri"/>
                <a:cs typeface="Calibri"/>
              </a:rPr>
              <a:t>Disse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ação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onheci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4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discuss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õ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es:</a:t>
            </a:r>
            <a:r>
              <a:rPr dirty="0" smtClean="0" sz="24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4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os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39"/>
              </a:spcBef>
              <a:buClr>
                <a:srgbClr val="1F487C"/>
              </a:buClr>
              <a:buFont typeface="Arial"/>
              <a:buChar char="•"/>
            </a:pPr>
            <a:endParaRPr sz="1400"/>
          </a:p>
          <a:p>
            <a:pPr marL="525780" indent="-287020">
              <a:lnSpc>
                <a:spcPct val="100000"/>
              </a:lnSpc>
              <a:buClr>
                <a:srgbClr val="1F487C"/>
              </a:buClr>
              <a:buFont typeface="Arial"/>
              <a:buChar char="•"/>
              <a:tabLst>
                <a:tab pos="525780" algn="l"/>
              </a:tabLst>
            </a:pPr>
            <a:r>
              <a:rPr dirty="0" smtClean="0" sz="2400" spc="-4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 de e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3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o: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2400" spc="-3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eg</a:t>
            </a:r>
            <a:r>
              <a:rPr dirty="0" smtClean="0" sz="2400" spc="-5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ação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oca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de </a:t>
            </a:r>
            <a:r>
              <a:rPr dirty="0" smtClean="0" sz="2400" spc="-4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xperiê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cias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3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42"/>
              </a:spcBef>
              <a:buClr>
                <a:srgbClr val="1F487C"/>
              </a:buClr>
              <a:buFont typeface="Arial"/>
              <a:buChar char="•"/>
            </a:pPr>
            <a:endParaRPr sz="1400"/>
          </a:p>
          <a:p>
            <a:pPr marL="525780">
              <a:lnSpc>
                <a:spcPct val="100000"/>
              </a:lnSpc>
            </a:pPr>
            <a:r>
              <a:rPr dirty="0" smtClean="0" sz="240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odu</a:t>
            </a:r>
            <a:r>
              <a:rPr dirty="0" smtClean="0" sz="2400" spc="-4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2400" spc="-2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/>
          </a:p>
          <a:p>
            <a:pPr marL="525780" indent="-287020">
              <a:lnSpc>
                <a:spcPct val="100000"/>
              </a:lnSpc>
              <a:buClr>
                <a:srgbClr val="1F487C"/>
              </a:buClr>
              <a:buFont typeface="Arial"/>
              <a:buChar char="•"/>
              <a:tabLst>
                <a:tab pos="525780" algn="l"/>
              </a:tabLst>
            </a:pPr>
            <a:r>
              <a:rPr dirty="0" smtClean="0" sz="2400" b="1">
                <a:solidFill>
                  <a:srgbClr val="1F487C"/>
                </a:solidFill>
                <a:latin typeface="Calibri"/>
                <a:cs typeface="Calibri"/>
              </a:rPr>
              <a:t>Im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or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ância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pa</a:t>
            </a:r>
            <a:r>
              <a:rPr dirty="0" smtClean="0" sz="2400" spc="-5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a a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economia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lo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al: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rismo e</a:t>
            </a:r>
            <a:r>
              <a:rPr dirty="0" smtClean="0" sz="24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40" b="1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ornecedo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948940"/>
            <a:ext cx="8584565" cy="3937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5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artici</a:t>
            </a:r>
            <a:r>
              <a:rPr dirty="0" smtClean="0" sz="2400" spc="-2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ação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ope</a:t>
            </a:r>
            <a:r>
              <a:rPr dirty="0" smtClean="0" sz="2400" spc="-4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4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400" spc="-20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vis</a:t>
            </a:r>
            <a:r>
              <a:rPr dirty="0" smtClean="0" sz="2400" spc="5" b="1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4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nas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-55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ei</a:t>
            </a:r>
            <a:r>
              <a:rPr dirty="0" smtClean="0" sz="2400" spc="-5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Ag</a:t>
            </a:r>
            <a:r>
              <a:rPr dirty="0" smtClean="0" sz="2400" spc="-3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ope</a:t>
            </a:r>
            <a:r>
              <a:rPr dirty="0" smtClean="0" sz="2400" spc="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uárias</a:t>
            </a:r>
            <a:r>
              <a:rPr dirty="0" smtClean="0" sz="24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2400" spc="-5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asilei</a:t>
            </a:r>
            <a:r>
              <a:rPr dirty="0" smtClean="0" sz="2400" spc="-5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28413" y="1420114"/>
            <a:ext cx="1534160" cy="752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15</a:t>
            </a:r>
            <a:r>
              <a:rPr dirty="0" smtClean="0" sz="12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0" b="1">
                <a:solidFill>
                  <a:srgbClr val="1F487C"/>
                </a:solidFill>
                <a:latin typeface="Calibri"/>
                <a:cs typeface="Calibri"/>
              </a:rPr>
              <a:t>ª</a:t>
            </a:r>
            <a:r>
              <a:rPr dirty="0" smtClean="0" sz="12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-10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200" spc="0" b="1">
                <a:solidFill>
                  <a:srgbClr val="1F487C"/>
                </a:solidFill>
                <a:latin typeface="Calibri"/>
                <a:cs typeface="Calibri"/>
              </a:rPr>
              <a:t>ec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os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h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w 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Co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1200" spc="-20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endParaRPr sz="1200">
              <a:latin typeface="Calibri"/>
              <a:cs typeface="Calibri"/>
            </a:endParaRPr>
          </a:p>
          <a:p>
            <a:pPr algn="ctr" marL="299085" marR="297815" indent="0">
              <a:lnSpc>
                <a:spcPct val="100000"/>
              </a:lnSpc>
            </a:pPr>
            <a:r>
              <a:rPr dirty="0" smtClean="0" sz="1200" u="sng">
                <a:solidFill>
                  <a:srgbClr val="375F92"/>
                </a:solidFill>
                <a:latin typeface="Calibri"/>
                <a:cs typeface="Calibri"/>
              </a:rPr>
              <a:t>Rio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55" u="sng">
                <a:solidFill>
                  <a:srgbClr val="375F92"/>
                </a:solidFill>
                <a:latin typeface="Calibri"/>
                <a:cs typeface="Calibri"/>
              </a:rPr>
              <a:t>V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-20" u="sng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d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-35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–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5" u="sng">
                <a:solidFill>
                  <a:srgbClr val="375F92"/>
                </a:solidFill>
                <a:latin typeface="Calibri"/>
                <a:cs typeface="Calibri"/>
              </a:rPr>
              <a:t>GO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R$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1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,3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b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il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õ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endParaRPr sz="1200">
              <a:latin typeface="Calibri"/>
              <a:cs typeface="Calibri"/>
            </a:endParaRPr>
          </a:p>
          <a:p>
            <a:pPr algn="ctr" marL="0">
              <a:lnSpc>
                <a:spcPct val="100000"/>
              </a:lnSpc>
            </a:pPr>
            <a:r>
              <a:rPr dirty="0" smtClean="0" sz="1200">
                <a:solidFill>
                  <a:srgbClr val="375F92"/>
                </a:solidFill>
                <a:latin typeface="Calibri"/>
                <a:cs typeface="Calibri"/>
              </a:rPr>
              <a:t>98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mil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visi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an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0500" y="1380744"/>
            <a:ext cx="1959864" cy="830579"/>
          </a:xfrm>
          <a:custGeom>
            <a:avLst/>
            <a:gdLst/>
            <a:ahLst/>
            <a:cxnLst/>
            <a:rect l="l" t="t" r="r" b="b"/>
            <a:pathLst>
              <a:path w="1959864" h="830579">
                <a:moveTo>
                  <a:pt x="0" y="830579"/>
                </a:moveTo>
                <a:lnTo>
                  <a:pt x="1959864" y="830579"/>
                </a:lnTo>
                <a:lnTo>
                  <a:pt x="1959864" y="0"/>
                </a:lnTo>
                <a:lnTo>
                  <a:pt x="0" y="0"/>
                </a:lnTo>
                <a:lnTo>
                  <a:pt x="0" y="830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18896" y="1417954"/>
            <a:ext cx="1501775" cy="7518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7</a:t>
            </a:r>
            <a:r>
              <a:rPr dirty="0" smtClean="0" sz="12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0" b="1">
                <a:solidFill>
                  <a:srgbClr val="1F487C"/>
                </a:solidFill>
                <a:latin typeface="Calibri"/>
                <a:cs typeface="Calibri"/>
              </a:rPr>
              <a:t>ª</a:t>
            </a:r>
            <a:r>
              <a:rPr dirty="0" smtClean="0" sz="12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Ex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200" spc="-2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200" spc="-1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Co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200" spc="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j</a:t>
            </a:r>
            <a:r>
              <a:rPr dirty="0" smtClean="0" sz="12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endParaRPr sz="1200">
              <a:latin typeface="Calibri"/>
              <a:cs typeface="Calibri"/>
            </a:endParaRPr>
          </a:p>
          <a:p>
            <a:pPr algn="ctr" marL="635">
              <a:lnSpc>
                <a:spcPct val="100000"/>
              </a:lnSpc>
            </a:pP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ã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o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r>
              <a:rPr dirty="0" smtClean="0" sz="1200" spc="-105" u="sng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o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q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-3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–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20" u="sng">
                <a:solidFill>
                  <a:srgbClr val="375F92"/>
                </a:solidFill>
                <a:latin typeface="Calibri"/>
                <a:cs typeface="Calibri"/>
              </a:rPr>
              <a:t>RS</a:t>
            </a:r>
            <a:endParaRPr sz="1200">
              <a:latin typeface="Calibri"/>
              <a:cs typeface="Calibri"/>
            </a:endParaRPr>
          </a:p>
          <a:p>
            <a:pPr algn="ctr" marL="635">
              <a:lnSpc>
                <a:spcPct val="100000"/>
              </a:lnSpc>
            </a:pPr>
            <a:r>
              <a:rPr dirty="0" smtClean="0" sz="1200" spc="-10">
                <a:solidFill>
                  <a:srgbClr val="1F487C"/>
                </a:solidFill>
                <a:latin typeface="Calibri"/>
                <a:cs typeface="Calibri"/>
              </a:rPr>
              <a:t>R$</a:t>
            </a:r>
            <a:r>
              <a:rPr dirty="0" smtClean="0" sz="1200" spc="-1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-5">
                <a:solidFill>
                  <a:srgbClr val="1F487C"/>
                </a:solidFill>
                <a:latin typeface="Calibri"/>
                <a:cs typeface="Calibri"/>
              </a:rPr>
              <a:t>1,</a:t>
            </a:r>
            <a:r>
              <a:rPr dirty="0" smtClean="0" sz="1200" spc="-5">
                <a:solidFill>
                  <a:srgbClr val="1F487C"/>
                </a:solidFill>
                <a:latin typeface="Calibri"/>
                <a:cs typeface="Calibri"/>
              </a:rPr>
              <a:t>5</a:t>
            </a:r>
            <a:r>
              <a:rPr dirty="0" smtClean="0" sz="1200" spc="-10">
                <a:solidFill>
                  <a:srgbClr val="1F487C"/>
                </a:solidFill>
                <a:latin typeface="Calibri"/>
                <a:cs typeface="Calibri"/>
              </a:rPr>
              <a:t>8</a:t>
            </a:r>
            <a:r>
              <a:rPr dirty="0" smtClean="0" sz="1200" spc="5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1F487C"/>
                </a:solidFill>
                <a:latin typeface="Calibri"/>
                <a:cs typeface="Calibri"/>
              </a:rPr>
              <a:t>bil</a:t>
            </a:r>
            <a:r>
              <a:rPr dirty="0" smtClean="0" sz="1200" spc="5">
                <a:solidFill>
                  <a:srgbClr val="1F487C"/>
                </a:solidFill>
                <a:latin typeface="Calibri"/>
                <a:cs typeface="Calibri"/>
              </a:rPr>
              <a:t>h</a:t>
            </a:r>
            <a:r>
              <a:rPr dirty="0" smtClean="0" sz="1200" spc="-10">
                <a:solidFill>
                  <a:srgbClr val="1F487C"/>
                </a:solidFill>
                <a:latin typeface="Calibri"/>
                <a:cs typeface="Calibri"/>
              </a:rPr>
              <a:t>õ</a:t>
            </a:r>
            <a:r>
              <a:rPr dirty="0" smtClean="0" sz="1200" spc="-5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200" spc="0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endParaRPr sz="1200">
              <a:latin typeface="Calibri"/>
              <a:cs typeface="Calibri"/>
            </a:endParaRPr>
          </a:p>
          <a:p>
            <a:pPr algn="ctr" marL="1905">
              <a:lnSpc>
                <a:spcPct val="100000"/>
              </a:lnSpc>
            </a:pPr>
            <a:r>
              <a:rPr dirty="0" smtClean="0" sz="1200" spc="-10">
                <a:solidFill>
                  <a:srgbClr val="1F487C"/>
                </a:solidFill>
                <a:latin typeface="Calibri"/>
                <a:cs typeface="Calibri"/>
              </a:rPr>
              <a:t>2</a:t>
            </a:r>
            <a:r>
              <a:rPr dirty="0" smtClean="0" sz="1200" spc="-5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dirty="0" smtClean="0" sz="1200" spc="-10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r>
              <a:rPr dirty="0" smtClean="0" sz="1200" spc="5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1F487C"/>
                </a:solidFill>
                <a:latin typeface="Calibri"/>
                <a:cs typeface="Calibri"/>
              </a:rPr>
              <a:t>mil</a:t>
            </a:r>
            <a:r>
              <a:rPr dirty="0" smtClean="0" sz="1200" spc="5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1F487C"/>
                </a:solidFill>
                <a:latin typeface="Calibri"/>
                <a:cs typeface="Calibri"/>
              </a:rPr>
              <a:t>vi</a:t>
            </a:r>
            <a:r>
              <a:rPr dirty="0" smtClean="0" sz="1200" spc="-5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1200" spc="0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1200" spc="-1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200" spc="0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200" spc="-1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1200" spc="-15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200" spc="-10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61260" y="1380744"/>
            <a:ext cx="1837943" cy="830579"/>
          </a:xfrm>
          <a:custGeom>
            <a:avLst/>
            <a:gdLst/>
            <a:ahLst/>
            <a:cxnLst/>
            <a:rect l="l" t="t" r="r" b="b"/>
            <a:pathLst>
              <a:path w="1837943" h="830579">
                <a:moveTo>
                  <a:pt x="0" y="830579"/>
                </a:moveTo>
                <a:lnTo>
                  <a:pt x="1837943" y="830579"/>
                </a:lnTo>
                <a:lnTo>
                  <a:pt x="1837943" y="0"/>
                </a:lnTo>
                <a:lnTo>
                  <a:pt x="0" y="0"/>
                </a:lnTo>
                <a:lnTo>
                  <a:pt x="0" y="830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552192" y="1417954"/>
            <a:ext cx="1652905" cy="7518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0">
              <a:lnSpc>
                <a:spcPct val="100000"/>
              </a:lnSpc>
            </a:pP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27</a:t>
            </a:r>
            <a:r>
              <a:rPr dirty="0" smtClean="0" sz="12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0" b="1">
                <a:solidFill>
                  <a:srgbClr val="1F487C"/>
                </a:solidFill>
                <a:latin typeface="Calibri"/>
                <a:cs typeface="Calibri"/>
              </a:rPr>
              <a:t>º</a:t>
            </a:r>
            <a:r>
              <a:rPr dirty="0" smtClean="0" sz="12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Show</a:t>
            </a:r>
            <a:r>
              <a:rPr dirty="0" smtClean="0" sz="12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-1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1200" spc="-2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2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Coo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1200" spc="-3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200" spc="-20" b="1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endParaRPr sz="1200">
              <a:latin typeface="Calibri"/>
              <a:cs typeface="Calibri"/>
            </a:endParaRPr>
          </a:p>
          <a:p>
            <a:pPr algn="ctr" marL="391795" marR="388620" indent="0">
              <a:lnSpc>
                <a:spcPct val="100000"/>
              </a:lnSpc>
            </a:pPr>
            <a:r>
              <a:rPr dirty="0" smtClean="0" sz="1200" u="sng">
                <a:solidFill>
                  <a:srgbClr val="375F92"/>
                </a:solidFill>
                <a:latin typeface="Calibri"/>
                <a:cs typeface="Calibri"/>
              </a:rPr>
              <a:t>Cas</a:t>
            </a:r>
            <a:r>
              <a:rPr dirty="0" smtClean="0" sz="1200" spc="-20" u="sng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dirty="0" smtClean="0" sz="1200" spc="-25" u="sng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dirty="0" smtClean="0" sz="1200" spc="-25" u="sng">
                <a:solidFill>
                  <a:srgbClr val="375F92"/>
                </a:solidFill>
                <a:latin typeface="Calibri"/>
                <a:cs typeface="Calibri"/>
              </a:rPr>
              <a:t>v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–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PR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 R$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2,0</a:t>
            </a:r>
            <a:r>
              <a:rPr dirty="0" smtClean="0" sz="1200" spc="1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bil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õ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endParaRPr sz="120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</a:pP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2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3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0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mil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vi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dirty="0" smtClean="0" sz="1200" spc="-15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28388" y="2212848"/>
            <a:ext cx="1961388" cy="14523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90500" y="2106167"/>
            <a:ext cx="2022348" cy="15560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2426207" y="2089404"/>
            <a:ext cx="2004060" cy="15758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6627876" y="2043683"/>
            <a:ext cx="2371344" cy="17846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6819900" y="2235707"/>
            <a:ext cx="1987296" cy="14005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7326630" y="1419733"/>
            <a:ext cx="1029335" cy="752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905">
              <a:lnSpc>
                <a:spcPct val="100000"/>
              </a:lnSpc>
            </a:pP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8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ª</a:t>
            </a:r>
            <a:r>
              <a:rPr dirty="0" smtClean="0" sz="12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b</a:t>
            </a:r>
            <a:r>
              <a:rPr dirty="0" smtClean="0" sz="1200" spc="-2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2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1200" spc="0" b="1">
                <a:solidFill>
                  <a:srgbClr val="1F487C"/>
                </a:solidFill>
                <a:latin typeface="Calibri"/>
                <a:cs typeface="Calibri"/>
              </a:rPr>
              <a:t>í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lia</a:t>
            </a:r>
            <a:endParaRPr sz="120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</a:pP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B</a:t>
            </a:r>
            <a:r>
              <a:rPr dirty="0" smtClean="0" sz="1200" spc="-25" u="sng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asíl</a:t>
            </a:r>
            <a:r>
              <a:rPr dirty="0" smtClean="0" sz="1200" spc="-5" u="sng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–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DF</a:t>
            </a:r>
            <a:endParaRPr sz="1200">
              <a:latin typeface="Calibri"/>
              <a:cs typeface="Calibri"/>
            </a:endParaRPr>
          </a:p>
          <a:p>
            <a:pPr algn="ctr" marL="0">
              <a:lnSpc>
                <a:spcPct val="100000"/>
              </a:lnSpc>
            </a:pP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R$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6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2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7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mil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õ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98</a:t>
            </a:r>
            <a:r>
              <a:rPr dirty="0" smtClean="0" sz="1200" spc="1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mil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vi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dirty="0" smtClean="0" sz="1200" spc="-15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469391"/>
            <a:ext cx="5591556" cy="652272"/>
          </a:xfrm>
          <a:custGeom>
            <a:avLst/>
            <a:gdLst/>
            <a:ahLst/>
            <a:cxnLst/>
            <a:rect l="l" t="t" r="r" b="b"/>
            <a:pathLst>
              <a:path w="5591556" h="652272">
                <a:moveTo>
                  <a:pt x="5265420" y="0"/>
                </a:moveTo>
                <a:lnTo>
                  <a:pt x="0" y="0"/>
                </a:lnTo>
                <a:lnTo>
                  <a:pt x="0" y="652272"/>
                </a:lnTo>
                <a:lnTo>
                  <a:pt x="5265420" y="652272"/>
                </a:lnTo>
                <a:lnTo>
                  <a:pt x="5591556" y="326136"/>
                </a:lnTo>
                <a:lnTo>
                  <a:pt x="526542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78739" y="593090"/>
            <a:ext cx="3967479" cy="3937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50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ei</a:t>
            </a:r>
            <a:r>
              <a:rPr dirty="0" smtClean="0" sz="2400" spc="-5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ag</a:t>
            </a:r>
            <a:r>
              <a:rPr dirty="0" smtClean="0" sz="2400" spc="-2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ope</a:t>
            </a:r>
            <a:r>
              <a:rPr dirty="0" smtClean="0" sz="2400" spc="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uárias</a:t>
            </a:r>
            <a:r>
              <a:rPr dirty="0" smtClean="0" sz="24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2400" spc="-5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asilei</a:t>
            </a:r>
            <a:r>
              <a:rPr dirty="0" smtClean="0" sz="2400" spc="-5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4108" y="3755135"/>
            <a:ext cx="800100" cy="6202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4776215" y="4091940"/>
            <a:ext cx="1801367" cy="4419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6795516" y="3755135"/>
            <a:ext cx="2011679" cy="11323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6769607" y="4936235"/>
            <a:ext cx="2037588" cy="11460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315468" y="4439411"/>
            <a:ext cx="1961388" cy="1569720"/>
          </a:xfrm>
          <a:custGeom>
            <a:avLst/>
            <a:gdLst/>
            <a:ahLst/>
            <a:cxnLst/>
            <a:rect l="l" t="t" r="r" b="b"/>
            <a:pathLst>
              <a:path w="1961388" h="1569720">
                <a:moveTo>
                  <a:pt x="0" y="1569720"/>
                </a:moveTo>
                <a:lnTo>
                  <a:pt x="1961388" y="1569720"/>
                </a:lnTo>
                <a:lnTo>
                  <a:pt x="1961388" y="0"/>
                </a:lnTo>
                <a:lnTo>
                  <a:pt x="0" y="0"/>
                </a:lnTo>
                <a:lnTo>
                  <a:pt x="0" y="15697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537159" y="4476622"/>
            <a:ext cx="1518920" cy="14839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542925" marR="544830" indent="0">
              <a:lnSpc>
                <a:spcPct val="100000"/>
              </a:lnSpc>
            </a:pPr>
            <a:r>
              <a:rPr dirty="0" smtClean="0" sz="1200" spc="-25" b="1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1200" spc="0" b="1">
                <a:solidFill>
                  <a:srgbClr val="1F487C"/>
                </a:solidFill>
                <a:latin typeface="Calibri"/>
                <a:cs typeface="Calibri"/>
              </a:rPr>
              <a:t>ó</a:t>
            </a:r>
            <a:r>
              <a:rPr dirty="0" smtClean="0" sz="1200" spc="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uns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-15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dirty="0" smtClean="0" sz="1200" spc="-15">
                <a:solidFill>
                  <a:srgbClr val="375F92"/>
                </a:solidFill>
                <a:latin typeface="Calibri"/>
                <a:cs typeface="Calibri"/>
              </a:rPr>
              <a:t>il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o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 Soja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7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ri</a:t>
            </a:r>
            <a:r>
              <a:rPr dirty="0" smtClean="0" sz="1200" spc="-25">
                <a:solidFill>
                  <a:srgbClr val="375F92"/>
                </a:solidFill>
                <a:latin typeface="Calibri"/>
                <a:cs typeface="Calibri"/>
              </a:rPr>
              <a:t>g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o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 Lei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endParaRPr sz="1200">
              <a:latin typeface="Calibri"/>
              <a:cs typeface="Calibri"/>
            </a:endParaRPr>
          </a:p>
          <a:p>
            <a:pPr algn="ctr" marL="184785" marR="185420" indent="-1270">
              <a:lnSpc>
                <a:spcPct val="100000"/>
              </a:lnSpc>
            </a:pPr>
            <a:r>
              <a:rPr dirty="0" smtClean="0" sz="1200">
                <a:solidFill>
                  <a:srgbClr val="375F92"/>
                </a:solidFill>
                <a:latin typeface="Calibri"/>
                <a:cs typeface="Calibri"/>
              </a:rPr>
              <a:t>Solo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água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 Jo</a:t>
            </a:r>
            <a:r>
              <a:rPr dirty="0" smtClean="0" sz="1200" spc="-25">
                <a:solidFill>
                  <a:srgbClr val="375F92"/>
                </a:solidFill>
                <a:latin typeface="Calibri"/>
                <a:cs typeface="Calibri"/>
              </a:rPr>
              <a:t>v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5">
                <a:solidFill>
                  <a:srgbClr val="375F92"/>
                </a:solidFill>
                <a:latin typeface="Calibri"/>
                <a:cs typeface="Calibri"/>
              </a:rPr>
              <a:t>M</a:t>
            </a:r>
            <a:r>
              <a:rPr dirty="0" smtClean="0" sz="1200" spc="-15">
                <a:solidFill>
                  <a:srgbClr val="375F92"/>
                </a:solidFill>
                <a:latin typeface="Calibri"/>
                <a:cs typeface="Calibri"/>
              </a:rPr>
              <a:t>ul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-15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es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mtClean="0" sz="1200" u="sng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d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iê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ia</a:t>
            </a:r>
            <a:r>
              <a:rPr dirty="0" smtClean="0" sz="1200" spc="-2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P</a:t>
            </a:r>
            <a:r>
              <a:rPr dirty="0" smtClean="0" sz="1200" spc="-5" u="sng">
                <a:solidFill>
                  <a:srgbClr val="375F92"/>
                </a:solidFill>
                <a:latin typeface="Calibri"/>
                <a:cs typeface="Calibri"/>
              </a:rPr>
              <a:t>ú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b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li</a:t>
            </a:r>
            <a:r>
              <a:rPr dirty="0" smtClean="0" sz="1200" spc="-15" u="sng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-</a:t>
            </a:r>
            <a:r>
              <a:rPr dirty="0" smtClean="0" sz="1200" spc="-5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5" u="sng">
                <a:solidFill>
                  <a:srgbClr val="375F92"/>
                </a:solidFill>
                <a:latin typeface="Calibri"/>
                <a:cs typeface="Calibri"/>
              </a:rPr>
              <a:t>CRA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883407" y="3878579"/>
            <a:ext cx="1179575" cy="11811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4846701" y="4693666"/>
            <a:ext cx="1613535" cy="3867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635">
              <a:lnSpc>
                <a:spcPct val="100000"/>
              </a:lnSpc>
            </a:pP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P</a:t>
            </a:r>
            <a:r>
              <a:rPr dirty="0" smtClean="0" sz="1200" spc="-15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êmio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d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Jor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alismo</a:t>
            </a:r>
            <a:endParaRPr sz="1200">
              <a:latin typeface="Calibri"/>
              <a:cs typeface="Calibri"/>
            </a:endParaRPr>
          </a:p>
          <a:p>
            <a:pPr algn="ctr" marR="0">
              <a:lnSpc>
                <a:spcPct val="100000"/>
              </a:lnSpc>
            </a:pPr>
            <a:r>
              <a:rPr dirty="0" smtClean="0" sz="1200">
                <a:solidFill>
                  <a:srgbClr val="375F92"/>
                </a:solidFill>
                <a:latin typeface="Calibri"/>
                <a:cs typeface="Calibri"/>
              </a:rPr>
              <a:t>P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êmio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Ge</a:t>
            </a:r>
            <a:r>
              <a:rPr dirty="0" smtClean="0" sz="1200" spc="-15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ão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Ambie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al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757928" y="5189220"/>
            <a:ext cx="1789176" cy="7528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1208" y="2525267"/>
            <a:ext cx="1973580" cy="1286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499872" y="1615439"/>
            <a:ext cx="1962912" cy="830579"/>
          </a:xfrm>
          <a:custGeom>
            <a:avLst/>
            <a:gdLst/>
            <a:ahLst/>
            <a:cxnLst/>
            <a:rect l="l" t="t" r="r" b="b"/>
            <a:pathLst>
              <a:path w="1962912" h="830579">
                <a:moveTo>
                  <a:pt x="0" y="830579"/>
                </a:moveTo>
                <a:lnTo>
                  <a:pt x="1962912" y="830579"/>
                </a:lnTo>
                <a:lnTo>
                  <a:pt x="1962912" y="0"/>
                </a:lnTo>
                <a:lnTo>
                  <a:pt x="0" y="0"/>
                </a:lnTo>
                <a:lnTo>
                  <a:pt x="0" y="830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43508" y="1652015"/>
            <a:ext cx="1476375" cy="7518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200" spc="0" b="1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1200" spc="-1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12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0" b="1">
                <a:solidFill>
                  <a:srgbClr val="1F487C"/>
                </a:solidFill>
                <a:latin typeface="Calibri"/>
                <a:cs typeface="Calibri"/>
              </a:rPr>
              <a:t>-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12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200" spc="-2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1200" spc="-5" b="1">
                <a:solidFill>
                  <a:srgbClr val="1F487C"/>
                </a:solidFill>
                <a:latin typeface="Calibri"/>
                <a:cs typeface="Calibri"/>
              </a:rPr>
              <a:t>trol</a:t>
            </a:r>
            <a:r>
              <a:rPr dirty="0" smtClean="0" sz="12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1200" spc="-10" b="1">
                <a:solidFill>
                  <a:srgbClr val="1F487C"/>
                </a:solidFill>
                <a:latin typeface="Calibri"/>
                <a:cs typeface="Calibri"/>
              </a:rPr>
              <a:t>nda</a:t>
            </a:r>
            <a:endParaRPr sz="1200">
              <a:latin typeface="Calibri"/>
              <a:cs typeface="Calibri"/>
            </a:endParaRPr>
          </a:p>
          <a:p>
            <a:pPr algn="ctr" marL="300355" marR="300990" indent="-635">
              <a:lnSpc>
                <a:spcPct val="100000"/>
              </a:lnSpc>
            </a:pPr>
            <a:r>
              <a:rPr dirty="0" smtClean="0" sz="1200" spc="-5" u="sng">
                <a:solidFill>
                  <a:srgbClr val="375F92"/>
                </a:solidFill>
                <a:latin typeface="Calibri"/>
                <a:cs typeface="Calibri"/>
              </a:rPr>
              <a:t>C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dirty="0" smtClean="0" sz="1200" spc="-15" u="sng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dirty="0" smtClean="0" sz="1200" spc="-5" u="sng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-30" u="sng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o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–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PR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 R$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48</a:t>
            </a:r>
            <a:r>
              <a:rPr dirty="0" smtClean="0" sz="1200" spc="1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mil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õ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endParaRPr sz="1200">
              <a:latin typeface="Calibri"/>
              <a:cs typeface="Calibri"/>
            </a:endParaRPr>
          </a:p>
          <a:p>
            <a:pPr algn="ctr" marR="1905">
              <a:lnSpc>
                <a:spcPct val="100000"/>
              </a:lnSpc>
            </a:pP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49</a:t>
            </a:r>
            <a:r>
              <a:rPr dirty="0" smtClean="0" sz="1200" spc="1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mil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vi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dirty="0" smtClean="0" sz="1200" spc="-15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31335" y="4422647"/>
            <a:ext cx="5077968" cy="11993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816096" y="4425696"/>
            <a:ext cx="4933188" cy="12435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893058" y="4464558"/>
            <a:ext cx="4954524" cy="1075943"/>
          </a:xfrm>
          <a:custGeom>
            <a:avLst/>
            <a:gdLst/>
            <a:ahLst/>
            <a:cxnLst/>
            <a:rect l="l" t="t" r="r" b="b"/>
            <a:pathLst>
              <a:path w="4954524" h="1075943">
                <a:moveTo>
                  <a:pt x="0" y="1075943"/>
                </a:moveTo>
                <a:lnTo>
                  <a:pt x="4954524" y="1075943"/>
                </a:lnTo>
                <a:lnTo>
                  <a:pt x="4954524" y="0"/>
                </a:lnTo>
                <a:lnTo>
                  <a:pt x="0" y="0"/>
                </a:lnTo>
                <a:lnTo>
                  <a:pt x="0" y="1075943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893058" y="4464558"/>
            <a:ext cx="4954524" cy="1075943"/>
          </a:xfrm>
          <a:custGeom>
            <a:avLst/>
            <a:gdLst/>
            <a:ahLst/>
            <a:cxnLst/>
            <a:rect l="l" t="t" r="r" b="b"/>
            <a:pathLst>
              <a:path w="4954524" h="1075943">
                <a:moveTo>
                  <a:pt x="0" y="1075943"/>
                </a:moveTo>
                <a:lnTo>
                  <a:pt x="4954524" y="1075943"/>
                </a:lnTo>
                <a:lnTo>
                  <a:pt x="4954524" y="0"/>
                </a:lnTo>
                <a:lnTo>
                  <a:pt x="0" y="0"/>
                </a:lnTo>
                <a:lnTo>
                  <a:pt x="0" y="107594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71290" y="4497451"/>
            <a:ext cx="4626610" cy="9988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1600" spc="-2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600" spc="-35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1600" spc="-25" b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1600" spc="-2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ame</a:t>
            </a:r>
            <a:r>
              <a:rPr dirty="0" smtClean="0" sz="1600" spc="-25" b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1600" spc="-2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16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OCB</a:t>
            </a:r>
            <a:r>
              <a:rPr dirty="0" smtClean="0" sz="1600" spc="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2014</a:t>
            </a:r>
            <a:endParaRPr sz="16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Clr>
                <a:srgbClr val="FFFFFF"/>
              </a:buClr>
              <a:buFont typeface="Calibri"/>
              <a:buChar char="-"/>
              <a:tabLst>
                <a:tab pos="184785" algn="l"/>
              </a:tabLst>
            </a:pP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dirty="0" smtClean="0" sz="16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oo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600" spc="-5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dirty="0" smtClean="0" sz="1600" spc="-30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16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om</a:t>
            </a:r>
            <a:r>
              <a:rPr dirty="0" smtClean="0" sz="16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30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ei</a:t>
            </a:r>
            <a:r>
              <a:rPr dirty="0" smtClean="0" sz="1600" spc="-4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3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egi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1600" spc="0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s.</a:t>
            </a:r>
            <a:endParaRPr sz="16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Clr>
                <a:srgbClr val="FFFFFF"/>
              </a:buClr>
              <a:buFont typeface="Calibri"/>
              <a:buChar char="-"/>
              <a:tabLst>
                <a:tab pos="184785" algn="l"/>
              </a:tabLst>
            </a:pP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Pú</a:t>
            </a: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1600" spc="0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16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6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mais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6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70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dirty="0" smtClean="0" sz="16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mil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1600" spc="-4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1600" spc="-2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1600" spc="-3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dirty="0" smtClean="0" sz="1600" spc="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arti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ipa</a:t>
            </a:r>
            <a:r>
              <a:rPr dirty="0" smtClean="0" sz="1600" spc="-25" b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1600" spc="-3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1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80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olume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6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ne</a:t>
            </a:r>
            <a:r>
              <a:rPr dirty="0" smtClean="0" sz="1600" spc="-20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ó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1600" spc="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ima</a:t>
            </a:r>
            <a:r>
              <a:rPr dirty="0" smtClean="0" sz="16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16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R$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dirty="0" smtClean="0" sz="16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1600" spc="-5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1600" spc="0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1600" spc="-15" b="1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mtClean="0" sz="1600" spc="-10" b="1">
                <a:solidFill>
                  <a:srgbClr val="FFFFFF"/>
                </a:solidFill>
                <a:latin typeface="Calibri"/>
                <a:cs typeface="Calibri"/>
              </a:rPr>
              <a:t>ões.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469391"/>
            <a:ext cx="5591556" cy="652272"/>
          </a:xfrm>
          <a:custGeom>
            <a:avLst/>
            <a:gdLst/>
            <a:ahLst/>
            <a:cxnLst/>
            <a:rect l="l" t="t" r="r" b="b"/>
            <a:pathLst>
              <a:path w="5591556" h="652272">
                <a:moveTo>
                  <a:pt x="5265420" y="0"/>
                </a:moveTo>
                <a:lnTo>
                  <a:pt x="0" y="0"/>
                </a:lnTo>
                <a:lnTo>
                  <a:pt x="0" y="652272"/>
                </a:lnTo>
                <a:lnTo>
                  <a:pt x="5265420" y="652272"/>
                </a:lnTo>
                <a:lnTo>
                  <a:pt x="5591556" y="326136"/>
                </a:lnTo>
                <a:lnTo>
                  <a:pt x="526542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8739" y="593090"/>
            <a:ext cx="3967479" cy="3937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50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ei</a:t>
            </a:r>
            <a:r>
              <a:rPr dirty="0" smtClean="0" sz="2400" spc="-5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ag</a:t>
            </a:r>
            <a:r>
              <a:rPr dirty="0" smtClean="0" sz="2400" spc="-2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ope</a:t>
            </a:r>
            <a:r>
              <a:rPr dirty="0" smtClean="0" sz="2400" spc="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uárias</a:t>
            </a:r>
            <a:r>
              <a:rPr dirty="0" smtClean="0" sz="24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2400" spc="-5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asilei</a:t>
            </a:r>
            <a:r>
              <a:rPr dirty="0" smtClean="0" sz="2400" spc="-5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576" y="4280915"/>
            <a:ext cx="3192780" cy="15346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232528" y="1654683"/>
            <a:ext cx="1340485" cy="7366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1100" b="1">
                <a:solidFill>
                  <a:srgbClr val="1F487C"/>
                </a:solidFill>
                <a:latin typeface="Calibri"/>
                <a:cs typeface="Calibri"/>
              </a:rPr>
              <a:t>15ª F</a:t>
            </a:r>
            <a:r>
              <a:rPr dirty="0" smtClean="0" sz="1100" spc="-1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1100" spc="0" b="1">
                <a:solidFill>
                  <a:srgbClr val="1F487C"/>
                </a:solidFill>
                <a:latin typeface="Calibri"/>
                <a:cs typeface="Calibri"/>
              </a:rPr>
              <a:t>magri</a:t>
            </a:r>
            <a:r>
              <a:rPr dirty="0" smtClean="0" sz="11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1100" spc="0" b="1">
                <a:solidFill>
                  <a:srgbClr val="1F487C"/>
                </a:solidFill>
                <a:latin typeface="Calibri"/>
                <a:cs typeface="Calibri"/>
              </a:rPr>
              <a:t>- C</a:t>
            </a:r>
            <a:r>
              <a:rPr dirty="0" smtClean="0" sz="1100" spc="-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100" spc="-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1100" spc="0" b="1">
                <a:solidFill>
                  <a:srgbClr val="1F487C"/>
                </a:solidFill>
                <a:latin typeface="Calibri"/>
                <a:cs typeface="Calibri"/>
              </a:rPr>
              <a:t>x</a:t>
            </a:r>
            <a:r>
              <a:rPr dirty="0" smtClean="0" sz="1100" spc="-10" b="1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1100" spc="-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1100" spc="0" b="1">
                <a:solidFill>
                  <a:srgbClr val="1F487C"/>
                </a:solidFill>
                <a:latin typeface="Calibri"/>
                <a:cs typeface="Calibri"/>
              </a:rPr>
              <a:t>é</a:t>
            </a:r>
            <a:endParaRPr sz="1100">
              <a:latin typeface="Calibri"/>
              <a:cs typeface="Calibri"/>
            </a:endParaRPr>
          </a:p>
          <a:p>
            <a:pPr algn="ctr" marL="208915" marR="208915" indent="0">
              <a:lnSpc>
                <a:spcPts val="1440"/>
              </a:lnSpc>
              <a:spcBef>
                <a:spcPts val="45"/>
              </a:spcBef>
            </a:pPr>
            <a:r>
              <a:rPr dirty="0" smtClean="0" sz="1200" u="sng">
                <a:solidFill>
                  <a:srgbClr val="375F92"/>
                </a:solidFill>
                <a:latin typeface="Calibri"/>
                <a:cs typeface="Calibri"/>
              </a:rPr>
              <a:t>Gu</a:t>
            </a:r>
            <a:r>
              <a:rPr dirty="0" smtClean="0" sz="1200" spc="-15" u="sng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dirty="0" smtClean="0" sz="1200" spc="-20" u="sng">
                <a:solidFill>
                  <a:srgbClr val="375F92"/>
                </a:solidFill>
                <a:latin typeface="Calibri"/>
                <a:cs typeface="Calibri"/>
              </a:rPr>
              <a:t>x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u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p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é</a:t>
            </a:r>
            <a:r>
              <a:rPr dirty="0" smtClean="0" sz="1200" spc="-1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–</a:t>
            </a:r>
            <a:r>
              <a:rPr dirty="0" smtClean="0" sz="1200" spc="0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5" u="sng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5" u="sng">
                <a:solidFill>
                  <a:srgbClr val="375F92"/>
                </a:solidFill>
                <a:latin typeface="Calibri"/>
                <a:cs typeface="Calibri"/>
              </a:rPr>
              <a:t>MG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R$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26</a:t>
            </a:r>
            <a:r>
              <a:rPr dirty="0" smtClean="0" sz="1200" spc="1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mil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õ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endParaRPr sz="1200">
              <a:latin typeface="Calibri"/>
              <a:cs typeface="Calibri"/>
            </a:endParaRPr>
          </a:p>
          <a:p>
            <a:pPr algn="ctr" marR="0">
              <a:lnSpc>
                <a:spcPts val="1390"/>
              </a:lnSpc>
            </a:pP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35</a:t>
            </a:r>
            <a:r>
              <a:rPr dirty="0" smtClean="0" sz="1200" spc="1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mil</a:t>
            </a:r>
            <a:r>
              <a:rPr dirty="0" smtClean="0" sz="1200" spc="5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vi</a:t>
            </a:r>
            <a:r>
              <a:rPr dirty="0" smtClean="0" sz="1200" spc="-5">
                <a:solidFill>
                  <a:srgbClr val="375F92"/>
                </a:solidFill>
                <a:latin typeface="Calibri"/>
                <a:cs typeface="Calibri"/>
              </a:rPr>
              <a:t>s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i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0">
                <a:solidFill>
                  <a:srgbClr val="375F92"/>
                </a:solidFill>
                <a:latin typeface="Calibri"/>
                <a:cs typeface="Calibri"/>
              </a:rPr>
              <a:t>a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n</a:t>
            </a:r>
            <a:r>
              <a:rPr dirty="0" smtClean="0" sz="1200" spc="-15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dirty="0" smtClean="0" sz="1200" spc="-10">
                <a:solidFill>
                  <a:srgbClr val="375F92"/>
                </a:solidFill>
                <a:latin typeface="Calibri"/>
                <a:cs typeface="Calibri"/>
              </a:rPr>
              <a:t>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529584" y="2543555"/>
            <a:ext cx="2746248" cy="12679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69391"/>
            <a:ext cx="5521452" cy="542544"/>
          </a:xfrm>
          <a:custGeom>
            <a:avLst/>
            <a:gdLst/>
            <a:ahLst/>
            <a:cxnLst/>
            <a:rect l="l" t="t" r="r" b="b"/>
            <a:pathLst>
              <a:path w="5521452" h="542544">
                <a:moveTo>
                  <a:pt x="5250180" y="0"/>
                </a:moveTo>
                <a:lnTo>
                  <a:pt x="0" y="0"/>
                </a:lnTo>
                <a:lnTo>
                  <a:pt x="0" y="542544"/>
                </a:lnTo>
                <a:lnTo>
                  <a:pt x="5250180" y="542544"/>
                </a:lnTo>
                <a:lnTo>
                  <a:pt x="5521452" y="271272"/>
                </a:lnTo>
                <a:lnTo>
                  <a:pt x="525018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b="1">
                <a:solidFill>
                  <a:srgbClr val="FFFFFF"/>
                </a:solidFill>
                <a:latin typeface="Calibri"/>
                <a:cs typeface="Calibri"/>
              </a:rPr>
              <a:t>Consi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400" spc="-5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ações</a:t>
            </a:r>
            <a:r>
              <a:rPr dirty="0" smtClean="0" sz="24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Fi</a:t>
            </a:r>
            <a:r>
              <a:rPr dirty="0" smtClean="0" sz="2400" spc="-10" b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2400" spc="0" b="1">
                <a:solidFill>
                  <a:srgbClr val="FFFFFF"/>
                </a:solidFill>
                <a:latin typeface="Calibri"/>
                <a:cs typeface="Calibri"/>
              </a:rPr>
              <a:t>ais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5511" y="1767585"/>
            <a:ext cx="8284845" cy="36868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55600" indent="-342900">
              <a:lnSpc>
                <a:spcPct val="100000"/>
              </a:lnSpc>
              <a:buClr>
                <a:srgbClr val="1F487C"/>
              </a:buClr>
              <a:buFont typeface="Arial"/>
              <a:buChar char="•"/>
              <a:tabLst>
                <a:tab pos="354965" algn="l"/>
              </a:tabLst>
            </a:pPr>
            <a:r>
              <a:rPr dirty="0" smtClean="0" sz="2400" b="1">
                <a:solidFill>
                  <a:srgbClr val="1F487C"/>
                </a:solidFill>
                <a:latin typeface="Calibri"/>
                <a:cs typeface="Calibri"/>
              </a:rPr>
              <a:t>As </a:t>
            </a:r>
            <a:r>
              <a:rPr dirty="0" smtClean="0" sz="2400" spc="-50" b="1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ei</a:t>
            </a:r>
            <a:r>
              <a:rPr dirty="0" smtClean="0" sz="2400" spc="-5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as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ag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opecuárias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40" b="1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400" spc="-45" b="1">
                <a:solidFill>
                  <a:srgbClr val="1F487C"/>
                </a:solidFill>
                <a:latin typeface="Calibri"/>
                <a:cs typeface="Calibri"/>
              </a:rPr>
              <a:t>z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em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par</a:t>
            </a:r>
            <a:r>
              <a:rPr dirty="0" smtClean="0" sz="2400" spc="-3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da</a:t>
            </a:r>
            <a:r>
              <a:rPr dirty="0" smtClean="0" sz="24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h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ória 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ag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one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óc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io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42"/>
              </a:spcBef>
              <a:buClr>
                <a:srgbClr val="1F487C"/>
              </a:buClr>
              <a:buFont typeface="Arial"/>
              <a:buChar char="•"/>
            </a:pPr>
            <a:endParaRPr sz="1400"/>
          </a:p>
          <a:p>
            <a:pPr marL="355600">
              <a:lnSpc>
                <a:spcPct val="100000"/>
              </a:lnSpc>
            </a:pP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nacional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/>
          </a:p>
          <a:p>
            <a:pPr marL="355600" indent="-342900">
              <a:lnSpc>
                <a:spcPct val="100000"/>
              </a:lnSpc>
              <a:buClr>
                <a:srgbClr val="1F487C"/>
              </a:buClr>
              <a:buFont typeface="Arial"/>
              <a:buChar char="•"/>
              <a:tabLst>
                <a:tab pos="354965" algn="l"/>
              </a:tabLst>
            </a:pP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Vi</a:t>
            </a:r>
            <a:r>
              <a:rPr dirty="0" smtClean="0" sz="2400" spc="-2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ri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r>
              <a:rPr dirty="0" smtClean="0" sz="2400" spc="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pa</a:t>
            </a:r>
            <a:r>
              <a:rPr dirty="0" smtClean="0" sz="2400" spc="-6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as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4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nologias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disse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ação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de 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onheci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4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42"/>
              </a:spcBef>
              <a:buClr>
                <a:srgbClr val="1F487C"/>
              </a:buClr>
              <a:buFont typeface="Arial"/>
              <a:buChar char="•"/>
            </a:pPr>
            <a:endParaRPr sz="1400"/>
          </a:p>
          <a:p>
            <a:pPr marL="355600" indent="-342900">
              <a:lnSpc>
                <a:spcPct val="100000"/>
              </a:lnSpc>
              <a:buClr>
                <a:srgbClr val="1F487C"/>
              </a:buClr>
              <a:buFont typeface="Arial"/>
              <a:buChar char="•"/>
              <a:tabLst>
                <a:tab pos="354965" algn="l"/>
              </a:tabLst>
            </a:pP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Impor</a:t>
            </a:r>
            <a:r>
              <a:rPr dirty="0" smtClean="0" sz="2400" spc="-4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ância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econômi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39"/>
              </a:spcBef>
              <a:buClr>
                <a:srgbClr val="1F487C"/>
              </a:buClr>
              <a:buFont typeface="Arial"/>
              <a:buChar char="•"/>
            </a:pPr>
            <a:endParaRPr sz="1400"/>
          </a:p>
          <a:p>
            <a:pPr marL="355600" indent="-342900">
              <a:lnSpc>
                <a:spcPct val="100000"/>
              </a:lnSpc>
              <a:buClr>
                <a:srgbClr val="1F487C"/>
              </a:buClr>
              <a:buFont typeface="Arial"/>
              <a:buChar char="•"/>
              <a:tabLst>
                <a:tab pos="354965" algn="l"/>
              </a:tabLst>
            </a:pP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Impor</a:t>
            </a:r>
            <a:r>
              <a:rPr dirty="0" smtClean="0" sz="2400" spc="-4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ância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cial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42"/>
              </a:spcBef>
              <a:buClr>
                <a:srgbClr val="1F487C"/>
              </a:buClr>
              <a:buFont typeface="Arial"/>
              <a:buChar char="•"/>
            </a:pPr>
            <a:endParaRPr sz="1400"/>
          </a:p>
          <a:p>
            <a:pPr marL="355600" indent="-342900">
              <a:lnSpc>
                <a:spcPct val="100000"/>
              </a:lnSpc>
              <a:buClr>
                <a:srgbClr val="1F487C"/>
              </a:buClr>
              <a:buFont typeface="Arial"/>
              <a:buChar char="•"/>
              <a:tabLst>
                <a:tab pos="354965" algn="l"/>
              </a:tabLst>
            </a:pP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nsoli</a:t>
            </a:r>
            <a:r>
              <a:rPr dirty="0" smtClean="0" sz="2400" spc="-2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ação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de 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400" spc="-3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rias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3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2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cionais</a:t>
            </a:r>
            <a:endParaRPr sz="240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39"/>
              </a:spcBef>
              <a:buClr>
                <a:srgbClr val="1F487C"/>
              </a:buClr>
              <a:buFont typeface="Arial"/>
              <a:buChar char="•"/>
            </a:pPr>
            <a:endParaRPr sz="1400"/>
          </a:p>
          <a:p>
            <a:pPr marL="355600" indent="-342900">
              <a:lnSpc>
                <a:spcPct val="100000"/>
              </a:lnSpc>
              <a:buClr>
                <a:srgbClr val="1F487C"/>
              </a:buClr>
              <a:buFont typeface="Arial"/>
              <a:buChar char="•"/>
              <a:tabLst>
                <a:tab pos="354965" algn="l"/>
              </a:tabLst>
            </a:pP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2400" spc="-2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ado</a:t>
            </a:r>
            <a:r>
              <a:rPr dirty="0" smtClean="0" sz="2400" spc="-3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de 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r>
              <a:rPr dirty="0" smtClean="0" sz="2400" spc="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mpenho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2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400" spc="-5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-1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24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se</a:t>
            </a:r>
            <a:r>
              <a:rPr dirty="0" smtClean="0" sz="2400" spc="-3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400" spc="0" b="1">
                <a:solidFill>
                  <a:srgbClr val="1F487C"/>
                </a:solidFill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Wesley Goncalves</dc:creator>
  <dc:title>PowerPoint Presentation</dc:title>
  <dcterms:created xsi:type="dcterms:W3CDTF">2016-05-20T13:44:42Z</dcterms:created>
  <dcterms:modified xsi:type="dcterms:W3CDTF">2016-05-20T13:44:42Z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2016-05-20T00:00:00Z</vt:filetime>
  </property>
  <property fmtid="{D5CDD505-2E9C-101B-9397-08002B2CF9AE}" pid="3" name="LastSaved">
    <vt:filetime>2016-05-20T00:00:00Z</vt:filetime>
  </property>
</Properties>
</file>