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ão Brant" userId="853e95cec886a920" providerId="LiveId" clId="{C919E721-96B2-4989-9E8B-90AA188F7C09}"/>
    <pc:docChg chg="undo custSel addSld delSld modSld">
      <pc:chgData name="João Brant" userId="853e95cec886a920" providerId="LiveId" clId="{C919E721-96B2-4989-9E8B-90AA188F7C09}" dt="2019-08-27T16:48:02.450" v="939" actId="20577"/>
      <pc:docMkLst>
        <pc:docMk/>
      </pc:docMkLst>
      <pc:sldChg chg="modSp">
        <pc:chgData name="João Brant" userId="853e95cec886a920" providerId="LiveId" clId="{C919E721-96B2-4989-9E8B-90AA188F7C09}" dt="2019-08-27T16:16:15.641" v="94" actId="20577"/>
        <pc:sldMkLst>
          <pc:docMk/>
          <pc:sldMk cId="1152201670" sldId="256"/>
        </pc:sldMkLst>
        <pc:spChg chg="mod">
          <ac:chgData name="João Brant" userId="853e95cec886a920" providerId="LiveId" clId="{C919E721-96B2-4989-9E8B-90AA188F7C09}" dt="2019-08-27T16:16:15.641" v="94" actId="20577"/>
          <ac:spMkLst>
            <pc:docMk/>
            <pc:sldMk cId="1152201670" sldId="256"/>
            <ac:spMk id="2" creationId="{00000000-0000-0000-0000-000000000000}"/>
          </ac:spMkLst>
        </pc:spChg>
        <pc:spChg chg="mod">
          <ac:chgData name="João Brant" userId="853e95cec886a920" providerId="LiveId" clId="{C919E721-96B2-4989-9E8B-90AA188F7C09}" dt="2019-08-27T16:16:04.257" v="72" actId="20577"/>
          <ac:spMkLst>
            <pc:docMk/>
            <pc:sldMk cId="1152201670" sldId="256"/>
            <ac:spMk id="3" creationId="{00000000-0000-0000-0000-000000000000}"/>
          </ac:spMkLst>
        </pc:spChg>
      </pc:sldChg>
      <pc:sldChg chg="modSp add">
        <pc:chgData name="João Brant" userId="853e95cec886a920" providerId="LiveId" clId="{C919E721-96B2-4989-9E8B-90AA188F7C09}" dt="2019-08-27T16:46:45.616" v="858" actId="20577"/>
        <pc:sldMkLst>
          <pc:docMk/>
          <pc:sldMk cId="1641916729" sldId="257"/>
        </pc:sldMkLst>
        <pc:spChg chg="mod">
          <ac:chgData name="João Brant" userId="853e95cec886a920" providerId="LiveId" clId="{C919E721-96B2-4989-9E8B-90AA188F7C09}" dt="2019-08-27T16:16:48.284" v="120" actId="20577"/>
          <ac:spMkLst>
            <pc:docMk/>
            <pc:sldMk cId="1641916729" sldId="257"/>
            <ac:spMk id="2" creationId="{601BD44C-E043-484F-BD6A-2F2069D205D0}"/>
          </ac:spMkLst>
        </pc:spChg>
        <pc:spChg chg="mod">
          <ac:chgData name="João Brant" userId="853e95cec886a920" providerId="LiveId" clId="{C919E721-96B2-4989-9E8B-90AA188F7C09}" dt="2019-08-27T16:46:45.616" v="858" actId="20577"/>
          <ac:spMkLst>
            <pc:docMk/>
            <pc:sldMk cId="1641916729" sldId="257"/>
            <ac:spMk id="3" creationId="{1ADFCB7D-D8E3-4815-9082-D7E718466D23}"/>
          </ac:spMkLst>
        </pc:spChg>
      </pc:sldChg>
      <pc:sldChg chg="modSp add">
        <pc:chgData name="João Brant" userId="853e95cec886a920" providerId="LiveId" clId="{C919E721-96B2-4989-9E8B-90AA188F7C09}" dt="2019-08-27T16:47:02.167" v="863" actId="20577"/>
        <pc:sldMkLst>
          <pc:docMk/>
          <pc:sldMk cId="1555452658" sldId="258"/>
        </pc:sldMkLst>
        <pc:spChg chg="mod">
          <ac:chgData name="João Brant" userId="853e95cec886a920" providerId="LiveId" clId="{C919E721-96B2-4989-9E8B-90AA188F7C09}" dt="2019-08-27T16:47:02.167" v="863" actId="20577"/>
          <ac:spMkLst>
            <pc:docMk/>
            <pc:sldMk cId="1555452658" sldId="258"/>
            <ac:spMk id="2" creationId="{9D16737E-53E2-42E2-8B38-12A4AC104933}"/>
          </ac:spMkLst>
        </pc:spChg>
        <pc:spChg chg="mod">
          <ac:chgData name="João Brant" userId="853e95cec886a920" providerId="LiveId" clId="{C919E721-96B2-4989-9E8B-90AA188F7C09}" dt="2019-08-27T16:21:00.242" v="236" actId="113"/>
          <ac:spMkLst>
            <pc:docMk/>
            <pc:sldMk cId="1555452658" sldId="258"/>
            <ac:spMk id="3" creationId="{CDD43E90-DCE5-4D2D-ABAC-764ADAFF9F8A}"/>
          </ac:spMkLst>
        </pc:spChg>
      </pc:sldChg>
      <pc:sldChg chg="modSp add">
        <pc:chgData name="João Brant" userId="853e95cec886a920" providerId="LiveId" clId="{C919E721-96B2-4989-9E8B-90AA188F7C09}" dt="2019-08-27T16:48:02.450" v="939" actId="20577"/>
        <pc:sldMkLst>
          <pc:docMk/>
          <pc:sldMk cId="1251325657" sldId="259"/>
        </pc:sldMkLst>
        <pc:spChg chg="mod">
          <ac:chgData name="João Brant" userId="853e95cec886a920" providerId="LiveId" clId="{C919E721-96B2-4989-9E8B-90AA188F7C09}" dt="2019-08-27T16:47:10.785" v="868" actId="14100"/>
          <ac:spMkLst>
            <pc:docMk/>
            <pc:sldMk cId="1251325657" sldId="259"/>
            <ac:spMk id="2" creationId="{5900DFE0-5E70-4376-A164-8E62E8FA6C76}"/>
          </ac:spMkLst>
        </pc:spChg>
        <pc:spChg chg="mod">
          <ac:chgData name="João Brant" userId="853e95cec886a920" providerId="LiveId" clId="{C919E721-96B2-4989-9E8B-90AA188F7C09}" dt="2019-08-27T16:48:02.450" v="939" actId="20577"/>
          <ac:spMkLst>
            <pc:docMk/>
            <pc:sldMk cId="1251325657" sldId="259"/>
            <ac:spMk id="3" creationId="{78EA6C71-126A-45A8-ABC3-3A7DC1119267}"/>
          </ac:spMkLst>
        </pc:spChg>
      </pc:sldChg>
      <pc:sldChg chg="modSp add">
        <pc:chgData name="João Brant" userId="853e95cec886a920" providerId="LiveId" clId="{C919E721-96B2-4989-9E8B-90AA188F7C09}" dt="2019-08-27T16:30:46.913" v="738" actId="20577"/>
        <pc:sldMkLst>
          <pc:docMk/>
          <pc:sldMk cId="4013669662" sldId="260"/>
        </pc:sldMkLst>
        <pc:spChg chg="mod">
          <ac:chgData name="João Brant" userId="853e95cec886a920" providerId="LiveId" clId="{C919E721-96B2-4989-9E8B-90AA188F7C09}" dt="2019-08-27T16:30:46.913" v="738" actId="20577"/>
          <ac:spMkLst>
            <pc:docMk/>
            <pc:sldMk cId="4013669662" sldId="260"/>
            <ac:spMk id="2" creationId="{9310C235-6E55-43A9-A104-43919BE00C78}"/>
          </ac:spMkLst>
        </pc:spChg>
        <pc:spChg chg="mod">
          <ac:chgData name="João Brant" userId="853e95cec886a920" providerId="LiveId" clId="{C919E721-96B2-4989-9E8B-90AA188F7C09}" dt="2019-08-27T16:30:39.116" v="729" actId="20577"/>
          <ac:spMkLst>
            <pc:docMk/>
            <pc:sldMk cId="4013669662" sldId="260"/>
            <ac:spMk id="3" creationId="{0CC2A57A-6D0F-4D2C-A3D1-A08574EFD8AF}"/>
          </ac:spMkLst>
        </pc:spChg>
      </pc:sldChg>
      <pc:sldChg chg="del">
        <pc:chgData name="João Brant" userId="853e95cec886a920" providerId="LiveId" clId="{C919E721-96B2-4989-9E8B-90AA188F7C09}" dt="2019-08-27T16:16:20.883" v="96" actId="2696"/>
        <pc:sldMkLst>
          <pc:docMk/>
          <pc:sldMk cId="3783483248" sldId="267"/>
        </pc:sldMkLst>
      </pc:sldChg>
      <pc:sldChg chg="del">
        <pc:chgData name="João Brant" userId="853e95cec886a920" providerId="LiveId" clId="{C919E721-96B2-4989-9E8B-90AA188F7C09}" dt="2019-08-27T16:16:23.017" v="99" actId="2696"/>
        <pc:sldMkLst>
          <pc:docMk/>
          <pc:sldMk cId="3614951460" sldId="268"/>
        </pc:sldMkLst>
      </pc:sldChg>
      <pc:sldChg chg="del">
        <pc:chgData name="João Brant" userId="853e95cec886a920" providerId="LiveId" clId="{C919E721-96B2-4989-9E8B-90AA188F7C09}" dt="2019-08-27T16:16:24.125" v="100" actId="2696"/>
        <pc:sldMkLst>
          <pc:docMk/>
          <pc:sldMk cId="2256599226" sldId="269"/>
        </pc:sldMkLst>
      </pc:sldChg>
      <pc:sldChg chg="del">
        <pc:chgData name="João Brant" userId="853e95cec886a920" providerId="LiveId" clId="{C919E721-96B2-4989-9E8B-90AA188F7C09}" dt="2019-08-27T16:16:26.717" v="103" actId="2696"/>
        <pc:sldMkLst>
          <pc:docMk/>
          <pc:sldMk cId="2440541249" sldId="271"/>
        </pc:sldMkLst>
      </pc:sldChg>
      <pc:sldChg chg="del">
        <pc:chgData name="João Brant" userId="853e95cec886a920" providerId="LiveId" clId="{C919E721-96B2-4989-9E8B-90AA188F7C09}" dt="2019-08-27T16:16:21.383" v="97" actId="2696"/>
        <pc:sldMkLst>
          <pc:docMk/>
          <pc:sldMk cId="673092992" sldId="274"/>
        </pc:sldMkLst>
      </pc:sldChg>
      <pc:sldChg chg="del">
        <pc:chgData name="João Brant" userId="853e95cec886a920" providerId="LiveId" clId="{C919E721-96B2-4989-9E8B-90AA188F7C09}" dt="2019-08-27T16:16:22.526" v="98" actId="2696"/>
        <pc:sldMkLst>
          <pc:docMk/>
          <pc:sldMk cId="1694959891" sldId="275"/>
        </pc:sldMkLst>
      </pc:sldChg>
      <pc:sldChg chg="del">
        <pc:chgData name="João Brant" userId="853e95cec886a920" providerId="LiveId" clId="{C919E721-96B2-4989-9E8B-90AA188F7C09}" dt="2019-08-27T16:16:24.654" v="101" actId="2696"/>
        <pc:sldMkLst>
          <pc:docMk/>
          <pc:sldMk cId="3307361306" sldId="276"/>
        </pc:sldMkLst>
      </pc:sldChg>
      <pc:sldChg chg="del">
        <pc:chgData name="João Brant" userId="853e95cec886a920" providerId="LiveId" clId="{C919E721-96B2-4989-9E8B-90AA188F7C09}" dt="2019-08-27T16:16:19.831" v="95" actId="2696"/>
        <pc:sldMkLst>
          <pc:docMk/>
          <pc:sldMk cId="3257039673" sldId="277"/>
        </pc:sldMkLst>
      </pc:sldChg>
      <pc:sldChg chg="del">
        <pc:chgData name="João Brant" userId="853e95cec886a920" providerId="LiveId" clId="{C919E721-96B2-4989-9E8B-90AA188F7C09}" dt="2019-08-27T16:16:25.209" v="102" actId="2696"/>
        <pc:sldMkLst>
          <pc:docMk/>
          <pc:sldMk cId="2891607237" sldId="278"/>
        </pc:sldMkLst>
      </pc:sldChg>
      <pc:sldChg chg="del">
        <pc:chgData name="João Brant" userId="853e95cec886a920" providerId="LiveId" clId="{C919E721-96B2-4989-9E8B-90AA188F7C09}" dt="2019-08-27T16:16:27.691" v="104" actId="2696"/>
        <pc:sldMkLst>
          <pc:docMk/>
          <pc:sldMk cId="783574428" sldId="2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33150B0-B3F5-4725-BB6C-9D75AA07F892}" type="datetimeFigureOut">
              <a:rPr lang="en-US" smtClean="0"/>
              <a:pPr/>
              <a:t>8/27/2019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52D9316-2088-4293-A36E-BC75F3FB0C0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4571999"/>
          </a:xfrm>
        </p:spPr>
        <p:txBody>
          <a:bodyPr/>
          <a:lstStyle/>
          <a:p>
            <a:r>
              <a:rPr lang="en-US" sz="5400" b="1" dirty="0"/>
              <a:t>ALTERAÇÕES NA 12.485</a:t>
            </a:r>
            <a:br>
              <a:rPr lang="en-US" sz="5400" b="1" dirty="0"/>
            </a:br>
            <a:r>
              <a:rPr lang="en-US" sz="5400" b="1" dirty="0"/>
              <a:t/>
            </a:r>
            <a:br>
              <a:rPr lang="en-US" sz="5400" b="1" dirty="0"/>
            </a:br>
            <a:r>
              <a:rPr lang="en-US" sz="3200" b="1" dirty="0"/>
              <a:t>João Brant (PESQUISADOR e CONSULTOR </a:t>
            </a:r>
            <a:r>
              <a:rPr lang="en-US" sz="3200" b="1" dirty="0" err="1"/>
              <a:t>em</a:t>
            </a:r>
            <a:r>
              <a:rPr lang="en-US" sz="3200" b="1" dirty="0"/>
              <a:t> </a:t>
            </a:r>
            <a:r>
              <a:rPr lang="en-US" sz="3200" b="1" dirty="0" err="1"/>
              <a:t>comunicação</a:t>
            </a:r>
            <a:r>
              <a:rPr lang="en-US" sz="3200" b="1" dirty="0"/>
              <a:t> e </a:t>
            </a:r>
            <a:r>
              <a:rPr lang="en-US" sz="3200" b="1" dirty="0" err="1"/>
              <a:t>cultura</a:t>
            </a:r>
            <a:r>
              <a:rPr lang="en-US" sz="3200" b="1" dirty="0"/>
              <a:t>)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81600"/>
            <a:ext cx="6858000" cy="914400"/>
          </a:xfrm>
        </p:spPr>
        <p:txBody>
          <a:bodyPr>
            <a:normAutofit/>
          </a:bodyPr>
          <a:lstStyle/>
          <a:p>
            <a:r>
              <a:rPr lang="es-ES" dirty="0"/>
              <a:t>AUDIÊNCIA CCT SENADO</a:t>
            </a:r>
          </a:p>
          <a:p>
            <a:r>
              <a:rPr lang="es-ES" dirty="0" err="1">
                <a:solidFill>
                  <a:schemeClr val="accent5"/>
                </a:solidFill>
              </a:rPr>
              <a:t>BRASíliA</a:t>
            </a:r>
            <a:r>
              <a:rPr lang="es-ES" dirty="0">
                <a:solidFill>
                  <a:schemeClr val="accent5"/>
                </a:solidFill>
              </a:rPr>
              <a:t>, 27 de </a:t>
            </a:r>
            <a:r>
              <a:rPr lang="es-ES" dirty="0" err="1">
                <a:solidFill>
                  <a:schemeClr val="accent5"/>
                </a:solidFill>
              </a:rPr>
              <a:t>aGOSTO</a:t>
            </a:r>
            <a:r>
              <a:rPr lang="es-ES" dirty="0">
                <a:solidFill>
                  <a:schemeClr val="accent5"/>
                </a:solidFill>
              </a:rPr>
              <a:t> de 2019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15220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1BD44C-E043-484F-BD6A-2F2069D20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DIAGNÓSTICO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ADFCB7D-D8E3-4815-9082-D7E718466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12.485 foi fruto de debate aprofundado e amplo e é responsável pelo crescimento robusto do audiovisual brasileiro nos últimos anos. </a:t>
            </a:r>
          </a:p>
          <a:p>
            <a:endParaRPr lang="pt-BR" dirty="0"/>
          </a:p>
          <a:p>
            <a:r>
              <a:rPr lang="pt-BR" dirty="0"/>
              <a:t>Comunicação audiovisual de acesso condicionado: </a:t>
            </a:r>
            <a:r>
              <a:rPr lang="pt-BR" b="0" dirty="0"/>
              <a:t>complexo de atividades que permite a emissão, transmissão e recepção, </a:t>
            </a:r>
            <a:r>
              <a:rPr lang="pt-BR" dirty="0"/>
              <a:t>por meios eletrônicos quaisquer</a:t>
            </a:r>
            <a:r>
              <a:rPr lang="pt-BR" b="0" dirty="0"/>
              <a:t>, de imagens, acompanhadas ou não de sons, que resulta na entrega de conteúdo audiovisual exclusivamente a assinantes</a:t>
            </a:r>
            <a:r>
              <a:rPr lang="pt-BR" dirty="0"/>
              <a:t>  </a:t>
            </a:r>
          </a:p>
          <a:p>
            <a:endParaRPr lang="pt-BR" dirty="0"/>
          </a:p>
          <a:p>
            <a:r>
              <a:rPr lang="pt-BR" dirty="0"/>
              <a:t>DIFERENTE do</a:t>
            </a:r>
          </a:p>
          <a:p>
            <a:r>
              <a:rPr lang="pt-BR" dirty="0"/>
              <a:t>Serviço de Acesso Condicionado,</a:t>
            </a:r>
            <a:r>
              <a:rPr lang="pt-BR" b="0" dirty="0"/>
              <a:t> serviço de telecomunicações de interesse coletivo prestado no regime privado...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41916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10C235-6E55-43A9-A104-43919BE0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Avaliação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CC2A57A-6D0F-4D2C-A3D1-A08574EFD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12.485 NÃO impede fusão AT&amp;T-Time Warner</a:t>
            </a:r>
          </a:p>
          <a:p>
            <a:endParaRPr lang="pt-BR" dirty="0"/>
          </a:p>
          <a:p>
            <a:r>
              <a:rPr lang="pt-BR" dirty="0"/>
              <a:t>É preciso não apenas olhar o presente, mas projetar o futuro</a:t>
            </a:r>
          </a:p>
          <a:p>
            <a:endParaRPr lang="pt-BR" dirty="0"/>
          </a:p>
          <a:p>
            <a:r>
              <a:rPr lang="pt-BR" dirty="0"/>
              <a:t>Está em jogo também o cenário de soluções para a crise da Oi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1366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16737E-53E2-42E2-8B38-12A4AC104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6477000" cy="1371600"/>
          </a:xfrm>
        </p:spPr>
        <p:txBody>
          <a:bodyPr>
            <a:normAutofit fontScale="90000"/>
          </a:bodyPr>
          <a:lstStyle/>
          <a:p>
            <a:r>
              <a:rPr lang="pt-BR" dirty="0"/>
              <a:t>CONDICIONANTES CADE ACC AT&amp;T/Time-</a:t>
            </a:r>
            <a:r>
              <a:rPr lang="pt-BR" dirty="0" err="1"/>
              <a:t>warner</a:t>
            </a:r>
            <a:r>
              <a:rPr lang="pt-BR" dirty="0"/>
              <a:t> (1)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DD43E90-DCE5-4D2D-ABAC-764ADAFF9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SEPARAÇÃO FUNCIONAL</a:t>
            </a:r>
          </a:p>
          <a:p>
            <a:r>
              <a:rPr lang="pt-BR" b="0" dirty="0"/>
              <a:t>- manutenção da operadora e das programadoras como pessoas jurídicas separadas e com estruturas de administração e governança próprias, não sendo permitida a troca de informações concorrencialmente sensíveis ou que possam implicar discriminação entre agentes que não façam parte do grupo econômico das empresas envolvidas na operação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5545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900DFE0-5E70-4376-A164-8E62E8FA6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6477000" cy="1371600"/>
          </a:xfrm>
        </p:spPr>
        <p:txBody>
          <a:bodyPr>
            <a:normAutofit fontScale="90000"/>
          </a:bodyPr>
          <a:lstStyle/>
          <a:p>
            <a:r>
              <a:rPr lang="pt-BR" dirty="0"/>
              <a:t>CONDICIONANTES CADE ACC AT&amp;T/Time-</a:t>
            </a:r>
            <a:r>
              <a:rPr lang="pt-BR" dirty="0" err="1"/>
              <a:t>warner</a:t>
            </a:r>
            <a:r>
              <a:rPr lang="pt-BR" dirty="0"/>
              <a:t> (2)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8EA6C71-126A-45A8-ABC3-3A7DC1119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648200"/>
          </a:xfrm>
        </p:spPr>
        <p:txBody>
          <a:bodyPr/>
          <a:lstStyle/>
          <a:p>
            <a:pPr fontAlgn="base"/>
            <a:r>
              <a:rPr lang="pt-BR" dirty="0"/>
              <a:t>OFERTA EM CONDIÇÕES NÃO DISCRIMINATÓRIAS</a:t>
            </a:r>
          </a:p>
          <a:p>
            <a:pPr marL="342900" indent="-342900" fontAlgn="base">
              <a:buFontTx/>
              <a:buChar char="-"/>
            </a:pPr>
            <a:r>
              <a:rPr lang="pt-BR" b="0" dirty="0"/>
              <a:t>programadoras devem oferecer às empacotadoras e prestadoras de televisão por assinatura não-afiliadas todos os canais de programação licenciados mediante condições não-discriminatórias. </a:t>
            </a:r>
          </a:p>
          <a:p>
            <a:pPr fontAlgn="base"/>
            <a:endParaRPr lang="pt-BR" b="0" dirty="0"/>
          </a:p>
          <a:p>
            <a:pPr fontAlgn="base"/>
            <a:r>
              <a:rPr lang="pt-BR" dirty="0"/>
              <a:t>TRANSMISSÃO EM CONDIÇÕES NÃO DISCRIMINATÓRIAS</a:t>
            </a:r>
          </a:p>
          <a:p>
            <a:pPr marL="342900" indent="-342900">
              <a:buFontTx/>
              <a:buChar char="-"/>
            </a:pPr>
            <a:r>
              <a:rPr lang="pt-BR" b="0" dirty="0"/>
              <a:t>a distribuidora e a empacotadora não poderão recusar transmitir ou impor termos para transmitir que possam ser considerados discriminatórios em relação às provedoras de canais de programação não-afiliadas à própria, se comparados com aqueles aplicáveis às programadoras.</a:t>
            </a:r>
          </a:p>
          <a:p>
            <a:pPr marL="342900" indent="-34290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51325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323</TotalTime>
  <Words>262</Words>
  <Application>Microsoft Office PowerPoint</Application>
  <PresentationFormat>Apresentação na tela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Essential</vt:lpstr>
      <vt:lpstr>ALTERAÇÕES NA 12.485  João Brant (PESQUISADOR e CONSULTOR em comunicação e cultura)</vt:lpstr>
      <vt:lpstr>DIAGNÓSTICO</vt:lpstr>
      <vt:lpstr>Avaliação</vt:lpstr>
      <vt:lpstr>CONDICIONANTES CADE ACC AT&amp;T/Time-warner (1)</vt:lpstr>
      <vt:lpstr>CONDICIONANTES CADE ACC AT&amp;T/Time-warner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Contexto y tendencias generales en economía digital</dc:title>
  <dc:creator>Owner</dc:creator>
  <cp:lastModifiedBy>aguirren</cp:lastModifiedBy>
  <cp:revision>58</cp:revision>
  <dcterms:created xsi:type="dcterms:W3CDTF">2017-02-24T01:24:38Z</dcterms:created>
  <dcterms:modified xsi:type="dcterms:W3CDTF">2019-08-27T17:06:56Z</dcterms:modified>
</cp:coreProperties>
</file>