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8" r:id="rId4"/>
    <p:sldId id="314" r:id="rId5"/>
    <p:sldId id="296" r:id="rId6"/>
    <p:sldId id="301" r:id="rId7"/>
    <p:sldId id="308" r:id="rId8"/>
    <p:sldId id="307" r:id="rId9"/>
    <p:sldId id="312" r:id="rId10"/>
    <p:sldId id="289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92BC"/>
    <a:srgbClr val="40557A"/>
    <a:srgbClr val="ECB6EC"/>
    <a:srgbClr val="FFD347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4936" autoAdjust="0"/>
  </p:normalViewPr>
  <p:slideViewPr>
    <p:cSldViewPr snapToGrid="0" showGuides="1">
      <p:cViewPr varScale="1">
        <p:scale>
          <a:sx n="63" d="100"/>
          <a:sy n="63" d="100"/>
        </p:scale>
        <p:origin x="143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Marcuz de Moraes" userId="b091aae5-ffff-4232-b6fe-26c9bf0e66c7" providerId="ADAL" clId="{E9CF6390-82CB-4568-8FCC-0CCCDA5608BE}"/>
    <pc:docChg chg="delSld modSld">
      <pc:chgData name="Victor Marcuz de Moraes" userId="b091aae5-ffff-4232-b6fe-26c9bf0e66c7" providerId="ADAL" clId="{E9CF6390-82CB-4568-8FCC-0CCCDA5608BE}" dt="2025-08-11T19:27:19.641" v="8" actId="14100"/>
      <pc:docMkLst>
        <pc:docMk/>
      </pc:docMkLst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3863386599" sldId="286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204129810" sldId="290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3757562821" sldId="293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88449856" sldId="294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1282302364" sldId="295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1971775318" sldId="297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1824215145" sldId="298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2829140437" sldId="299"/>
        </pc:sldMkLst>
      </pc:sldChg>
      <pc:sldChg chg="del">
        <pc:chgData name="Victor Marcuz de Moraes" userId="b091aae5-ffff-4232-b6fe-26c9bf0e66c7" providerId="ADAL" clId="{E9CF6390-82CB-4568-8FCC-0CCCDA5608BE}" dt="2025-08-11T19:18:14.352" v="1" actId="47"/>
        <pc:sldMkLst>
          <pc:docMk/>
          <pc:sldMk cId="121025622" sldId="302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45929059" sldId="303"/>
        </pc:sldMkLst>
      </pc:sldChg>
      <pc:sldChg chg="del">
        <pc:chgData name="Victor Marcuz de Moraes" userId="b091aae5-ffff-4232-b6fe-26c9bf0e66c7" providerId="ADAL" clId="{E9CF6390-82CB-4568-8FCC-0CCCDA5608BE}" dt="2025-08-11T19:26:11.153" v="5" actId="2696"/>
        <pc:sldMkLst>
          <pc:docMk/>
          <pc:sldMk cId="1241324342" sldId="304"/>
        </pc:sldMkLst>
      </pc:sldChg>
      <pc:sldChg chg="del">
        <pc:chgData name="Victor Marcuz de Moraes" userId="b091aae5-ffff-4232-b6fe-26c9bf0e66c7" providerId="ADAL" clId="{E9CF6390-82CB-4568-8FCC-0CCCDA5608BE}" dt="2025-08-11T19:25:28.803" v="4" actId="2696"/>
        <pc:sldMkLst>
          <pc:docMk/>
          <pc:sldMk cId="669189292" sldId="305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3452114050" sldId="306"/>
        </pc:sldMkLst>
      </pc:sldChg>
      <pc:sldChg chg="modSp mod">
        <pc:chgData name="Victor Marcuz de Moraes" userId="b091aae5-ffff-4232-b6fe-26c9bf0e66c7" providerId="ADAL" clId="{E9CF6390-82CB-4568-8FCC-0CCCDA5608BE}" dt="2025-08-11T19:27:19.641" v="8" actId="14100"/>
        <pc:sldMkLst>
          <pc:docMk/>
          <pc:sldMk cId="2132345426" sldId="307"/>
        </pc:sldMkLst>
        <pc:graphicFrameChg chg="mod">
          <ac:chgData name="Victor Marcuz de Moraes" userId="b091aae5-ffff-4232-b6fe-26c9bf0e66c7" providerId="ADAL" clId="{E9CF6390-82CB-4568-8FCC-0CCCDA5608BE}" dt="2025-08-11T19:27:19.641" v="8" actId="14100"/>
          <ac:graphicFrameMkLst>
            <pc:docMk/>
            <pc:sldMk cId="2132345426" sldId="307"/>
            <ac:graphicFrameMk id="13" creationId="{BA6C560D-683C-FB38-2A75-4661743A2DE6}"/>
          </ac:graphicFrameMkLst>
        </pc:graphicFrameChg>
      </pc:sldChg>
      <pc:sldChg chg="modAnim">
        <pc:chgData name="Victor Marcuz de Moraes" userId="b091aae5-ffff-4232-b6fe-26c9bf0e66c7" providerId="ADAL" clId="{E9CF6390-82CB-4568-8FCC-0CCCDA5608BE}" dt="2025-08-11T19:26:50.296" v="6"/>
        <pc:sldMkLst>
          <pc:docMk/>
          <pc:sldMk cId="2489883591" sldId="308"/>
        </pc:sldMkLst>
      </pc:sldChg>
      <pc:sldChg chg="del mod modShow">
        <pc:chgData name="Victor Marcuz de Moraes" userId="b091aae5-ffff-4232-b6fe-26c9bf0e66c7" providerId="ADAL" clId="{E9CF6390-82CB-4568-8FCC-0CCCDA5608BE}" dt="2025-08-11T19:24:39.608" v="3" actId="2696"/>
        <pc:sldMkLst>
          <pc:docMk/>
          <pc:sldMk cId="3973694709" sldId="309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2531837590" sldId="310"/>
        </pc:sldMkLst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579337466" sldId="311"/>
        </pc:sldMkLst>
      </pc:sldChg>
      <pc:sldChg chg="modSp mod">
        <pc:chgData name="Victor Marcuz de Moraes" userId="b091aae5-ffff-4232-b6fe-26c9bf0e66c7" providerId="ADAL" clId="{E9CF6390-82CB-4568-8FCC-0CCCDA5608BE}" dt="2025-08-11T19:27:09.355" v="7" actId="1076"/>
        <pc:sldMkLst>
          <pc:docMk/>
          <pc:sldMk cId="1981988673" sldId="312"/>
        </pc:sldMkLst>
        <pc:graphicFrameChg chg="mod">
          <ac:chgData name="Victor Marcuz de Moraes" userId="b091aae5-ffff-4232-b6fe-26c9bf0e66c7" providerId="ADAL" clId="{E9CF6390-82CB-4568-8FCC-0CCCDA5608BE}" dt="2025-08-11T19:27:09.355" v="7" actId="1076"/>
          <ac:graphicFrameMkLst>
            <pc:docMk/>
            <pc:sldMk cId="1981988673" sldId="312"/>
            <ac:graphicFrameMk id="18" creationId="{50E3BDE8-9245-6A31-2895-08A03F789C1E}"/>
          </ac:graphicFrameMkLst>
        </pc:graphicFrameChg>
      </pc:sldChg>
      <pc:sldChg chg="del">
        <pc:chgData name="Victor Marcuz de Moraes" userId="b091aae5-ffff-4232-b6fe-26c9bf0e66c7" providerId="ADAL" clId="{E9CF6390-82CB-4568-8FCC-0CCCDA5608BE}" dt="2025-08-11T19:17:00.569" v="0" actId="47"/>
        <pc:sldMkLst>
          <pc:docMk/>
          <pc:sldMk cId="3373288661" sldId="313"/>
        </pc:sldMkLst>
      </pc:sldChg>
    </pc:docChg>
  </pc:docChgLst>
  <pc:docChgLst>
    <pc:chgData name="Victor Marcuz de Moraes" userId="b091aae5-ffff-4232-b6fe-26c9bf0e66c7" providerId="ADAL" clId="{B755AEA6-0C14-4EE0-83B6-7FE44C46B255}"/>
    <pc:docChg chg="undo redo custSel addSld delSld modSld sldOrd">
      <pc:chgData name="Victor Marcuz de Moraes" userId="b091aae5-ffff-4232-b6fe-26c9bf0e66c7" providerId="ADAL" clId="{B755AEA6-0C14-4EE0-83B6-7FE44C46B255}" dt="2025-08-11T18:32:47.760" v="273" actId="729"/>
      <pc:docMkLst>
        <pc:docMk/>
      </pc:docMkLst>
      <pc:sldChg chg="modSp mod">
        <pc:chgData name="Victor Marcuz de Moraes" userId="b091aae5-ffff-4232-b6fe-26c9bf0e66c7" providerId="ADAL" clId="{B755AEA6-0C14-4EE0-83B6-7FE44C46B255}" dt="2025-08-11T12:38:42.569" v="105" actId="404"/>
        <pc:sldMkLst>
          <pc:docMk/>
          <pc:sldMk cId="567353764" sldId="256"/>
        </pc:sldMkLst>
        <pc:spChg chg="mod">
          <ac:chgData name="Victor Marcuz de Moraes" userId="b091aae5-ffff-4232-b6fe-26c9bf0e66c7" providerId="ADAL" clId="{B755AEA6-0C14-4EE0-83B6-7FE44C46B255}" dt="2025-08-09T19:54:03.703" v="91" actId="1076"/>
          <ac:spMkLst>
            <pc:docMk/>
            <pc:sldMk cId="567353764" sldId="256"/>
            <ac:spMk id="3" creationId="{00000000-0000-0000-0000-000000000000}"/>
          </ac:spMkLst>
        </pc:spChg>
        <pc:spChg chg="mod">
          <ac:chgData name="Victor Marcuz de Moraes" userId="b091aae5-ffff-4232-b6fe-26c9bf0e66c7" providerId="ADAL" clId="{B755AEA6-0C14-4EE0-83B6-7FE44C46B255}" dt="2025-08-11T12:38:42.569" v="105" actId="404"/>
          <ac:spMkLst>
            <pc:docMk/>
            <pc:sldMk cId="567353764" sldId="256"/>
            <ac:spMk id="4" creationId="{01990311-B912-B735-37B8-F9CE8C9D951A}"/>
          </ac:spMkLst>
        </pc:spChg>
      </pc:sldChg>
      <pc:sldChg chg="add del">
        <pc:chgData name="Victor Marcuz de Moraes" userId="b091aae5-ffff-4232-b6fe-26c9bf0e66c7" providerId="ADAL" clId="{B755AEA6-0C14-4EE0-83B6-7FE44C46B255}" dt="2025-08-09T19:40:45.541" v="84" actId="2696"/>
        <pc:sldMkLst>
          <pc:docMk/>
          <pc:sldMk cId="2473596760" sldId="267"/>
        </pc:sldMkLst>
      </pc:sldChg>
      <pc:sldChg chg="add del">
        <pc:chgData name="Victor Marcuz de Moraes" userId="b091aae5-ffff-4232-b6fe-26c9bf0e66c7" providerId="ADAL" clId="{B755AEA6-0C14-4EE0-83B6-7FE44C46B255}" dt="2025-08-09T19:40:45.541" v="84" actId="2696"/>
        <pc:sldMkLst>
          <pc:docMk/>
          <pc:sldMk cId="3822035209" sldId="283"/>
        </pc:sldMkLst>
      </pc:sldChg>
      <pc:sldChg chg="add del modTransition">
        <pc:chgData name="Victor Marcuz de Moraes" userId="b091aae5-ffff-4232-b6fe-26c9bf0e66c7" providerId="ADAL" clId="{B755AEA6-0C14-4EE0-83B6-7FE44C46B255}" dt="2025-08-09T19:42:29.313" v="85"/>
        <pc:sldMkLst>
          <pc:docMk/>
          <pc:sldMk cId="3863386599" sldId="286"/>
        </pc:sldMkLst>
      </pc:sldChg>
      <pc:sldChg chg="mod modShow">
        <pc:chgData name="Victor Marcuz de Moraes" userId="b091aae5-ffff-4232-b6fe-26c9bf0e66c7" providerId="ADAL" clId="{B755AEA6-0C14-4EE0-83B6-7FE44C46B255}" dt="2025-08-11T12:43:45.344" v="106" actId="729"/>
        <pc:sldMkLst>
          <pc:docMk/>
          <pc:sldMk cId="204129810" sldId="290"/>
        </pc:sldMkLst>
      </pc:sldChg>
      <pc:sldChg chg="mod modShow">
        <pc:chgData name="Victor Marcuz de Moraes" userId="b091aae5-ffff-4232-b6fe-26c9bf0e66c7" providerId="ADAL" clId="{B755AEA6-0C14-4EE0-83B6-7FE44C46B255}" dt="2025-08-11T12:43:52.802" v="107" actId="729"/>
        <pc:sldMkLst>
          <pc:docMk/>
          <pc:sldMk cId="3757562821" sldId="293"/>
        </pc:sldMkLst>
      </pc:sldChg>
      <pc:sldChg chg="mod modShow">
        <pc:chgData name="Victor Marcuz de Moraes" userId="b091aae5-ffff-4232-b6fe-26c9bf0e66c7" providerId="ADAL" clId="{B755AEA6-0C14-4EE0-83B6-7FE44C46B255}" dt="2025-08-11T15:47:33.867" v="250" actId="729"/>
        <pc:sldMkLst>
          <pc:docMk/>
          <pc:sldMk cId="88449856" sldId="294"/>
        </pc:sldMkLst>
      </pc:sldChg>
      <pc:sldChg chg="mod modShow">
        <pc:chgData name="Victor Marcuz de Moraes" userId="b091aae5-ffff-4232-b6fe-26c9bf0e66c7" providerId="ADAL" clId="{B755AEA6-0C14-4EE0-83B6-7FE44C46B255}" dt="2025-08-09T19:55:44.548" v="92" actId="729"/>
        <pc:sldMkLst>
          <pc:docMk/>
          <pc:sldMk cId="1282302364" sldId="295"/>
        </pc:sldMkLst>
      </pc:sldChg>
      <pc:sldChg chg="mod modShow">
        <pc:chgData name="Victor Marcuz de Moraes" userId="b091aae5-ffff-4232-b6fe-26c9bf0e66c7" providerId="ADAL" clId="{B755AEA6-0C14-4EE0-83B6-7FE44C46B255}" dt="2025-08-11T15:47:49.667" v="253" actId="729"/>
        <pc:sldMkLst>
          <pc:docMk/>
          <pc:sldMk cId="1361936497" sldId="296"/>
        </pc:sldMkLst>
      </pc:sldChg>
      <pc:sldChg chg="mod modShow">
        <pc:chgData name="Victor Marcuz de Moraes" userId="b091aae5-ffff-4232-b6fe-26c9bf0e66c7" providerId="ADAL" clId="{B755AEA6-0C14-4EE0-83B6-7FE44C46B255}" dt="2025-08-11T18:30:56.456" v="270" actId="729"/>
        <pc:sldMkLst>
          <pc:docMk/>
          <pc:sldMk cId="1971775318" sldId="297"/>
        </pc:sldMkLst>
      </pc:sldChg>
      <pc:sldChg chg="mod modShow">
        <pc:chgData name="Victor Marcuz de Moraes" userId="b091aae5-ffff-4232-b6fe-26c9bf0e66c7" providerId="ADAL" clId="{B755AEA6-0C14-4EE0-83B6-7FE44C46B255}" dt="2025-08-11T15:47:37.691" v="251" actId="729"/>
        <pc:sldMkLst>
          <pc:docMk/>
          <pc:sldMk cId="1824215145" sldId="298"/>
        </pc:sldMkLst>
      </pc:sldChg>
      <pc:sldChg chg="mod modShow">
        <pc:chgData name="Victor Marcuz de Moraes" userId="b091aae5-ffff-4232-b6fe-26c9bf0e66c7" providerId="ADAL" clId="{B755AEA6-0C14-4EE0-83B6-7FE44C46B255}" dt="2025-08-11T13:17:43.205" v="110" actId="729"/>
        <pc:sldMkLst>
          <pc:docMk/>
          <pc:sldMk cId="2829140437" sldId="299"/>
        </pc:sldMkLst>
      </pc:sldChg>
      <pc:sldChg chg="mod modShow">
        <pc:chgData name="Victor Marcuz de Moraes" userId="b091aae5-ffff-4232-b6fe-26c9bf0e66c7" providerId="ADAL" clId="{B755AEA6-0C14-4EE0-83B6-7FE44C46B255}" dt="2025-08-11T13:18:53.409" v="111" actId="729"/>
        <pc:sldMkLst>
          <pc:docMk/>
          <pc:sldMk cId="121025622" sldId="302"/>
        </pc:sldMkLst>
      </pc:sldChg>
      <pc:sldChg chg="mod modShow">
        <pc:chgData name="Victor Marcuz de Moraes" userId="b091aae5-ffff-4232-b6fe-26c9bf0e66c7" providerId="ADAL" clId="{B755AEA6-0C14-4EE0-83B6-7FE44C46B255}" dt="2025-08-11T18:31:08.496" v="271" actId="729"/>
        <pc:sldMkLst>
          <pc:docMk/>
          <pc:sldMk cId="45929059" sldId="303"/>
        </pc:sldMkLst>
      </pc:sldChg>
      <pc:sldChg chg="mod modShow">
        <pc:chgData name="Victor Marcuz de Moraes" userId="b091aae5-ffff-4232-b6fe-26c9bf0e66c7" providerId="ADAL" clId="{B755AEA6-0C14-4EE0-83B6-7FE44C46B255}" dt="2025-08-11T13:10:22.031" v="109" actId="729"/>
        <pc:sldMkLst>
          <pc:docMk/>
          <pc:sldMk cId="3452114050" sldId="306"/>
        </pc:sldMkLst>
      </pc:sldChg>
      <pc:sldChg chg="mod modShow">
        <pc:chgData name="Victor Marcuz de Moraes" userId="b091aae5-ffff-4232-b6fe-26c9bf0e66c7" providerId="ADAL" clId="{B755AEA6-0C14-4EE0-83B6-7FE44C46B255}" dt="2025-08-11T18:32:26.137" v="272" actId="729"/>
        <pc:sldMkLst>
          <pc:docMk/>
          <pc:sldMk cId="2531837590" sldId="310"/>
        </pc:sldMkLst>
      </pc:sldChg>
      <pc:sldChg chg="mod modShow">
        <pc:chgData name="Victor Marcuz de Moraes" userId="b091aae5-ffff-4232-b6fe-26c9bf0e66c7" providerId="ADAL" clId="{B755AEA6-0C14-4EE0-83B6-7FE44C46B255}" dt="2025-08-11T12:51:15.703" v="108" actId="729"/>
        <pc:sldMkLst>
          <pc:docMk/>
          <pc:sldMk cId="579337466" sldId="311"/>
        </pc:sldMkLst>
      </pc:sldChg>
      <pc:sldChg chg="delSp mod delAnim">
        <pc:chgData name="Victor Marcuz de Moraes" userId="b091aae5-ffff-4232-b6fe-26c9bf0e66c7" providerId="ADAL" clId="{B755AEA6-0C14-4EE0-83B6-7FE44C46B255}" dt="2025-08-11T14:22:46.104" v="112" actId="478"/>
        <pc:sldMkLst>
          <pc:docMk/>
          <pc:sldMk cId="1981988673" sldId="312"/>
        </pc:sldMkLst>
        <pc:spChg chg="del">
          <ac:chgData name="Victor Marcuz de Moraes" userId="b091aae5-ffff-4232-b6fe-26c9bf0e66c7" providerId="ADAL" clId="{B755AEA6-0C14-4EE0-83B6-7FE44C46B255}" dt="2025-08-11T14:22:46.104" v="112" actId="478"/>
          <ac:spMkLst>
            <pc:docMk/>
            <pc:sldMk cId="1981988673" sldId="312"/>
            <ac:spMk id="31" creationId="{AA023E68-718E-53AF-CE99-3333DE3B7411}"/>
          </ac:spMkLst>
        </pc:spChg>
        <pc:spChg chg="del">
          <ac:chgData name="Victor Marcuz de Moraes" userId="b091aae5-ffff-4232-b6fe-26c9bf0e66c7" providerId="ADAL" clId="{B755AEA6-0C14-4EE0-83B6-7FE44C46B255}" dt="2025-08-11T14:22:46.104" v="112" actId="478"/>
          <ac:spMkLst>
            <pc:docMk/>
            <pc:sldMk cId="1981988673" sldId="312"/>
            <ac:spMk id="32" creationId="{3E63981E-1EE4-A107-A2F8-27497BE87726}"/>
          </ac:spMkLst>
        </pc:spChg>
      </pc:sldChg>
      <pc:sldChg chg="mod modShow">
        <pc:chgData name="Victor Marcuz de Moraes" userId="b091aae5-ffff-4232-b6fe-26c9bf0e66c7" providerId="ADAL" clId="{B755AEA6-0C14-4EE0-83B6-7FE44C46B255}" dt="2025-08-11T18:32:47.760" v="273" actId="729"/>
        <pc:sldMkLst>
          <pc:docMk/>
          <pc:sldMk cId="3373288661" sldId="313"/>
        </pc:sldMkLst>
      </pc:sldChg>
      <pc:sldChg chg="addSp modSp add mod ord modShow">
        <pc:chgData name="Victor Marcuz de Moraes" userId="b091aae5-ffff-4232-b6fe-26c9bf0e66c7" providerId="ADAL" clId="{B755AEA6-0C14-4EE0-83B6-7FE44C46B255}" dt="2025-08-11T16:00:53.576" v="269" actId="14100"/>
        <pc:sldMkLst>
          <pc:docMk/>
          <pc:sldMk cId="1822203071" sldId="314"/>
        </pc:sldMkLst>
        <pc:spChg chg="mod">
          <ac:chgData name="Victor Marcuz de Moraes" userId="b091aae5-ffff-4232-b6fe-26c9bf0e66c7" providerId="ADAL" clId="{B755AEA6-0C14-4EE0-83B6-7FE44C46B255}" dt="2025-08-11T15:45:20.563" v="219" actId="20577"/>
          <ac:spMkLst>
            <pc:docMk/>
            <pc:sldMk cId="1822203071" sldId="314"/>
            <ac:spMk id="4" creationId="{69DAE361-1A18-FDAF-D01C-D9CF8811FBE6}"/>
          </ac:spMkLst>
        </pc:spChg>
        <pc:graphicFrameChg chg="add mod">
          <ac:chgData name="Victor Marcuz de Moraes" userId="b091aae5-ffff-4232-b6fe-26c9bf0e66c7" providerId="ADAL" clId="{B755AEA6-0C14-4EE0-83B6-7FE44C46B255}" dt="2025-08-11T15:45:24.650" v="220" actId="1076"/>
          <ac:graphicFrameMkLst>
            <pc:docMk/>
            <pc:sldMk cId="1822203071" sldId="314"/>
            <ac:graphicFrameMk id="6" creationId="{9BD4445D-ACF0-429D-B0F3-D03ABB4F3425}"/>
          </ac:graphicFrameMkLst>
        </pc:graphicFrameChg>
        <pc:graphicFrameChg chg="add mod modGraphic">
          <ac:chgData name="Victor Marcuz de Moraes" userId="b091aae5-ffff-4232-b6fe-26c9bf0e66c7" providerId="ADAL" clId="{B755AEA6-0C14-4EE0-83B6-7FE44C46B255}" dt="2025-08-11T16:00:53.576" v="269" actId="14100"/>
          <ac:graphicFrameMkLst>
            <pc:docMk/>
            <pc:sldMk cId="1822203071" sldId="314"/>
            <ac:graphicFrameMk id="7" creationId="{60F0FFA6-9321-47CC-890D-D6C728C7A7B9}"/>
          </ac:graphicFrameMkLst>
        </pc:graphicFrameChg>
        <pc:graphicFrameChg chg="mod modGraphic">
          <ac:chgData name="Victor Marcuz de Moraes" userId="b091aae5-ffff-4232-b6fe-26c9bf0e66c7" providerId="ADAL" clId="{B755AEA6-0C14-4EE0-83B6-7FE44C46B255}" dt="2025-08-11T16:00:10.969" v="264" actId="404"/>
          <ac:graphicFrameMkLst>
            <pc:docMk/>
            <pc:sldMk cId="1822203071" sldId="314"/>
            <ac:graphicFrameMk id="10" creationId="{D865EA02-2871-F89F-1BFC-9DE1BE0DCEC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D0BF0-F472-41AE-BE7F-4BF4D21CD57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60BD77F-092D-48CD-A439-7E571C1CF043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5000">
              <a:srgbClr val="B2D3A4">
                <a:alpha val="50000"/>
                <a:lumMod val="10000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pt-BR" dirty="0"/>
            <a:t>Maior uniformidade regulatória </a:t>
          </a:r>
        </a:p>
      </dgm:t>
    </dgm:pt>
    <dgm:pt modelId="{C5F27DFF-3A3B-49B5-871A-83A735929F77}" type="parTrans" cxnId="{07044889-0F03-4BF9-810B-2685044A92D9}">
      <dgm:prSet/>
      <dgm:spPr/>
      <dgm:t>
        <a:bodyPr/>
        <a:lstStyle/>
        <a:p>
          <a:pPr algn="ctr"/>
          <a:endParaRPr lang="pt-BR"/>
        </a:p>
      </dgm:t>
    </dgm:pt>
    <dgm:pt modelId="{1D108540-E994-4DB0-A234-44E1A4468B5C}" type="sibTrans" cxnId="{07044889-0F03-4BF9-810B-2685044A92D9}">
      <dgm:prSet/>
      <dgm:spPr/>
      <dgm:t>
        <a:bodyPr/>
        <a:lstStyle/>
        <a:p>
          <a:pPr algn="ctr"/>
          <a:endParaRPr lang="pt-BR"/>
        </a:p>
      </dgm:t>
    </dgm:pt>
    <dgm:pt modelId="{542ED45D-F6ED-4DBD-889A-265D20AE1400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  <a:alpha val="5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Seleção competitiva do prestador dos serviços</a:t>
          </a:r>
        </a:p>
      </dgm:t>
    </dgm:pt>
    <dgm:pt modelId="{A428E614-61CB-4C69-BA2F-B1F73AE53C6B}" type="parTrans" cxnId="{99496057-B8A2-4DC9-A3A5-738673A74A2D}">
      <dgm:prSet/>
      <dgm:spPr/>
      <dgm:t>
        <a:bodyPr/>
        <a:lstStyle/>
        <a:p>
          <a:pPr algn="ctr"/>
          <a:endParaRPr lang="pt-BR"/>
        </a:p>
      </dgm:t>
    </dgm:pt>
    <dgm:pt modelId="{242CBEF6-BDC2-471F-A282-B099780FD693}" type="sibTrans" cxnId="{99496057-B8A2-4DC9-A3A5-738673A74A2D}">
      <dgm:prSet/>
      <dgm:spPr/>
      <dgm:t>
        <a:bodyPr/>
        <a:lstStyle/>
        <a:p>
          <a:pPr algn="ctr"/>
          <a:endParaRPr lang="pt-BR"/>
        </a:p>
      </dgm:t>
    </dgm:pt>
    <dgm:pt modelId="{99C20E26-D6A7-4BD5-AF73-E703AD34D581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  <a:alpha val="50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ctr"/>
          <a:r>
            <a:rPr lang="pt-BR" dirty="0"/>
            <a:t>Prestação dos serviços de forma regionalizada </a:t>
          </a:r>
        </a:p>
      </dgm:t>
    </dgm:pt>
    <dgm:pt modelId="{CF09DD33-CB09-47D0-B251-778AD6370ED8}" type="parTrans" cxnId="{6E7A9F68-B90A-4CA7-B8BD-91DBC170401F}">
      <dgm:prSet/>
      <dgm:spPr/>
      <dgm:t>
        <a:bodyPr/>
        <a:lstStyle/>
        <a:p>
          <a:pPr algn="ctr"/>
          <a:endParaRPr lang="pt-BR"/>
        </a:p>
      </dgm:t>
    </dgm:pt>
    <dgm:pt modelId="{F74F5CEE-E77C-43AE-8AC5-09E39799A48A}" type="sibTrans" cxnId="{6E7A9F68-B90A-4CA7-B8BD-91DBC170401F}">
      <dgm:prSet/>
      <dgm:spPr/>
      <dgm:t>
        <a:bodyPr/>
        <a:lstStyle/>
        <a:p>
          <a:pPr algn="ctr"/>
          <a:endParaRPr lang="pt-BR"/>
        </a:p>
      </dgm:t>
    </dgm:pt>
    <dgm:pt modelId="{35B67ACC-5803-44C9-81A4-F25029C85077}" type="pres">
      <dgm:prSet presAssocID="{F2CD0BF0-F472-41AE-BE7F-4BF4D21CD57A}" presName="linearFlow" presStyleCnt="0">
        <dgm:presLayoutVars>
          <dgm:dir/>
          <dgm:resizeHandles val="exact"/>
        </dgm:presLayoutVars>
      </dgm:prSet>
      <dgm:spPr/>
    </dgm:pt>
    <dgm:pt modelId="{DEFF1A2A-B3B5-48D7-A2DE-20253A97B76B}" type="pres">
      <dgm:prSet presAssocID="{960BD77F-092D-48CD-A439-7E571C1CF043}" presName="composite" presStyleCnt="0"/>
      <dgm:spPr/>
    </dgm:pt>
    <dgm:pt modelId="{1D1DED47-76C9-49FB-A413-7E5EAE5E12CF}" type="pres">
      <dgm:prSet presAssocID="{960BD77F-092D-48CD-A439-7E571C1CF04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>
          <a:softEdge rad="63500"/>
        </a:effectLst>
      </dgm:spPr>
    </dgm:pt>
    <dgm:pt modelId="{6693CBF1-3EA8-49F9-A393-BE868F3CBEEA}" type="pres">
      <dgm:prSet presAssocID="{960BD77F-092D-48CD-A439-7E571C1CF043}" presName="txShp" presStyleLbl="node1" presStyleIdx="0" presStyleCnt="3">
        <dgm:presLayoutVars>
          <dgm:bulletEnabled val="1"/>
        </dgm:presLayoutVars>
      </dgm:prSet>
      <dgm:spPr/>
    </dgm:pt>
    <dgm:pt modelId="{B9EDB0A5-88C0-4CA2-A4FB-A628B7A2DA17}" type="pres">
      <dgm:prSet presAssocID="{1D108540-E994-4DB0-A234-44E1A4468B5C}" presName="spacing" presStyleCnt="0"/>
      <dgm:spPr/>
    </dgm:pt>
    <dgm:pt modelId="{0B6EA5A1-EC25-4993-9A53-D149DA938408}" type="pres">
      <dgm:prSet presAssocID="{542ED45D-F6ED-4DBD-889A-265D20AE1400}" presName="composite" presStyleCnt="0"/>
      <dgm:spPr/>
    </dgm:pt>
    <dgm:pt modelId="{31BC0059-9387-4486-B975-84FB7ED6CB1D}" type="pres">
      <dgm:prSet presAssocID="{542ED45D-F6ED-4DBD-889A-265D20AE1400}" presName="imgShp" presStyleLbl="fgImgPlace1" presStyleIdx="1" presStyleCnt="3" custLinFactNeighborX="-9130"/>
      <dgm:spPr>
        <a:prstGeom prst="rect">
          <a:avLst/>
        </a:prstGeom>
        <a:blipFill>
          <a:blip xmlns:r="http://schemas.openxmlformats.org/officeDocument/2006/relationships"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50800" dir="5400000" algn="ctr" rotWithShape="0">
            <a:schemeClr val="bg1"/>
          </a:outerShdw>
          <a:softEdge rad="50800"/>
        </a:effectLst>
      </dgm:spPr>
    </dgm:pt>
    <dgm:pt modelId="{1A742D44-0A92-42BF-9D19-2982B3110137}" type="pres">
      <dgm:prSet presAssocID="{542ED45D-F6ED-4DBD-889A-265D20AE1400}" presName="txShp" presStyleLbl="node1" presStyleIdx="1" presStyleCnt="3">
        <dgm:presLayoutVars>
          <dgm:bulletEnabled val="1"/>
        </dgm:presLayoutVars>
      </dgm:prSet>
      <dgm:spPr/>
    </dgm:pt>
    <dgm:pt modelId="{C0B8D516-8691-4B79-B0F1-4AC799AB2B8F}" type="pres">
      <dgm:prSet presAssocID="{242CBEF6-BDC2-471F-A282-B099780FD693}" presName="spacing" presStyleCnt="0"/>
      <dgm:spPr/>
    </dgm:pt>
    <dgm:pt modelId="{CB784010-3B96-4590-B1BA-BB197161271D}" type="pres">
      <dgm:prSet presAssocID="{99C20E26-D6A7-4BD5-AF73-E703AD34D581}" presName="composite" presStyleCnt="0"/>
      <dgm:spPr/>
    </dgm:pt>
    <dgm:pt modelId="{6019072C-3435-4747-A6E2-1C2AD314C441}" type="pres">
      <dgm:prSet presAssocID="{99C20E26-D6A7-4BD5-AF73-E703AD34D581}" presName="imgShp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F49537F-C7B3-4A9C-BE62-FF04C3C82465}" type="pres">
      <dgm:prSet presAssocID="{99C20E26-D6A7-4BD5-AF73-E703AD34D581}" presName="txShp" presStyleLbl="node1" presStyleIdx="2" presStyleCnt="3">
        <dgm:presLayoutVars>
          <dgm:bulletEnabled val="1"/>
        </dgm:presLayoutVars>
      </dgm:prSet>
      <dgm:spPr/>
    </dgm:pt>
  </dgm:ptLst>
  <dgm:cxnLst>
    <dgm:cxn modelId="{69DE4C01-2C24-4CBE-B00B-C7FADD1DF20A}" type="presOf" srcId="{542ED45D-F6ED-4DBD-889A-265D20AE1400}" destId="{1A742D44-0A92-42BF-9D19-2982B3110137}" srcOrd="0" destOrd="0" presId="urn:microsoft.com/office/officeart/2005/8/layout/vList3"/>
    <dgm:cxn modelId="{4F43DA2F-78AE-488A-86FE-CA7B0DA3AB13}" type="presOf" srcId="{99C20E26-D6A7-4BD5-AF73-E703AD34D581}" destId="{DF49537F-C7B3-4A9C-BE62-FF04C3C82465}" srcOrd="0" destOrd="0" presId="urn:microsoft.com/office/officeart/2005/8/layout/vList3"/>
    <dgm:cxn modelId="{6E7A9F68-B90A-4CA7-B8BD-91DBC170401F}" srcId="{F2CD0BF0-F472-41AE-BE7F-4BF4D21CD57A}" destId="{99C20E26-D6A7-4BD5-AF73-E703AD34D581}" srcOrd="2" destOrd="0" parTransId="{CF09DD33-CB09-47D0-B251-778AD6370ED8}" sibTransId="{F74F5CEE-E77C-43AE-8AC5-09E39799A48A}"/>
    <dgm:cxn modelId="{99496057-B8A2-4DC9-A3A5-738673A74A2D}" srcId="{F2CD0BF0-F472-41AE-BE7F-4BF4D21CD57A}" destId="{542ED45D-F6ED-4DBD-889A-265D20AE1400}" srcOrd="1" destOrd="0" parTransId="{A428E614-61CB-4C69-BA2F-B1F73AE53C6B}" sibTransId="{242CBEF6-BDC2-471F-A282-B099780FD693}"/>
    <dgm:cxn modelId="{7C7DCC5A-B91E-434B-883E-87B4AB14EB99}" type="presOf" srcId="{960BD77F-092D-48CD-A439-7E571C1CF043}" destId="{6693CBF1-3EA8-49F9-A393-BE868F3CBEEA}" srcOrd="0" destOrd="0" presId="urn:microsoft.com/office/officeart/2005/8/layout/vList3"/>
    <dgm:cxn modelId="{07044889-0F03-4BF9-810B-2685044A92D9}" srcId="{F2CD0BF0-F472-41AE-BE7F-4BF4D21CD57A}" destId="{960BD77F-092D-48CD-A439-7E571C1CF043}" srcOrd="0" destOrd="0" parTransId="{C5F27DFF-3A3B-49B5-871A-83A735929F77}" sibTransId="{1D108540-E994-4DB0-A234-44E1A4468B5C}"/>
    <dgm:cxn modelId="{AED112E2-BEAF-4FD9-9BCF-29B4FF78279A}" type="presOf" srcId="{F2CD0BF0-F472-41AE-BE7F-4BF4D21CD57A}" destId="{35B67ACC-5803-44C9-81A4-F25029C85077}" srcOrd="0" destOrd="0" presId="urn:microsoft.com/office/officeart/2005/8/layout/vList3"/>
    <dgm:cxn modelId="{484CB4F3-EBB4-45EA-9F11-68F3C26F9049}" type="presParOf" srcId="{35B67ACC-5803-44C9-81A4-F25029C85077}" destId="{DEFF1A2A-B3B5-48D7-A2DE-20253A97B76B}" srcOrd="0" destOrd="0" presId="urn:microsoft.com/office/officeart/2005/8/layout/vList3"/>
    <dgm:cxn modelId="{8290036A-BFA6-4880-A48E-96FF06BB1FDF}" type="presParOf" srcId="{DEFF1A2A-B3B5-48D7-A2DE-20253A97B76B}" destId="{1D1DED47-76C9-49FB-A413-7E5EAE5E12CF}" srcOrd="0" destOrd="0" presId="urn:microsoft.com/office/officeart/2005/8/layout/vList3"/>
    <dgm:cxn modelId="{810F49B7-F5E0-43EA-9C69-8256B5E4022E}" type="presParOf" srcId="{DEFF1A2A-B3B5-48D7-A2DE-20253A97B76B}" destId="{6693CBF1-3EA8-49F9-A393-BE868F3CBEEA}" srcOrd="1" destOrd="0" presId="urn:microsoft.com/office/officeart/2005/8/layout/vList3"/>
    <dgm:cxn modelId="{26438C0F-1AD8-44F0-A574-39546AB6EA84}" type="presParOf" srcId="{35B67ACC-5803-44C9-81A4-F25029C85077}" destId="{B9EDB0A5-88C0-4CA2-A4FB-A628B7A2DA17}" srcOrd="1" destOrd="0" presId="urn:microsoft.com/office/officeart/2005/8/layout/vList3"/>
    <dgm:cxn modelId="{2AED7F24-3C14-46CD-9BAB-B5D99A19BC00}" type="presParOf" srcId="{35B67ACC-5803-44C9-81A4-F25029C85077}" destId="{0B6EA5A1-EC25-4993-9A53-D149DA938408}" srcOrd="2" destOrd="0" presId="urn:microsoft.com/office/officeart/2005/8/layout/vList3"/>
    <dgm:cxn modelId="{F41FD39F-970C-449A-96E0-D3C96AB46974}" type="presParOf" srcId="{0B6EA5A1-EC25-4993-9A53-D149DA938408}" destId="{31BC0059-9387-4486-B975-84FB7ED6CB1D}" srcOrd="0" destOrd="0" presId="urn:microsoft.com/office/officeart/2005/8/layout/vList3"/>
    <dgm:cxn modelId="{1C02F742-FCE7-42CF-80F0-A9B0F661D305}" type="presParOf" srcId="{0B6EA5A1-EC25-4993-9A53-D149DA938408}" destId="{1A742D44-0A92-42BF-9D19-2982B3110137}" srcOrd="1" destOrd="0" presId="urn:microsoft.com/office/officeart/2005/8/layout/vList3"/>
    <dgm:cxn modelId="{E56998C4-2281-47C1-9452-20BEDF3F01B8}" type="presParOf" srcId="{35B67ACC-5803-44C9-81A4-F25029C85077}" destId="{C0B8D516-8691-4B79-B0F1-4AC799AB2B8F}" srcOrd="3" destOrd="0" presId="urn:microsoft.com/office/officeart/2005/8/layout/vList3"/>
    <dgm:cxn modelId="{81E0ADD0-11F1-4B92-9309-141740652EE0}" type="presParOf" srcId="{35B67ACC-5803-44C9-81A4-F25029C85077}" destId="{CB784010-3B96-4590-B1BA-BB197161271D}" srcOrd="4" destOrd="0" presId="urn:microsoft.com/office/officeart/2005/8/layout/vList3"/>
    <dgm:cxn modelId="{1CC3EA8E-001C-4D40-B785-4D173E9569C2}" type="presParOf" srcId="{CB784010-3B96-4590-B1BA-BB197161271D}" destId="{6019072C-3435-4747-A6E2-1C2AD314C441}" srcOrd="0" destOrd="0" presId="urn:microsoft.com/office/officeart/2005/8/layout/vList3"/>
    <dgm:cxn modelId="{388056BE-D759-42AB-A615-26554B350836}" type="presParOf" srcId="{CB784010-3B96-4590-B1BA-BB197161271D}" destId="{DF49537F-C7B3-4A9C-BE62-FF04C3C8246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4D280-172B-411C-B8C9-8F4D2A56A36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2B947FC-8191-43A8-9199-CA240D1E19F9}">
      <dgm:prSet phldrT="[Texto]" custT="1"/>
      <dgm:spPr/>
      <dgm:t>
        <a:bodyPr/>
        <a:lstStyle/>
        <a:p>
          <a:r>
            <a:rPr lang="pt-BR" sz="1400" dirty="0"/>
            <a:t>Estrutura da ANA</a:t>
          </a:r>
        </a:p>
      </dgm:t>
    </dgm:pt>
    <dgm:pt modelId="{267F2C24-C13C-4AB8-A321-B82C5430B874}" type="parTrans" cxnId="{4202EB96-AC15-4E13-926B-6E901F1A87AA}">
      <dgm:prSet/>
      <dgm:spPr/>
      <dgm:t>
        <a:bodyPr/>
        <a:lstStyle/>
        <a:p>
          <a:endParaRPr lang="pt-BR"/>
        </a:p>
      </dgm:t>
    </dgm:pt>
    <dgm:pt modelId="{8E8436D6-05C0-4810-AF81-975D707B1C44}" type="sibTrans" cxnId="{4202EB96-AC15-4E13-926B-6E901F1A87AA}">
      <dgm:prSet/>
      <dgm:spPr/>
      <dgm:t>
        <a:bodyPr/>
        <a:lstStyle/>
        <a:p>
          <a:endParaRPr lang="pt-BR"/>
        </a:p>
      </dgm:t>
    </dgm:pt>
    <dgm:pt modelId="{C5E9580E-59A2-4F1F-906D-679343EA672B}">
      <dgm:prSet phldrT="[Texto]" custT="1"/>
      <dgm:spPr/>
      <dgm:t>
        <a:bodyPr/>
        <a:lstStyle/>
        <a:p>
          <a:r>
            <a:rPr lang="pt-BR" sz="1400" dirty="0"/>
            <a:t>Processos de AIR e consulta pública</a:t>
          </a:r>
        </a:p>
      </dgm:t>
    </dgm:pt>
    <dgm:pt modelId="{353EB54A-528D-47F2-9AA8-B6D4E249D44A}" type="parTrans" cxnId="{65FC5DCC-11E3-4AE4-97C7-1E20514AA75E}">
      <dgm:prSet/>
      <dgm:spPr/>
      <dgm:t>
        <a:bodyPr/>
        <a:lstStyle/>
        <a:p>
          <a:endParaRPr lang="pt-BR"/>
        </a:p>
      </dgm:t>
    </dgm:pt>
    <dgm:pt modelId="{F010C76E-30AE-4553-89BC-796FE987BC69}" type="sibTrans" cxnId="{65FC5DCC-11E3-4AE4-97C7-1E20514AA75E}">
      <dgm:prSet/>
      <dgm:spPr/>
      <dgm:t>
        <a:bodyPr/>
        <a:lstStyle/>
        <a:p>
          <a:endParaRPr lang="pt-BR"/>
        </a:p>
      </dgm:t>
    </dgm:pt>
    <dgm:pt modelId="{354619D8-7DDD-47E1-B2C3-D1B09A489078}">
      <dgm:prSet phldrT="[Texto]" custT="1"/>
      <dgm:spPr/>
      <dgm:t>
        <a:bodyPr/>
        <a:lstStyle/>
        <a:p>
          <a:r>
            <a:rPr lang="pt-BR" sz="1400" dirty="0"/>
            <a:t>Agenda Regulatória</a:t>
          </a:r>
        </a:p>
      </dgm:t>
    </dgm:pt>
    <dgm:pt modelId="{D4255F86-AACE-4FA9-ABDB-1984050F7594}" type="parTrans" cxnId="{7F057AD9-1211-439A-9F53-8653D36EA536}">
      <dgm:prSet/>
      <dgm:spPr/>
      <dgm:t>
        <a:bodyPr/>
        <a:lstStyle/>
        <a:p>
          <a:endParaRPr lang="pt-BR"/>
        </a:p>
      </dgm:t>
    </dgm:pt>
    <dgm:pt modelId="{274DEC4F-FC87-44B2-BF04-BCF0F95B25CB}" type="sibTrans" cxnId="{7F057AD9-1211-439A-9F53-8653D36EA536}">
      <dgm:prSet/>
      <dgm:spPr/>
      <dgm:t>
        <a:bodyPr/>
        <a:lstStyle/>
        <a:p>
          <a:endParaRPr lang="pt-BR"/>
        </a:p>
      </dgm:t>
    </dgm:pt>
    <dgm:pt modelId="{DEB8475F-CFD8-4267-9DF3-184C020D2606}" type="pres">
      <dgm:prSet presAssocID="{59D4D280-172B-411C-B8C9-8F4D2A56A367}" presName="linearFlow" presStyleCnt="0">
        <dgm:presLayoutVars>
          <dgm:dir/>
          <dgm:resizeHandles val="exact"/>
        </dgm:presLayoutVars>
      </dgm:prSet>
      <dgm:spPr/>
    </dgm:pt>
    <dgm:pt modelId="{B61E4EE3-DC8C-4F8C-B0E0-12F9541D7CA9}" type="pres">
      <dgm:prSet presAssocID="{82B947FC-8191-43A8-9199-CA240D1E19F9}" presName="composite" presStyleCnt="0"/>
      <dgm:spPr/>
    </dgm:pt>
    <dgm:pt modelId="{84CE4446-EB57-4AF9-8B22-1D9AF7EE91DC}" type="pres">
      <dgm:prSet presAssocID="{82B947FC-8191-43A8-9199-CA240D1E19F9}" presName="imgShp" presStyleLbl="fgImgPlace1" presStyleIdx="0" presStyleCnt="3" custScaleX="67990" custScaleY="779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95E77EC-2C1B-47A2-88DA-D48927B034F1}" type="pres">
      <dgm:prSet presAssocID="{82B947FC-8191-43A8-9199-CA240D1E19F9}" presName="txShp" presStyleLbl="node1" presStyleIdx="0" presStyleCnt="3">
        <dgm:presLayoutVars>
          <dgm:bulletEnabled val="1"/>
        </dgm:presLayoutVars>
      </dgm:prSet>
      <dgm:spPr/>
    </dgm:pt>
    <dgm:pt modelId="{06DEE683-7A23-4714-BDD1-1CD9552B7BA2}" type="pres">
      <dgm:prSet presAssocID="{8E8436D6-05C0-4810-AF81-975D707B1C44}" presName="spacing" presStyleCnt="0"/>
      <dgm:spPr/>
    </dgm:pt>
    <dgm:pt modelId="{3628A012-6BCC-4EC2-A962-8D73BDD111A8}" type="pres">
      <dgm:prSet presAssocID="{C5E9580E-59A2-4F1F-906D-679343EA672B}" presName="composite" presStyleCnt="0"/>
      <dgm:spPr/>
    </dgm:pt>
    <dgm:pt modelId="{24ED94AE-B629-45D3-980A-68AD3825A753}" type="pres">
      <dgm:prSet presAssocID="{C5E9580E-59A2-4F1F-906D-679343EA672B}" presName="imgShp" presStyleLbl="fgImgPlace1" presStyleIdx="1" presStyleCnt="3" custScaleX="67990" custScaleY="7790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86A3842-AB3A-4413-BB6D-307CBD807C4E}" type="pres">
      <dgm:prSet presAssocID="{C5E9580E-59A2-4F1F-906D-679343EA672B}" presName="txShp" presStyleLbl="node1" presStyleIdx="1" presStyleCnt="3">
        <dgm:presLayoutVars>
          <dgm:bulletEnabled val="1"/>
        </dgm:presLayoutVars>
      </dgm:prSet>
      <dgm:spPr/>
    </dgm:pt>
    <dgm:pt modelId="{10F3155B-BB6E-4258-B9E1-30714ED92F9A}" type="pres">
      <dgm:prSet presAssocID="{F010C76E-30AE-4553-89BC-796FE987BC69}" presName="spacing" presStyleCnt="0"/>
      <dgm:spPr/>
    </dgm:pt>
    <dgm:pt modelId="{1E56CF47-9309-4D7A-8AC1-59BC06FE7E6E}" type="pres">
      <dgm:prSet presAssocID="{354619D8-7DDD-47E1-B2C3-D1B09A489078}" presName="composite" presStyleCnt="0"/>
      <dgm:spPr/>
    </dgm:pt>
    <dgm:pt modelId="{88D4FE10-1473-463E-974D-0D8892AF8A94}" type="pres">
      <dgm:prSet presAssocID="{354619D8-7DDD-47E1-B2C3-D1B09A489078}" presName="imgShp" presStyleLbl="fgImgPlace1" presStyleIdx="2" presStyleCnt="3" custScaleX="67990" custScaleY="77905" custLinFactNeighborY="207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1601D8E-C2CB-49FE-9C07-759FE9880281}" type="pres">
      <dgm:prSet presAssocID="{354619D8-7DDD-47E1-B2C3-D1B09A489078}" presName="txShp" presStyleLbl="node1" presStyleIdx="2" presStyleCnt="3">
        <dgm:presLayoutVars>
          <dgm:bulletEnabled val="1"/>
        </dgm:presLayoutVars>
      </dgm:prSet>
      <dgm:spPr/>
    </dgm:pt>
  </dgm:ptLst>
  <dgm:cxnLst>
    <dgm:cxn modelId="{77FACF04-B9EB-4E0A-8B29-E0389AF991D7}" type="presOf" srcId="{354619D8-7DDD-47E1-B2C3-D1B09A489078}" destId="{71601D8E-C2CB-49FE-9C07-759FE9880281}" srcOrd="0" destOrd="0" presId="urn:microsoft.com/office/officeart/2005/8/layout/vList3"/>
    <dgm:cxn modelId="{B31EE604-384E-4BBA-966B-7A06FF2A57F2}" type="presOf" srcId="{59D4D280-172B-411C-B8C9-8F4D2A56A367}" destId="{DEB8475F-CFD8-4267-9DF3-184C020D2606}" srcOrd="0" destOrd="0" presId="urn:microsoft.com/office/officeart/2005/8/layout/vList3"/>
    <dgm:cxn modelId="{E6283B6E-61BE-49DB-B89E-F36AEA92838D}" type="presOf" srcId="{82B947FC-8191-43A8-9199-CA240D1E19F9}" destId="{E95E77EC-2C1B-47A2-88DA-D48927B034F1}" srcOrd="0" destOrd="0" presId="urn:microsoft.com/office/officeart/2005/8/layout/vList3"/>
    <dgm:cxn modelId="{24C7BB7F-7F2E-4237-B59C-523F5818EF2B}" type="presOf" srcId="{C5E9580E-59A2-4F1F-906D-679343EA672B}" destId="{786A3842-AB3A-4413-BB6D-307CBD807C4E}" srcOrd="0" destOrd="0" presId="urn:microsoft.com/office/officeart/2005/8/layout/vList3"/>
    <dgm:cxn modelId="{4202EB96-AC15-4E13-926B-6E901F1A87AA}" srcId="{59D4D280-172B-411C-B8C9-8F4D2A56A367}" destId="{82B947FC-8191-43A8-9199-CA240D1E19F9}" srcOrd="0" destOrd="0" parTransId="{267F2C24-C13C-4AB8-A321-B82C5430B874}" sibTransId="{8E8436D6-05C0-4810-AF81-975D707B1C44}"/>
    <dgm:cxn modelId="{65FC5DCC-11E3-4AE4-97C7-1E20514AA75E}" srcId="{59D4D280-172B-411C-B8C9-8F4D2A56A367}" destId="{C5E9580E-59A2-4F1F-906D-679343EA672B}" srcOrd="1" destOrd="0" parTransId="{353EB54A-528D-47F2-9AA8-B6D4E249D44A}" sibTransId="{F010C76E-30AE-4553-89BC-796FE987BC69}"/>
    <dgm:cxn modelId="{7F057AD9-1211-439A-9F53-8653D36EA536}" srcId="{59D4D280-172B-411C-B8C9-8F4D2A56A367}" destId="{354619D8-7DDD-47E1-B2C3-D1B09A489078}" srcOrd="2" destOrd="0" parTransId="{D4255F86-AACE-4FA9-ABDB-1984050F7594}" sibTransId="{274DEC4F-FC87-44B2-BF04-BCF0F95B25CB}"/>
    <dgm:cxn modelId="{50DF8A20-69E7-45FA-9264-B2ECAD0860CB}" type="presParOf" srcId="{DEB8475F-CFD8-4267-9DF3-184C020D2606}" destId="{B61E4EE3-DC8C-4F8C-B0E0-12F9541D7CA9}" srcOrd="0" destOrd="0" presId="urn:microsoft.com/office/officeart/2005/8/layout/vList3"/>
    <dgm:cxn modelId="{7D488978-35D2-4C4D-A5F9-92C81AD15410}" type="presParOf" srcId="{B61E4EE3-DC8C-4F8C-B0E0-12F9541D7CA9}" destId="{84CE4446-EB57-4AF9-8B22-1D9AF7EE91DC}" srcOrd="0" destOrd="0" presId="urn:microsoft.com/office/officeart/2005/8/layout/vList3"/>
    <dgm:cxn modelId="{D6089B7C-6A54-4A53-93FA-31555D86963F}" type="presParOf" srcId="{B61E4EE3-DC8C-4F8C-B0E0-12F9541D7CA9}" destId="{E95E77EC-2C1B-47A2-88DA-D48927B034F1}" srcOrd="1" destOrd="0" presId="urn:microsoft.com/office/officeart/2005/8/layout/vList3"/>
    <dgm:cxn modelId="{9B657CE9-E39D-4BD2-958A-5939B5686F7C}" type="presParOf" srcId="{DEB8475F-CFD8-4267-9DF3-184C020D2606}" destId="{06DEE683-7A23-4714-BDD1-1CD9552B7BA2}" srcOrd="1" destOrd="0" presId="urn:microsoft.com/office/officeart/2005/8/layout/vList3"/>
    <dgm:cxn modelId="{F8986FC3-B009-4EAB-BAFF-470C9935916E}" type="presParOf" srcId="{DEB8475F-CFD8-4267-9DF3-184C020D2606}" destId="{3628A012-6BCC-4EC2-A962-8D73BDD111A8}" srcOrd="2" destOrd="0" presId="urn:microsoft.com/office/officeart/2005/8/layout/vList3"/>
    <dgm:cxn modelId="{4ED2EF72-39D6-4662-9929-2438FC65CF31}" type="presParOf" srcId="{3628A012-6BCC-4EC2-A962-8D73BDD111A8}" destId="{24ED94AE-B629-45D3-980A-68AD3825A753}" srcOrd="0" destOrd="0" presId="urn:microsoft.com/office/officeart/2005/8/layout/vList3"/>
    <dgm:cxn modelId="{8672EA60-D1D1-40E3-A2E3-79E7ADD558C8}" type="presParOf" srcId="{3628A012-6BCC-4EC2-A962-8D73BDD111A8}" destId="{786A3842-AB3A-4413-BB6D-307CBD807C4E}" srcOrd="1" destOrd="0" presId="urn:microsoft.com/office/officeart/2005/8/layout/vList3"/>
    <dgm:cxn modelId="{2071CC9F-23AC-4D67-AB63-294BD0B62B95}" type="presParOf" srcId="{DEB8475F-CFD8-4267-9DF3-184C020D2606}" destId="{10F3155B-BB6E-4258-B9E1-30714ED92F9A}" srcOrd="3" destOrd="0" presId="urn:microsoft.com/office/officeart/2005/8/layout/vList3"/>
    <dgm:cxn modelId="{DCE09E02-F465-4DED-9AF8-1B722B572AEE}" type="presParOf" srcId="{DEB8475F-CFD8-4267-9DF3-184C020D2606}" destId="{1E56CF47-9309-4D7A-8AC1-59BC06FE7E6E}" srcOrd="4" destOrd="0" presId="urn:microsoft.com/office/officeart/2005/8/layout/vList3"/>
    <dgm:cxn modelId="{13EAFF25-8E63-47A7-9A1C-6DE73D629F20}" type="presParOf" srcId="{1E56CF47-9309-4D7A-8AC1-59BC06FE7E6E}" destId="{88D4FE10-1473-463E-974D-0D8892AF8A94}" srcOrd="0" destOrd="0" presId="urn:microsoft.com/office/officeart/2005/8/layout/vList3"/>
    <dgm:cxn modelId="{81711C3B-6C02-44D2-8709-F87A9CC41077}" type="presParOf" srcId="{1E56CF47-9309-4D7A-8AC1-59BC06FE7E6E}" destId="{71601D8E-C2CB-49FE-9C07-759FE9880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4D280-172B-411C-B8C9-8F4D2A56A36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2B947FC-8191-43A8-9199-CA240D1E19F9}">
      <dgm:prSet phldrT="[Texto]"/>
      <dgm:spPr/>
      <dgm:t>
        <a:bodyPr/>
        <a:lstStyle/>
        <a:p>
          <a:r>
            <a:rPr lang="pt-BR" dirty="0"/>
            <a:t>Apoio técnico e financeiro do </a:t>
          </a:r>
          <a:r>
            <a:rPr lang="pt-BR" dirty="0" err="1"/>
            <a:t>MCidades</a:t>
          </a:r>
          <a:endParaRPr lang="pt-BR" dirty="0"/>
        </a:p>
      </dgm:t>
    </dgm:pt>
    <dgm:pt modelId="{267F2C24-C13C-4AB8-A321-B82C5430B874}" type="parTrans" cxnId="{4202EB96-AC15-4E13-926B-6E901F1A87AA}">
      <dgm:prSet/>
      <dgm:spPr/>
      <dgm:t>
        <a:bodyPr/>
        <a:lstStyle/>
        <a:p>
          <a:endParaRPr lang="pt-BR"/>
        </a:p>
      </dgm:t>
    </dgm:pt>
    <dgm:pt modelId="{8E8436D6-05C0-4810-AF81-975D707B1C44}" type="sibTrans" cxnId="{4202EB96-AC15-4E13-926B-6E901F1A87AA}">
      <dgm:prSet/>
      <dgm:spPr/>
      <dgm:t>
        <a:bodyPr/>
        <a:lstStyle/>
        <a:p>
          <a:endParaRPr lang="pt-BR"/>
        </a:p>
      </dgm:t>
    </dgm:pt>
    <dgm:pt modelId="{C5E9580E-59A2-4F1F-906D-679343EA672B}">
      <dgm:prSet phldrT="[Texto]"/>
      <dgm:spPr/>
      <dgm:t>
        <a:bodyPr/>
        <a:lstStyle/>
        <a:p>
          <a:r>
            <a:rPr lang="pt-BR" dirty="0"/>
            <a:t>Seleção do Novo PAC</a:t>
          </a:r>
        </a:p>
      </dgm:t>
    </dgm:pt>
    <dgm:pt modelId="{353EB54A-528D-47F2-9AA8-B6D4E249D44A}" type="parTrans" cxnId="{65FC5DCC-11E3-4AE4-97C7-1E20514AA75E}">
      <dgm:prSet/>
      <dgm:spPr/>
      <dgm:t>
        <a:bodyPr/>
        <a:lstStyle/>
        <a:p>
          <a:endParaRPr lang="pt-BR"/>
        </a:p>
      </dgm:t>
    </dgm:pt>
    <dgm:pt modelId="{F010C76E-30AE-4553-89BC-796FE987BC69}" type="sibTrans" cxnId="{65FC5DCC-11E3-4AE4-97C7-1E20514AA75E}">
      <dgm:prSet/>
      <dgm:spPr/>
      <dgm:t>
        <a:bodyPr/>
        <a:lstStyle/>
        <a:p>
          <a:endParaRPr lang="pt-BR"/>
        </a:p>
      </dgm:t>
    </dgm:pt>
    <dgm:pt modelId="{354619D8-7DDD-47E1-B2C3-D1B09A489078}">
      <dgm:prSet phldrT="[Texto]"/>
      <dgm:spPr/>
      <dgm:t>
        <a:bodyPr/>
        <a:lstStyle/>
        <a:p>
          <a:r>
            <a:rPr lang="pt-BR" dirty="0"/>
            <a:t>CISB</a:t>
          </a:r>
        </a:p>
      </dgm:t>
    </dgm:pt>
    <dgm:pt modelId="{D4255F86-AACE-4FA9-ABDB-1984050F7594}" type="parTrans" cxnId="{7F057AD9-1211-439A-9F53-8653D36EA536}">
      <dgm:prSet/>
      <dgm:spPr/>
      <dgm:t>
        <a:bodyPr/>
        <a:lstStyle/>
        <a:p>
          <a:endParaRPr lang="pt-BR"/>
        </a:p>
      </dgm:t>
    </dgm:pt>
    <dgm:pt modelId="{274DEC4F-FC87-44B2-BF04-BCF0F95B25CB}" type="sibTrans" cxnId="{7F057AD9-1211-439A-9F53-8653D36EA536}">
      <dgm:prSet/>
      <dgm:spPr/>
      <dgm:t>
        <a:bodyPr/>
        <a:lstStyle/>
        <a:p>
          <a:endParaRPr lang="pt-BR"/>
        </a:p>
      </dgm:t>
    </dgm:pt>
    <dgm:pt modelId="{80B1F6E2-8114-4E60-B777-E9DA01D5921E}">
      <dgm:prSet phldrT="[Texto]"/>
      <dgm:spPr/>
      <dgm:t>
        <a:bodyPr/>
        <a:lstStyle/>
        <a:p>
          <a:r>
            <a:rPr lang="pt-BR" dirty="0" err="1"/>
            <a:t>MCidades</a:t>
          </a:r>
          <a:r>
            <a:rPr lang="pt-BR" dirty="0"/>
            <a:t> x Funasa</a:t>
          </a:r>
        </a:p>
      </dgm:t>
    </dgm:pt>
    <dgm:pt modelId="{C6D36297-F880-45BE-84D5-6FD992C8BC75}" type="parTrans" cxnId="{C5046BE4-5F44-4921-84B5-D1FD60155EE3}">
      <dgm:prSet/>
      <dgm:spPr/>
      <dgm:t>
        <a:bodyPr/>
        <a:lstStyle/>
        <a:p>
          <a:endParaRPr lang="pt-BR"/>
        </a:p>
      </dgm:t>
    </dgm:pt>
    <dgm:pt modelId="{B96FD2CA-0745-42DB-A6E8-92FFC3C0248C}" type="sibTrans" cxnId="{C5046BE4-5F44-4921-84B5-D1FD60155EE3}">
      <dgm:prSet/>
      <dgm:spPr/>
      <dgm:t>
        <a:bodyPr/>
        <a:lstStyle/>
        <a:p>
          <a:endParaRPr lang="pt-BR"/>
        </a:p>
      </dgm:t>
    </dgm:pt>
    <dgm:pt modelId="{4B832BA2-1A1A-4FEA-A20B-274DC63DA49F}" type="pres">
      <dgm:prSet presAssocID="{59D4D280-172B-411C-B8C9-8F4D2A56A367}" presName="linearFlow" presStyleCnt="0">
        <dgm:presLayoutVars>
          <dgm:dir/>
          <dgm:resizeHandles val="exact"/>
        </dgm:presLayoutVars>
      </dgm:prSet>
      <dgm:spPr/>
    </dgm:pt>
    <dgm:pt modelId="{908B7DA2-E5A1-47E1-A72E-DB9CBA7576DD}" type="pres">
      <dgm:prSet presAssocID="{82B947FC-8191-43A8-9199-CA240D1E19F9}" presName="composite" presStyleCnt="0"/>
      <dgm:spPr/>
    </dgm:pt>
    <dgm:pt modelId="{B5E2DE19-453B-490E-AC20-547C03817624}" type="pres">
      <dgm:prSet presAssocID="{82B947FC-8191-43A8-9199-CA240D1E19F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4CC4154-C32B-49A5-91DC-E6D8544C38F6}" type="pres">
      <dgm:prSet presAssocID="{82B947FC-8191-43A8-9199-CA240D1E19F9}" presName="txShp" presStyleLbl="node1" presStyleIdx="0" presStyleCnt="4">
        <dgm:presLayoutVars>
          <dgm:bulletEnabled val="1"/>
        </dgm:presLayoutVars>
      </dgm:prSet>
      <dgm:spPr/>
    </dgm:pt>
    <dgm:pt modelId="{68E9E3D7-37A5-4374-B35F-01DD661BC416}" type="pres">
      <dgm:prSet presAssocID="{8E8436D6-05C0-4810-AF81-975D707B1C44}" presName="spacing" presStyleCnt="0"/>
      <dgm:spPr/>
    </dgm:pt>
    <dgm:pt modelId="{0B5370A4-0344-43DB-B520-B0B77B7B7BA3}" type="pres">
      <dgm:prSet presAssocID="{C5E9580E-59A2-4F1F-906D-679343EA672B}" presName="composite" presStyleCnt="0"/>
      <dgm:spPr/>
    </dgm:pt>
    <dgm:pt modelId="{6FEE297F-DB37-48FD-9C57-2673FFEF6DE8}" type="pres">
      <dgm:prSet presAssocID="{C5E9580E-59A2-4F1F-906D-679343EA672B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7A60CF3-CCB7-4941-9161-4CC0D70B2750}" type="pres">
      <dgm:prSet presAssocID="{C5E9580E-59A2-4F1F-906D-679343EA672B}" presName="txShp" presStyleLbl="node1" presStyleIdx="1" presStyleCnt="4">
        <dgm:presLayoutVars>
          <dgm:bulletEnabled val="1"/>
        </dgm:presLayoutVars>
      </dgm:prSet>
      <dgm:spPr/>
    </dgm:pt>
    <dgm:pt modelId="{E507B518-2BDD-4D7A-AFEC-3B214E4F0F60}" type="pres">
      <dgm:prSet presAssocID="{F010C76E-30AE-4553-89BC-796FE987BC69}" presName="spacing" presStyleCnt="0"/>
      <dgm:spPr/>
    </dgm:pt>
    <dgm:pt modelId="{DE22648A-BD8C-4664-803E-89F0563FCAA6}" type="pres">
      <dgm:prSet presAssocID="{354619D8-7DDD-47E1-B2C3-D1B09A489078}" presName="composite" presStyleCnt="0"/>
      <dgm:spPr/>
    </dgm:pt>
    <dgm:pt modelId="{50CD03BF-69A1-4A59-8D42-B01C314672CD}" type="pres">
      <dgm:prSet presAssocID="{354619D8-7DDD-47E1-B2C3-D1B09A489078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3BFBB1F-2C82-4E94-91AD-0D5BC63F8F2B}" type="pres">
      <dgm:prSet presAssocID="{354619D8-7DDD-47E1-B2C3-D1B09A489078}" presName="txShp" presStyleLbl="node1" presStyleIdx="2" presStyleCnt="4">
        <dgm:presLayoutVars>
          <dgm:bulletEnabled val="1"/>
        </dgm:presLayoutVars>
      </dgm:prSet>
      <dgm:spPr/>
    </dgm:pt>
    <dgm:pt modelId="{A5B7FAF9-2AEB-4EDE-BFDB-55B5EFD21CE7}" type="pres">
      <dgm:prSet presAssocID="{274DEC4F-FC87-44B2-BF04-BCF0F95B25CB}" presName="spacing" presStyleCnt="0"/>
      <dgm:spPr/>
    </dgm:pt>
    <dgm:pt modelId="{3B81CB94-9C6C-4766-B8B7-A37C7491E112}" type="pres">
      <dgm:prSet presAssocID="{80B1F6E2-8114-4E60-B777-E9DA01D5921E}" presName="composite" presStyleCnt="0"/>
      <dgm:spPr/>
    </dgm:pt>
    <dgm:pt modelId="{E2CC1F60-93B8-4041-8CB5-234E4FE2B987}" type="pres">
      <dgm:prSet presAssocID="{80B1F6E2-8114-4E60-B777-E9DA01D5921E}" presName="imgShp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73CE8E-A582-4EE9-A6C5-8C46F5D84D44}" type="pres">
      <dgm:prSet presAssocID="{80B1F6E2-8114-4E60-B777-E9DA01D5921E}" presName="txShp" presStyleLbl="node1" presStyleIdx="3" presStyleCnt="4">
        <dgm:presLayoutVars>
          <dgm:bulletEnabled val="1"/>
        </dgm:presLayoutVars>
      </dgm:prSet>
      <dgm:spPr/>
    </dgm:pt>
  </dgm:ptLst>
  <dgm:cxnLst>
    <dgm:cxn modelId="{5E799B4E-F43E-4B33-8401-47E5329D9936}" type="presOf" srcId="{82B947FC-8191-43A8-9199-CA240D1E19F9}" destId="{F4CC4154-C32B-49A5-91DC-E6D8544C38F6}" srcOrd="0" destOrd="0" presId="urn:microsoft.com/office/officeart/2005/8/layout/vList3"/>
    <dgm:cxn modelId="{4202EB96-AC15-4E13-926B-6E901F1A87AA}" srcId="{59D4D280-172B-411C-B8C9-8F4D2A56A367}" destId="{82B947FC-8191-43A8-9199-CA240D1E19F9}" srcOrd="0" destOrd="0" parTransId="{267F2C24-C13C-4AB8-A321-B82C5430B874}" sibTransId="{8E8436D6-05C0-4810-AF81-975D707B1C44}"/>
    <dgm:cxn modelId="{24B7A29F-0011-43E2-80BF-4B629A3B044F}" type="presOf" srcId="{80B1F6E2-8114-4E60-B777-E9DA01D5921E}" destId="{4773CE8E-A582-4EE9-A6C5-8C46F5D84D44}" srcOrd="0" destOrd="0" presId="urn:microsoft.com/office/officeart/2005/8/layout/vList3"/>
    <dgm:cxn modelId="{3AE604AA-A998-49FC-9C30-DDA29D6B41E1}" type="presOf" srcId="{59D4D280-172B-411C-B8C9-8F4D2A56A367}" destId="{4B832BA2-1A1A-4FEA-A20B-274DC63DA49F}" srcOrd="0" destOrd="0" presId="urn:microsoft.com/office/officeart/2005/8/layout/vList3"/>
    <dgm:cxn modelId="{499B7ABD-4927-4347-AD1C-A8D5654B185A}" type="presOf" srcId="{354619D8-7DDD-47E1-B2C3-D1B09A489078}" destId="{E3BFBB1F-2C82-4E94-91AD-0D5BC63F8F2B}" srcOrd="0" destOrd="0" presId="urn:microsoft.com/office/officeart/2005/8/layout/vList3"/>
    <dgm:cxn modelId="{65FC5DCC-11E3-4AE4-97C7-1E20514AA75E}" srcId="{59D4D280-172B-411C-B8C9-8F4D2A56A367}" destId="{C5E9580E-59A2-4F1F-906D-679343EA672B}" srcOrd="1" destOrd="0" parTransId="{353EB54A-528D-47F2-9AA8-B6D4E249D44A}" sibTransId="{F010C76E-30AE-4553-89BC-796FE987BC69}"/>
    <dgm:cxn modelId="{7F057AD9-1211-439A-9F53-8653D36EA536}" srcId="{59D4D280-172B-411C-B8C9-8F4D2A56A367}" destId="{354619D8-7DDD-47E1-B2C3-D1B09A489078}" srcOrd="2" destOrd="0" parTransId="{D4255F86-AACE-4FA9-ABDB-1984050F7594}" sibTransId="{274DEC4F-FC87-44B2-BF04-BCF0F95B25CB}"/>
    <dgm:cxn modelId="{5F1D9BE1-7AE7-4666-9E38-DF18A1CFDE8B}" type="presOf" srcId="{C5E9580E-59A2-4F1F-906D-679343EA672B}" destId="{E7A60CF3-CCB7-4941-9161-4CC0D70B2750}" srcOrd="0" destOrd="0" presId="urn:microsoft.com/office/officeart/2005/8/layout/vList3"/>
    <dgm:cxn modelId="{C5046BE4-5F44-4921-84B5-D1FD60155EE3}" srcId="{59D4D280-172B-411C-B8C9-8F4D2A56A367}" destId="{80B1F6E2-8114-4E60-B777-E9DA01D5921E}" srcOrd="3" destOrd="0" parTransId="{C6D36297-F880-45BE-84D5-6FD992C8BC75}" sibTransId="{B96FD2CA-0745-42DB-A6E8-92FFC3C0248C}"/>
    <dgm:cxn modelId="{CF611732-CD66-400F-8B31-0D6C244335A2}" type="presParOf" srcId="{4B832BA2-1A1A-4FEA-A20B-274DC63DA49F}" destId="{908B7DA2-E5A1-47E1-A72E-DB9CBA7576DD}" srcOrd="0" destOrd="0" presId="urn:microsoft.com/office/officeart/2005/8/layout/vList3"/>
    <dgm:cxn modelId="{167837DD-A0E9-4DD5-8A25-326A24FF16E3}" type="presParOf" srcId="{908B7DA2-E5A1-47E1-A72E-DB9CBA7576DD}" destId="{B5E2DE19-453B-490E-AC20-547C03817624}" srcOrd="0" destOrd="0" presId="urn:microsoft.com/office/officeart/2005/8/layout/vList3"/>
    <dgm:cxn modelId="{4DC8B5B7-5EC4-4388-A0B3-9A6775373E53}" type="presParOf" srcId="{908B7DA2-E5A1-47E1-A72E-DB9CBA7576DD}" destId="{F4CC4154-C32B-49A5-91DC-E6D8544C38F6}" srcOrd="1" destOrd="0" presId="urn:microsoft.com/office/officeart/2005/8/layout/vList3"/>
    <dgm:cxn modelId="{7C88C649-5497-4164-B97B-9CB4888F2ED9}" type="presParOf" srcId="{4B832BA2-1A1A-4FEA-A20B-274DC63DA49F}" destId="{68E9E3D7-37A5-4374-B35F-01DD661BC416}" srcOrd="1" destOrd="0" presId="urn:microsoft.com/office/officeart/2005/8/layout/vList3"/>
    <dgm:cxn modelId="{13FF44C5-7007-4BA9-853C-2BF37F17D044}" type="presParOf" srcId="{4B832BA2-1A1A-4FEA-A20B-274DC63DA49F}" destId="{0B5370A4-0344-43DB-B520-B0B77B7B7BA3}" srcOrd="2" destOrd="0" presId="urn:microsoft.com/office/officeart/2005/8/layout/vList3"/>
    <dgm:cxn modelId="{58184358-9AB3-499D-A359-7ACE0AB9E8FA}" type="presParOf" srcId="{0B5370A4-0344-43DB-B520-B0B77B7B7BA3}" destId="{6FEE297F-DB37-48FD-9C57-2673FFEF6DE8}" srcOrd="0" destOrd="0" presId="urn:microsoft.com/office/officeart/2005/8/layout/vList3"/>
    <dgm:cxn modelId="{352249E8-6F4A-4337-846B-511B4AA21E2B}" type="presParOf" srcId="{0B5370A4-0344-43DB-B520-B0B77B7B7BA3}" destId="{E7A60CF3-CCB7-4941-9161-4CC0D70B2750}" srcOrd="1" destOrd="0" presId="urn:microsoft.com/office/officeart/2005/8/layout/vList3"/>
    <dgm:cxn modelId="{4EC67254-915D-4FD9-A7C3-DFA3202FE65E}" type="presParOf" srcId="{4B832BA2-1A1A-4FEA-A20B-274DC63DA49F}" destId="{E507B518-2BDD-4D7A-AFEC-3B214E4F0F60}" srcOrd="3" destOrd="0" presId="urn:microsoft.com/office/officeart/2005/8/layout/vList3"/>
    <dgm:cxn modelId="{9F385C72-7296-4DEC-A057-DF283AC89077}" type="presParOf" srcId="{4B832BA2-1A1A-4FEA-A20B-274DC63DA49F}" destId="{DE22648A-BD8C-4664-803E-89F0563FCAA6}" srcOrd="4" destOrd="0" presId="urn:microsoft.com/office/officeart/2005/8/layout/vList3"/>
    <dgm:cxn modelId="{7A16239D-6E6C-4A4F-81B4-2F482264AD98}" type="presParOf" srcId="{DE22648A-BD8C-4664-803E-89F0563FCAA6}" destId="{50CD03BF-69A1-4A59-8D42-B01C314672CD}" srcOrd="0" destOrd="0" presId="urn:microsoft.com/office/officeart/2005/8/layout/vList3"/>
    <dgm:cxn modelId="{06123CA4-F812-496D-9298-16F4E9FD2ED1}" type="presParOf" srcId="{DE22648A-BD8C-4664-803E-89F0563FCAA6}" destId="{E3BFBB1F-2C82-4E94-91AD-0D5BC63F8F2B}" srcOrd="1" destOrd="0" presId="urn:microsoft.com/office/officeart/2005/8/layout/vList3"/>
    <dgm:cxn modelId="{F4BE83B8-3BD3-4D00-9A29-54C7B942F64F}" type="presParOf" srcId="{4B832BA2-1A1A-4FEA-A20B-274DC63DA49F}" destId="{A5B7FAF9-2AEB-4EDE-BFDB-55B5EFD21CE7}" srcOrd="5" destOrd="0" presId="urn:microsoft.com/office/officeart/2005/8/layout/vList3"/>
    <dgm:cxn modelId="{59245D37-FEB4-4B83-B83B-1DEB9039E843}" type="presParOf" srcId="{4B832BA2-1A1A-4FEA-A20B-274DC63DA49F}" destId="{3B81CB94-9C6C-4766-B8B7-A37C7491E112}" srcOrd="6" destOrd="0" presId="urn:microsoft.com/office/officeart/2005/8/layout/vList3"/>
    <dgm:cxn modelId="{3B2F1352-D3C3-4A24-B2B8-E22ECBA575CE}" type="presParOf" srcId="{3B81CB94-9C6C-4766-B8B7-A37C7491E112}" destId="{E2CC1F60-93B8-4041-8CB5-234E4FE2B987}" srcOrd="0" destOrd="0" presId="urn:microsoft.com/office/officeart/2005/8/layout/vList3"/>
    <dgm:cxn modelId="{C153DF66-33C5-4C5E-95A9-0461B2A4BB11}" type="presParOf" srcId="{3B81CB94-9C6C-4766-B8B7-A37C7491E112}" destId="{4773CE8E-A582-4EE9-A6C5-8C46F5D84D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4D280-172B-411C-B8C9-8F4D2A56A36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0B1F6E2-8114-4E60-B777-E9DA01D5921E}">
      <dgm:prSet phldrT="[Texto]" custT="1"/>
      <dgm:spPr/>
      <dgm:t>
        <a:bodyPr/>
        <a:lstStyle/>
        <a:p>
          <a:r>
            <a:rPr lang="pt-BR" sz="1400" dirty="0"/>
            <a:t>Adesão das </a:t>
          </a:r>
          <a:r>
            <a:rPr lang="pt-BR" sz="1400" dirty="0" err="1"/>
            <a:t>ERIs</a:t>
          </a:r>
          <a:endParaRPr lang="pt-BR" sz="1400" dirty="0"/>
        </a:p>
      </dgm:t>
    </dgm:pt>
    <dgm:pt modelId="{C6D36297-F880-45BE-84D5-6FD992C8BC75}" type="parTrans" cxnId="{C5046BE4-5F44-4921-84B5-D1FD60155EE3}">
      <dgm:prSet/>
      <dgm:spPr/>
      <dgm:t>
        <a:bodyPr/>
        <a:lstStyle/>
        <a:p>
          <a:endParaRPr lang="pt-BR"/>
        </a:p>
      </dgm:t>
    </dgm:pt>
    <dgm:pt modelId="{B96FD2CA-0745-42DB-A6E8-92FFC3C0248C}" type="sibTrans" cxnId="{C5046BE4-5F44-4921-84B5-D1FD60155EE3}">
      <dgm:prSet/>
      <dgm:spPr/>
      <dgm:t>
        <a:bodyPr/>
        <a:lstStyle/>
        <a:p>
          <a:endParaRPr lang="pt-BR"/>
        </a:p>
      </dgm:t>
    </dgm:pt>
    <dgm:pt modelId="{EB1A0C2B-015D-4793-9348-62C89CE8D799}">
      <dgm:prSet phldrT="[Texto]" custT="1"/>
      <dgm:spPr/>
      <dgm:t>
        <a:bodyPr/>
        <a:lstStyle/>
        <a:p>
          <a:r>
            <a:rPr lang="pt-BR" sz="1400" dirty="0"/>
            <a:t>Complementação das </a:t>
          </a:r>
          <a:r>
            <a:rPr lang="pt-BR" sz="1400" dirty="0" err="1"/>
            <a:t>NRs</a:t>
          </a:r>
          <a:endParaRPr lang="pt-BR" sz="1400" dirty="0"/>
        </a:p>
      </dgm:t>
    </dgm:pt>
    <dgm:pt modelId="{23DD3E68-B04B-4F7D-83B7-F00B74261BC4}" type="parTrans" cxnId="{0C8295B0-6058-4C0E-8776-721A7740B61D}">
      <dgm:prSet/>
      <dgm:spPr/>
      <dgm:t>
        <a:bodyPr/>
        <a:lstStyle/>
        <a:p>
          <a:endParaRPr lang="pt-BR"/>
        </a:p>
      </dgm:t>
    </dgm:pt>
    <dgm:pt modelId="{508603D3-EA89-4B02-B06A-BC5AA8F868A2}" type="sibTrans" cxnId="{0C8295B0-6058-4C0E-8776-721A7740B61D}">
      <dgm:prSet/>
      <dgm:spPr/>
      <dgm:t>
        <a:bodyPr/>
        <a:lstStyle/>
        <a:p>
          <a:endParaRPr lang="pt-BR"/>
        </a:p>
      </dgm:t>
    </dgm:pt>
    <dgm:pt modelId="{DEB8475F-CFD8-4267-9DF3-184C020D2606}" type="pres">
      <dgm:prSet presAssocID="{59D4D280-172B-411C-B8C9-8F4D2A56A367}" presName="linearFlow" presStyleCnt="0">
        <dgm:presLayoutVars>
          <dgm:dir/>
          <dgm:resizeHandles val="exact"/>
        </dgm:presLayoutVars>
      </dgm:prSet>
      <dgm:spPr/>
    </dgm:pt>
    <dgm:pt modelId="{12E05E24-6215-4F2B-B805-9882955B5B1D}" type="pres">
      <dgm:prSet presAssocID="{80B1F6E2-8114-4E60-B777-E9DA01D5921E}" presName="composite" presStyleCnt="0"/>
      <dgm:spPr/>
    </dgm:pt>
    <dgm:pt modelId="{E0131400-9E4B-40DC-A0CD-30A6F8EAECCF}" type="pres">
      <dgm:prSet presAssocID="{80B1F6E2-8114-4E60-B777-E9DA01D5921E}" presName="imgShp" presStyleLbl="fgImgPlace1" presStyleIdx="0" presStyleCnt="2" custScaleX="76646" custScaleY="8502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001A737-33E6-4C80-A516-19CD8956A164}" type="pres">
      <dgm:prSet presAssocID="{80B1F6E2-8114-4E60-B777-E9DA01D5921E}" presName="txShp" presStyleLbl="node1" presStyleIdx="0" presStyleCnt="2">
        <dgm:presLayoutVars>
          <dgm:bulletEnabled val="1"/>
        </dgm:presLayoutVars>
      </dgm:prSet>
      <dgm:spPr/>
    </dgm:pt>
    <dgm:pt modelId="{A9DDB43B-D74A-44FF-B92C-2521261ED6F8}" type="pres">
      <dgm:prSet presAssocID="{B96FD2CA-0745-42DB-A6E8-92FFC3C0248C}" presName="spacing" presStyleCnt="0"/>
      <dgm:spPr/>
    </dgm:pt>
    <dgm:pt modelId="{2C6F90CD-B44A-4DCE-BA41-4A3D79BAA85B}" type="pres">
      <dgm:prSet presAssocID="{EB1A0C2B-015D-4793-9348-62C89CE8D799}" presName="composite" presStyleCnt="0"/>
      <dgm:spPr/>
    </dgm:pt>
    <dgm:pt modelId="{097B2E59-4086-4FF4-B679-0864ECFAFA5A}" type="pres">
      <dgm:prSet presAssocID="{EB1A0C2B-015D-4793-9348-62C89CE8D799}" presName="imgShp" presStyleLbl="fgImgPlace1" presStyleIdx="1" presStyleCnt="2" custScaleX="76646" custScaleY="8514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30B4590-A0DB-4DC2-8193-477F6C0D4492}" type="pres">
      <dgm:prSet presAssocID="{EB1A0C2B-015D-4793-9348-62C89CE8D799}" presName="txShp" presStyleLbl="node1" presStyleIdx="1" presStyleCnt="2">
        <dgm:presLayoutVars>
          <dgm:bulletEnabled val="1"/>
        </dgm:presLayoutVars>
      </dgm:prSet>
      <dgm:spPr/>
    </dgm:pt>
  </dgm:ptLst>
  <dgm:cxnLst>
    <dgm:cxn modelId="{B31EE604-384E-4BBA-966B-7A06FF2A57F2}" type="presOf" srcId="{59D4D280-172B-411C-B8C9-8F4D2A56A367}" destId="{DEB8475F-CFD8-4267-9DF3-184C020D2606}" srcOrd="0" destOrd="0" presId="urn:microsoft.com/office/officeart/2005/8/layout/vList3"/>
    <dgm:cxn modelId="{F2BBEC87-47C7-4FC7-99DC-BC6B5B091D45}" type="presOf" srcId="{80B1F6E2-8114-4E60-B777-E9DA01D5921E}" destId="{0001A737-33E6-4C80-A516-19CD8956A164}" srcOrd="0" destOrd="0" presId="urn:microsoft.com/office/officeart/2005/8/layout/vList3"/>
    <dgm:cxn modelId="{125B088B-A870-45D0-8E03-31A1C5B1CDDA}" type="presOf" srcId="{EB1A0C2B-015D-4793-9348-62C89CE8D799}" destId="{C30B4590-A0DB-4DC2-8193-477F6C0D4492}" srcOrd="0" destOrd="0" presId="urn:microsoft.com/office/officeart/2005/8/layout/vList3"/>
    <dgm:cxn modelId="{0C8295B0-6058-4C0E-8776-721A7740B61D}" srcId="{59D4D280-172B-411C-B8C9-8F4D2A56A367}" destId="{EB1A0C2B-015D-4793-9348-62C89CE8D799}" srcOrd="1" destOrd="0" parTransId="{23DD3E68-B04B-4F7D-83B7-F00B74261BC4}" sibTransId="{508603D3-EA89-4B02-B06A-BC5AA8F868A2}"/>
    <dgm:cxn modelId="{C5046BE4-5F44-4921-84B5-D1FD60155EE3}" srcId="{59D4D280-172B-411C-B8C9-8F4D2A56A367}" destId="{80B1F6E2-8114-4E60-B777-E9DA01D5921E}" srcOrd="0" destOrd="0" parTransId="{C6D36297-F880-45BE-84D5-6FD992C8BC75}" sibTransId="{B96FD2CA-0745-42DB-A6E8-92FFC3C0248C}"/>
    <dgm:cxn modelId="{CEC2CFDB-5AC8-4A1E-9BBB-B34C84D061B8}" type="presParOf" srcId="{DEB8475F-CFD8-4267-9DF3-184C020D2606}" destId="{12E05E24-6215-4F2B-B805-9882955B5B1D}" srcOrd="0" destOrd="0" presId="urn:microsoft.com/office/officeart/2005/8/layout/vList3"/>
    <dgm:cxn modelId="{DC05D80F-2697-4C96-80A4-1AD77343BE0B}" type="presParOf" srcId="{12E05E24-6215-4F2B-B805-9882955B5B1D}" destId="{E0131400-9E4B-40DC-A0CD-30A6F8EAECCF}" srcOrd="0" destOrd="0" presId="urn:microsoft.com/office/officeart/2005/8/layout/vList3"/>
    <dgm:cxn modelId="{9C8923F8-CFA7-43C5-8812-F4EEBB4781D2}" type="presParOf" srcId="{12E05E24-6215-4F2B-B805-9882955B5B1D}" destId="{0001A737-33E6-4C80-A516-19CD8956A164}" srcOrd="1" destOrd="0" presId="urn:microsoft.com/office/officeart/2005/8/layout/vList3"/>
    <dgm:cxn modelId="{A80F1A29-6CCA-46A4-A2BC-1CDAAA94C871}" type="presParOf" srcId="{DEB8475F-CFD8-4267-9DF3-184C020D2606}" destId="{A9DDB43B-D74A-44FF-B92C-2521261ED6F8}" srcOrd="1" destOrd="0" presId="urn:microsoft.com/office/officeart/2005/8/layout/vList3"/>
    <dgm:cxn modelId="{30739925-D0E7-42E0-B97F-4C31190DCEC1}" type="presParOf" srcId="{DEB8475F-CFD8-4267-9DF3-184C020D2606}" destId="{2C6F90CD-B44A-4DCE-BA41-4A3D79BAA85B}" srcOrd="2" destOrd="0" presId="urn:microsoft.com/office/officeart/2005/8/layout/vList3"/>
    <dgm:cxn modelId="{FD49E762-5238-4C54-ADE5-429C727A1115}" type="presParOf" srcId="{2C6F90CD-B44A-4DCE-BA41-4A3D79BAA85B}" destId="{097B2E59-4086-4FF4-B679-0864ECFAFA5A}" srcOrd="0" destOrd="0" presId="urn:microsoft.com/office/officeart/2005/8/layout/vList3"/>
    <dgm:cxn modelId="{46421230-F8C0-428F-839C-AE33BB77983D}" type="presParOf" srcId="{2C6F90CD-B44A-4DCE-BA41-4A3D79BAA85B}" destId="{C30B4590-A0DB-4DC2-8193-477F6C0D44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EFA446-9F47-40FA-BA3E-D9694C404A2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43DEABE-B158-4B71-A3F7-54596D2F5DAD}">
      <dgm:prSet phldrT="[Texto]" custT="1"/>
      <dgm:spPr/>
      <dgm:t>
        <a:bodyPr/>
        <a:lstStyle/>
        <a:p>
          <a:pPr algn="l"/>
          <a:r>
            <a:rPr lang="pt-BR" sz="2400" b="1" dirty="0"/>
            <a:t>Lentidão na aferição da adesão das </a:t>
          </a:r>
          <a:r>
            <a:rPr lang="pt-BR" sz="2400" b="1" dirty="0" err="1"/>
            <a:t>ERIs</a:t>
          </a:r>
          <a:r>
            <a:rPr lang="pt-BR" sz="2400" b="1" dirty="0"/>
            <a:t> às </a:t>
          </a:r>
          <a:r>
            <a:rPr lang="pt-BR" sz="2400" b="1" dirty="0" err="1"/>
            <a:t>NRs</a:t>
          </a:r>
          <a:endParaRPr lang="pt-BR" sz="2400" b="1" dirty="0"/>
        </a:p>
      </dgm:t>
    </dgm:pt>
    <dgm:pt modelId="{52D7D317-7DBF-4016-A1D9-F02F0E119928}" type="parTrans" cxnId="{27C768E1-7621-4EF8-9E74-F9B5C78574A3}">
      <dgm:prSet/>
      <dgm:spPr/>
      <dgm:t>
        <a:bodyPr/>
        <a:lstStyle/>
        <a:p>
          <a:pPr algn="ctr"/>
          <a:endParaRPr lang="pt-BR" sz="2400"/>
        </a:p>
      </dgm:t>
    </dgm:pt>
    <dgm:pt modelId="{EED9B04D-3234-414F-B12A-B014B4FA495F}" type="sibTrans" cxnId="{27C768E1-7621-4EF8-9E74-F9B5C78574A3}">
      <dgm:prSet/>
      <dgm:spPr/>
      <dgm:t>
        <a:bodyPr/>
        <a:lstStyle/>
        <a:p>
          <a:pPr algn="ctr"/>
          <a:endParaRPr lang="pt-BR" sz="2400"/>
        </a:p>
      </dgm:t>
    </dgm:pt>
    <dgm:pt modelId="{DCBDCC87-05F2-4A17-B24B-1F3792723962}" type="pres">
      <dgm:prSet presAssocID="{66EFA446-9F47-40FA-BA3E-D9694C404A24}" presName="linear" presStyleCnt="0">
        <dgm:presLayoutVars>
          <dgm:animLvl val="lvl"/>
          <dgm:resizeHandles val="exact"/>
        </dgm:presLayoutVars>
      </dgm:prSet>
      <dgm:spPr/>
    </dgm:pt>
    <dgm:pt modelId="{05C6EA76-CF0B-4F2D-B3F1-97DD1D77D773}" type="pres">
      <dgm:prSet presAssocID="{843DEABE-B158-4B71-A3F7-54596D2F5DAD}" presName="parentText" presStyleLbl="node1" presStyleIdx="0" presStyleCnt="1" custLinFactNeighborX="0" custLinFactNeighborY="-36195">
        <dgm:presLayoutVars>
          <dgm:chMax val="0"/>
          <dgm:bulletEnabled val="1"/>
        </dgm:presLayoutVars>
      </dgm:prSet>
      <dgm:spPr/>
    </dgm:pt>
  </dgm:ptLst>
  <dgm:cxnLst>
    <dgm:cxn modelId="{7E1A9A18-819F-45D5-BCD8-E48A1E82C3BD}" type="presOf" srcId="{843DEABE-B158-4B71-A3F7-54596D2F5DAD}" destId="{05C6EA76-CF0B-4F2D-B3F1-97DD1D77D773}" srcOrd="0" destOrd="0" presId="urn:microsoft.com/office/officeart/2005/8/layout/vList2"/>
    <dgm:cxn modelId="{3DDF8737-C922-4EF9-A557-4D65FF9D6090}" type="presOf" srcId="{66EFA446-9F47-40FA-BA3E-D9694C404A24}" destId="{DCBDCC87-05F2-4A17-B24B-1F3792723962}" srcOrd="0" destOrd="0" presId="urn:microsoft.com/office/officeart/2005/8/layout/vList2"/>
    <dgm:cxn modelId="{27C768E1-7621-4EF8-9E74-F9B5C78574A3}" srcId="{66EFA446-9F47-40FA-BA3E-D9694C404A24}" destId="{843DEABE-B158-4B71-A3F7-54596D2F5DAD}" srcOrd="0" destOrd="0" parTransId="{52D7D317-7DBF-4016-A1D9-F02F0E119928}" sibTransId="{EED9B04D-3234-414F-B12A-B014B4FA495F}"/>
    <dgm:cxn modelId="{D833F6EC-3AAB-40DA-8CDC-ED7FD279F50A}" type="presParOf" srcId="{DCBDCC87-05F2-4A17-B24B-1F3792723962}" destId="{05C6EA76-CF0B-4F2D-B3F1-97DD1D77D7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6F22BA-525D-44E3-ACC9-608E83D22FBD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E3C353E-75C1-4E88-B827-53E099A14B96}">
      <dgm:prSet phldrT="[Texto]" custT="1"/>
      <dgm:spPr/>
      <dgm:t>
        <a:bodyPr/>
        <a:lstStyle/>
        <a:p>
          <a:r>
            <a:rPr lang="pt-BR" sz="1800" dirty="0"/>
            <a:t>20 de maio</a:t>
          </a:r>
        </a:p>
      </dgm:t>
    </dgm:pt>
    <dgm:pt modelId="{017BCB0E-EC75-451D-93AC-ECB4E184A402}" type="parTrans" cxnId="{566B5CDC-3B9B-4738-A848-52D31CC00979}">
      <dgm:prSet/>
      <dgm:spPr/>
      <dgm:t>
        <a:bodyPr/>
        <a:lstStyle/>
        <a:p>
          <a:endParaRPr lang="pt-BR"/>
        </a:p>
      </dgm:t>
    </dgm:pt>
    <dgm:pt modelId="{8C34C7B6-D44B-4F37-A716-B2E3A6105566}" type="sibTrans" cxnId="{566B5CDC-3B9B-4738-A848-52D31CC00979}">
      <dgm:prSet/>
      <dgm:spPr/>
      <dgm:t>
        <a:bodyPr/>
        <a:lstStyle/>
        <a:p>
          <a:endParaRPr lang="pt-BR"/>
        </a:p>
      </dgm:t>
    </dgm:pt>
    <dgm:pt modelId="{AC9B6456-D1BE-46B6-B6BD-046EA6EB3995}">
      <dgm:prSet phldrT="[Texto]"/>
      <dgm:spPr/>
      <dgm:t>
        <a:bodyPr/>
        <a:lstStyle/>
        <a:p>
          <a:r>
            <a:rPr lang="pt-BR" dirty="0"/>
            <a:t>Instruções para envio de informações e documentos comprobatórios pelas </a:t>
          </a:r>
          <a:r>
            <a:rPr lang="pt-BR" dirty="0" err="1"/>
            <a:t>ERIs</a:t>
          </a:r>
          <a:endParaRPr lang="pt-BR" dirty="0"/>
        </a:p>
      </dgm:t>
    </dgm:pt>
    <dgm:pt modelId="{E8AC78B1-B872-4E3D-9171-F29A325E2335}" type="parTrans" cxnId="{7A5A1156-2CEB-4601-8B16-16D04F81C344}">
      <dgm:prSet/>
      <dgm:spPr/>
      <dgm:t>
        <a:bodyPr/>
        <a:lstStyle/>
        <a:p>
          <a:endParaRPr lang="pt-BR"/>
        </a:p>
      </dgm:t>
    </dgm:pt>
    <dgm:pt modelId="{BDCAC79D-8B73-4B36-B869-C6E8B29F4E74}" type="sibTrans" cxnId="{7A5A1156-2CEB-4601-8B16-16D04F81C344}">
      <dgm:prSet/>
      <dgm:spPr/>
      <dgm:t>
        <a:bodyPr/>
        <a:lstStyle/>
        <a:p>
          <a:endParaRPr lang="pt-BR"/>
        </a:p>
      </dgm:t>
    </dgm:pt>
    <dgm:pt modelId="{6633009E-9708-4DE2-84B4-8CF61FDE0FC9}">
      <dgm:prSet phldrT="[Texto]" custT="1"/>
      <dgm:spPr/>
      <dgm:t>
        <a:bodyPr/>
        <a:lstStyle/>
        <a:p>
          <a:r>
            <a:rPr lang="pt-BR" sz="1800" dirty="0"/>
            <a:t>20 de agosto</a:t>
          </a:r>
        </a:p>
      </dgm:t>
    </dgm:pt>
    <dgm:pt modelId="{B9B41BBE-C051-43F3-88F5-746DAE6E237C}" type="parTrans" cxnId="{94EEA617-3564-4528-BBB6-00A4B5EBFC2C}">
      <dgm:prSet/>
      <dgm:spPr/>
      <dgm:t>
        <a:bodyPr/>
        <a:lstStyle/>
        <a:p>
          <a:endParaRPr lang="pt-BR"/>
        </a:p>
      </dgm:t>
    </dgm:pt>
    <dgm:pt modelId="{CE6BF08F-19F2-446C-BD06-5EE30454294A}" type="sibTrans" cxnId="{94EEA617-3564-4528-BBB6-00A4B5EBFC2C}">
      <dgm:prSet/>
      <dgm:spPr/>
      <dgm:t>
        <a:bodyPr/>
        <a:lstStyle/>
        <a:p>
          <a:endParaRPr lang="pt-BR"/>
        </a:p>
      </dgm:t>
    </dgm:pt>
    <dgm:pt modelId="{D72A0EE6-A48C-4B88-99E6-10E65CC80F99}">
      <dgm:prSet phldrT="[Texto]"/>
      <dgm:spPr/>
      <dgm:t>
        <a:bodyPr/>
        <a:lstStyle/>
        <a:p>
          <a:r>
            <a:rPr lang="pt-BR" dirty="0"/>
            <a:t>Envio das informações e documentos pelas </a:t>
          </a:r>
          <a:r>
            <a:rPr lang="pt-BR" dirty="0" err="1"/>
            <a:t>ERIs</a:t>
          </a:r>
          <a:endParaRPr lang="pt-BR" dirty="0"/>
        </a:p>
      </dgm:t>
    </dgm:pt>
    <dgm:pt modelId="{DAF44284-0E9A-4BED-AA17-FB7FFEEF3014}" type="parTrans" cxnId="{02C844F0-A715-41DB-9E3E-4EA0C3AC0093}">
      <dgm:prSet/>
      <dgm:spPr/>
      <dgm:t>
        <a:bodyPr/>
        <a:lstStyle/>
        <a:p>
          <a:endParaRPr lang="pt-BR"/>
        </a:p>
      </dgm:t>
    </dgm:pt>
    <dgm:pt modelId="{4880DF99-01C8-484A-B5B1-1D013A3534D0}" type="sibTrans" cxnId="{02C844F0-A715-41DB-9E3E-4EA0C3AC0093}">
      <dgm:prSet/>
      <dgm:spPr/>
      <dgm:t>
        <a:bodyPr/>
        <a:lstStyle/>
        <a:p>
          <a:endParaRPr lang="pt-BR"/>
        </a:p>
      </dgm:t>
    </dgm:pt>
    <dgm:pt modelId="{1CA815C8-F200-401A-9FB8-7B48487E821C}">
      <dgm:prSet phldrT="[Texto]" custT="1"/>
      <dgm:spPr/>
      <dgm:t>
        <a:bodyPr/>
        <a:lstStyle/>
        <a:p>
          <a:r>
            <a:rPr lang="pt-BR" sz="1800" dirty="0"/>
            <a:t>20 de outubro</a:t>
          </a:r>
        </a:p>
      </dgm:t>
    </dgm:pt>
    <dgm:pt modelId="{59F637CA-C15D-438B-9807-C217D3169532}" type="parTrans" cxnId="{D85A6C84-3130-456D-91E6-D54813E1535F}">
      <dgm:prSet/>
      <dgm:spPr/>
      <dgm:t>
        <a:bodyPr/>
        <a:lstStyle/>
        <a:p>
          <a:endParaRPr lang="pt-BR"/>
        </a:p>
      </dgm:t>
    </dgm:pt>
    <dgm:pt modelId="{F70ACB4D-9696-40C9-AC02-6B62D9743436}" type="sibTrans" cxnId="{D85A6C84-3130-456D-91E6-D54813E1535F}">
      <dgm:prSet/>
      <dgm:spPr/>
      <dgm:t>
        <a:bodyPr/>
        <a:lstStyle/>
        <a:p>
          <a:endParaRPr lang="pt-BR"/>
        </a:p>
      </dgm:t>
    </dgm:pt>
    <dgm:pt modelId="{72C4E6E8-55BE-4A8A-8C36-DB2EF72952A1}">
      <dgm:prSet phldrT="[Texto]"/>
      <dgm:spPr/>
      <dgm:t>
        <a:bodyPr/>
        <a:lstStyle/>
        <a:p>
          <a:r>
            <a:rPr lang="pt-BR" dirty="0"/>
            <a:t>Indicação de não conformidades pela ANA – oportunidade de reexame</a:t>
          </a:r>
        </a:p>
      </dgm:t>
    </dgm:pt>
    <dgm:pt modelId="{E2AF0C02-84CB-42D8-8D60-31E0A59C7E7E}" type="parTrans" cxnId="{B6222B55-8562-43BA-BBD8-C759DCA31E88}">
      <dgm:prSet/>
      <dgm:spPr/>
      <dgm:t>
        <a:bodyPr/>
        <a:lstStyle/>
        <a:p>
          <a:endParaRPr lang="pt-BR"/>
        </a:p>
      </dgm:t>
    </dgm:pt>
    <dgm:pt modelId="{92C35097-BFDC-4E28-987A-753122CE17AE}" type="sibTrans" cxnId="{B6222B55-8562-43BA-BBD8-C759DCA31E88}">
      <dgm:prSet/>
      <dgm:spPr/>
      <dgm:t>
        <a:bodyPr/>
        <a:lstStyle/>
        <a:p>
          <a:endParaRPr lang="pt-BR"/>
        </a:p>
      </dgm:t>
    </dgm:pt>
    <dgm:pt modelId="{C671C8E1-E39F-4A93-A42A-72EADC953596}">
      <dgm:prSet phldrT="[Texto]" custT="1"/>
      <dgm:spPr/>
      <dgm:t>
        <a:bodyPr/>
        <a:lstStyle/>
        <a:p>
          <a:r>
            <a:rPr lang="pt-BR" sz="1800" dirty="0"/>
            <a:t>20 de dezembro</a:t>
          </a:r>
        </a:p>
      </dgm:t>
    </dgm:pt>
    <dgm:pt modelId="{DAF255E5-0D5F-4C30-A4D1-05EFDF23F4F3}" type="parTrans" cxnId="{B0324087-BCE7-48B1-95AC-BE976DF60765}">
      <dgm:prSet/>
      <dgm:spPr/>
      <dgm:t>
        <a:bodyPr/>
        <a:lstStyle/>
        <a:p>
          <a:endParaRPr lang="pt-BR"/>
        </a:p>
      </dgm:t>
    </dgm:pt>
    <dgm:pt modelId="{CF305D15-273F-4FE9-A769-B7D7F2C5FBEC}" type="sibTrans" cxnId="{B0324087-BCE7-48B1-95AC-BE976DF60765}">
      <dgm:prSet/>
      <dgm:spPr/>
      <dgm:t>
        <a:bodyPr/>
        <a:lstStyle/>
        <a:p>
          <a:endParaRPr lang="pt-BR"/>
        </a:p>
      </dgm:t>
    </dgm:pt>
    <dgm:pt modelId="{5D4C9651-203C-4B4B-ACE7-0BB5B3812D89}">
      <dgm:prSet phldrT="[Texto]"/>
      <dgm:spPr/>
      <dgm:t>
        <a:bodyPr/>
        <a:lstStyle/>
        <a:p>
          <a:r>
            <a:rPr lang="pt-BR" dirty="0"/>
            <a:t>Divulgação do resultado pela ANA</a:t>
          </a:r>
        </a:p>
      </dgm:t>
    </dgm:pt>
    <dgm:pt modelId="{571BF306-FDD0-4C6C-AA41-6F669F02D744}" type="parTrans" cxnId="{26194BCE-F0C8-47C5-80B5-4A15DBDF4C01}">
      <dgm:prSet/>
      <dgm:spPr/>
      <dgm:t>
        <a:bodyPr/>
        <a:lstStyle/>
        <a:p>
          <a:endParaRPr lang="pt-BR"/>
        </a:p>
      </dgm:t>
    </dgm:pt>
    <dgm:pt modelId="{859A409C-0ABB-4B74-84DC-2EB17E771153}" type="sibTrans" cxnId="{26194BCE-F0C8-47C5-80B5-4A15DBDF4C01}">
      <dgm:prSet/>
      <dgm:spPr/>
      <dgm:t>
        <a:bodyPr/>
        <a:lstStyle/>
        <a:p>
          <a:endParaRPr lang="pt-BR"/>
        </a:p>
      </dgm:t>
    </dgm:pt>
    <dgm:pt modelId="{D0BCA507-BFDD-4A44-B70C-06F52FE06D15}" type="pres">
      <dgm:prSet presAssocID="{AC6F22BA-525D-44E3-ACC9-608E83D22FBD}" presName="linearFlow" presStyleCnt="0">
        <dgm:presLayoutVars>
          <dgm:dir/>
          <dgm:animLvl val="lvl"/>
          <dgm:resizeHandles val="exact"/>
        </dgm:presLayoutVars>
      </dgm:prSet>
      <dgm:spPr/>
    </dgm:pt>
    <dgm:pt modelId="{66A105A9-9563-417C-AAE0-7100B7AD79B7}" type="pres">
      <dgm:prSet presAssocID="{3E3C353E-75C1-4E88-B827-53E099A14B96}" presName="composite" presStyleCnt="0"/>
      <dgm:spPr/>
    </dgm:pt>
    <dgm:pt modelId="{E4763540-A955-4CEC-829C-D900C246C764}" type="pres">
      <dgm:prSet presAssocID="{3E3C353E-75C1-4E88-B827-53E099A14B9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C51520-72DD-4D6A-B2AC-1CB71E6D9E2E}" type="pres">
      <dgm:prSet presAssocID="{3E3C353E-75C1-4E88-B827-53E099A14B96}" presName="parSh" presStyleLbl="node1" presStyleIdx="0" presStyleCnt="4"/>
      <dgm:spPr/>
    </dgm:pt>
    <dgm:pt modelId="{3BA2AD1E-CF34-4311-88F7-7861B6EEA09A}" type="pres">
      <dgm:prSet presAssocID="{3E3C353E-75C1-4E88-B827-53E099A14B96}" presName="desTx" presStyleLbl="fgAcc1" presStyleIdx="0" presStyleCnt="4">
        <dgm:presLayoutVars>
          <dgm:bulletEnabled val="1"/>
        </dgm:presLayoutVars>
      </dgm:prSet>
      <dgm:spPr/>
    </dgm:pt>
    <dgm:pt modelId="{0F195975-0924-43D5-8696-26AC75854628}" type="pres">
      <dgm:prSet presAssocID="{8C34C7B6-D44B-4F37-A716-B2E3A6105566}" presName="sibTrans" presStyleLbl="sibTrans2D1" presStyleIdx="0" presStyleCnt="3"/>
      <dgm:spPr/>
    </dgm:pt>
    <dgm:pt modelId="{EA8D9C97-93A4-42B7-8EB2-DD536A4DFB39}" type="pres">
      <dgm:prSet presAssocID="{8C34C7B6-D44B-4F37-A716-B2E3A6105566}" presName="connTx" presStyleLbl="sibTrans2D1" presStyleIdx="0" presStyleCnt="3"/>
      <dgm:spPr/>
    </dgm:pt>
    <dgm:pt modelId="{04940EE8-956B-4974-A341-0F7BB43ECB9A}" type="pres">
      <dgm:prSet presAssocID="{6633009E-9708-4DE2-84B4-8CF61FDE0FC9}" presName="composite" presStyleCnt="0"/>
      <dgm:spPr/>
    </dgm:pt>
    <dgm:pt modelId="{32BBB9BA-9A38-43D4-B2EA-5DD2D624F36B}" type="pres">
      <dgm:prSet presAssocID="{6633009E-9708-4DE2-84B4-8CF61FDE0FC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11B117-8229-4E08-9303-EC2E00EDBEFB}" type="pres">
      <dgm:prSet presAssocID="{6633009E-9708-4DE2-84B4-8CF61FDE0FC9}" presName="parSh" presStyleLbl="node1" presStyleIdx="1" presStyleCnt="4"/>
      <dgm:spPr/>
    </dgm:pt>
    <dgm:pt modelId="{FB5A7C87-E01B-452F-9B05-590D578E3F1D}" type="pres">
      <dgm:prSet presAssocID="{6633009E-9708-4DE2-84B4-8CF61FDE0FC9}" presName="desTx" presStyleLbl="fgAcc1" presStyleIdx="1" presStyleCnt="4">
        <dgm:presLayoutVars>
          <dgm:bulletEnabled val="1"/>
        </dgm:presLayoutVars>
      </dgm:prSet>
      <dgm:spPr/>
    </dgm:pt>
    <dgm:pt modelId="{6516D581-AC5D-4174-89A4-0B63D339D661}" type="pres">
      <dgm:prSet presAssocID="{CE6BF08F-19F2-446C-BD06-5EE30454294A}" presName="sibTrans" presStyleLbl="sibTrans2D1" presStyleIdx="1" presStyleCnt="3"/>
      <dgm:spPr/>
    </dgm:pt>
    <dgm:pt modelId="{E14417FC-110D-4761-94AD-7994A5AC7603}" type="pres">
      <dgm:prSet presAssocID="{CE6BF08F-19F2-446C-BD06-5EE30454294A}" presName="connTx" presStyleLbl="sibTrans2D1" presStyleIdx="1" presStyleCnt="3"/>
      <dgm:spPr/>
    </dgm:pt>
    <dgm:pt modelId="{1746D0EF-4C6F-4016-9680-BBD18A896888}" type="pres">
      <dgm:prSet presAssocID="{1CA815C8-F200-401A-9FB8-7B48487E821C}" presName="composite" presStyleCnt="0"/>
      <dgm:spPr/>
    </dgm:pt>
    <dgm:pt modelId="{6DF68531-6DC3-4A75-A295-1DCFCE3EB2C5}" type="pres">
      <dgm:prSet presAssocID="{1CA815C8-F200-401A-9FB8-7B48487E821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013BA4-B71A-405A-8727-71FEC056A6B3}" type="pres">
      <dgm:prSet presAssocID="{1CA815C8-F200-401A-9FB8-7B48487E821C}" presName="parSh" presStyleLbl="node1" presStyleIdx="2" presStyleCnt="4"/>
      <dgm:spPr/>
    </dgm:pt>
    <dgm:pt modelId="{27C0FB5C-2E57-4C58-B224-B1F955F86EE3}" type="pres">
      <dgm:prSet presAssocID="{1CA815C8-F200-401A-9FB8-7B48487E821C}" presName="desTx" presStyleLbl="fgAcc1" presStyleIdx="2" presStyleCnt="4">
        <dgm:presLayoutVars>
          <dgm:bulletEnabled val="1"/>
        </dgm:presLayoutVars>
      </dgm:prSet>
      <dgm:spPr/>
    </dgm:pt>
    <dgm:pt modelId="{FC7D8FE1-4B9A-4A04-8F75-57B8DE5DCF89}" type="pres">
      <dgm:prSet presAssocID="{F70ACB4D-9696-40C9-AC02-6B62D9743436}" presName="sibTrans" presStyleLbl="sibTrans2D1" presStyleIdx="2" presStyleCnt="3"/>
      <dgm:spPr/>
    </dgm:pt>
    <dgm:pt modelId="{1555E914-B7A9-4CE4-8A6A-D01D2E5E251E}" type="pres">
      <dgm:prSet presAssocID="{F70ACB4D-9696-40C9-AC02-6B62D9743436}" presName="connTx" presStyleLbl="sibTrans2D1" presStyleIdx="2" presStyleCnt="3"/>
      <dgm:spPr/>
    </dgm:pt>
    <dgm:pt modelId="{53E3AFC9-B639-4EC2-A1F3-3FB185BBF238}" type="pres">
      <dgm:prSet presAssocID="{C671C8E1-E39F-4A93-A42A-72EADC953596}" presName="composite" presStyleCnt="0"/>
      <dgm:spPr/>
    </dgm:pt>
    <dgm:pt modelId="{D9CAA8C2-36FC-4BF4-BB41-8385E4BA5E54}" type="pres">
      <dgm:prSet presAssocID="{C671C8E1-E39F-4A93-A42A-72EADC95359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6C6DB6A-B124-45AC-A9EF-D9722B876521}" type="pres">
      <dgm:prSet presAssocID="{C671C8E1-E39F-4A93-A42A-72EADC953596}" presName="parSh" presStyleLbl="node1" presStyleIdx="3" presStyleCnt="4"/>
      <dgm:spPr/>
    </dgm:pt>
    <dgm:pt modelId="{5701DBED-C440-4534-A06F-94987BADF356}" type="pres">
      <dgm:prSet presAssocID="{C671C8E1-E39F-4A93-A42A-72EADC95359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84C5904-0899-4612-B5ED-B869E31CDC1C}" type="presOf" srcId="{72C4E6E8-55BE-4A8A-8C36-DB2EF72952A1}" destId="{27C0FB5C-2E57-4C58-B224-B1F955F86EE3}" srcOrd="0" destOrd="0" presId="urn:microsoft.com/office/officeart/2005/8/layout/process3"/>
    <dgm:cxn modelId="{3C85330C-7FC4-443C-A525-D6DD0907F0BB}" type="presOf" srcId="{8C34C7B6-D44B-4F37-A716-B2E3A6105566}" destId="{EA8D9C97-93A4-42B7-8EB2-DD536A4DFB39}" srcOrd="1" destOrd="0" presId="urn:microsoft.com/office/officeart/2005/8/layout/process3"/>
    <dgm:cxn modelId="{94EEA617-3564-4528-BBB6-00A4B5EBFC2C}" srcId="{AC6F22BA-525D-44E3-ACC9-608E83D22FBD}" destId="{6633009E-9708-4DE2-84B4-8CF61FDE0FC9}" srcOrd="1" destOrd="0" parTransId="{B9B41BBE-C051-43F3-88F5-746DAE6E237C}" sibTransId="{CE6BF08F-19F2-446C-BD06-5EE30454294A}"/>
    <dgm:cxn modelId="{1BE66E38-3E53-4BA6-83CA-B056CCE746C4}" type="presOf" srcId="{AC6F22BA-525D-44E3-ACC9-608E83D22FBD}" destId="{D0BCA507-BFDD-4A44-B70C-06F52FE06D15}" srcOrd="0" destOrd="0" presId="urn:microsoft.com/office/officeart/2005/8/layout/process3"/>
    <dgm:cxn modelId="{0A774B3C-97B9-4F8C-8871-118A45DD73E8}" type="presOf" srcId="{CE6BF08F-19F2-446C-BD06-5EE30454294A}" destId="{E14417FC-110D-4761-94AD-7994A5AC7603}" srcOrd="1" destOrd="0" presId="urn:microsoft.com/office/officeart/2005/8/layout/process3"/>
    <dgm:cxn modelId="{536ABA40-1922-45C4-930E-99E9DC38C112}" type="presOf" srcId="{1CA815C8-F200-401A-9FB8-7B48487E821C}" destId="{6DF68531-6DC3-4A75-A295-1DCFCE3EB2C5}" srcOrd="0" destOrd="0" presId="urn:microsoft.com/office/officeart/2005/8/layout/process3"/>
    <dgm:cxn modelId="{6560415B-DAA3-4EA3-AAED-C0789806240B}" type="presOf" srcId="{8C34C7B6-D44B-4F37-A716-B2E3A6105566}" destId="{0F195975-0924-43D5-8696-26AC75854628}" srcOrd="0" destOrd="0" presId="urn:microsoft.com/office/officeart/2005/8/layout/process3"/>
    <dgm:cxn modelId="{A0A3105E-364C-4310-8C73-EA61351FDED7}" type="presOf" srcId="{D72A0EE6-A48C-4B88-99E6-10E65CC80F99}" destId="{FB5A7C87-E01B-452F-9B05-590D578E3F1D}" srcOrd="0" destOrd="0" presId="urn:microsoft.com/office/officeart/2005/8/layout/process3"/>
    <dgm:cxn modelId="{311AAB49-F3E6-4EFA-9198-4B8D63C15F89}" type="presOf" srcId="{AC9B6456-D1BE-46B6-B6BD-046EA6EB3995}" destId="{3BA2AD1E-CF34-4311-88F7-7861B6EEA09A}" srcOrd="0" destOrd="0" presId="urn:microsoft.com/office/officeart/2005/8/layout/process3"/>
    <dgm:cxn modelId="{ABFDCA54-C5E6-40CD-9184-1B32D4D79E4A}" type="presOf" srcId="{6633009E-9708-4DE2-84B4-8CF61FDE0FC9}" destId="{32BBB9BA-9A38-43D4-B2EA-5DD2D624F36B}" srcOrd="0" destOrd="0" presId="urn:microsoft.com/office/officeart/2005/8/layout/process3"/>
    <dgm:cxn modelId="{B6222B55-8562-43BA-BBD8-C759DCA31E88}" srcId="{1CA815C8-F200-401A-9FB8-7B48487E821C}" destId="{72C4E6E8-55BE-4A8A-8C36-DB2EF72952A1}" srcOrd="0" destOrd="0" parTransId="{E2AF0C02-84CB-42D8-8D60-31E0A59C7E7E}" sibTransId="{92C35097-BFDC-4E28-987A-753122CE17AE}"/>
    <dgm:cxn modelId="{7A5A1156-2CEB-4601-8B16-16D04F81C344}" srcId="{3E3C353E-75C1-4E88-B827-53E099A14B96}" destId="{AC9B6456-D1BE-46B6-B6BD-046EA6EB3995}" srcOrd="0" destOrd="0" parTransId="{E8AC78B1-B872-4E3D-9171-F29A325E2335}" sibTransId="{BDCAC79D-8B73-4B36-B869-C6E8B29F4E74}"/>
    <dgm:cxn modelId="{A1B77956-40E8-48F6-8F86-722AE9C3817A}" type="presOf" srcId="{1CA815C8-F200-401A-9FB8-7B48487E821C}" destId="{3B013BA4-B71A-405A-8727-71FEC056A6B3}" srcOrd="1" destOrd="0" presId="urn:microsoft.com/office/officeart/2005/8/layout/process3"/>
    <dgm:cxn modelId="{3AF73D81-90F8-42E7-919B-CC11520B6858}" type="presOf" srcId="{6633009E-9708-4DE2-84B4-8CF61FDE0FC9}" destId="{E311B117-8229-4E08-9303-EC2E00EDBEFB}" srcOrd="1" destOrd="0" presId="urn:microsoft.com/office/officeart/2005/8/layout/process3"/>
    <dgm:cxn modelId="{E7CFE982-4E1A-40A0-91C0-51C281ECFB34}" type="presOf" srcId="{3E3C353E-75C1-4E88-B827-53E099A14B96}" destId="{5CC51520-72DD-4D6A-B2AC-1CB71E6D9E2E}" srcOrd="1" destOrd="0" presId="urn:microsoft.com/office/officeart/2005/8/layout/process3"/>
    <dgm:cxn modelId="{D85A6C84-3130-456D-91E6-D54813E1535F}" srcId="{AC6F22BA-525D-44E3-ACC9-608E83D22FBD}" destId="{1CA815C8-F200-401A-9FB8-7B48487E821C}" srcOrd="2" destOrd="0" parTransId="{59F637CA-C15D-438B-9807-C217D3169532}" sibTransId="{F70ACB4D-9696-40C9-AC02-6B62D9743436}"/>
    <dgm:cxn modelId="{B0324087-BCE7-48B1-95AC-BE976DF60765}" srcId="{AC6F22BA-525D-44E3-ACC9-608E83D22FBD}" destId="{C671C8E1-E39F-4A93-A42A-72EADC953596}" srcOrd="3" destOrd="0" parTransId="{DAF255E5-0D5F-4C30-A4D1-05EFDF23F4F3}" sibTransId="{CF305D15-273F-4FE9-A769-B7D7F2C5FBEC}"/>
    <dgm:cxn modelId="{08D09089-E324-4A43-9737-41A3A7E000DC}" type="presOf" srcId="{F70ACB4D-9696-40C9-AC02-6B62D9743436}" destId="{1555E914-B7A9-4CE4-8A6A-D01D2E5E251E}" srcOrd="1" destOrd="0" presId="urn:microsoft.com/office/officeart/2005/8/layout/process3"/>
    <dgm:cxn modelId="{C499ED94-EC53-4DF9-8124-47D023DF7EF6}" type="presOf" srcId="{CE6BF08F-19F2-446C-BD06-5EE30454294A}" destId="{6516D581-AC5D-4174-89A4-0B63D339D661}" srcOrd="0" destOrd="0" presId="urn:microsoft.com/office/officeart/2005/8/layout/process3"/>
    <dgm:cxn modelId="{B75BCBAC-D801-4D12-8A2A-68A573429991}" type="presOf" srcId="{C671C8E1-E39F-4A93-A42A-72EADC953596}" destId="{D9CAA8C2-36FC-4BF4-BB41-8385E4BA5E54}" srcOrd="0" destOrd="0" presId="urn:microsoft.com/office/officeart/2005/8/layout/process3"/>
    <dgm:cxn modelId="{26194BCE-F0C8-47C5-80B5-4A15DBDF4C01}" srcId="{C671C8E1-E39F-4A93-A42A-72EADC953596}" destId="{5D4C9651-203C-4B4B-ACE7-0BB5B3812D89}" srcOrd="0" destOrd="0" parTransId="{571BF306-FDD0-4C6C-AA41-6F669F02D744}" sibTransId="{859A409C-0ABB-4B74-84DC-2EB17E771153}"/>
    <dgm:cxn modelId="{9C1321D2-EC98-4EFE-8A03-C6ACFA697C58}" type="presOf" srcId="{C671C8E1-E39F-4A93-A42A-72EADC953596}" destId="{26C6DB6A-B124-45AC-A9EF-D9722B876521}" srcOrd="1" destOrd="0" presId="urn:microsoft.com/office/officeart/2005/8/layout/process3"/>
    <dgm:cxn modelId="{A522E6DA-716C-41F1-840D-7655304CB726}" type="presOf" srcId="{3E3C353E-75C1-4E88-B827-53E099A14B96}" destId="{E4763540-A955-4CEC-829C-D900C246C764}" srcOrd="0" destOrd="0" presId="urn:microsoft.com/office/officeart/2005/8/layout/process3"/>
    <dgm:cxn modelId="{566B5CDC-3B9B-4738-A848-52D31CC00979}" srcId="{AC6F22BA-525D-44E3-ACC9-608E83D22FBD}" destId="{3E3C353E-75C1-4E88-B827-53E099A14B96}" srcOrd="0" destOrd="0" parTransId="{017BCB0E-EC75-451D-93AC-ECB4E184A402}" sibTransId="{8C34C7B6-D44B-4F37-A716-B2E3A6105566}"/>
    <dgm:cxn modelId="{E5BAABDD-2C5A-47CD-A8E1-C091F0539849}" type="presOf" srcId="{F70ACB4D-9696-40C9-AC02-6B62D9743436}" destId="{FC7D8FE1-4B9A-4A04-8F75-57B8DE5DCF89}" srcOrd="0" destOrd="0" presId="urn:microsoft.com/office/officeart/2005/8/layout/process3"/>
    <dgm:cxn modelId="{9DDCF3E5-4105-4036-8F2E-D5E64125BFB6}" type="presOf" srcId="{5D4C9651-203C-4B4B-ACE7-0BB5B3812D89}" destId="{5701DBED-C440-4534-A06F-94987BADF356}" srcOrd="0" destOrd="0" presId="urn:microsoft.com/office/officeart/2005/8/layout/process3"/>
    <dgm:cxn modelId="{02C844F0-A715-41DB-9E3E-4EA0C3AC0093}" srcId="{6633009E-9708-4DE2-84B4-8CF61FDE0FC9}" destId="{D72A0EE6-A48C-4B88-99E6-10E65CC80F99}" srcOrd="0" destOrd="0" parTransId="{DAF44284-0E9A-4BED-AA17-FB7FFEEF3014}" sibTransId="{4880DF99-01C8-484A-B5B1-1D013A3534D0}"/>
    <dgm:cxn modelId="{A2FBA529-B851-4FD9-92C1-517F481D272F}" type="presParOf" srcId="{D0BCA507-BFDD-4A44-B70C-06F52FE06D15}" destId="{66A105A9-9563-417C-AAE0-7100B7AD79B7}" srcOrd="0" destOrd="0" presId="urn:microsoft.com/office/officeart/2005/8/layout/process3"/>
    <dgm:cxn modelId="{71651E0C-B320-46E6-AE30-AD17073FC119}" type="presParOf" srcId="{66A105A9-9563-417C-AAE0-7100B7AD79B7}" destId="{E4763540-A955-4CEC-829C-D900C246C764}" srcOrd="0" destOrd="0" presId="urn:microsoft.com/office/officeart/2005/8/layout/process3"/>
    <dgm:cxn modelId="{B63A7A66-DC76-4EBA-AC35-753FFBABCBBC}" type="presParOf" srcId="{66A105A9-9563-417C-AAE0-7100B7AD79B7}" destId="{5CC51520-72DD-4D6A-B2AC-1CB71E6D9E2E}" srcOrd="1" destOrd="0" presId="urn:microsoft.com/office/officeart/2005/8/layout/process3"/>
    <dgm:cxn modelId="{DE3A687B-9C4E-4989-9DA6-AE98B1A50B59}" type="presParOf" srcId="{66A105A9-9563-417C-AAE0-7100B7AD79B7}" destId="{3BA2AD1E-CF34-4311-88F7-7861B6EEA09A}" srcOrd="2" destOrd="0" presId="urn:microsoft.com/office/officeart/2005/8/layout/process3"/>
    <dgm:cxn modelId="{55BEE0B6-9348-4DA2-9F61-D4D578EC38AA}" type="presParOf" srcId="{D0BCA507-BFDD-4A44-B70C-06F52FE06D15}" destId="{0F195975-0924-43D5-8696-26AC75854628}" srcOrd="1" destOrd="0" presId="urn:microsoft.com/office/officeart/2005/8/layout/process3"/>
    <dgm:cxn modelId="{9C3D191E-6751-4450-956D-5CB80B32C9E9}" type="presParOf" srcId="{0F195975-0924-43D5-8696-26AC75854628}" destId="{EA8D9C97-93A4-42B7-8EB2-DD536A4DFB39}" srcOrd="0" destOrd="0" presId="urn:microsoft.com/office/officeart/2005/8/layout/process3"/>
    <dgm:cxn modelId="{188F8A33-B4BC-4252-8D47-B355648B552F}" type="presParOf" srcId="{D0BCA507-BFDD-4A44-B70C-06F52FE06D15}" destId="{04940EE8-956B-4974-A341-0F7BB43ECB9A}" srcOrd="2" destOrd="0" presId="urn:microsoft.com/office/officeart/2005/8/layout/process3"/>
    <dgm:cxn modelId="{95827845-5A13-4764-B9B6-7549ED51E8DD}" type="presParOf" srcId="{04940EE8-956B-4974-A341-0F7BB43ECB9A}" destId="{32BBB9BA-9A38-43D4-B2EA-5DD2D624F36B}" srcOrd="0" destOrd="0" presId="urn:microsoft.com/office/officeart/2005/8/layout/process3"/>
    <dgm:cxn modelId="{4987731B-6390-4DF4-97CB-39596F03AA0F}" type="presParOf" srcId="{04940EE8-956B-4974-A341-0F7BB43ECB9A}" destId="{E311B117-8229-4E08-9303-EC2E00EDBEFB}" srcOrd="1" destOrd="0" presId="urn:microsoft.com/office/officeart/2005/8/layout/process3"/>
    <dgm:cxn modelId="{7B670C53-947E-48B3-A7E0-5123E40E44EB}" type="presParOf" srcId="{04940EE8-956B-4974-A341-0F7BB43ECB9A}" destId="{FB5A7C87-E01B-452F-9B05-590D578E3F1D}" srcOrd="2" destOrd="0" presId="urn:microsoft.com/office/officeart/2005/8/layout/process3"/>
    <dgm:cxn modelId="{442E411B-7EA0-4ADD-85FA-CFF37B500B6E}" type="presParOf" srcId="{D0BCA507-BFDD-4A44-B70C-06F52FE06D15}" destId="{6516D581-AC5D-4174-89A4-0B63D339D661}" srcOrd="3" destOrd="0" presId="urn:microsoft.com/office/officeart/2005/8/layout/process3"/>
    <dgm:cxn modelId="{3E9DA612-1644-4162-A09C-F646F398B96E}" type="presParOf" srcId="{6516D581-AC5D-4174-89A4-0B63D339D661}" destId="{E14417FC-110D-4761-94AD-7994A5AC7603}" srcOrd="0" destOrd="0" presId="urn:microsoft.com/office/officeart/2005/8/layout/process3"/>
    <dgm:cxn modelId="{C067347E-F462-412C-94AA-FA010F8CEB1E}" type="presParOf" srcId="{D0BCA507-BFDD-4A44-B70C-06F52FE06D15}" destId="{1746D0EF-4C6F-4016-9680-BBD18A896888}" srcOrd="4" destOrd="0" presId="urn:microsoft.com/office/officeart/2005/8/layout/process3"/>
    <dgm:cxn modelId="{9711C677-FA4D-41F0-9586-FE6F9EFA83DB}" type="presParOf" srcId="{1746D0EF-4C6F-4016-9680-BBD18A896888}" destId="{6DF68531-6DC3-4A75-A295-1DCFCE3EB2C5}" srcOrd="0" destOrd="0" presId="urn:microsoft.com/office/officeart/2005/8/layout/process3"/>
    <dgm:cxn modelId="{5884B17D-6C83-4E56-891E-DB6468FF1CB0}" type="presParOf" srcId="{1746D0EF-4C6F-4016-9680-BBD18A896888}" destId="{3B013BA4-B71A-405A-8727-71FEC056A6B3}" srcOrd="1" destOrd="0" presId="urn:microsoft.com/office/officeart/2005/8/layout/process3"/>
    <dgm:cxn modelId="{1D11CA50-BFEE-49C6-A431-B8139C660DF3}" type="presParOf" srcId="{1746D0EF-4C6F-4016-9680-BBD18A896888}" destId="{27C0FB5C-2E57-4C58-B224-B1F955F86EE3}" srcOrd="2" destOrd="0" presId="urn:microsoft.com/office/officeart/2005/8/layout/process3"/>
    <dgm:cxn modelId="{2771B5A8-BEEB-4A39-BDA0-AB55640F5D16}" type="presParOf" srcId="{D0BCA507-BFDD-4A44-B70C-06F52FE06D15}" destId="{FC7D8FE1-4B9A-4A04-8F75-57B8DE5DCF89}" srcOrd="5" destOrd="0" presId="urn:microsoft.com/office/officeart/2005/8/layout/process3"/>
    <dgm:cxn modelId="{720FEF76-C61C-45CA-8BAD-6E8F818F62CE}" type="presParOf" srcId="{FC7D8FE1-4B9A-4A04-8F75-57B8DE5DCF89}" destId="{1555E914-B7A9-4CE4-8A6A-D01D2E5E251E}" srcOrd="0" destOrd="0" presId="urn:microsoft.com/office/officeart/2005/8/layout/process3"/>
    <dgm:cxn modelId="{07CBC496-D62E-40C0-9747-878199736A64}" type="presParOf" srcId="{D0BCA507-BFDD-4A44-B70C-06F52FE06D15}" destId="{53E3AFC9-B639-4EC2-A1F3-3FB185BBF238}" srcOrd="6" destOrd="0" presId="urn:microsoft.com/office/officeart/2005/8/layout/process3"/>
    <dgm:cxn modelId="{201A15FC-5BC2-4466-B95D-402668FF44DB}" type="presParOf" srcId="{53E3AFC9-B639-4EC2-A1F3-3FB185BBF238}" destId="{D9CAA8C2-36FC-4BF4-BB41-8385E4BA5E54}" srcOrd="0" destOrd="0" presId="urn:microsoft.com/office/officeart/2005/8/layout/process3"/>
    <dgm:cxn modelId="{464DEFB5-E18E-468A-A656-30139E3FE7C3}" type="presParOf" srcId="{53E3AFC9-B639-4EC2-A1F3-3FB185BBF238}" destId="{26C6DB6A-B124-45AC-A9EF-D9722B876521}" srcOrd="1" destOrd="0" presId="urn:microsoft.com/office/officeart/2005/8/layout/process3"/>
    <dgm:cxn modelId="{5D5059F6-CDF8-4840-B9E9-971E431CD008}" type="presParOf" srcId="{53E3AFC9-B639-4EC2-A1F3-3FB185BBF238}" destId="{5701DBED-C440-4534-A06F-94987BADF3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EFA446-9F47-40FA-BA3E-D9694C404A2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43DEABE-B158-4B71-A3F7-54596D2F5DAD}">
      <dgm:prSet phldrT="[Texto]" custT="1"/>
      <dgm:spPr/>
      <dgm:t>
        <a:bodyPr/>
        <a:lstStyle/>
        <a:p>
          <a:pPr algn="l"/>
          <a:r>
            <a:rPr lang="pt-BR" sz="2400" b="1" dirty="0"/>
            <a:t>Dilatação dos prazos de aderência ao NMLSB</a:t>
          </a:r>
        </a:p>
      </dgm:t>
    </dgm:pt>
    <dgm:pt modelId="{52D7D317-7DBF-4016-A1D9-F02F0E119928}" type="parTrans" cxnId="{27C768E1-7621-4EF8-9E74-F9B5C78574A3}">
      <dgm:prSet/>
      <dgm:spPr/>
      <dgm:t>
        <a:bodyPr/>
        <a:lstStyle/>
        <a:p>
          <a:pPr algn="ctr"/>
          <a:endParaRPr lang="pt-BR" sz="2400"/>
        </a:p>
      </dgm:t>
    </dgm:pt>
    <dgm:pt modelId="{EED9B04D-3234-414F-B12A-B014B4FA495F}" type="sibTrans" cxnId="{27C768E1-7621-4EF8-9E74-F9B5C78574A3}">
      <dgm:prSet/>
      <dgm:spPr/>
      <dgm:t>
        <a:bodyPr/>
        <a:lstStyle/>
        <a:p>
          <a:pPr algn="ctr"/>
          <a:endParaRPr lang="pt-BR" sz="2400"/>
        </a:p>
      </dgm:t>
    </dgm:pt>
    <dgm:pt modelId="{DCBDCC87-05F2-4A17-B24B-1F3792723962}" type="pres">
      <dgm:prSet presAssocID="{66EFA446-9F47-40FA-BA3E-D9694C404A24}" presName="linear" presStyleCnt="0">
        <dgm:presLayoutVars>
          <dgm:animLvl val="lvl"/>
          <dgm:resizeHandles val="exact"/>
        </dgm:presLayoutVars>
      </dgm:prSet>
      <dgm:spPr/>
    </dgm:pt>
    <dgm:pt modelId="{05C6EA76-CF0B-4F2D-B3F1-97DD1D77D773}" type="pres">
      <dgm:prSet presAssocID="{843DEABE-B158-4B71-A3F7-54596D2F5DAD}" presName="parentText" presStyleLbl="node1" presStyleIdx="0" presStyleCnt="1" custLinFactNeighborX="0" custLinFactNeighborY="-36195">
        <dgm:presLayoutVars>
          <dgm:chMax val="0"/>
          <dgm:bulletEnabled val="1"/>
        </dgm:presLayoutVars>
      </dgm:prSet>
      <dgm:spPr/>
    </dgm:pt>
  </dgm:ptLst>
  <dgm:cxnLst>
    <dgm:cxn modelId="{7E1A9A18-819F-45D5-BCD8-E48A1E82C3BD}" type="presOf" srcId="{843DEABE-B158-4B71-A3F7-54596D2F5DAD}" destId="{05C6EA76-CF0B-4F2D-B3F1-97DD1D77D773}" srcOrd="0" destOrd="0" presId="urn:microsoft.com/office/officeart/2005/8/layout/vList2"/>
    <dgm:cxn modelId="{3DDF8737-C922-4EF9-A557-4D65FF9D6090}" type="presOf" srcId="{66EFA446-9F47-40FA-BA3E-D9694C404A24}" destId="{DCBDCC87-05F2-4A17-B24B-1F3792723962}" srcOrd="0" destOrd="0" presId="urn:microsoft.com/office/officeart/2005/8/layout/vList2"/>
    <dgm:cxn modelId="{27C768E1-7621-4EF8-9E74-F9B5C78574A3}" srcId="{66EFA446-9F47-40FA-BA3E-D9694C404A24}" destId="{843DEABE-B158-4B71-A3F7-54596D2F5DAD}" srcOrd="0" destOrd="0" parTransId="{52D7D317-7DBF-4016-A1D9-F02F0E119928}" sibTransId="{EED9B04D-3234-414F-B12A-B014B4FA495F}"/>
    <dgm:cxn modelId="{D833F6EC-3AAB-40DA-8CDC-ED7FD279F50A}" type="presParOf" srcId="{DCBDCC87-05F2-4A17-B24B-1F3792723962}" destId="{05C6EA76-CF0B-4F2D-B3F1-97DD1D77D7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BAB97B-2110-4DFE-9C83-75F68297E495}" type="doc">
      <dgm:prSet loTypeId="urn:microsoft.com/office/officeart/2005/8/layout/hierarchy3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D416B9F-ED8B-4409-B6BE-5C2FCAE32E4E}">
      <dgm:prSet phldrT="[Texto]"/>
      <dgm:spPr/>
      <dgm:t>
        <a:bodyPr/>
        <a:lstStyle/>
        <a:p>
          <a:r>
            <a:rPr lang="pt-BR" dirty="0"/>
            <a:t>Financiamento</a:t>
          </a:r>
        </a:p>
      </dgm:t>
    </dgm:pt>
    <dgm:pt modelId="{C5008FC4-1BBF-48C8-B7E3-2937735B0C8E}" type="parTrans" cxnId="{07E5D0BA-E5B5-458F-B512-6D4863586F6E}">
      <dgm:prSet/>
      <dgm:spPr/>
      <dgm:t>
        <a:bodyPr/>
        <a:lstStyle/>
        <a:p>
          <a:endParaRPr lang="pt-BR"/>
        </a:p>
      </dgm:t>
    </dgm:pt>
    <dgm:pt modelId="{25CC5279-2BCA-4DFC-BA03-DFE31742EF3A}" type="sibTrans" cxnId="{07E5D0BA-E5B5-458F-B512-6D4863586F6E}">
      <dgm:prSet/>
      <dgm:spPr/>
      <dgm:t>
        <a:bodyPr/>
        <a:lstStyle/>
        <a:p>
          <a:endParaRPr lang="pt-BR"/>
        </a:p>
      </dgm:t>
    </dgm:pt>
    <dgm:pt modelId="{2283EE99-A5C7-4BD7-BC3C-2AC2616CC132}">
      <dgm:prSet phldrT="[Texto]"/>
      <dgm:spPr/>
      <dgm:t>
        <a:bodyPr/>
        <a:lstStyle/>
        <a:p>
          <a:r>
            <a:rPr lang="pt-BR" dirty="0"/>
            <a:t>Condicionantes são verificados pelo principal AF (Caixa)</a:t>
          </a:r>
        </a:p>
      </dgm:t>
    </dgm:pt>
    <dgm:pt modelId="{949B57E2-8242-47DE-8000-291A50331BB4}" type="parTrans" cxnId="{F060B08C-0362-4E58-8A01-7BD0667CDCD7}">
      <dgm:prSet/>
      <dgm:spPr/>
      <dgm:t>
        <a:bodyPr/>
        <a:lstStyle/>
        <a:p>
          <a:endParaRPr lang="pt-BR"/>
        </a:p>
      </dgm:t>
    </dgm:pt>
    <dgm:pt modelId="{9434A2A1-6440-4D6D-8DF6-97430E334584}" type="sibTrans" cxnId="{F060B08C-0362-4E58-8A01-7BD0667CDCD7}">
      <dgm:prSet/>
      <dgm:spPr/>
      <dgm:t>
        <a:bodyPr/>
        <a:lstStyle/>
        <a:p>
          <a:endParaRPr lang="pt-BR"/>
        </a:p>
      </dgm:t>
    </dgm:pt>
    <dgm:pt modelId="{FF5EFCDA-7F9E-4B39-99F8-7B2347477E8D}">
      <dgm:prSet phldrT="[Texto]"/>
      <dgm:spPr/>
      <dgm:t>
        <a:bodyPr/>
        <a:lstStyle/>
        <a:p>
          <a:r>
            <a:rPr lang="pt-BR" dirty="0"/>
            <a:t>Aferição precede a celebração do contrato</a:t>
          </a:r>
        </a:p>
      </dgm:t>
    </dgm:pt>
    <dgm:pt modelId="{11B2DE18-A2B2-4EB4-9391-A8FC8D646CF1}" type="parTrans" cxnId="{D109AF65-8D7A-4FC2-86A9-FD8EBFF465E3}">
      <dgm:prSet/>
      <dgm:spPr/>
      <dgm:t>
        <a:bodyPr/>
        <a:lstStyle/>
        <a:p>
          <a:endParaRPr lang="pt-BR"/>
        </a:p>
      </dgm:t>
    </dgm:pt>
    <dgm:pt modelId="{38C73B5C-D414-43EB-83EE-37B9B1A0FA90}" type="sibTrans" cxnId="{D109AF65-8D7A-4FC2-86A9-FD8EBFF465E3}">
      <dgm:prSet/>
      <dgm:spPr/>
      <dgm:t>
        <a:bodyPr/>
        <a:lstStyle/>
        <a:p>
          <a:endParaRPr lang="pt-BR"/>
        </a:p>
      </dgm:t>
    </dgm:pt>
    <dgm:pt modelId="{4686622D-C72A-45BA-9F0D-EF36425C1606}">
      <dgm:prSet phldrT="[Texto]"/>
      <dgm:spPr/>
      <dgm:t>
        <a:bodyPr/>
        <a:lstStyle/>
        <a:p>
          <a:r>
            <a:rPr lang="pt-BR" dirty="0"/>
            <a:t>OGU</a:t>
          </a:r>
        </a:p>
      </dgm:t>
    </dgm:pt>
    <dgm:pt modelId="{E33F1BBE-7D7E-471D-889F-415CB0AD51DE}" type="parTrans" cxnId="{81AD4710-0192-4829-BC8C-99A327D0A0C1}">
      <dgm:prSet/>
      <dgm:spPr/>
      <dgm:t>
        <a:bodyPr/>
        <a:lstStyle/>
        <a:p>
          <a:endParaRPr lang="pt-BR"/>
        </a:p>
      </dgm:t>
    </dgm:pt>
    <dgm:pt modelId="{0A3D37C4-92DF-4996-8C63-231C25809DD9}" type="sibTrans" cxnId="{81AD4710-0192-4829-BC8C-99A327D0A0C1}">
      <dgm:prSet/>
      <dgm:spPr/>
      <dgm:t>
        <a:bodyPr/>
        <a:lstStyle/>
        <a:p>
          <a:endParaRPr lang="pt-BR"/>
        </a:p>
      </dgm:t>
    </dgm:pt>
    <dgm:pt modelId="{AE023483-8D81-4A12-87BF-E8FEA5C8103D}">
      <dgm:prSet phldrT="[Texto]"/>
      <dgm:spPr/>
      <dgm:t>
        <a:bodyPr/>
        <a:lstStyle/>
        <a:p>
          <a:r>
            <a:rPr lang="pt-BR" dirty="0"/>
            <a:t>Não há regramentos para aferição dos condicionantes</a:t>
          </a:r>
        </a:p>
      </dgm:t>
    </dgm:pt>
    <dgm:pt modelId="{309C5623-863F-4961-ACD4-0BD55AF52502}" type="parTrans" cxnId="{BFF7235A-2E28-4996-9EE5-30C8BE276E46}">
      <dgm:prSet/>
      <dgm:spPr/>
      <dgm:t>
        <a:bodyPr/>
        <a:lstStyle/>
        <a:p>
          <a:endParaRPr lang="pt-BR"/>
        </a:p>
      </dgm:t>
    </dgm:pt>
    <dgm:pt modelId="{9E48BE06-4A9A-404A-8C47-E8446D6924B7}" type="sibTrans" cxnId="{BFF7235A-2E28-4996-9EE5-30C8BE276E46}">
      <dgm:prSet/>
      <dgm:spPr/>
      <dgm:t>
        <a:bodyPr/>
        <a:lstStyle/>
        <a:p>
          <a:endParaRPr lang="pt-BR"/>
        </a:p>
      </dgm:t>
    </dgm:pt>
    <dgm:pt modelId="{E9B918A7-AC1A-4259-BBBE-736DEDB9066D}">
      <dgm:prSet phldrT="[Texto]"/>
      <dgm:spPr/>
      <dgm:t>
        <a:bodyPr/>
        <a:lstStyle/>
        <a:p>
          <a:r>
            <a:rPr lang="pt-BR" dirty="0"/>
            <a:t>Entendimento de que devem ser aferidos para primeiro desembolso</a:t>
          </a:r>
        </a:p>
      </dgm:t>
    </dgm:pt>
    <dgm:pt modelId="{12BD7181-B993-4B85-A0A4-1748B5853EB1}" type="parTrans" cxnId="{A5AAA9A8-606D-411A-8BCB-829786B3CAA7}">
      <dgm:prSet/>
      <dgm:spPr/>
      <dgm:t>
        <a:bodyPr/>
        <a:lstStyle/>
        <a:p>
          <a:endParaRPr lang="pt-BR"/>
        </a:p>
      </dgm:t>
    </dgm:pt>
    <dgm:pt modelId="{56732729-0E9A-4B6A-A604-1021667EA910}" type="sibTrans" cxnId="{A5AAA9A8-606D-411A-8BCB-829786B3CAA7}">
      <dgm:prSet/>
      <dgm:spPr/>
      <dgm:t>
        <a:bodyPr/>
        <a:lstStyle/>
        <a:p>
          <a:endParaRPr lang="pt-BR"/>
        </a:p>
      </dgm:t>
    </dgm:pt>
    <dgm:pt modelId="{66F87CE7-E955-4FEB-B1B6-CF48E8970287}" type="pres">
      <dgm:prSet presAssocID="{6CBAB97B-2110-4DFE-9C83-75F68297E4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6152B9-C749-46AA-A835-5744EA35B86C}" type="pres">
      <dgm:prSet presAssocID="{9D416B9F-ED8B-4409-B6BE-5C2FCAE32E4E}" presName="root" presStyleCnt="0"/>
      <dgm:spPr/>
    </dgm:pt>
    <dgm:pt modelId="{48508457-319B-4476-9D23-67CCE9BCFA85}" type="pres">
      <dgm:prSet presAssocID="{9D416B9F-ED8B-4409-B6BE-5C2FCAE32E4E}" presName="rootComposite" presStyleCnt="0"/>
      <dgm:spPr/>
    </dgm:pt>
    <dgm:pt modelId="{B414DF33-7413-4A04-9E7A-1679249A5942}" type="pres">
      <dgm:prSet presAssocID="{9D416B9F-ED8B-4409-B6BE-5C2FCAE32E4E}" presName="rootText" presStyleLbl="node1" presStyleIdx="0" presStyleCnt="2"/>
      <dgm:spPr/>
    </dgm:pt>
    <dgm:pt modelId="{8E605813-8AB8-42D0-85B7-83EEB814794E}" type="pres">
      <dgm:prSet presAssocID="{9D416B9F-ED8B-4409-B6BE-5C2FCAE32E4E}" presName="rootConnector" presStyleLbl="node1" presStyleIdx="0" presStyleCnt="2"/>
      <dgm:spPr/>
    </dgm:pt>
    <dgm:pt modelId="{DC6D14C8-BCD9-40F3-91D5-42DC3E11AD3F}" type="pres">
      <dgm:prSet presAssocID="{9D416B9F-ED8B-4409-B6BE-5C2FCAE32E4E}" presName="childShape" presStyleCnt="0"/>
      <dgm:spPr/>
    </dgm:pt>
    <dgm:pt modelId="{706A3B38-2ACA-412B-B2A6-FF7D80E12297}" type="pres">
      <dgm:prSet presAssocID="{949B57E2-8242-47DE-8000-291A50331BB4}" presName="Name13" presStyleLbl="parChTrans1D2" presStyleIdx="0" presStyleCnt="4"/>
      <dgm:spPr/>
    </dgm:pt>
    <dgm:pt modelId="{AB77D82C-48C2-4976-81DA-EC7497F7E9B5}" type="pres">
      <dgm:prSet presAssocID="{2283EE99-A5C7-4BD7-BC3C-2AC2616CC132}" presName="childText" presStyleLbl="bgAcc1" presStyleIdx="0" presStyleCnt="4">
        <dgm:presLayoutVars>
          <dgm:bulletEnabled val="1"/>
        </dgm:presLayoutVars>
      </dgm:prSet>
      <dgm:spPr/>
    </dgm:pt>
    <dgm:pt modelId="{F548070D-2886-4510-987A-83B1C77EDF91}" type="pres">
      <dgm:prSet presAssocID="{11B2DE18-A2B2-4EB4-9391-A8FC8D646CF1}" presName="Name13" presStyleLbl="parChTrans1D2" presStyleIdx="1" presStyleCnt="4"/>
      <dgm:spPr/>
    </dgm:pt>
    <dgm:pt modelId="{29827BD0-1C95-4E13-B4C3-819D2CD8E61D}" type="pres">
      <dgm:prSet presAssocID="{FF5EFCDA-7F9E-4B39-99F8-7B2347477E8D}" presName="childText" presStyleLbl="bgAcc1" presStyleIdx="1" presStyleCnt="4">
        <dgm:presLayoutVars>
          <dgm:bulletEnabled val="1"/>
        </dgm:presLayoutVars>
      </dgm:prSet>
      <dgm:spPr/>
    </dgm:pt>
    <dgm:pt modelId="{3BE08EB9-5F3F-46C2-B178-19E0418766EE}" type="pres">
      <dgm:prSet presAssocID="{4686622D-C72A-45BA-9F0D-EF36425C1606}" presName="root" presStyleCnt="0"/>
      <dgm:spPr/>
    </dgm:pt>
    <dgm:pt modelId="{42467BD9-EDFE-4E46-8C29-335789F12995}" type="pres">
      <dgm:prSet presAssocID="{4686622D-C72A-45BA-9F0D-EF36425C1606}" presName="rootComposite" presStyleCnt="0"/>
      <dgm:spPr/>
    </dgm:pt>
    <dgm:pt modelId="{492FBCE0-1591-4B1D-B03B-FEF133395CB1}" type="pres">
      <dgm:prSet presAssocID="{4686622D-C72A-45BA-9F0D-EF36425C1606}" presName="rootText" presStyleLbl="node1" presStyleIdx="1" presStyleCnt="2"/>
      <dgm:spPr/>
    </dgm:pt>
    <dgm:pt modelId="{70B57593-6F13-4BFB-A620-2E78BD1BB22D}" type="pres">
      <dgm:prSet presAssocID="{4686622D-C72A-45BA-9F0D-EF36425C1606}" presName="rootConnector" presStyleLbl="node1" presStyleIdx="1" presStyleCnt="2"/>
      <dgm:spPr/>
    </dgm:pt>
    <dgm:pt modelId="{310E3413-1126-4CAA-9D59-0324A345D69A}" type="pres">
      <dgm:prSet presAssocID="{4686622D-C72A-45BA-9F0D-EF36425C1606}" presName="childShape" presStyleCnt="0"/>
      <dgm:spPr/>
    </dgm:pt>
    <dgm:pt modelId="{BE929FA7-F264-4A24-A862-4CD3F20754D8}" type="pres">
      <dgm:prSet presAssocID="{309C5623-863F-4961-ACD4-0BD55AF52502}" presName="Name13" presStyleLbl="parChTrans1D2" presStyleIdx="2" presStyleCnt="4"/>
      <dgm:spPr/>
    </dgm:pt>
    <dgm:pt modelId="{62DE2631-39D3-4F83-96E6-92FE147230FF}" type="pres">
      <dgm:prSet presAssocID="{AE023483-8D81-4A12-87BF-E8FEA5C8103D}" presName="childText" presStyleLbl="bgAcc1" presStyleIdx="2" presStyleCnt="4">
        <dgm:presLayoutVars>
          <dgm:bulletEnabled val="1"/>
        </dgm:presLayoutVars>
      </dgm:prSet>
      <dgm:spPr/>
    </dgm:pt>
    <dgm:pt modelId="{DA01507F-59F5-4645-82D7-753CA4B487B8}" type="pres">
      <dgm:prSet presAssocID="{12BD7181-B993-4B85-A0A4-1748B5853EB1}" presName="Name13" presStyleLbl="parChTrans1D2" presStyleIdx="3" presStyleCnt="4"/>
      <dgm:spPr/>
    </dgm:pt>
    <dgm:pt modelId="{902A0FED-0405-4079-87C5-85100A093CF3}" type="pres">
      <dgm:prSet presAssocID="{E9B918A7-AC1A-4259-BBBE-736DEDB9066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1AD4710-0192-4829-BC8C-99A327D0A0C1}" srcId="{6CBAB97B-2110-4DFE-9C83-75F68297E495}" destId="{4686622D-C72A-45BA-9F0D-EF36425C1606}" srcOrd="1" destOrd="0" parTransId="{E33F1BBE-7D7E-471D-889F-415CB0AD51DE}" sibTransId="{0A3D37C4-92DF-4996-8C63-231C25809DD9}"/>
    <dgm:cxn modelId="{DF22F712-720B-460C-8759-D945EEADB134}" type="presOf" srcId="{E9B918A7-AC1A-4259-BBBE-736DEDB9066D}" destId="{902A0FED-0405-4079-87C5-85100A093CF3}" srcOrd="0" destOrd="0" presId="urn:microsoft.com/office/officeart/2005/8/layout/hierarchy3"/>
    <dgm:cxn modelId="{68D66916-1E9A-4FFC-9058-9BFD1708B3E5}" type="presOf" srcId="{2283EE99-A5C7-4BD7-BC3C-2AC2616CC132}" destId="{AB77D82C-48C2-4976-81DA-EC7497F7E9B5}" srcOrd="0" destOrd="0" presId="urn:microsoft.com/office/officeart/2005/8/layout/hierarchy3"/>
    <dgm:cxn modelId="{F45CDF2E-0169-43D7-BD30-AD11CA54F6BA}" type="presOf" srcId="{9D416B9F-ED8B-4409-B6BE-5C2FCAE32E4E}" destId="{8E605813-8AB8-42D0-85B7-83EEB814794E}" srcOrd="1" destOrd="0" presId="urn:microsoft.com/office/officeart/2005/8/layout/hierarchy3"/>
    <dgm:cxn modelId="{82B13C33-E53F-47D7-B6F5-82919452956C}" type="presOf" srcId="{12BD7181-B993-4B85-A0A4-1748B5853EB1}" destId="{DA01507F-59F5-4645-82D7-753CA4B487B8}" srcOrd="0" destOrd="0" presId="urn:microsoft.com/office/officeart/2005/8/layout/hierarchy3"/>
    <dgm:cxn modelId="{0D55A934-B479-4601-AF20-73B794CA8A8B}" type="presOf" srcId="{4686622D-C72A-45BA-9F0D-EF36425C1606}" destId="{70B57593-6F13-4BFB-A620-2E78BD1BB22D}" srcOrd="1" destOrd="0" presId="urn:microsoft.com/office/officeart/2005/8/layout/hierarchy3"/>
    <dgm:cxn modelId="{B5C75861-E052-44EE-9A77-9072B4033343}" type="presOf" srcId="{309C5623-863F-4961-ACD4-0BD55AF52502}" destId="{BE929FA7-F264-4A24-A862-4CD3F20754D8}" srcOrd="0" destOrd="0" presId="urn:microsoft.com/office/officeart/2005/8/layout/hierarchy3"/>
    <dgm:cxn modelId="{DF119C44-D2FC-4C4D-A98A-92B47E6B4511}" type="presOf" srcId="{4686622D-C72A-45BA-9F0D-EF36425C1606}" destId="{492FBCE0-1591-4B1D-B03B-FEF133395CB1}" srcOrd="0" destOrd="0" presId="urn:microsoft.com/office/officeart/2005/8/layout/hierarchy3"/>
    <dgm:cxn modelId="{D109AF65-8D7A-4FC2-86A9-FD8EBFF465E3}" srcId="{9D416B9F-ED8B-4409-B6BE-5C2FCAE32E4E}" destId="{FF5EFCDA-7F9E-4B39-99F8-7B2347477E8D}" srcOrd="1" destOrd="0" parTransId="{11B2DE18-A2B2-4EB4-9391-A8FC8D646CF1}" sibTransId="{38C73B5C-D414-43EB-83EE-37B9B1A0FA90}"/>
    <dgm:cxn modelId="{F936204E-95E5-443D-84A4-82C3EBF27C74}" type="presOf" srcId="{949B57E2-8242-47DE-8000-291A50331BB4}" destId="{706A3B38-2ACA-412B-B2A6-FF7D80E12297}" srcOrd="0" destOrd="0" presId="urn:microsoft.com/office/officeart/2005/8/layout/hierarchy3"/>
    <dgm:cxn modelId="{BFF7235A-2E28-4996-9EE5-30C8BE276E46}" srcId="{4686622D-C72A-45BA-9F0D-EF36425C1606}" destId="{AE023483-8D81-4A12-87BF-E8FEA5C8103D}" srcOrd="0" destOrd="0" parTransId="{309C5623-863F-4961-ACD4-0BD55AF52502}" sibTransId="{9E48BE06-4A9A-404A-8C47-E8446D6924B7}"/>
    <dgm:cxn modelId="{BAF4E38B-5522-41D1-B025-F6DC1FE9A37F}" type="presOf" srcId="{6CBAB97B-2110-4DFE-9C83-75F68297E495}" destId="{66F87CE7-E955-4FEB-B1B6-CF48E8970287}" srcOrd="0" destOrd="0" presId="urn:microsoft.com/office/officeart/2005/8/layout/hierarchy3"/>
    <dgm:cxn modelId="{F060B08C-0362-4E58-8A01-7BD0667CDCD7}" srcId="{9D416B9F-ED8B-4409-B6BE-5C2FCAE32E4E}" destId="{2283EE99-A5C7-4BD7-BC3C-2AC2616CC132}" srcOrd="0" destOrd="0" parTransId="{949B57E2-8242-47DE-8000-291A50331BB4}" sibTransId="{9434A2A1-6440-4D6D-8DF6-97430E334584}"/>
    <dgm:cxn modelId="{A5AAA9A8-606D-411A-8BCB-829786B3CAA7}" srcId="{4686622D-C72A-45BA-9F0D-EF36425C1606}" destId="{E9B918A7-AC1A-4259-BBBE-736DEDB9066D}" srcOrd="1" destOrd="0" parTransId="{12BD7181-B993-4B85-A0A4-1748B5853EB1}" sibTransId="{56732729-0E9A-4B6A-A604-1021667EA910}"/>
    <dgm:cxn modelId="{07E5D0BA-E5B5-458F-B512-6D4863586F6E}" srcId="{6CBAB97B-2110-4DFE-9C83-75F68297E495}" destId="{9D416B9F-ED8B-4409-B6BE-5C2FCAE32E4E}" srcOrd="0" destOrd="0" parTransId="{C5008FC4-1BBF-48C8-B7E3-2937735B0C8E}" sibTransId="{25CC5279-2BCA-4DFC-BA03-DFE31742EF3A}"/>
    <dgm:cxn modelId="{3BC264CD-5FB4-4C66-AF8B-5406A276A80B}" type="presOf" srcId="{9D416B9F-ED8B-4409-B6BE-5C2FCAE32E4E}" destId="{B414DF33-7413-4A04-9E7A-1679249A5942}" srcOrd="0" destOrd="0" presId="urn:microsoft.com/office/officeart/2005/8/layout/hierarchy3"/>
    <dgm:cxn modelId="{E556E6D9-313F-4ED6-B9E8-A25F55CC4395}" type="presOf" srcId="{AE023483-8D81-4A12-87BF-E8FEA5C8103D}" destId="{62DE2631-39D3-4F83-96E6-92FE147230FF}" srcOrd="0" destOrd="0" presId="urn:microsoft.com/office/officeart/2005/8/layout/hierarchy3"/>
    <dgm:cxn modelId="{05BB85DF-759E-476D-AA24-FD3DB9D66AFC}" type="presOf" srcId="{11B2DE18-A2B2-4EB4-9391-A8FC8D646CF1}" destId="{F548070D-2886-4510-987A-83B1C77EDF91}" srcOrd="0" destOrd="0" presId="urn:microsoft.com/office/officeart/2005/8/layout/hierarchy3"/>
    <dgm:cxn modelId="{CF8745E1-888D-49AC-BBFF-F84525E73EEF}" type="presOf" srcId="{FF5EFCDA-7F9E-4B39-99F8-7B2347477E8D}" destId="{29827BD0-1C95-4E13-B4C3-819D2CD8E61D}" srcOrd="0" destOrd="0" presId="urn:microsoft.com/office/officeart/2005/8/layout/hierarchy3"/>
    <dgm:cxn modelId="{A3F777FB-2921-4217-A1F1-BA25BD10312F}" type="presParOf" srcId="{66F87CE7-E955-4FEB-B1B6-CF48E8970287}" destId="{2C6152B9-C749-46AA-A835-5744EA35B86C}" srcOrd="0" destOrd="0" presId="urn:microsoft.com/office/officeart/2005/8/layout/hierarchy3"/>
    <dgm:cxn modelId="{E5CF6A60-F6A0-4EB1-A532-5720D7FB1288}" type="presParOf" srcId="{2C6152B9-C749-46AA-A835-5744EA35B86C}" destId="{48508457-319B-4476-9D23-67CCE9BCFA85}" srcOrd="0" destOrd="0" presId="urn:microsoft.com/office/officeart/2005/8/layout/hierarchy3"/>
    <dgm:cxn modelId="{401744D1-2546-431B-9B7D-20C05AF0C531}" type="presParOf" srcId="{48508457-319B-4476-9D23-67CCE9BCFA85}" destId="{B414DF33-7413-4A04-9E7A-1679249A5942}" srcOrd="0" destOrd="0" presId="urn:microsoft.com/office/officeart/2005/8/layout/hierarchy3"/>
    <dgm:cxn modelId="{2A5C7931-B437-42D7-96BE-B830D5BBDFAE}" type="presParOf" srcId="{48508457-319B-4476-9D23-67CCE9BCFA85}" destId="{8E605813-8AB8-42D0-85B7-83EEB814794E}" srcOrd="1" destOrd="0" presId="urn:microsoft.com/office/officeart/2005/8/layout/hierarchy3"/>
    <dgm:cxn modelId="{94C35477-63E0-4A52-8702-70F5105BA77E}" type="presParOf" srcId="{2C6152B9-C749-46AA-A835-5744EA35B86C}" destId="{DC6D14C8-BCD9-40F3-91D5-42DC3E11AD3F}" srcOrd="1" destOrd="0" presId="urn:microsoft.com/office/officeart/2005/8/layout/hierarchy3"/>
    <dgm:cxn modelId="{10487058-A80A-41E3-9C13-310D187C4293}" type="presParOf" srcId="{DC6D14C8-BCD9-40F3-91D5-42DC3E11AD3F}" destId="{706A3B38-2ACA-412B-B2A6-FF7D80E12297}" srcOrd="0" destOrd="0" presId="urn:microsoft.com/office/officeart/2005/8/layout/hierarchy3"/>
    <dgm:cxn modelId="{E43407CC-7511-464D-84EE-52F927A3476E}" type="presParOf" srcId="{DC6D14C8-BCD9-40F3-91D5-42DC3E11AD3F}" destId="{AB77D82C-48C2-4976-81DA-EC7497F7E9B5}" srcOrd="1" destOrd="0" presId="urn:microsoft.com/office/officeart/2005/8/layout/hierarchy3"/>
    <dgm:cxn modelId="{C843C099-9B8A-4F06-967B-ADD956D0E2BD}" type="presParOf" srcId="{DC6D14C8-BCD9-40F3-91D5-42DC3E11AD3F}" destId="{F548070D-2886-4510-987A-83B1C77EDF91}" srcOrd="2" destOrd="0" presId="urn:microsoft.com/office/officeart/2005/8/layout/hierarchy3"/>
    <dgm:cxn modelId="{BA2D15A8-264C-4A5B-B468-A4F3981C4623}" type="presParOf" srcId="{DC6D14C8-BCD9-40F3-91D5-42DC3E11AD3F}" destId="{29827BD0-1C95-4E13-B4C3-819D2CD8E61D}" srcOrd="3" destOrd="0" presId="urn:microsoft.com/office/officeart/2005/8/layout/hierarchy3"/>
    <dgm:cxn modelId="{038DB086-0AC9-4F91-B096-06AE82E978AA}" type="presParOf" srcId="{66F87CE7-E955-4FEB-B1B6-CF48E8970287}" destId="{3BE08EB9-5F3F-46C2-B178-19E0418766EE}" srcOrd="1" destOrd="0" presId="urn:microsoft.com/office/officeart/2005/8/layout/hierarchy3"/>
    <dgm:cxn modelId="{45290929-06F5-4FE4-820E-2D870F33B9ED}" type="presParOf" srcId="{3BE08EB9-5F3F-46C2-B178-19E0418766EE}" destId="{42467BD9-EDFE-4E46-8C29-335789F12995}" srcOrd="0" destOrd="0" presId="urn:microsoft.com/office/officeart/2005/8/layout/hierarchy3"/>
    <dgm:cxn modelId="{3E4674E8-7222-4290-BD24-204976801EFC}" type="presParOf" srcId="{42467BD9-EDFE-4E46-8C29-335789F12995}" destId="{492FBCE0-1591-4B1D-B03B-FEF133395CB1}" srcOrd="0" destOrd="0" presId="urn:microsoft.com/office/officeart/2005/8/layout/hierarchy3"/>
    <dgm:cxn modelId="{6F9C50B6-A573-4011-A940-F8C09727641E}" type="presParOf" srcId="{42467BD9-EDFE-4E46-8C29-335789F12995}" destId="{70B57593-6F13-4BFB-A620-2E78BD1BB22D}" srcOrd="1" destOrd="0" presId="urn:microsoft.com/office/officeart/2005/8/layout/hierarchy3"/>
    <dgm:cxn modelId="{2704A843-F81D-49CF-AE45-D1075E697071}" type="presParOf" srcId="{3BE08EB9-5F3F-46C2-B178-19E0418766EE}" destId="{310E3413-1126-4CAA-9D59-0324A345D69A}" srcOrd="1" destOrd="0" presId="urn:microsoft.com/office/officeart/2005/8/layout/hierarchy3"/>
    <dgm:cxn modelId="{7B74B412-CB39-45F8-B130-5C56A6FFDFFF}" type="presParOf" srcId="{310E3413-1126-4CAA-9D59-0324A345D69A}" destId="{BE929FA7-F264-4A24-A862-4CD3F20754D8}" srcOrd="0" destOrd="0" presId="urn:microsoft.com/office/officeart/2005/8/layout/hierarchy3"/>
    <dgm:cxn modelId="{D812378F-E627-41B4-9779-609FCFD0856D}" type="presParOf" srcId="{310E3413-1126-4CAA-9D59-0324A345D69A}" destId="{62DE2631-39D3-4F83-96E6-92FE147230FF}" srcOrd="1" destOrd="0" presId="urn:microsoft.com/office/officeart/2005/8/layout/hierarchy3"/>
    <dgm:cxn modelId="{A1EEECA8-0744-4F54-BEDC-51D08B5CA2C1}" type="presParOf" srcId="{310E3413-1126-4CAA-9D59-0324A345D69A}" destId="{DA01507F-59F5-4645-82D7-753CA4B487B8}" srcOrd="2" destOrd="0" presId="urn:microsoft.com/office/officeart/2005/8/layout/hierarchy3"/>
    <dgm:cxn modelId="{667581E6-528D-4427-9374-3D471A65E163}" type="presParOf" srcId="{310E3413-1126-4CAA-9D59-0324A345D69A}" destId="{902A0FED-0405-4079-87C5-85100A093C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BAB97B-2110-4DFE-9C83-75F68297E495}" type="doc">
      <dgm:prSet loTypeId="urn:microsoft.com/office/officeart/2005/8/layout/hierarchy3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D416B9F-ED8B-4409-B6BE-5C2FCAE32E4E}">
      <dgm:prSet phldrT="[Texto]" custT="1"/>
      <dgm:spPr/>
      <dgm:t>
        <a:bodyPr/>
        <a:lstStyle/>
        <a:p>
          <a:r>
            <a:rPr lang="pt-BR" sz="3200" dirty="0"/>
            <a:t>Funasa</a:t>
          </a:r>
        </a:p>
      </dgm:t>
    </dgm:pt>
    <dgm:pt modelId="{C5008FC4-1BBF-48C8-B7E3-2937735B0C8E}" type="parTrans" cxnId="{07E5D0BA-E5B5-458F-B512-6D4863586F6E}">
      <dgm:prSet/>
      <dgm:spPr/>
      <dgm:t>
        <a:bodyPr/>
        <a:lstStyle/>
        <a:p>
          <a:endParaRPr lang="pt-BR"/>
        </a:p>
      </dgm:t>
    </dgm:pt>
    <dgm:pt modelId="{25CC5279-2BCA-4DFC-BA03-DFE31742EF3A}" type="sibTrans" cxnId="{07E5D0BA-E5B5-458F-B512-6D4863586F6E}">
      <dgm:prSet/>
      <dgm:spPr/>
      <dgm:t>
        <a:bodyPr/>
        <a:lstStyle/>
        <a:p>
          <a:endParaRPr lang="pt-BR"/>
        </a:p>
      </dgm:t>
    </dgm:pt>
    <dgm:pt modelId="{2283EE99-A5C7-4BD7-BC3C-2AC2616CC132}">
      <dgm:prSet phldrT="[Texto]"/>
      <dgm:spPr/>
      <dgm:t>
        <a:bodyPr/>
        <a:lstStyle/>
        <a:p>
          <a:pPr algn="ctr"/>
          <a:r>
            <a:rPr lang="pt-BR" dirty="0"/>
            <a:t>Decreto 11.223/2022</a:t>
          </a:r>
        </a:p>
        <a:p>
          <a:pPr algn="just"/>
          <a:r>
            <a:rPr lang="pt-BR" dirty="0"/>
            <a:t>- Competência: fomentar soluções de saneamento; formular e implementar ações de saneamento</a:t>
          </a:r>
        </a:p>
      </dgm:t>
    </dgm:pt>
    <dgm:pt modelId="{949B57E2-8242-47DE-8000-291A50331BB4}" type="parTrans" cxnId="{F060B08C-0362-4E58-8A01-7BD0667CDCD7}">
      <dgm:prSet/>
      <dgm:spPr/>
      <dgm:t>
        <a:bodyPr/>
        <a:lstStyle/>
        <a:p>
          <a:endParaRPr lang="pt-BR"/>
        </a:p>
      </dgm:t>
    </dgm:pt>
    <dgm:pt modelId="{9434A2A1-6440-4D6D-8DF6-97430E334584}" type="sibTrans" cxnId="{F060B08C-0362-4E58-8A01-7BD0667CDCD7}">
      <dgm:prSet/>
      <dgm:spPr/>
      <dgm:t>
        <a:bodyPr/>
        <a:lstStyle/>
        <a:p>
          <a:endParaRPr lang="pt-BR"/>
        </a:p>
      </dgm:t>
    </dgm:pt>
    <dgm:pt modelId="{FF5EFCDA-7F9E-4B39-99F8-7B2347477E8D}">
      <dgm:prSet phldrT="[Texto]"/>
      <dgm:spPr/>
      <dgm:t>
        <a:bodyPr/>
        <a:lstStyle/>
        <a:p>
          <a:pPr algn="ctr"/>
          <a:r>
            <a:rPr lang="pt-BR" dirty="0"/>
            <a:t>Portaria Funasa 7.552/2022</a:t>
          </a:r>
        </a:p>
        <a:p>
          <a:pPr algn="just"/>
          <a:r>
            <a:rPr lang="pt-BR" dirty="0"/>
            <a:t>- Municípios até 50 mil habitantes e saneamento rural</a:t>
          </a:r>
        </a:p>
      </dgm:t>
    </dgm:pt>
    <dgm:pt modelId="{11B2DE18-A2B2-4EB4-9391-A8FC8D646CF1}" type="parTrans" cxnId="{D109AF65-8D7A-4FC2-86A9-FD8EBFF465E3}">
      <dgm:prSet/>
      <dgm:spPr/>
      <dgm:t>
        <a:bodyPr/>
        <a:lstStyle/>
        <a:p>
          <a:endParaRPr lang="pt-BR"/>
        </a:p>
      </dgm:t>
    </dgm:pt>
    <dgm:pt modelId="{38C73B5C-D414-43EB-83EE-37B9B1A0FA90}" type="sibTrans" cxnId="{D109AF65-8D7A-4FC2-86A9-FD8EBFF465E3}">
      <dgm:prSet/>
      <dgm:spPr/>
      <dgm:t>
        <a:bodyPr/>
        <a:lstStyle/>
        <a:p>
          <a:endParaRPr lang="pt-BR"/>
        </a:p>
      </dgm:t>
    </dgm:pt>
    <dgm:pt modelId="{4686622D-C72A-45BA-9F0D-EF36425C1606}">
      <dgm:prSet phldrT="[Texto]" custT="1"/>
      <dgm:spPr/>
      <dgm:t>
        <a:bodyPr/>
        <a:lstStyle/>
        <a:p>
          <a:r>
            <a:rPr lang="pt-BR" sz="3200" dirty="0" err="1"/>
            <a:t>MCidades</a:t>
          </a:r>
          <a:endParaRPr lang="pt-BR" sz="3200" dirty="0"/>
        </a:p>
      </dgm:t>
    </dgm:pt>
    <dgm:pt modelId="{E33F1BBE-7D7E-471D-889F-415CB0AD51DE}" type="parTrans" cxnId="{81AD4710-0192-4829-BC8C-99A327D0A0C1}">
      <dgm:prSet/>
      <dgm:spPr/>
      <dgm:t>
        <a:bodyPr/>
        <a:lstStyle/>
        <a:p>
          <a:endParaRPr lang="pt-BR"/>
        </a:p>
      </dgm:t>
    </dgm:pt>
    <dgm:pt modelId="{0A3D37C4-92DF-4996-8C63-231C25809DD9}" type="sibTrans" cxnId="{81AD4710-0192-4829-BC8C-99A327D0A0C1}">
      <dgm:prSet/>
      <dgm:spPr/>
      <dgm:t>
        <a:bodyPr/>
        <a:lstStyle/>
        <a:p>
          <a:endParaRPr lang="pt-BR"/>
        </a:p>
      </dgm:t>
    </dgm:pt>
    <dgm:pt modelId="{AE023483-8D81-4A12-87BF-E8FEA5C8103D}">
      <dgm:prSet phldrT="[Texto]"/>
      <dgm:spPr/>
      <dgm:t>
        <a:bodyPr/>
        <a:lstStyle/>
        <a:p>
          <a:pPr algn="ctr"/>
          <a:r>
            <a:rPr lang="pt-BR" dirty="0"/>
            <a:t>Decreto 11.648/2023:</a:t>
          </a:r>
        </a:p>
        <a:p>
          <a:pPr algn="just"/>
          <a:r>
            <a:rPr lang="pt-BR" dirty="0"/>
            <a:t>- Competência: políticas setoriais de saneamento ambiental, incluídas para pequenos municípios e zona rural</a:t>
          </a:r>
        </a:p>
      </dgm:t>
    </dgm:pt>
    <dgm:pt modelId="{309C5623-863F-4961-ACD4-0BD55AF52502}" type="parTrans" cxnId="{BFF7235A-2E28-4996-9EE5-30C8BE276E46}">
      <dgm:prSet/>
      <dgm:spPr/>
      <dgm:t>
        <a:bodyPr/>
        <a:lstStyle/>
        <a:p>
          <a:endParaRPr lang="pt-BR"/>
        </a:p>
      </dgm:t>
    </dgm:pt>
    <dgm:pt modelId="{9E48BE06-4A9A-404A-8C47-E8446D6924B7}" type="sibTrans" cxnId="{BFF7235A-2E28-4996-9EE5-30C8BE276E46}">
      <dgm:prSet/>
      <dgm:spPr/>
      <dgm:t>
        <a:bodyPr/>
        <a:lstStyle/>
        <a:p>
          <a:endParaRPr lang="pt-BR"/>
        </a:p>
      </dgm:t>
    </dgm:pt>
    <dgm:pt modelId="{E9B918A7-AC1A-4259-BBBE-736DEDB9066D}">
      <dgm:prSet phldrT="[Texto]"/>
      <dgm:spPr/>
      <dgm:t>
        <a:bodyPr/>
        <a:lstStyle/>
        <a:p>
          <a:pPr algn="just"/>
          <a:r>
            <a:rPr lang="pt-BR" dirty="0"/>
            <a:t>- Departamento de extinção da Funasa</a:t>
          </a:r>
        </a:p>
        <a:p>
          <a:pPr algn="just"/>
          <a:r>
            <a:rPr lang="pt-BR" dirty="0"/>
            <a:t>- Departamento de saneamento rural e de pequenos municípios </a:t>
          </a:r>
        </a:p>
      </dgm:t>
    </dgm:pt>
    <dgm:pt modelId="{12BD7181-B993-4B85-A0A4-1748B5853EB1}" type="parTrans" cxnId="{A5AAA9A8-606D-411A-8BCB-829786B3CAA7}">
      <dgm:prSet/>
      <dgm:spPr/>
      <dgm:t>
        <a:bodyPr/>
        <a:lstStyle/>
        <a:p>
          <a:endParaRPr lang="pt-BR"/>
        </a:p>
      </dgm:t>
    </dgm:pt>
    <dgm:pt modelId="{56732729-0E9A-4B6A-A604-1021667EA910}" type="sibTrans" cxnId="{A5AAA9A8-606D-411A-8BCB-829786B3CAA7}">
      <dgm:prSet/>
      <dgm:spPr/>
      <dgm:t>
        <a:bodyPr/>
        <a:lstStyle/>
        <a:p>
          <a:endParaRPr lang="pt-BR"/>
        </a:p>
      </dgm:t>
    </dgm:pt>
    <dgm:pt modelId="{66F87CE7-E955-4FEB-B1B6-CF48E8970287}" type="pres">
      <dgm:prSet presAssocID="{6CBAB97B-2110-4DFE-9C83-75F68297E4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6152B9-C749-46AA-A835-5744EA35B86C}" type="pres">
      <dgm:prSet presAssocID="{9D416B9F-ED8B-4409-B6BE-5C2FCAE32E4E}" presName="root" presStyleCnt="0"/>
      <dgm:spPr/>
    </dgm:pt>
    <dgm:pt modelId="{48508457-319B-4476-9D23-67CCE9BCFA85}" type="pres">
      <dgm:prSet presAssocID="{9D416B9F-ED8B-4409-B6BE-5C2FCAE32E4E}" presName="rootComposite" presStyleCnt="0"/>
      <dgm:spPr/>
    </dgm:pt>
    <dgm:pt modelId="{B414DF33-7413-4A04-9E7A-1679249A5942}" type="pres">
      <dgm:prSet presAssocID="{9D416B9F-ED8B-4409-B6BE-5C2FCAE32E4E}" presName="rootText" presStyleLbl="node1" presStyleIdx="0" presStyleCnt="2"/>
      <dgm:spPr/>
    </dgm:pt>
    <dgm:pt modelId="{8E605813-8AB8-42D0-85B7-83EEB814794E}" type="pres">
      <dgm:prSet presAssocID="{9D416B9F-ED8B-4409-B6BE-5C2FCAE32E4E}" presName="rootConnector" presStyleLbl="node1" presStyleIdx="0" presStyleCnt="2"/>
      <dgm:spPr/>
    </dgm:pt>
    <dgm:pt modelId="{DC6D14C8-BCD9-40F3-91D5-42DC3E11AD3F}" type="pres">
      <dgm:prSet presAssocID="{9D416B9F-ED8B-4409-B6BE-5C2FCAE32E4E}" presName="childShape" presStyleCnt="0"/>
      <dgm:spPr/>
    </dgm:pt>
    <dgm:pt modelId="{706A3B38-2ACA-412B-B2A6-FF7D80E12297}" type="pres">
      <dgm:prSet presAssocID="{949B57E2-8242-47DE-8000-291A50331BB4}" presName="Name13" presStyleLbl="parChTrans1D2" presStyleIdx="0" presStyleCnt="4"/>
      <dgm:spPr/>
    </dgm:pt>
    <dgm:pt modelId="{AB77D82C-48C2-4976-81DA-EC7497F7E9B5}" type="pres">
      <dgm:prSet presAssocID="{2283EE99-A5C7-4BD7-BC3C-2AC2616CC132}" presName="childText" presStyleLbl="bgAcc1" presStyleIdx="0" presStyleCnt="4" custScaleX="127097">
        <dgm:presLayoutVars>
          <dgm:bulletEnabled val="1"/>
        </dgm:presLayoutVars>
      </dgm:prSet>
      <dgm:spPr/>
    </dgm:pt>
    <dgm:pt modelId="{F548070D-2886-4510-987A-83B1C77EDF91}" type="pres">
      <dgm:prSet presAssocID="{11B2DE18-A2B2-4EB4-9391-A8FC8D646CF1}" presName="Name13" presStyleLbl="parChTrans1D2" presStyleIdx="1" presStyleCnt="4"/>
      <dgm:spPr/>
    </dgm:pt>
    <dgm:pt modelId="{29827BD0-1C95-4E13-B4C3-819D2CD8E61D}" type="pres">
      <dgm:prSet presAssocID="{FF5EFCDA-7F9E-4B39-99F8-7B2347477E8D}" presName="childText" presStyleLbl="bgAcc1" presStyleIdx="1" presStyleCnt="4" custScaleX="127097">
        <dgm:presLayoutVars>
          <dgm:bulletEnabled val="1"/>
        </dgm:presLayoutVars>
      </dgm:prSet>
      <dgm:spPr/>
    </dgm:pt>
    <dgm:pt modelId="{3BE08EB9-5F3F-46C2-B178-19E0418766EE}" type="pres">
      <dgm:prSet presAssocID="{4686622D-C72A-45BA-9F0D-EF36425C1606}" presName="root" presStyleCnt="0"/>
      <dgm:spPr/>
    </dgm:pt>
    <dgm:pt modelId="{42467BD9-EDFE-4E46-8C29-335789F12995}" type="pres">
      <dgm:prSet presAssocID="{4686622D-C72A-45BA-9F0D-EF36425C1606}" presName="rootComposite" presStyleCnt="0"/>
      <dgm:spPr/>
    </dgm:pt>
    <dgm:pt modelId="{492FBCE0-1591-4B1D-B03B-FEF133395CB1}" type="pres">
      <dgm:prSet presAssocID="{4686622D-C72A-45BA-9F0D-EF36425C1606}" presName="rootText" presStyleLbl="node1" presStyleIdx="1" presStyleCnt="2"/>
      <dgm:spPr/>
    </dgm:pt>
    <dgm:pt modelId="{70B57593-6F13-4BFB-A620-2E78BD1BB22D}" type="pres">
      <dgm:prSet presAssocID="{4686622D-C72A-45BA-9F0D-EF36425C1606}" presName="rootConnector" presStyleLbl="node1" presStyleIdx="1" presStyleCnt="2"/>
      <dgm:spPr/>
    </dgm:pt>
    <dgm:pt modelId="{310E3413-1126-4CAA-9D59-0324A345D69A}" type="pres">
      <dgm:prSet presAssocID="{4686622D-C72A-45BA-9F0D-EF36425C1606}" presName="childShape" presStyleCnt="0"/>
      <dgm:spPr/>
    </dgm:pt>
    <dgm:pt modelId="{BE929FA7-F264-4A24-A862-4CD3F20754D8}" type="pres">
      <dgm:prSet presAssocID="{309C5623-863F-4961-ACD4-0BD55AF52502}" presName="Name13" presStyleLbl="parChTrans1D2" presStyleIdx="2" presStyleCnt="4"/>
      <dgm:spPr/>
    </dgm:pt>
    <dgm:pt modelId="{62DE2631-39D3-4F83-96E6-92FE147230FF}" type="pres">
      <dgm:prSet presAssocID="{AE023483-8D81-4A12-87BF-E8FEA5C8103D}" presName="childText" presStyleLbl="bgAcc1" presStyleIdx="2" presStyleCnt="4" custScaleX="132674">
        <dgm:presLayoutVars>
          <dgm:bulletEnabled val="1"/>
        </dgm:presLayoutVars>
      </dgm:prSet>
      <dgm:spPr/>
    </dgm:pt>
    <dgm:pt modelId="{DA01507F-59F5-4645-82D7-753CA4B487B8}" type="pres">
      <dgm:prSet presAssocID="{12BD7181-B993-4B85-A0A4-1748B5853EB1}" presName="Name13" presStyleLbl="parChTrans1D2" presStyleIdx="3" presStyleCnt="4"/>
      <dgm:spPr/>
    </dgm:pt>
    <dgm:pt modelId="{902A0FED-0405-4079-87C5-85100A093CF3}" type="pres">
      <dgm:prSet presAssocID="{E9B918A7-AC1A-4259-BBBE-736DEDB9066D}" presName="childText" presStyleLbl="bgAcc1" presStyleIdx="3" presStyleCnt="4" custScaleX="132674">
        <dgm:presLayoutVars>
          <dgm:bulletEnabled val="1"/>
        </dgm:presLayoutVars>
      </dgm:prSet>
      <dgm:spPr/>
    </dgm:pt>
  </dgm:ptLst>
  <dgm:cxnLst>
    <dgm:cxn modelId="{81AD4710-0192-4829-BC8C-99A327D0A0C1}" srcId="{6CBAB97B-2110-4DFE-9C83-75F68297E495}" destId="{4686622D-C72A-45BA-9F0D-EF36425C1606}" srcOrd="1" destOrd="0" parTransId="{E33F1BBE-7D7E-471D-889F-415CB0AD51DE}" sibTransId="{0A3D37C4-92DF-4996-8C63-231C25809DD9}"/>
    <dgm:cxn modelId="{DF22F712-720B-460C-8759-D945EEADB134}" type="presOf" srcId="{E9B918A7-AC1A-4259-BBBE-736DEDB9066D}" destId="{902A0FED-0405-4079-87C5-85100A093CF3}" srcOrd="0" destOrd="0" presId="urn:microsoft.com/office/officeart/2005/8/layout/hierarchy3"/>
    <dgm:cxn modelId="{68D66916-1E9A-4FFC-9058-9BFD1708B3E5}" type="presOf" srcId="{2283EE99-A5C7-4BD7-BC3C-2AC2616CC132}" destId="{AB77D82C-48C2-4976-81DA-EC7497F7E9B5}" srcOrd="0" destOrd="0" presId="urn:microsoft.com/office/officeart/2005/8/layout/hierarchy3"/>
    <dgm:cxn modelId="{F45CDF2E-0169-43D7-BD30-AD11CA54F6BA}" type="presOf" srcId="{9D416B9F-ED8B-4409-B6BE-5C2FCAE32E4E}" destId="{8E605813-8AB8-42D0-85B7-83EEB814794E}" srcOrd="1" destOrd="0" presId="urn:microsoft.com/office/officeart/2005/8/layout/hierarchy3"/>
    <dgm:cxn modelId="{82B13C33-E53F-47D7-B6F5-82919452956C}" type="presOf" srcId="{12BD7181-B993-4B85-A0A4-1748B5853EB1}" destId="{DA01507F-59F5-4645-82D7-753CA4B487B8}" srcOrd="0" destOrd="0" presId="urn:microsoft.com/office/officeart/2005/8/layout/hierarchy3"/>
    <dgm:cxn modelId="{0D55A934-B479-4601-AF20-73B794CA8A8B}" type="presOf" srcId="{4686622D-C72A-45BA-9F0D-EF36425C1606}" destId="{70B57593-6F13-4BFB-A620-2E78BD1BB22D}" srcOrd="1" destOrd="0" presId="urn:microsoft.com/office/officeart/2005/8/layout/hierarchy3"/>
    <dgm:cxn modelId="{B5C75861-E052-44EE-9A77-9072B4033343}" type="presOf" srcId="{309C5623-863F-4961-ACD4-0BD55AF52502}" destId="{BE929FA7-F264-4A24-A862-4CD3F20754D8}" srcOrd="0" destOrd="0" presId="urn:microsoft.com/office/officeart/2005/8/layout/hierarchy3"/>
    <dgm:cxn modelId="{DF119C44-D2FC-4C4D-A98A-92B47E6B4511}" type="presOf" srcId="{4686622D-C72A-45BA-9F0D-EF36425C1606}" destId="{492FBCE0-1591-4B1D-B03B-FEF133395CB1}" srcOrd="0" destOrd="0" presId="urn:microsoft.com/office/officeart/2005/8/layout/hierarchy3"/>
    <dgm:cxn modelId="{D109AF65-8D7A-4FC2-86A9-FD8EBFF465E3}" srcId="{9D416B9F-ED8B-4409-B6BE-5C2FCAE32E4E}" destId="{FF5EFCDA-7F9E-4B39-99F8-7B2347477E8D}" srcOrd="1" destOrd="0" parTransId="{11B2DE18-A2B2-4EB4-9391-A8FC8D646CF1}" sibTransId="{38C73B5C-D414-43EB-83EE-37B9B1A0FA90}"/>
    <dgm:cxn modelId="{F936204E-95E5-443D-84A4-82C3EBF27C74}" type="presOf" srcId="{949B57E2-8242-47DE-8000-291A50331BB4}" destId="{706A3B38-2ACA-412B-B2A6-FF7D80E12297}" srcOrd="0" destOrd="0" presId="urn:microsoft.com/office/officeart/2005/8/layout/hierarchy3"/>
    <dgm:cxn modelId="{BFF7235A-2E28-4996-9EE5-30C8BE276E46}" srcId="{4686622D-C72A-45BA-9F0D-EF36425C1606}" destId="{AE023483-8D81-4A12-87BF-E8FEA5C8103D}" srcOrd="0" destOrd="0" parTransId="{309C5623-863F-4961-ACD4-0BD55AF52502}" sibTransId="{9E48BE06-4A9A-404A-8C47-E8446D6924B7}"/>
    <dgm:cxn modelId="{BAF4E38B-5522-41D1-B025-F6DC1FE9A37F}" type="presOf" srcId="{6CBAB97B-2110-4DFE-9C83-75F68297E495}" destId="{66F87CE7-E955-4FEB-B1B6-CF48E8970287}" srcOrd="0" destOrd="0" presId="urn:microsoft.com/office/officeart/2005/8/layout/hierarchy3"/>
    <dgm:cxn modelId="{F060B08C-0362-4E58-8A01-7BD0667CDCD7}" srcId="{9D416B9F-ED8B-4409-B6BE-5C2FCAE32E4E}" destId="{2283EE99-A5C7-4BD7-BC3C-2AC2616CC132}" srcOrd="0" destOrd="0" parTransId="{949B57E2-8242-47DE-8000-291A50331BB4}" sibTransId="{9434A2A1-6440-4D6D-8DF6-97430E334584}"/>
    <dgm:cxn modelId="{A5AAA9A8-606D-411A-8BCB-829786B3CAA7}" srcId="{4686622D-C72A-45BA-9F0D-EF36425C1606}" destId="{E9B918A7-AC1A-4259-BBBE-736DEDB9066D}" srcOrd="1" destOrd="0" parTransId="{12BD7181-B993-4B85-A0A4-1748B5853EB1}" sibTransId="{56732729-0E9A-4B6A-A604-1021667EA910}"/>
    <dgm:cxn modelId="{07E5D0BA-E5B5-458F-B512-6D4863586F6E}" srcId="{6CBAB97B-2110-4DFE-9C83-75F68297E495}" destId="{9D416B9F-ED8B-4409-B6BE-5C2FCAE32E4E}" srcOrd="0" destOrd="0" parTransId="{C5008FC4-1BBF-48C8-B7E3-2937735B0C8E}" sibTransId="{25CC5279-2BCA-4DFC-BA03-DFE31742EF3A}"/>
    <dgm:cxn modelId="{3BC264CD-5FB4-4C66-AF8B-5406A276A80B}" type="presOf" srcId="{9D416B9F-ED8B-4409-B6BE-5C2FCAE32E4E}" destId="{B414DF33-7413-4A04-9E7A-1679249A5942}" srcOrd="0" destOrd="0" presId="urn:microsoft.com/office/officeart/2005/8/layout/hierarchy3"/>
    <dgm:cxn modelId="{E556E6D9-313F-4ED6-B9E8-A25F55CC4395}" type="presOf" srcId="{AE023483-8D81-4A12-87BF-E8FEA5C8103D}" destId="{62DE2631-39D3-4F83-96E6-92FE147230FF}" srcOrd="0" destOrd="0" presId="urn:microsoft.com/office/officeart/2005/8/layout/hierarchy3"/>
    <dgm:cxn modelId="{05BB85DF-759E-476D-AA24-FD3DB9D66AFC}" type="presOf" srcId="{11B2DE18-A2B2-4EB4-9391-A8FC8D646CF1}" destId="{F548070D-2886-4510-987A-83B1C77EDF91}" srcOrd="0" destOrd="0" presId="urn:microsoft.com/office/officeart/2005/8/layout/hierarchy3"/>
    <dgm:cxn modelId="{CF8745E1-888D-49AC-BBFF-F84525E73EEF}" type="presOf" srcId="{FF5EFCDA-7F9E-4B39-99F8-7B2347477E8D}" destId="{29827BD0-1C95-4E13-B4C3-819D2CD8E61D}" srcOrd="0" destOrd="0" presId="urn:microsoft.com/office/officeart/2005/8/layout/hierarchy3"/>
    <dgm:cxn modelId="{A3F777FB-2921-4217-A1F1-BA25BD10312F}" type="presParOf" srcId="{66F87CE7-E955-4FEB-B1B6-CF48E8970287}" destId="{2C6152B9-C749-46AA-A835-5744EA35B86C}" srcOrd="0" destOrd="0" presId="urn:microsoft.com/office/officeart/2005/8/layout/hierarchy3"/>
    <dgm:cxn modelId="{E5CF6A60-F6A0-4EB1-A532-5720D7FB1288}" type="presParOf" srcId="{2C6152B9-C749-46AA-A835-5744EA35B86C}" destId="{48508457-319B-4476-9D23-67CCE9BCFA85}" srcOrd="0" destOrd="0" presId="urn:microsoft.com/office/officeart/2005/8/layout/hierarchy3"/>
    <dgm:cxn modelId="{401744D1-2546-431B-9B7D-20C05AF0C531}" type="presParOf" srcId="{48508457-319B-4476-9D23-67CCE9BCFA85}" destId="{B414DF33-7413-4A04-9E7A-1679249A5942}" srcOrd="0" destOrd="0" presId="urn:microsoft.com/office/officeart/2005/8/layout/hierarchy3"/>
    <dgm:cxn modelId="{2A5C7931-B437-42D7-96BE-B830D5BBDFAE}" type="presParOf" srcId="{48508457-319B-4476-9D23-67CCE9BCFA85}" destId="{8E605813-8AB8-42D0-85B7-83EEB814794E}" srcOrd="1" destOrd="0" presId="urn:microsoft.com/office/officeart/2005/8/layout/hierarchy3"/>
    <dgm:cxn modelId="{94C35477-63E0-4A52-8702-70F5105BA77E}" type="presParOf" srcId="{2C6152B9-C749-46AA-A835-5744EA35B86C}" destId="{DC6D14C8-BCD9-40F3-91D5-42DC3E11AD3F}" srcOrd="1" destOrd="0" presId="urn:microsoft.com/office/officeart/2005/8/layout/hierarchy3"/>
    <dgm:cxn modelId="{10487058-A80A-41E3-9C13-310D187C4293}" type="presParOf" srcId="{DC6D14C8-BCD9-40F3-91D5-42DC3E11AD3F}" destId="{706A3B38-2ACA-412B-B2A6-FF7D80E12297}" srcOrd="0" destOrd="0" presId="urn:microsoft.com/office/officeart/2005/8/layout/hierarchy3"/>
    <dgm:cxn modelId="{E43407CC-7511-464D-84EE-52F927A3476E}" type="presParOf" srcId="{DC6D14C8-BCD9-40F3-91D5-42DC3E11AD3F}" destId="{AB77D82C-48C2-4976-81DA-EC7497F7E9B5}" srcOrd="1" destOrd="0" presId="urn:microsoft.com/office/officeart/2005/8/layout/hierarchy3"/>
    <dgm:cxn modelId="{C843C099-9B8A-4F06-967B-ADD956D0E2BD}" type="presParOf" srcId="{DC6D14C8-BCD9-40F3-91D5-42DC3E11AD3F}" destId="{F548070D-2886-4510-987A-83B1C77EDF91}" srcOrd="2" destOrd="0" presId="urn:microsoft.com/office/officeart/2005/8/layout/hierarchy3"/>
    <dgm:cxn modelId="{BA2D15A8-264C-4A5B-B468-A4F3981C4623}" type="presParOf" srcId="{DC6D14C8-BCD9-40F3-91D5-42DC3E11AD3F}" destId="{29827BD0-1C95-4E13-B4C3-819D2CD8E61D}" srcOrd="3" destOrd="0" presId="urn:microsoft.com/office/officeart/2005/8/layout/hierarchy3"/>
    <dgm:cxn modelId="{038DB086-0AC9-4F91-B096-06AE82E978AA}" type="presParOf" srcId="{66F87CE7-E955-4FEB-B1B6-CF48E8970287}" destId="{3BE08EB9-5F3F-46C2-B178-19E0418766EE}" srcOrd="1" destOrd="0" presId="urn:microsoft.com/office/officeart/2005/8/layout/hierarchy3"/>
    <dgm:cxn modelId="{45290929-06F5-4FE4-820E-2D870F33B9ED}" type="presParOf" srcId="{3BE08EB9-5F3F-46C2-B178-19E0418766EE}" destId="{42467BD9-EDFE-4E46-8C29-335789F12995}" srcOrd="0" destOrd="0" presId="urn:microsoft.com/office/officeart/2005/8/layout/hierarchy3"/>
    <dgm:cxn modelId="{3E4674E8-7222-4290-BD24-204976801EFC}" type="presParOf" srcId="{42467BD9-EDFE-4E46-8C29-335789F12995}" destId="{492FBCE0-1591-4B1D-B03B-FEF133395CB1}" srcOrd="0" destOrd="0" presId="urn:microsoft.com/office/officeart/2005/8/layout/hierarchy3"/>
    <dgm:cxn modelId="{6F9C50B6-A573-4011-A940-F8C09727641E}" type="presParOf" srcId="{42467BD9-EDFE-4E46-8C29-335789F12995}" destId="{70B57593-6F13-4BFB-A620-2E78BD1BB22D}" srcOrd="1" destOrd="0" presId="urn:microsoft.com/office/officeart/2005/8/layout/hierarchy3"/>
    <dgm:cxn modelId="{2704A843-F81D-49CF-AE45-D1075E697071}" type="presParOf" srcId="{3BE08EB9-5F3F-46C2-B178-19E0418766EE}" destId="{310E3413-1126-4CAA-9D59-0324A345D69A}" srcOrd="1" destOrd="0" presId="urn:microsoft.com/office/officeart/2005/8/layout/hierarchy3"/>
    <dgm:cxn modelId="{7B74B412-CB39-45F8-B130-5C56A6FFDFFF}" type="presParOf" srcId="{310E3413-1126-4CAA-9D59-0324A345D69A}" destId="{BE929FA7-F264-4A24-A862-4CD3F20754D8}" srcOrd="0" destOrd="0" presId="urn:microsoft.com/office/officeart/2005/8/layout/hierarchy3"/>
    <dgm:cxn modelId="{D812378F-E627-41B4-9779-609FCFD0856D}" type="presParOf" srcId="{310E3413-1126-4CAA-9D59-0324A345D69A}" destId="{62DE2631-39D3-4F83-96E6-92FE147230FF}" srcOrd="1" destOrd="0" presId="urn:microsoft.com/office/officeart/2005/8/layout/hierarchy3"/>
    <dgm:cxn modelId="{A1EEECA8-0744-4F54-BEDC-51D08B5CA2C1}" type="presParOf" srcId="{310E3413-1126-4CAA-9D59-0324A345D69A}" destId="{DA01507F-59F5-4645-82D7-753CA4B487B8}" srcOrd="2" destOrd="0" presId="urn:microsoft.com/office/officeart/2005/8/layout/hierarchy3"/>
    <dgm:cxn modelId="{667581E6-528D-4427-9374-3D471A65E163}" type="presParOf" srcId="{310E3413-1126-4CAA-9D59-0324A345D69A}" destId="{902A0FED-0405-4079-87C5-85100A093C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CBF1-3EA8-49F9-A393-BE868F3CBEEA}">
      <dsp:nvSpPr>
        <dsp:cNvPr id="0" name=""/>
        <dsp:cNvSpPr/>
      </dsp:nvSpPr>
      <dsp:spPr>
        <a:xfrm rot="10800000">
          <a:off x="1604714" y="222"/>
          <a:ext cx="5854205" cy="520633"/>
        </a:xfrm>
        <a:prstGeom prst="homePlate">
          <a:avLst/>
        </a:prstGeom>
        <a:gradFill rotWithShape="0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5000">
              <a:srgbClr val="B2D3A4">
                <a:alpha val="50000"/>
                <a:lumMod val="10000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958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Maior uniformidade regulatória </a:t>
          </a:r>
        </a:p>
      </dsp:txBody>
      <dsp:txXfrm rot="10800000">
        <a:off x="1734872" y="222"/>
        <a:ext cx="5724047" cy="520633"/>
      </dsp:txXfrm>
    </dsp:sp>
    <dsp:sp modelId="{1D1DED47-76C9-49FB-A413-7E5EAE5E12CF}">
      <dsp:nvSpPr>
        <dsp:cNvPr id="0" name=""/>
        <dsp:cNvSpPr/>
      </dsp:nvSpPr>
      <dsp:spPr>
        <a:xfrm>
          <a:off x="1344397" y="222"/>
          <a:ext cx="520633" cy="5206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42D44-0A92-42BF-9D19-2982B3110137}">
      <dsp:nvSpPr>
        <dsp:cNvPr id="0" name=""/>
        <dsp:cNvSpPr/>
      </dsp:nvSpPr>
      <dsp:spPr>
        <a:xfrm rot="10800000">
          <a:off x="1604714" y="651014"/>
          <a:ext cx="5854205" cy="520633"/>
        </a:xfrm>
        <a:prstGeom prst="homePlat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  <a:alpha val="5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958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Seleção competitiva do prestador dos serviços</a:t>
          </a:r>
        </a:p>
      </dsp:txBody>
      <dsp:txXfrm rot="10800000">
        <a:off x="1734872" y="651014"/>
        <a:ext cx="5724047" cy="520633"/>
      </dsp:txXfrm>
    </dsp:sp>
    <dsp:sp modelId="{31BC0059-9387-4486-B975-84FB7ED6CB1D}">
      <dsp:nvSpPr>
        <dsp:cNvPr id="0" name=""/>
        <dsp:cNvSpPr/>
      </dsp:nvSpPr>
      <dsp:spPr>
        <a:xfrm>
          <a:off x="1296863" y="651014"/>
          <a:ext cx="520633" cy="520633"/>
        </a:xfrm>
        <a:prstGeom prst="rect">
          <a:avLst/>
        </a:prstGeom>
        <a:blipFill>
          <a:blip xmlns:r="http://schemas.openxmlformats.org/officeDocument/2006/relationships"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  <a:softEdge rad="508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537F-C7B3-4A9C-BE62-FF04C3C82465}">
      <dsp:nvSpPr>
        <dsp:cNvPr id="0" name=""/>
        <dsp:cNvSpPr/>
      </dsp:nvSpPr>
      <dsp:spPr>
        <a:xfrm rot="10800000">
          <a:off x="1604714" y="1301806"/>
          <a:ext cx="5854205" cy="520633"/>
        </a:xfrm>
        <a:prstGeom prst="homePlate">
          <a:avLst/>
        </a:prstGeom>
        <a:gradFill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  <a:alpha val="50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958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Prestação dos serviços de forma regionalizada </a:t>
          </a:r>
        </a:p>
      </dsp:txBody>
      <dsp:txXfrm rot="10800000">
        <a:off x="1734872" y="1301806"/>
        <a:ext cx="5724047" cy="520633"/>
      </dsp:txXfrm>
    </dsp:sp>
    <dsp:sp modelId="{6019072C-3435-4747-A6E2-1C2AD314C441}">
      <dsp:nvSpPr>
        <dsp:cNvPr id="0" name=""/>
        <dsp:cNvSpPr/>
      </dsp:nvSpPr>
      <dsp:spPr>
        <a:xfrm>
          <a:off x="1344397" y="1301806"/>
          <a:ext cx="520633" cy="5206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E77EC-2C1B-47A2-88DA-D48927B034F1}">
      <dsp:nvSpPr>
        <dsp:cNvPr id="0" name=""/>
        <dsp:cNvSpPr/>
      </dsp:nvSpPr>
      <dsp:spPr>
        <a:xfrm rot="10800000">
          <a:off x="632004" y="25299"/>
          <a:ext cx="1872571" cy="943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8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Estrutura da ANA</a:t>
          </a:r>
        </a:p>
      </dsp:txBody>
      <dsp:txXfrm rot="10800000">
        <a:off x="867835" y="25299"/>
        <a:ext cx="1636740" cy="943325"/>
      </dsp:txXfrm>
    </dsp:sp>
    <dsp:sp modelId="{84CE4446-EB57-4AF9-8B22-1D9AF7EE91DC}">
      <dsp:nvSpPr>
        <dsp:cNvPr id="0" name=""/>
        <dsp:cNvSpPr/>
      </dsp:nvSpPr>
      <dsp:spPr>
        <a:xfrm>
          <a:off x="311320" y="129513"/>
          <a:ext cx="641367" cy="7348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3842-AB3A-4413-BB6D-307CBD807C4E}">
      <dsp:nvSpPr>
        <dsp:cNvPr id="0" name=""/>
        <dsp:cNvSpPr/>
      </dsp:nvSpPr>
      <dsp:spPr>
        <a:xfrm rot="10800000">
          <a:off x="632004" y="1250214"/>
          <a:ext cx="1872571" cy="943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8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Processos de AIR e consulta pública</a:t>
          </a:r>
        </a:p>
      </dsp:txBody>
      <dsp:txXfrm rot="10800000">
        <a:off x="867835" y="1250214"/>
        <a:ext cx="1636740" cy="943325"/>
      </dsp:txXfrm>
    </dsp:sp>
    <dsp:sp modelId="{24ED94AE-B629-45D3-980A-68AD3825A753}">
      <dsp:nvSpPr>
        <dsp:cNvPr id="0" name=""/>
        <dsp:cNvSpPr/>
      </dsp:nvSpPr>
      <dsp:spPr>
        <a:xfrm>
          <a:off x="311320" y="1354428"/>
          <a:ext cx="641367" cy="7348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01D8E-C2CB-49FE-9C07-759FE9880281}">
      <dsp:nvSpPr>
        <dsp:cNvPr id="0" name=""/>
        <dsp:cNvSpPr/>
      </dsp:nvSpPr>
      <dsp:spPr>
        <a:xfrm rot="10800000">
          <a:off x="632004" y="2475129"/>
          <a:ext cx="1872571" cy="94332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98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Agenda Regulatória</a:t>
          </a:r>
        </a:p>
      </dsp:txBody>
      <dsp:txXfrm rot="10800000">
        <a:off x="867835" y="2475129"/>
        <a:ext cx="1636740" cy="943325"/>
      </dsp:txXfrm>
    </dsp:sp>
    <dsp:sp modelId="{88D4FE10-1473-463E-974D-0D8892AF8A94}">
      <dsp:nvSpPr>
        <dsp:cNvPr id="0" name=""/>
        <dsp:cNvSpPr/>
      </dsp:nvSpPr>
      <dsp:spPr>
        <a:xfrm>
          <a:off x="311320" y="2598880"/>
          <a:ext cx="641367" cy="7348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C4154-C32B-49A5-91DC-E6D8544C38F6}">
      <dsp:nvSpPr>
        <dsp:cNvPr id="0" name=""/>
        <dsp:cNvSpPr/>
      </dsp:nvSpPr>
      <dsp:spPr>
        <a:xfrm rot="10800000">
          <a:off x="770283" y="1234"/>
          <a:ext cx="2318796" cy="74490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8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Apoio técnico e financeiro do </a:t>
          </a:r>
          <a:r>
            <a:rPr lang="pt-BR" sz="1500" kern="1200" dirty="0" err="1"/>
            <a:t>MCidades</a:t>
          </a:r>
          <a:endParaRPr lang="pt-BR" sz="1500" kern="1200" dirty="0"/>
        </a:p>
      </dsp:txBody>
      <dsp:txXfrm rot="10800000">
        <a:off x="956508" y="1234"/>
        <a:ext cx="2132571" cy="744901"/>
      </dsp:txXfrm>
    </dsp:sp>
    <dsp:sp modelId="{B5E2DE19-453B-490E-AC20-547C03817624}">
      <dsp:nvSpPr>
        <dsp:cNvPr id="0" name=""/>
        <dsp:cNvSpPr/>
      </dsp:nvSpPr>
      <dsp:spPr>
        <a:xfrm>
          <a:off x="397832" y="1234"/>
          <a:ext cx="744901" cy="7449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60CF3-CCB7-4941-9161-4CC0D70B2750}">
      <dsp:nvSpPr>
        <dsp:cNvPr id="0" name=""/>
        <dsp:cNvSpPr/>
      </dsp:nvSpPr>
      <dsp:spPr>
        <a:xfrm rot="10800000">
          <a:off x="770283" y="968495"/>
          <a:ext cx="2318796" cy="74490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8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Seleção do Novo PAC</a:t>
          </a:r>
        </a:p>
      </dsp:txBody>
      <dsp:txXfrm rot="10800000">
        <a:off x="956508" y="968495"/>
        <a:ext cx="2132571" cy="744901"/>
      </dsp:txXfrm>
    </dsp:sp>
    <dsp:sp modelId="{6FEE297F-DB37-48FD-9C57-2673FFEF6DE8}">
      <dsp:nvSpPr>
        <dsp:cNvPr id="0" name=""/>
        <dsp:cNvSpPr/>
      </dsp:nvSpPr>
      <dsp:spPr>
        <a:xfrm>
          <a:off x="397832" y="968495"/>
          <a:ext cx="744901" cy="7449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FBB1F-2C82-4E94-91AD-0D5BC63F8F2B}">
      <dsp:nvSpPr>
        <dsp:cNvPr id="0" name=""/>
        <dsp:cNvSpPr/>
      </dsp:nvSpPr>
      <dsp:spPr>
        <a:xfrm rot="10800000">
          <a:off x="770283" y="1935755"/>
          <a:ext cx="2318796" cy="74490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8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CISB</a:t>
          </a:r>
        </a:p>
      </dsp:txBody>
      <dsp:txXfrm rot="10800000">
        <a:off x="956508" y="1935755"/>
        <a:ext cx="2132571" cy="744901"/>
      </dsp:txXfrm>
    </dsp:sp>
    <dsp:sp modelId="{50CD03BF-69A1-4A59-8D42-B01C314672CD}">
      <dsp:nvSpPr>
        <dsp:cNvPr id="0" name=""/>
        <dsp:cNvSpPr/>
      </dsp:nvSpPr>
      <dsp:spPr>
        <a:xfrm>
          <a:off x="397832" y="1935755"/>
          <a:ext cx="744901" cy="7449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3CE8E-A582-4EE9-A6C5-8C46F5D84D44}">
      <dsp:nvSpPr>
        <dsp:cNvPr id="0" name=""/>
        <dsp:cNvSpPr/>
      </dsp:nvSpPr>
      <dsp:spPr>
        <a:xfrm rot="10800000">
          <a:off x="770283" y="2903016"/>
          <a:ext cx="2318796" cy="74490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8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 err="1"/>
            <a:t>MCidades</a:t>
          </a:r>
          <a:r>
            <a:rPr lang="pt-BR" sz="1500" kern="1200" dirty="0"/>
            <a:t> x Funasa</a:t>
          </a:r>
        </a:p>
      </dsp:txBody>
      <dsp:txXfrm rot="10800000">
        <a:off x="956508" y="2903016"/>
        <a:ext cx="2132571" cy="744901"/>
      </dsp:txXfrm>
    </dsp:sp>
    <dsp:sp modelId="{E2CC1F60-93B8-4041-8CB5-234E4FE2B987}">
      <dsp:nvSpPr>
        <dsp:cNvPr id="0" name=""/>
        <dsp:cNvSpPr/>
      </dsp:nvSpPr>
      <dsp:spPr>
        <a:xfrm>
          <a:off x="397832" y="2903016"/>
          <a:ext cx="744901" cy="7449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1A737-33E6-4C80-A516-19CD8956A164}">
      <dsp:nvSpPr>
        <dsp:cNvPr id="0" name=""/>
        <dsp:cNvSpPr/>
      </dsp:nvSpPr>
      <dsp:spPr>
        <a:xfrm rot="10800000">
          <a:off x="653596" y="247"/>
          <a:ext cx="1969751" cy="8217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6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Adesão das </a:t>
          </a:r>
          <a:r>
            <a:rPr lang="pt-BR" sz="1400" kern="1200" dirty="0" err="1"/>
            <a:t>ERIs</a:t>
          </a:r>
          <a:endParaRPr lang="pt-BR" sz="1400" kern="1200" dirty="0"/>
        </a:p>
      </dsp:txBody>
      <dsp:txXfrm rot="10800000">
        <a:off x="859029" y="247"/>
        <a:ext cx="1764318" cy="821732"/>
      </dsp:txXfrm>
    </dsp:sp>
    <dsp:sp modelId="{E0131400-9E4B-40DC-A0CD-30A6F8EAECCF}">
      <dsp:nvSpPr>
        <dsp:cNvPr id="0" name=""/>
        <dsp:cNvSpPr/>
      </dsp:nvSpPr>
      <dsp:spPr>
        <a:xfrm>
          <a:off x="338684" y="61791"/>
          <a:ext cx="629825" cy="69864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B4590-A0DB-4DC2-8193-477F6C0D4492}">
      <dsp:nvSpPr>
        <dsp:cNvPr id="0" name=""/>
        <dsp:cNvSpPr/>
      </dsp:nvSpPr>
      <dsp:spPr>
        <a:xfrm rot="10800000">
          <a:off x="653596" y="1067273"/>
          <a:ext cx="1969751" cy="82173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36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Complementação das </a:t>
          </a:r>
          <a:r>
            <a:rPr lang="pt-BR" sz="1400" kern="1200" dirty="0" err="1"/>
            <a:t>NRs</a:t>
          </a:r>
          <a:endParaRPr lang="pt-BR" sz="1400" kern="1200" dirty="0"/>
        </a:p>
      </dsp:txBody>
      <dsp:txXfrm rot="10800000">
        <a:off x="859029" y="1067273"/>
        <a:ext cx="1764318" cy="821732"/>
      </dsp:txXfrm>
    </dsp:sp>
    <dsp:sp modelId="{097B2E59-4086-4FF4-B679-0864ECFAFA5A}">
      <dsp:nvSpPr>
        <dsp:cNvPr id="0" name=""/>
        <dsp:cNvSpPr/>
      </dsp:nvSpPr>
      <dsp:spPr>
        <a:xfrm>
          <a:off x="338684" y="1128291"/>
          <a:ext cx="629825" cy="6996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EA76-CF0B-4F2D-B3F1-97DD1D77D773}">
      <dsp:nvSpPr>
        <dsp:cNvPr id="0" name=""/>
        <dsp:cNvSpPr/>
      </dsp:nvSpPr>
      <dsp:spPr>
        <a:xfrm>
          <a:off x="0" y="0"/>
          <a:ext cx="6226298" cy="5792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Lentidão na aferição da adesão das </a:t>
          </a:r>
          <a:r>
            <a:rPr lang="pt-BR" sz="2400" b="1" kern="1200" dirty="0" err="1"/>
            <a:t>ERIs</a:t>
          </a:r>
          <a:r>
            <a:rPr lang="pt-BR" sz="2400" b="1" kern="1200" dirty="0"/>
            <a:t> às </a:t>
          </a:r>
          <a:r>
            <a:rPr lang="pt-BR" sz="2400" b="1" kern="1200" dirty="0" err="1"/>
            <a:t>NRs</a:t>
          </a:r>
          <a:endParaRPr lang="pt-BR" sz="2400" b="1" kern="1200" dirty="0"/>
        </a:p>
      </dsp:txBody>
      <dsp:txXfrm>
        <a:off x="28278" y="28278"/>
        <a:ext cx="6169742" cy="522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1520-72DD-4D6A-B2AC-1CB71E6D9E2E}">
      <dsp:nvSpPr>
        <dsp:cNvPr id="0" name=""/>
        <dsp:cNvSpPr/>
      </dsp:nvSpPr>
      <dsp:spPr>
        <a:xfrm>
          <a:off x="1504" y="529171"/>
          <a:ext cx="189104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 de maio</a:t>
          </a:r>
        </a:p>
      </dsp:txBody>
      <dsp:txXfrm>
        <a:off x="1504" y="529171"/>
        <a:ext cx="1891046" cy="460800"/>
      </dsp:txXfrm>
    </dsp:sp>
    <dsp:sp modelId="{3BA2AD1E-CF34-4311-88F7-7861B6EEA09A}">
      <dsp:nvSpPr>
        <dsp:cNvPr id="0" name=""/>
        <dsp:cNvSpPr/>
      </dsp:nvSpPr>
      <dsp:spPr>
        <a:xfrm>
          <a:off x="388827" y="989971"/>
          <a:ext cx="1891046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Instruções para envio de informações e documentos comprobatórios pelas </a:t>
          </a:r>
          <a:r>
            <a:rPr lang="pt-BR" sz="1600" kern="1200" dirty="0" err="1"/>
            <a:t>ERIs</a:t>
          </a:r>
          <a:endParaRPr lang="pt-BR" sz="1600" kern="1200" dirty="0"/>
        </a:p>
      </dsp:txBody>
      <dsp:txXfrm>
        <a:off x="437751" y="1038895"/>
        <a:ext cx="1793198" cy="1572552"/>
      </dsp:txXfrm>
    </dsp:sp>
    <dsp:sp modelId="{0F195975-0924-43D5-8696-26AC75854628}">
      <dsp:nvSpPr>
        <dsp:cNvPr id="0" name=""/>
        <dsp:cNvSpPr/>
      </dsp:nvSpPr>
      <dsp:spPr>
        <a:xfrm>
          <a:off x="2179227" y="524163"/>
          <a:ext cx="607752" cy="4708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2179227" y="618326"/>
        <a:ext cx="466508" cy="282489"/>
      </dsp:txXfrm>
    </dsp:sp>
    <dsp:sp modelId="{E311B117-8229-4E08-9303-EC2E00EDBEFB}">
      <dsp:nvSpPr>
        <dsp:cNvPr id="0" name=""/>
        <dsp:cNvSpPr/>
      </dsp:nvSpPr>
      <dsp:spPr>
        <a:xfrm>
          <a:off x="3039255" y="529171"/>
          <a:ext cx="189104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 de agosto</a:t>
          </a:r>
        </a:p>
      </dsp:txBody>
      <dsp:txXfrm>
        <a:off x="3039255" y="529171"/>
        <a:ext cx="1891046" cy="460800"/>
      </dsp:txXfrm>
    </dsp:sp>
    <dsp:sp modelId="{FB5A7C87-E01B-452F-9B05-590D578E3F1D}">
      <dsp:nvSpPr>
        <dsp:cNvPr id="0" name=""/>
        <dsp:cNvSpPr/>
      </dsp:nvSpPr>
      <dsp:spPr>
        <a:xfrm>
          <a:off x="3426577" y="989971"/>
          <a:ext cx="1891046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Envio das informações e documentos pelas </a:t>
          </a:r>
          <a:r>
            <a:rPr lang="pt-BR" sz="1600" kern="1200" dirty="0" err="1"/>
            <a:t>ERIs</a:t>
          </a:r>
          <a:endParaRPr lang="pt-BR" sz="1600" kern="1200" dirty="0"/>
        </a:p>
      </dsp:txBody>
      <dsp:txXfrm>
        <a:off x="3475501" y="1038895"/>
        <a:ext cx="1793198" cy="1572552"/>
      </dsp:txXfrm>
    </dsp:sp>
    <dsp:sp modelId="{6516D581-AC5D-4174-89A4-0B63D339D661}">
      <dsp:nvSpPr>
        <dsp:cNvPr id="0" name=""/>
        <dsp:cNvSpPr/>
      </dsp:nvSpPr>
      <dsp:spPr>
        <a:xfrm>
          <a:off x="5216977" y="524163"/>
          <a:ext cx="607752" cy="4708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5216977" y="618326"/>
        <a:ext cx="466508" cy="282489"/>
      </dsp:txXfrm>
    </dsp:sp>
    <dsp:sp modelId="{3B013BA4-B71A-405A-8727-71FEC056A6B3}">
      <dsp:nvSpPr>
        <dsp:cNvPr id="0" name=""/>
        <dsp:cNvSpPr/>
      </dsp:nvSpPr>
      <dsp:spPr>
        <a:xfrm>
          <a:off x="6077005" y="529171"/>
          <a:ext cx="189104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 de outubro</a:t>
          </a:r>
        </a:p>
      </dsp:txBody>
      <dsp:txXfrm>
        <a:off x="6077005" y="529171"/>
        <a:ext cx="1891046" cy="460800"/>
      </dsp:txXfrm>
    </dsp:sp>
    <dsp:sp modelId="{27C0FB5C-2E57-4C58-B224-B1F955F86EE3}">
      <dsp:nvSpPr>
        <dsp:cNvPr id="0" name=""/>
        <dsp:cNvSpPr/>
      </dsp:nvSpPr>
      <dsp:spPr>
        <a:xfrm>
          <a:off x="6464328" y="989971"/>
          <a:ext cx="1891046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Indicação de não conformidades pela ANA – oportunidade de reexame</a:t>
          </a:r>
        </a:p>
      </dsp:txBody>
      <dsp:txXfrm>
        <a:off x="6513252" y="1038895"/>
        <a:ext cx="1793198" cy="1572552"/>
      </dsp:txXfrm>
    </dsp:sp>
    <dsp:sp modelId="{FC7D8FE1-4B9A-4A04-8F75-57B8DE5DCF89}">
      <dsp:nvSpPr>
        <dsp:cNvPr id="0" name=""/>
        <dsp:cNvSpPr/>
      </dsp:nvSpPr>
      <dsp:spPr>
        <a:xfrm>
          <a:off x="8254727" y="524163"/>
          <a:ext cx="607752" cy="4708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8254727" y="618326"/>
        <a:ext cx="466508" cy="282489"/>
      </dsp:txXfrm>
    </dsp:sp>
    <dsp:sp modelId="{26C6DB6A-B124-45AC-A9EF-D9722B876521}">
      <dsp:nvSpPr>
        <dsp:cNvPr id="0" name=""/>
        <dsp:cNvSpPr/>
      </dsp:nvSpPr>
      <dsp:spPr>
        <a:xfrm>
          <a:off x="9114755" y="529171"/>
          <a:ext cx="189104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20 de dezembro</a:t>
          </a:r>
        </a:p>
      </dsp:txBody>
      <dsp:txXfrm>
        <a:off x="9114755" y="529171"/>
        <a:ext cx="1891046" cy="460800"/>
      </dsp:txXfrm>
    </dsp:sp>
    <dsp:sp modelId="{5701DBED-C440-4534-A06F-94987BADF356}">
      <dsp:nvSpPr>
        <dsp:cNvPr id="0" name=""/>
        <dsp:cNvSpPr/>
      </dsp:nvSpPr>
      <dsp:spPr>
        <a:xfrm>
          <a:off x="9502078" y="989971"/>
          <a:ext cx="1891046" cy="16704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Divulgação do resultado pela ANA</a:t>
          </a:r>
        </a:p>
      </dsp:txBody>
      <dsp:txXfrm>
        <a:off x="9551002" y="1038895"/>
        <a:ext cx="1793198" cy="1572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EA76-CF0B-4F2D-B3F1-97DD1D77D773}">
      <dsp:nvSpPr>
        <dsp:cNvPr id="0" name=""/>
        <dsp:cNvSpPr/>
      </dsp:nvSpPr>
      <dsp:spPr>
        <a:xfrm>
          <a:off x="0" y="0"/>
          <a:ext cx="7201103" cy="5792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Dilatação dos prazos de aderência ao NMLSB</a:t>
          </a:r>
        </a:p>
      </dsp:txBody>
      <dsp:txXfrm>
        <a:off x="28278" y="28278"/>
        <a:ext cx="7144547" cy="5227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4DF33-7413-4A04-9E7A-1679249A5942}">
      <dsp:nvSpPr>
        <dsp:cNvPr id="0" name=""/>
        <dsp:cNvSpPr/>
      </dsp:nvSpPr>
      <dsp:spPr>
        <a:xfrm>
          <a:off x="700116" y="1138"/>
          <a:ext cx="2279262" cy="11396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Financiamento</a:t>
          </a:r>
        </a:p>
      </dsp:txBody>
      <dsp:txXfrm>
        <a:off x="733495" y="34517"/>
        <a:ext cx="2212504" cy="1072873"/>
      </dsp:txXfrm>
    </dsp:sp>
    <dsp:sp modelId="{706A3B38-2ACA-412B-B2A6-FF7D80E12297}">
      <dsp:nvSpPr>
        <dsp:cNvPr id="0" name=""/>
        <dsp:cNvSpPr/>
      </dsp:nvSpPr>
      <dsp:spPr>
        <a:xfrm>
          <a:off x="928042" y="1140769"/>
          <a:ext cx="227926" cy="85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723"/>
              </a:lnTo>
              <a:lnTo>
                <a:pt x="227926" y="85472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7D82C-48C2-4976-81DA-EC7497F7E9B5}">
      <dsp:nvSpPr>
        <dsp:cNvPr id="0" name=""/>
        <dsp:cNvSpPr/>
      </dsp:nvSpPr>
      <dsp:spPr>
        <a:xfrm>
          <a:off x="1155968" y="1425677"/>
          <a:ext cx="1823409" cy="11396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Condicionantes são verificados pelo principal AF (Caixa)</a:t>
          </a:r>
        </a:p>
      </dsp:txBody>
      <dsp:txXfrm>
        <a:off x="1189347" y="1459056"/>
        <a:ext cx="1756651" cy="1072873"/>
      </dsp:txXfrm>
    </dsp:sp>
    <dsp:sp modelId="{F548070D-2886-4510-987A-83B1C77EDF91}">
      <dsp:nvSpPr>
        <dsp:cNvPr id="0" name=""/>
        <dsp:cNvSpPr/>
      </dsp:nvSpPr>
      <dsp:spPr>
        <a:xfrm>
          <a:off x="928042" y="1140769"/>
          <a:ext cx="227926" cy="227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262"/>
              </a:lnTo>
              <a:lnTo>
                <a:pt x="227926" y="22792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27BD0-1C95-4E13-B4C3-819D2CD8E61D}">
      <dsp:nvSpPr>
        <dsp:cNvPr id="0" name=""/>
        <dsp:cNvSpPr/>
      </dsp:nvSpPr>
      <dsp:spPr>
        <a:xfrm>
          <a:off x="1155968" y="2850216"/>
          <a:ext cx="1823409" cy="11396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Aferição precede a celebração do contrato</a:t>
          </a:r>
        </a:p>
      </dsp:txBody>
      <dsp:txXfrm>
        <a:off x="1189347" y="2883595"/>
        <a:ext cx="1756651" cy="1072873"/>
      </dsp:txXfrm>
    </dsp:sp>
    <dsp:sp modelId="{492FBCE0-1591-4B1D-B03B-FEF133395CB1}">
      <dsp:nvSpPr>
        <dsp:cNvPr id="0" name=""/>
        <dsp:cNvSpPr/>
      </dsp:nvSpPr>
      <dsp:spPr>
        <a:xfrm>
          <a:off x="3549193" y="1138"/>
          <a:ext cx="2279262" cy="11396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OGU</a:t>
          </a:r>
        </a:p>
      </dsp:txBody>
      <dsp:txXfrm>
        <a:off x="3582572" y="34517"/>
        <a:ext cx="2212504" cy="1072873"/>
      </dsp:txXfrm>
    </dsp:sp>
    <dsp:sp modelId="{BE929FA7-F264-4A24-A862-4CD3F20754D8}">
      <dsp:nvSpPr>
        <dsp:cNvPr id="0" name=""/>
        <dsp:cNvSpPr/>
      </dsp:nvSpPr>
      <dsp:spPr>
        <a:xfrm>
          <a:off x="3777119" y="1140769"/>
          <a:ext cx="227926" cy="85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723"/>
              </a:lnTo>
              <a:lnTo>
                <a:pt x="227926" y="85472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2631-39D3-4F83-96E6-92FE147230FF}">
      <dsp:nvSpPr>
        <dsp:cNvPr id="0" name=""/>
        <dsp:cNvSpPr/>
      </dsp:nvSpPr>
      <dsp:spPr>
        <a:xfrm>
          <a:off x="4005046" y="1425677"/>
          <a:ext cx="1823409" cy="11396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Não há regramentos para aferição dos condicionantes</a:t>
          </a:r>
        </a:p>
      </dsp:txBody>
      <dsp:txXfrm>
        <a:off x="4038425" y="1459056"/>
        <a:ext cx="1756651" cy="1072873"/>
      </dsp:txXfrm>
    </dsp:sp>
    <dsp:sp modelId="{DA01507F-59F5-4645-82D7-753CA4B487B8}">
      <dsp:nvSpPr>
        <dsp:cNvPr id="0" name=""/>
        <dsp:cNvSpPr/>
      </dsp:nvSpPr>
      <dsp:spPr>
        <a:xfrm>
          <a:off x="3777119" y="1140769"/>
          <a:ext cx="227926" cy="227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262"/>
              </a:lnTo>
              <a:lnTo>
                <a:pt x="227926" y="22792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A0FED-0405-4079-87C5-85100A093CF3}">
      <dsp:nvSpPr>
        <dsp:cNvPr id="0" name=""/>
        <dsp:cNvSpPr/>
      </dsp:nvSpPr>
      <dsp:spPr>
        <a:xfrm>
          <a:off x="4005046" y="2850216"/>
          <a:ext cx="1823409" cy="11396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Entendimento de que devem ser aferidos para primeiro desembolso</a:t>
          </a:r>
        </a:p>
      </dsp:txBody>
      <dsp:txXfrm>
        <a:off x="4038425" y="2883595"/>
        <a:ext cx="1756651" cy="1072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4DF33-7413-4A04-9E7A-1679249A5942}">
      <dsp:nvSpPr>
        <dsp:cNvPr id="0" name=""/>
        <dsp:cNvSpPr/>
      </dsp:nvSpPr>
      <dsp:spPr>
        <a:xfrm>
          <a:off x="658756" y="1292"/>
          <a:ext cx="2368904" cy="1184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Funasa</a:t>
          </a:r>
        </a:p>
      </dsp:txBody>
      <dsp:txXfrm>
        <a:off x="693447" y="35983"/>
        <a:ext cx="2299522" cy="1115070"/>
      </dsp:txXfrm>
    </dsp:sp>
    <dsp:sp modelId="{706A3B38-2ACA-412B-B2A6-FF7D80E12297}">
      <dsp:nvSpPr>
        <dsp:cNvPr id="0" name=""/>
        <dsp:cNvSpPr/>
      </dsp:nvSpPr>
      <dsp:spPr>
        <a:xfrm>
          <a:off x="895646" y="1185744"/>
          <a:ext cx="236890" cy="88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39"/>
              </a:lnTo>
              <a:lnTo>
                <a:pt x="236890" y="8883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7D82C-48C2-4976-81DA-EC7497F7E9B5}">
      <dsp:nvSpPr>
        <dsp:cNvPr id="0" name=""/>
        <dsp:cNvSpPr/>
      </dsp:nvSpPr>
      <dsp:spPr>
        <a:xfrm>
          <a:off x="1132537" y="1481857"/>
          <a:ext cx="2408645" cy="11844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Decreto 11.223/2022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- Competência: fomentar soluções de saneamento; formular e implementar ações de saneamento</a:t>
          </a:r>
        </a:p>
      </dsp:txBody>
      <dsp:txXfrm>
        <a:off x="1167228" y="1516548"/>
        <a:ext cx="2339263" cy="1115070"/>
      </dsp:txXfrm>
    </dsp:sp>
    <dsp:sp modelId="{F548070D-2886-4510-987A-83B1C77EDF91}">
      <dsp:nvSpPr>
        <dsp:cNvPr id="0" name=""/>
        <dsp:cNvSpPr/>
      </dsp:nvSpPr>
      <dsp:spPr>
        <a:xfrm>
          <a:off x="895646" y="1185744"/>
          <a:ext cx="236890" cy="2368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04"/>
              </a:lnTo>
              <a:lnTo>
                <a:pt x="236890" y="236890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27BD0-1C95-4E13-B4C3-819D2CD8E61D}">
      <dsp:nvSpPr>
        <dsp:cNvPr id="0" name=""/>
        <dsp:cNvSpPr/>
      </dsp:nvSpPr>
      <dsp:spPr>
        <a:xfrm>
          <a:off x="1132537" y="2962423"/>
          <a:ext cx="2408645" cy="11844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Portaria Funasa 7.552/2022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- Municípios até 50 mil habitantes e saneamento rural</a:t>
          </a:r>
        </a:p>
      </dsp:txBody>
      <dsp:txXfrm>
        <a:off x="1167228" y="2997114"/>
        <a:ext cx="2339263" cy="1115070"/>
      </dsp:txXfrm>
    </dsp:sp>
    <dsp:sp modelId="{492FBCE0-1591-4B1D-B03B-FEF133395CB1}">
      <dsp:nvSpPr>
        <dsp:cNvPr id="0" name=""/>
        <dsp:cNvSpPr/>
      </dsp:nvSpPr>
      <dsp:spPr>
        <a:xfrm>
          <a:off x="3659628" y="1292"/>
          <a:ext cx="2368904" cy="1184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 err="1"/>
            <a:t>MCidades</a:t>
          </a:r>
          <a:endParaRPr lang="pt-BR" sz="3200" kern="1200" dirty="0"/>
        </a:p>
      </dsp:txBody>
      <dsp:txXfrm>
        <a:off x="3694319" y="35983"/>
        <a:ext cx="2299522" cy="1115070"/>
      </dsp:txXfrm>
    </dsp:sp>
    <dsp:sp modelId="{BE929FA7-F264-4A24-A862-4CD3F20754D8}">
      <dsp:nvSpPr>
        <dsp:cNvPr id="0" name=""/>
        <dsp:cNvSpPr/>
      </dsp:nvSpPr>
      <dsp:spPr>
        <a:xfrm>
          <a:off x="3896518" y="1185744"/>
          <a:ext cx="236890" cy="88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339"/>
              </a:lnTo>
              <a:lnTo>
                <a:pt x="236890" y="88833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2631-39D3-4F83-96E6-92FE147230FF}">
      <dsp:nvSpPr>
        <dsp:cNvPr id="0" name=""/>
        <dsp:cNvSpPr/>
      </dsp:nvSpPr>
      <dsp:spPr>
        <a:xfrm>
          <a:off x="4133409" y="1481857"/>
          <a:ext cx="2514336" cy="11844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Decreto 11.648/2023: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- Competência: políticas setoriais de saneamento ambiental, incluídas para pequenos municípios e zona rural</a:t>
          </a:r>
        </a:p>
      </dsp:txBody>
      <dsp:txXfrm>
        <a:off x="4168100" y="1516548"/>
        <a:ext cx="2444954" cy="1115070"/>
      </dsp:txXfrm>
    </dsp:sp>
    <dsp:sp modelId="{DA01507F-59F5-4645-82D7-753CA4B487B8}">
      <dsp:nvSpPr>
        <dsp:cNvPr id="0" name=""/>
        <dsp:cNvSpPr/>
      </dsp:nvSpPr>
      <dsp:spPr>
        <a:xfrm>
          <a:off x="3896518" y="1185744"/>
          <a:ext cx="236890" cy="2368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04"/>
              </a:lnTo>
              <a:lnTo>
                <a:pt x="236890" y="236890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A0FED-0405-4079-87C5-85100A093CF3}">
      <dsp:nvSpPr>
        <dsp:cNvPr id="0" name=""/>
        <dsp:cNvSpPr/>
      </dsp:nvSpPr>
      <dsp:spPr>
        <a:xfrm>
          <a:off x="4133409" y="2962423"/>
          <a:ext cx="2514336" cy="11844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- Departamento de extinção da Funasa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- Departamento de saneamento rural e de pequenos municípios </a:t>
          </a:r>
        </a:p>
      </dsp:txBody>
      <dsp:txXfrm>
        <a:off x="4168100" y="2997114"/>
        <a:ext cx="2444954" cy="111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AA4C4-8FC9-472E-BCBD-FCB6BF0BBF23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5FFF-6325-485A-93FF-814DB92A0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6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9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9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7B6D-B55B-EEB1-7EC9-597BC4B6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DB14A9-6580-E04B-1008-262A2C021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5E874C-1860-F186-093C-A8F43BB47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Decreto 11.030/2022 tinha condicionantes para postergação do prazo de mar/2022 para mar/2023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Critérios para a natureza autárquica da ERI como condição para regularidade da operação:</a:t>
            </a:r>
          </a:p>
          <a:p>
            <a:pPr marL="285750" lvl="0" indent="-285750" algn="just">
              <a:spcBef>
                <a:spcPts val="600"/>
              </a:spcBef>
              <a:buClr>
                <a:srgbClr val="000000"/>
              </a:buClr>
              <a:buSzPts val="1200"/>
              <a:buFontTx/>
              <a:buChar char="-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Necessidade de regulação em qualquer forma de prestação dos serviços: Lei 11.445/2007, art. 8º, §5º); </a:t>
            </a:r>
          </a:p>
          <a:p>
            <a:pPr marL="285750" lvl="0" indent="-285750" algn="just">
              <a:spcBef>
                <a:spcPts val="600"/>
              </a:spcBef>
              <a:buClr>
                <a:srgbClr val="000000"/>
              </a:buClr>
              <a:buSzPts val="1200"/>
              <a:buFontTx/>
              <a:buChar char="-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Regulação é requisito para configuração da regularidade da operação: Lei 11.445/2007, art. 3º,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caput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inciso XIII; e 11.599/2023, art. 7º, §9º;</a:t>
            </a:r>
          </a:p>
          <a:p>
            <a:pPr marL="285750" lvl="0" indent="-285750" algn="just">
              <a:spcBef>
                <a:spcPts val="600"/>
              </a:spcBef>
              <a:buClr>
                <a:srgbClr val="000000"/>
              </a:buClr>
              <a:buSzPts val="1200"/>
              <a:buFontTx/>
              <a:buChar char="-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 casos de prestação delegada, regulação é requisito para configuração da validade dos contratos: Lei 11.445/2007, art. 11, inciso III </a:t>
            </a:r>
          </a:p>
          <a:p>
            <a:pPr marL="285750" lvl="0" indent="-285750" algn="just">
              <a:spcBef>
                <a:spcPts val="600"/>
              </a:spcBef>
              <a:buClr>
                <a:srgbClr val="000000"/>
              </a:buClr>
              <a:buSzPts val="1200"/>
              <a:buFontTx/>
              <a:buChar char="-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Natureza autárquica da entidade reguladora: Lei 11.445/2007, art. 21.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0607CF-71EC-A894-8B3C-F0F208620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1D371-947D-8185-583F-399E0446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4D3D48-DDA0-234E-7E09-8CF950303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E1150E-26F8-CDBF-A17C-8E9F6D630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 existem normativos hábeis a direcionar os procedimentos de análise das condicionantes para recebimento de apoio federal com recursos do OGU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Como consequência, há risco de direcionamento de recursos para operações cujos titulares, prestadores ou reguladores não cumprem os requisitos legais, o que implica ineficácia do dispositivo legal positivado no art. 50 da Lei 11.445/2007.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Caixa: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“a verificação de condicionalidades para alocação de recursos públicos federais nos contratos de repasse com recursos não onerosos (OGU) é processo indelegável e de competência exclusiva do Ministério, extrapolando a atuação da CAIXA enquanto mandatária da União, que ocorre após a aprovação da proposta pelo Ministério, a partir da análise do Plano de Trabalho, momento em que a CAIXA inicia a sua atuação.”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1EB005-CFD4-AA5C-7F42-C0E489D64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18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1DFF-D79D-3C51-28B2-20108562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C9428A-EE46-5B9B-6B43-8D18BD160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E65A25-3315-CF48-520D-24CE07EC6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D7272B-EFEF-70FB-543D-316ECAD54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27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3FD94-80EC-97B6-8282-7126A529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9AC82B-5923-98A8-21CD-1C44DC721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0C018B6-0BF0-C26D-ADF0-60BD8871F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E58D89-1883-CD94-4965-3B8030B88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5FFF-6325-485A-93FF-814DB92A0FF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9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9937376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6"/>
            <a:ext cx="12274475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6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69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3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4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03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04395"/>
            <a:ext cx="9209442" cy="113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4" r:id="rId7"/>
    <p:sldLayoutId id="2147483660" r:id="rId8"/>
    <p:sldLayoutId id="2147483655" r:id="rId9"/>
    <p:sldLayoutId id="2147483661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183" y="1202168"/>
            <a:ext cx="5906641" cy="2511416"/>
          </a:xfrm>
        </p:spPr>
        <p:txBody>
          <a:bodyPr anchor="ctr">
            <a:normAutofit/>
          </a:bodyPr>
          <a:lstStyle/>
          <a:p>
            <a:r>
              <a:rPr lang="pt-BR" sz="5400" dirty="0"/>
              <a:t>Acompanhamento da implementação do NMLSB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26020" y="5534561"/>
            <a:ext cx="4365980" cy="1323439"/>
          </a:xfrm>
        </p:spPr>
        <p:txBody>
          <a:bodyPr>
            <a:noAutofit/>
          </a:bodyPr>
          <a:lstStyle/>
          <a:p>
            <a:pPr algn="l"/>
            <a:r>
              <a:rPr lang="pt-BR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Victor Marcuz de Moraes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BR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Unidade de Auditoria Especializada em Infraestrutura Urbana e Hídrica - </a:t>
            </a:r>
            <a:r>
              <a:rPr lang="pt-BR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AudUrbana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BR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3ª Diretoria Técnica</a:t>
            </a:r>
            <a:endParaRPr lang="pt-B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990311-B912-B735-37B8-F9CE8C9D951A}"/>
              </a:ext>
            </a:extLst>
          </p:cNvPr>
          <p:cNvSpPr txBox="1"/>
          <p:nvPr/>
        </p:nvSpPr>
        <p:spPr>
          <a:xfrm>
            <a:off x="202460" y="4995951"/>
            <a:ext cx="666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Senado Federal</a:t>
            </a:r>
          </a:p>
          <a:p>
            <a:pPr algn="just"/>
            <a:r>
              <a:rPr lang="pt-BR" sz="2000" b="1" dirty="0"/>
              <a:t>CDR - Comissão de Desenvolvimento Regional e Turismo</a:t>
            </a:r>
          </a:p>
          <a:p>
            <a:r>
              <a:rPr lang="pt-BR" sz="2000" b="1" dirty="0"/>
              <a:t>12/8/2025</a:t>
            </a:r>
          </a:p>
        </p:txBody>
      </p:sp>
    </p:spTree>
    <p:extLst>
      <p:ext uri="{BB962C8B-B14F-4D97-AF65-F5344CB8AC3E}">
        <p14:creationId xmlns:p14="http://schemas.microsoft.com/office/powerpoint/2010/main" val="5673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E41B-781F-60CB-DCD9-EF3313310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4C9081-03EB-3D8E-A6EF-EF8B8B6BA612}"/>
              </a:ext>
            </a:extLst>
          </p:cNvPr>
          <p:cNvSpPr txBox="1"/>
          <p:nvPr/>
        </p:nvSpPr>
        <p:spPr>
          <a:xfrm>
            <a:off x="4201639" y="1764880"/>
            <a:ext cx="7866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Lentidão na aferição da adesão das </a:t>
            </a:r>
            <a:r>
              <a:rPr lang="pt-BR" dirty="0" err="1">
                <a:ea typeface="Times New Roman" panose="02020603050405020304" pitchFamily="18" charset="0"/>
                <a:cs typeface="Calibri"/>
              </a:rPr>
              <a:t>ERIs</a:t>
            </a:r>
            <a:r>
              <a:rPr lang="pt-BR" dirty="0">
                <a:ea typeface="Times New Roman" panose="02020603050405020304" pitchFamily="18" charset="0"/>
                <a:cs typeface="Calibri"/>
              </a:rPr>
              <a:t> aos termos das </a:t>
            </a:r>
            <a:r>
              <a:rPr lang="pt-BR" dirty="0" err="1">
                <a:ea typeface="Times New Roman" panose="02020603050405020304" pitchFamily="18" charset="0"/>
                <a:cs typeface="Calibri"/>
              </a:rPr>
              <a:t>NRs</a:t>
            </a: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marL="893763" algn="just">
              <a:spcAft>
                <a:spcPts val="600"/>
              </a:spcAft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	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Ciência à ANA</a:t>
            </a:r>
          </a:p>
          <a:p>
            <a:pPr marL="893763" algn="just">
              <a:spcAft>
                <a:spcPts val="600"/>
              </a:spcAft>
            </a:pPr>
            <a:r>
              <a:rPr lang="pt-BR" sz="1600" dirty="0">
                <a:ea typeface="Times New Roman" panose="02020603050405020304" pitchFamily="18" charset="0"/>
                <a:cs typeface="Calibri"/>
              </a:rPr>
              <a:t>Recomendar à ANA que propicie maior previsibilidade/transparência</a:t>
            </a: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Dilatação dos prazos de aderência ao NMLSB – Decretos 11.598 e 11.599</a:t>
            </a:r>
          </a:p>
          <a:p>
            <a:pPr marL="893763" algn="just" defTabSz="893763">
              <a:spcAft>
                <a:spcPts val="600"/>
              </a:spcAft>
            </a:pPr>
            <a:r>
              <a:rPr lang="pt-BR" sz="1600" dirty="0">
                <a:ea typeface="Times New Roman" panose="02020603050405020304" pitchFamily="18" charset="0"/>
                <a:cs typeface="Calibri"/>
              </a:rPr>
              <a:t>Recomentar ao </a:t>
            </a:r>
            <a:r>
              <a:rPr lang="pt-BR" sz="1600" dirty="0" err="1">
                <a:ea typeface="Times New Roman" panose="02020603050405020304" pitchFamily="18" charset="0"/>
                <a:cs typeface="Calibri"/>
              </a:rPr>
              <a:t>MCidades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 que priorize investimentos que atendam aos condicionantes da lei</a:t>
            </a:r>
          </a:p>
          <a:p>
            <a:pPr marL="893763" algn="just">
              <a:spcAft>
                <a:spcPts val="600"/>
              </a:spcAft>
            </a:pPr>
            <a:r>
              <a:rPr lang="pt-BR" sz="1600" dirty="0">
                <a:ea typeface="Times New Roman" panose="02020603050405020304" pitchFamily="18" charset="0"/>
                <a:cs typeface="Calibri"/>
              </a:rPr>
              <a:t>	Comunicar a deliberação à CDU/CD</a:t>
            </a: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marL="8937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Indefinições quanto ao atendimento de condicionantes</a:t>
            </a:r>
          </a:p>
          <a:p>
            <a:pPr marL="893763" algn="just">
              <a:spcAft>
                <a:spcPts val="600"/>
              </a:spcAft>
            </a:pPr>
            <a:r>
              <a:rPr lang="pt-BR" sz="1600" dirty="0">
                <a:ea typeface="Times New Roman" panose="02020603050405020304" pitchFamily="18" charset="0"/>
                <a:cs typeface="Calibri"/>
              </a:rPr>
              <a:t>Determinar ao </a:t>
            </a:r>
            <a:r>
              <a:rPr lang="pt-BR" sz="1600" dirty="0" err="1">
                <a:ea typeface="Times New Roman" panose="02020603050405020304" pitchFamily="18" charset="0"/>
                <a:cs typeface="Calibri"/>
              </a:rPr>
              <a:t>MCidades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 que estabeleça procedimentos de avaliação dos condicionantes</a:t>
            </a:r>
            <a:endParaRPr lang="pt-BR" sz="1400" dirty="0">
              <a:ea typeface="Times New Roman" panose="02020603050405020304" pitchFamily="18" charset="0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Sobreposições e lacunas </a:t>
            </a:r>
            <a:r>
              <a:rPr lang="pt-BR" dirty="0" err="1">
                <a:cs typeface="Calibri"/>
              </a:rPr>
              <a:t>MCidades</a:t>
            </a:r>
            <a:r>
              <a:rPr lang="pt-BR" dirty="0">
                <a:cs typeface="Calibri"/>
              </a:rPr>
              <a:t> x Funasa</a:t>
            </a:r>
          </a:p>
          <a:p>
            <a:pPr marL="893763" lvl="1" algn="just">
              <a:spcAft>
                <a:spcPts val="600"/>
              </a:spcAft>
            </a:pPr>
            <a:r>
              <a:rPr lang="pt-BR" sz="2000" dirty="0">
                <a:cs typeface="Calibri"/>
              </a:rPr>
              <a:t>	</a:t>
            </a:r>
            <a:r>
              <a:rPr lang="pt-BR" sz="1600" dirty="0">
                <a:cs typeface="Calibri"/>
              </a:rPr>
              <a:t>Ciência ao </a:t>
            </a:r>
            <a:r>
              <a:rPr lang="pt-BR" sz="1600" dirty="0" err="1">
                <a:cs typeface="Calibri"/>
              </a:rPr>
              <a:t>MCidades</a:t>
            </a:r>
            <a:r>
              <a:rPr lang="pt-BR" sz="1600" dirty="0">
                <a:cs typeface="Calibri"/>
              </a:rPr>
              <a:t> e ao MGI. Cópia à Casa Civil</a:t>
            </a:r>
            <a:endParaRPr lang="pt-BR" sz="2000" dirty="0">
              <a:cs typeface="Calibri"/>
            </a:endParaRPr>
          </a:p>
        </p:txBody>
      </p:sp>
      <p:sp>
        <p:nvSpPr>
          <p:cNvPr id="16" name="Seta: Dobrada para Cima 15">
            <a:extLst>
              <a:ext uri="{FF2B5EF4-FFF2-40B4-BE49-F238E27FC236}">
                <a16:creationId xmlns:a16="http://schemas.microsoft.com/office/drawing/2014/main" id="{50E39924-BA2A-1162-F50C-388C9B2BFB04}"/>
              </a:ext>
            </a:extLst>
          </p:cNvPr>
          <p:cNvSpPr/>
          <p:nvPr/>
        </p:nvSpPr>
        <p:spPr>
          <a:xfrm rot="5400000">
            <a:off x="4980291" y="2172342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Dobrada para Cima 27">
            <a:extLst>
              <a:ext uri="{FF2B5EF4-FFF2-40B4-BE49-F238E27FC236}">
                <a16:creationId xmlns:a16="http://schemas.microsoft.com/office/drawing/2014/main" id="{67858537-776D-0216-84A0-999E0EE14C97}"/>
              </a:ext>
            </a:extLst>
          </p:cNvPr>
          <p:cNvSpPr/>
          <p:nvPr/>
        </p:nvSpPr>
        <p:spPr>
          <a:xfrm rot="5400000">
            <a:off x="4970130" y="3511683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Dobrada para Cima 28">
            <a:extLst>
              <a:ext uri="{FF2B5EF4-FFF2-40B4-BE49-F238E27FC236}">
                <a16:creationId xmlns:a16="http://schemas.microsoft.com/office/drawing/2014/main" id="{FA35DBC8-CD77-08ED-6405-62B4C9E92D7B}"/>
              </a:ext>
            </a:extLst>
          </p:cNvPr>
          <p:cNvSpPr/>
          <p:nvPr/>
        </p:nvSpPr>
        <p:spPr>
          <a:xfrm rot="5400000">
            <a:off x="4980291" y="4094734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CE6EFAA-29A5-4802-A645-86FC82874201}"/>
              </a:ext>
            </a:extLst>
          </p:cNvPr>
          <p:cNvSpPr txBox="1"/>
          <p:nvPr/>
        </p:nvSpPr>
        <p:spPr>
          <a:xfrm>
            <a:off x="9719735" y="6475768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Acórdão 1.490/2024-P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EB5C1B-6561-9B4F-D074-E27124FA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7" y="1596276"/>
            <a:ext cx="3960000" cy="517897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Seta: Dobrada para Cima 7">
            <a:extLst>
              <a:ext uri="{FF2B5EF4-FFF2-40B4-BE49-F238E27FC236}">
                <a16:creationId xmlns:a16="http://schemas.microsoft.com/office/drawing/2014/main" id="{3EB00080-59CA-5641-4BDB-1ED04D04BDAC}"/>
              </a:ext>
            </a:extLst>
          </p:cNvPr>
          <p:cNvSpPr/>
          <p:nvPr/>
        </p:nvSpPr>
        <p:spPr>
          <a:xfrm rot="5400000">
            <a:off x="4970131" y="5129086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AC9BC9-79EF-2CF7-8BDF-F5C6198D33E1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2" name="Seta: Dobrada para Cima 1">
            <a:extLst>
              <a:ext uri="{FF2B5EF4-FFF2-40B4-BE49-F238E27FC236}">
                <a16:creationId xmlns:a16="http://schemas.microsoft.com/office/drawing/2014/main" id="{512CD75B-2E9A-5022-E984-C8D8A81C7A02}"/>
              </a:ext>
            </a:extLst>
          </p:cNvPr>
          <p:cNvSpPr/>
          <p:nvPr/>
        </p:nvSpPr>
        <p:spPr>
          <a:xfrm rot="5400000">
            <a:off x="4970129" y="6430011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Dobrada para Cima 4">
            <a:extLst>
              <a:ext uri="{FF2B5EF4-FFF2-40B4-BE49-F238E27FC236}">
                <a16:creationId xmlns:a16="http://schemas.microsoft.com/office/drawing/2014/main" id="{C86C42C3-2754-4EF5-FC2E-3CB714D219AF}"/>
              </a:ext>
            </a:extLst>
          </p:cNvPr>
          <p:cNvSpPr/>
          <p:nvPr/>
        </p:nvSpPr>
        <p:spPr>
          <a:xfrm rot="5400000">
            <a:off x="4980291" y="2517782"/>
            <a:ext cx="194558" cy="101727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28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D39CF4-815D-90FA-EDAE-80057179F42E}"/>
              </a:ext>
            </a:extLst>
          </p:cNvPr>
          <p:cNvSpPr txBox="1"/>
          <p:nvPr/>
        </p:nvSpPr>
        <p:spPr>
          <a:xfrm>
            <a:off x="479423" y="1747308"/>
            <a:ext cx="3762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EAB297-09DA-A169-ED13-F1DB51C35EB7}"/>
              </a:ext>
            </a:extLst>
          </p:cNvPr>
          <p:cNvSpPr txBox="1">
            <a:spLocks/>
          </p:cNvSpPr>
          <p:nvPr/>
        </p:nvSpPr>
        <p:spPr>
          <a:xfrm>
            <a:off x="1097729" y="3429000"/>
            <a:ext cx="4634204" cy="14462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Victor Marcuz de Moraes</a:t>
            </a:r>
          </a:p>
          <a:p>
            <a:pPr marL="0" indent="0">
              <a:buNone/>
            </a:pPr>
            <a:r>
              <a:rPr lang="pt-BR" sz="1800" b="1" kern="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victormm@tcu.gov.br</a:t>
            </a:r>
            <a:endParaRPr lang="pt-BR" sz="1800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1A270-FEAA-E73A-92A0-7BFBE134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F9462-3E26-B41E-0FA7-3F11A4629A81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7906966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/>
              <a:t>O </a:t>
            </a:r>
            <a:r>
              <a:rPr lang="pt-BR" sz="4000" dirty="0" err="1"/>
              <a:t>Acom</a:t>
            </a:r>
            <a:r>
              <a:rPr lang="pt-BR" sz="4000" dirty="0"/>
              <a:t> do NMLSB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64E8DC-BDBF-4891-6B16-7AAFBB77C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20565"/>
              </p:ext>
            </p:extLst>
          </p:nvPr>
        </p:nvGraphicFramePr>
        <p:xfrm>
          <a:off x="1649923" y="1686073"/>
          <a:ext cx="8803317" cy="182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0" name="Conector Reto 54" descr="linha do tempo">
            <a:extLst>
              <a:ext uri="{FF2B5EF4-FFF2-40B4-BE49-F238E27FC236}">
                <a16:creationId xmlns:a16="http://schemas.microsoft.com/office/drawing/2014/main" id="{66AA324F-CB0E-974D-72D3-C2B8D09B508D}"/>
              </a:ext>
            </a:extLst>
          </p:cNvPr>
          <p:cNvCxnSpPr>
            <a:cxnSpLocks/>
            <a:stCxn id="44" idx="6"/>
            <a:endCxn id="41" idx="2"/>
          </p:cNvCxnSpPr>
          <p:nvPr/>
        </p:nvCxnSpPr>
        <p:spPr>
          <a:xfrm flipH="1">
            <a:off x="1392672" y="5437043"/>
            <a:ext cx="931782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1" name="Oval 16" descr="marcadores de linha do tempo">
            <a:extLst>
              <a:ext uri="{FF2B5EF4-FFF2-40B4-BE49-F238E27FC236}">
                <a16:creationId xmlns:a16="http://schemas.microsoft.com/office/drawing/2014/main" id="{B6D19D18-1FA4-AA11-7DCD-D27D4927442D}"/>
              </a:ext>
            </a:extLst>
          </p:cNvPr>
          <p:cNvSpPr/>
          <p:nvPr/>
        </p:nvSpPr>
        <p:spPr>
          <a:xfrm>
            <a:off x="1392672" y="5352561"/>
            <a:ext cx="168964" cy="16896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2" name="Oval 38" descr="marcadores de linha do tempo">
            <a:extLst>
              <a:ext uri="{FF2B5EF4-FFF2-40B4-BE49-F238E27FC236}">
                <a16:creationId xmlns:a16="http://schemas.microsoft.com/office/drawing/2014/main" id="{CDDAF330-1879-2219-2139-FAF69F1F5C00}"/>
              </a:ext>
            </a:extLst>
          </p:cNvPr>
          <p:cNvSpPr/>
          <p:nvPr/>
        </p:nvSpPr>
        <p:spPr>
          <a:xfrm>
            <a:off x="4445529" y="5352561"/>
            <a:ext cx="168964" cy="16896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3" name="Oval 48" descr="marcadores de linha do tempo">
            <a:extLst>
              <a:ext uri="{FF2B5EF4-FFF2-40B4-BE49-F238E27FC236}">
                <a16:creationId xmlns:a16="http://schemas.microsoft.com/office/drawing/2014/main" id="{70BC9C17-CC2D-AA1A-C5F2-34935319DAEF}"/>
              </a:ext>
            </a:extLst>
          </p:cNvPr>
          <p:cNvSpPr/>
          <p:nvPr/>
        </p:nvSpPr>
        <p:spPr>
          <a:xfrm>
            <a:off x="7493529" y="5352561"/>
            <a:ext cx="168964" cy="16896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4" name="Oval 51" descr="marcadores de linha do tempo">
            <a:extLst>
              <a:ext uri="{FF2B5EF4-FFF2-40B4-BE49-F238E27FC236}">
                <a16:creationId xmlns:a16="http://schemas.microsoft.com/office/drawing/2014/main" id="{B0134BDF-5AFA-1856-80BC-D05BAEE27E51}"/>
              </a:ext>
            </a:extLst>
          </p:cNvPr>
          <p:cNvSpPr/>
          <p:nvPr/>
        </p:nvSpPr>
        <p:spPr>
          <a:xfrm>
            <a:off x="10541528" y="5352561"/>
            <a:ext cx="168964" cy="16896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A2E48897-7ED4-79B5-9432-C73890F2D466}"/>
              </a:ext>
            </a:extLst>
          </p:cNvPr>
          <p:cNvGrpSpPr/>
          <p:nvPr/>
        </p:nvGrpSpPr>
        <p:grpSpPr>
          <a:xfrm>
            <a:off x="1028199" y="4371146"/>
            <a:ext cx="887413" cy="817783"/>
            <a:chOff x="1028199" y="4371146"/>
            <a:chExt cx="887413" cy="817783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97BB14A3-D75B-CBD2-678A-823894E89602}"/>
                </a:ext>
              </a:extLst>
            </p:cNvPr>
            <p:cNvSpPr/>
            <p:nvPr/>
          </p:nvSpPr>
          <p:spPr>
            <a:xfrm>
              <a:off x="1053684" y="4371146"/>
              <a:ext cx="817783" cy="817783"/>
            </a:xfrm>
            <a:prstGeom prst="ellipse">
              <a:avLst/>
            </a:prstGeom>
            <a:solidFill>
              <a:srgbClr val="ECB6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Espaço Reservado para Imagem 22">
              <a:extLst>
                <a:ext uri="{FF2B5EF4-FFF2-40B4-BE49-F238E27FC236}">
                  <a16:creationId xmlns:a16="http://schemas.microsoft.com/office/drawing/2014/main" id="{6417DDB6-98C4-A250-9C66-E0B89DB1C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9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 trans="66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8199" y="4467222"/>
              <a:ext cx="887413" cy="578763"/>
            </a:xfrm>
            <a:prstGeom prst="rect">
              <a:avLst/>
            </a:prstGeom>
            <a:pattFill prst="pct5">
              <a:fgClr>
                <a:srgbClr val="B13DC8">
                  <a:lumMod val="40000"/>
                  <a:lumOff val="60000"/>
                </a:srgbClr>
              </a:fgClr>
              <a:bgClr>
                <a:schemeClr val="bg1"/>
              </a:bgClr>
            </a:pattFill>
            <a:effectLst>
              <a:softEdge rad="114300"/>
            </a:effectLst>
          </p:spPr>
        </p:pic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C44E9346-248C-EFD9-CF56-31D84B3F2FFF}"/>
              </a:ext>
            </a:extLst>
          </p:cNvPr>
          <p:cNvGrpSpPr/>
          <p:nvPr/>
        </p:nvGrpSpPr>
        <p:grpSpPr>
          <a:xfrm>
            <a:off x="4118448" y="4371146"/>
            <a:ext cx="817783" cy="817783"/>
            <a:chOff x="4080348" y="4301519"/>
            <a:chExt cx="817783" cy="817783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F124BAE4-F83D-D91E-AD62-967B502A9D0F}"/>
                </a:ext>
              </a:extLst>
            </p:cNvPr>
            <p:cNvSpPr/>
            <p:nvPr/>
          </p:nvSpPr>
          <p:spPr>
            <a:xfrm>
              <a:off x="4080348" y="4301519"/>
              <a:ext cx="817783" cy="817783"/>
            </a:xfrm>
            <a:prstGeom prst="ellipse">
              <a:avLst/>
            </a:prstGeom>
            <a:solidFill>
              <a:srgbClr val="6392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0" name="Espaço Reservado para Imagem 36">
              <a:extLst>
                <a:ext uri="{FF2B5EF4-FFF2-40B4-BE49-F238E27FC236}">
                  <a16:creationId xmlns:a16="http://schemas.microsoft.com/office/drawing/2014/main" id="{C9911BC6-C0C5-C386-5411-2F3291F3B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78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1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3865" y="4548241"/>
              <a:ext cx="680691" cy="278617"/>
            </a:xfrm>
            <a:prstGeom prst="rect">
              <a:avLst/>
            </a:prstGeom>
            <a:blipFill dpi="0" rotWithShape="1">
              <a:blip r:embed="rId11">
                <a:alphaModFix amt="85000"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effectLst>
              <a:softEdge rad="0"/>
            </a:effectLst>
          </p:spPr>
        </p:pic>
      </p:grpSp>
      <p:sp>
        <p:nvSpPr>
          <p:cNvPr id="52" name="Espaço Reservado para Texto 18">
            <a:extLst>
              <a:ext uri="{FF2B5EF4-FFF2-40B4-BE49-F238E27FC236}">
                <a16:creationId xmlns:a16="http://schemas.microsoft.com/office/drawing/2014/main" id="{B99246C5-7625-B517-7246-50FC8F175859}"/>
              </a:ext>
            </a:extLst>
          </p:cNvPr>
          <p:cNvSpPr txBox="1">
            <a:spLocks/>
          </p:cNvSpPr>
          <p:nvPr/>
        </p:nvSpPr>
        <p:spPr>
          <a:xfrm>
            <a:off x="3181412" y="5641492"/>
            <a:ext cx="2681438" cy="733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Speak Pro"/>
              </a:rPr>
              <a:t>Acórdão 2.392/2022 TCU-P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Speak Pro"/>
              </a:rPr>
              <a:t>(26/10/2022)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3" name="Espaço Reservado para Texto 19">
            <a:extLst>
              <a:ext uri="{FF2B5EF4-FFF2-40B4-BE49-F238E27FC236}">
                <a16:creationId xmlns:a16="http://schemas.microsoft.com/office/drawing/2014/main" id="{240E0137-614C-C141-57E0-0B084CB29C76}"/>
              </a:ext>
            </a:extLst>
          </p:cNvPr>
          <p:cNvSpPr txBox="1">
            <a:spLocks/>
          </p:cNvSpPr>
          <p:nvPr/>
        </p:nvSpPr>
        <p:spPr>
          <a:xfrm>
            <a:off x="6280377" y="5641492"/>
            <a:ext cx="2487703" cy="941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Decretos 11.466, 11.467, 11.598 e 11.599, todos de 2023</a:t>
            </a:r>
          </a:p>
        </p:txBody>
      </p:sp>
      <p:sp>
        <p:nvSpPr>
          <p:cNvPr id="54" name="Espaço Reservado para Texto 18">
            <a:extLst>
              <a:ext uri="{FF2B5EF4-FFF2-40B4-BE49-F238E27FC236}">
                <a16:creationId xmlns:a16="http://schemas.microsoft.com/office/drawing/2014/main" id="{0243931A-9418-0329-8318-1C067D5782DC}"/>
              </a:ext>
            </a:extLst>
          </p:cNvPr>
          <p:cNvSpPr txBox="1">
            <a:spLocks/>
          </p:cNvSpPr>
          <p:nvPr/>
        </p:nvSpPr>
        <p:spPr>
          <a:xfrm>
            <a:off x="188102" y="5684462"/>
            <a:ext cx="2585943" cy="69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Lei 14.026/2020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(15/7/2020)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5" name="Espaço Reservado para Texto 18">
            <a:extLst>
              <a:ext uri="{FF2B5EF4-FFF2-40B4-BE49-F238E27FC236}">
                <a16:creationId xmlns:a16="http://schemas.microsoft.com/office/drawing/2014/main" id="{D5BE7FDD-8086-B00F-F109-2D24C29F0EE7}"/>
              </a:ext>
            </a:extLst>
          </p:cNvPr>
          <p:cNvSpPr txBox="1">
            <a:spLocks/>
          </p:cNvSpPr>
          <p:nvPr/>
        </p:nvSpPr>
        <p:spPr>
          <a:xfrm>
            <a:off x="2043820" y="4517858"/>
            <a:ext cx="1963235" cy="77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1ª rodada 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Acompanhamento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2021/2022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6" name="Espaço Reservado para Texto 18">
            <a:extLst>
              <a:ext uri="{FF2B5EF4-FFF2-40B4-BE49-F238E27FC236}">
                <a16:creationId xmlns:a16="http://schemas.microsoft.com/office/drawing/2014/main" id="{1675E6FB-980B-506C-5A92-738D7BBB540E}"/>
              </a:ext>
            </a:extLst>
          </p:cNvPr>
          <p:cNvSpPr txBox="1">
            <a:spLocks/>
          </p:cNvSpPr>
          <p:nvPr/>
        </p:nvSpPr>
        <p:spPr>
          <a:xfrm>
            <a:off x="9284424" y="5595828"/>
            <a:ext cx="2681438" cy="69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Acórdão 1.940/2024 TCU-P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(18/9/2024)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7" name="Espaço Reservado para Texto 18">
            <a:extLst>
              <a:ext uri="{FF2B5EF4-FFF2-40B4-BE49-F238E27FC236}">
                <a16:creationId xmlns:a16="http://schemas.microsoft.com/office/drawing/2014/main" id="{58038DC1-2C2D-0551-2B59-6BAF3A778BBD}"/>
              </a:ext>
            </a:extLst>
          </p:cNvPr>
          <p:cNvSpPr txBox="1">
            <a:spLocks/>
          </p:cNvSpPr>
          <p:nvPr/>
        </p:nvSpPr>
        <p:spPr>
          <a:xfrm>
            <a:off x="8097290" y="4474527"/>
            <a:ext cx="1963235" cy="77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2ª rodada 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Acompanhamento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00" dirty="0">
                <a:solidFill>
                  <a:srgbClr val="000000"/>
                </a:solidFill>
                <a:latin typeface="Speak Pro"/>
              </a:rPr>
              <a:t>2023/2024</a:t>
            </a:r>
          </a:p>
        </p:txBody>
      </p: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69D4EAA1-CC62-78EB-DD8E-75AF4BBEB4DA}"/>
              </a:ext>
            </a:extLst>
          </p:cNvPr>
          <p:cNvGrpSpPr/>
          <p:nvPr/>
        </p:nvGrpSpPr>
        <p:grpSpPr>
          <a:xfrm>
            <a:off x="7139067" y="4371145"/>
            <a:ext cx="817783" cy="817783"/>
            <a:chOff x="6014706" y="4354834"/>
            <a:chExt cx="817783" cy="817783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6E6BC12A-CE4B-C6E5-8E1D-D09B46E804BA}"/>
                </a:ext>
              </a:extLst>
            </p:cNvPr>
            <p:cNvSpPr/>
            <p:nvPr/>
          </p:nvSpPr>
          <p:spPr>
            <a:xfrm>
              <a:off x="6014706" y="4354834"/>
              <a:ext cx="817783" cy="817783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" name="Espaço Reservado para Imagem 49">
              <a:extLst>
                <a:ext uri="{FF2B5EF4-FFF2-40B4-BE49-F238E27FC236}">
                  <a16:creationId xmlns:a16="http://schemas.microsoft.com/office/drawing/2014/main" id="{0AFAF545-478B-249F-35F5-464B3D8E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 trans="51000"/>
                      </a14:imgEffect>
                      <a14:imgEffect>
                        <a14:sharpenSoften amount="55000"/>
                      </a14:imgEffect>
                      <a14:imgEffect>
                        <a14:brightnessContrast bright="16000"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709" y="4564122"/>
              <a:ext cx="748160" cy="384961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0454CEFD-123C-BADE-EA2E-068F07037F39}"/>
              </a:ext>
            </a:extLst>
          </p:cNvPr>
          <p:cNvGrpSpPr/>
          <p:nvPr/>
        </p:nvGrpSpPr>
        <p:grpSpPr>
          <a:xfrm>
            <a:off x="10216251" y="4371145"/>
            <a:ext cx="817783" cy="817783"/>
            <a:chOff x="4080348" y="4301519"/>
            <a:chExt cx="817783" cy="817783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D51E31A1-FB53-A8E4-5787-3963FF8F0A11}"/>
                </a:ext>
              </a:extLst>
            </p:cNvPr>
            <p:cNvSpPr/>
            <p:nvPr/>
          </p:nvSpPr>
          <p:spPr>
            <a:xfrm>
              <a:off x="4080348" y="4301519"/>
              <a:ext cx="817783" cy="817783"/>
            </a:xfrm>
            <a:prstGeom prst="ellipse">
              <a:avLst/>
            </a:prstGeom>
            <a:solidFill>
              <a:srgbClr val="6392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5" name="Espaço Reservado para Imagem 36">
              <a:extLst>
                <a:ext uri="{FF2B5EF4-FFF2-40B4-BE49-F238E27FC236}">
                  <a16:creationId xmlns:a16="http://schemas.microsoft.com/office/drawing/2014/main" id="{40ED8D98-31A5-7716-6EAE-F5669BD63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78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1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3865" y="4548241"/>
              <a:ext cx="680691" cy="278617"/>
            </a:xfrm>
            <a:prstGeom prst="rect">
              <a:avLst/>
            </a:prstGeom>
            <a:blipFill dpi="0" rotWithShape="1">
              <a:blip r:embed="rId11">
                <a:alphaModFix amt="85000"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20908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3581-963F-0CD8-833D-90F0E32D3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DE8CF-EDA6-5FBA-A3A2-37C80043F621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1ª rodada - 2022</a:t>
            </a: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8E157B55-997B-7B47-1A5C-AD1A3F52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4" y="1621216"/>
            <a:ext cx="3960000" cy="50796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FE374C-1779-4FAD-A25A-58E8909740D6}"/>
              </a:ext>
            </a:extLst>
          </p:cNvPr>
          <p:cNvSpPr txBox="1"/>
          <p:nvPr/>
        </p:nvSpPr>
        <p:spPr>
          <a:xfrm>
            <a:off x="4326051" y="1797327"/>
            <a:ext cx="77241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b="1" dirty="0">
              <a:ea typeface="Times New Roman" panose="02020603050405020304" pitchFamily="18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>
                <a:ea typeface="Times New Roman" panose="02020603050405020304" pitchFamily="18" charset="0"/>
                <a:cs typeface="Calibri"/>
              </a:rPr>
              <a:t>Constatações e deliberações do Acórdão 2.392/2022-TCU-Plenário</a:t>
            </a:r>
          </a:p>
          <a:p>
            <a:pPr algn="just">
              <a:spcAft>
                <a:spcPts val="600"/>
              </a:spcAft>
            </a:pPr>
            <a:endParaRPr lang="pt-BR" b="1" dirty="0">
              <a:ea typeface="Times New Roman" panose="02020603050405020304" pitchFamily="18" charset="0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Dificuldades na estruturação da ANA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	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Cópia do relatório ao ME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Espaço para melhorias na transparência dos processos de elaboração das </a:t>
            </a:r>
            <a:r>
              <a:rPr lang="pt-BR" dirty="0" err="1">
                <a:ea typeface="Times New Roman" panose="02020603050405020304" pitchFamily="18" charset="0"/>
                <a:cs typeface="Calibri"/>
              </a:rPr>
              <a:t>NRs</a:t>
            </a:r>
            <a:endParaRPr lang="pt-BR" dirty="0">
              <a:ea typeface="Times New Roman" panose="02020603050405020304" pitchFamily="18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	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Saneado durante a fiscalização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Atuação do MDR bastante difusa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	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Sem deliberação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Inoperância do CISB</a:t>
            </a:r>
          </a:p>
          <a:p>
            <a:pPr lvl="1" algn="just">
              <a:spcAft>
                <a:spcPts val="600"/>
              </a:spcAft>
            </a:pPr>
            <a:r>
              <a:rPr lang="pt-BR" dirty="0">
                <a:ea typeface="Times New Roman" panose="02020603050405020304" pitchFamily="18" charset="0"/>
                <a:cs typeface="Calibri"/>
              </a:rPr>
              <a:t>	</a:t>
            </a:r>
            <a:r>
              <a:rPr lang="pt-BR" sz="1600" dirty="0">
                <a:ea typeface="Times New Roman" panose="02020603050405020304" pitchFamily="18" charset="0"/>
                <a:cs typeface="Calibri"/>
              </a:rPr>
              <a:t>Ciência ao MDR e recomendação à SNS/MDR</a:t>
            </a:r>
          </a:p>
        </p:txBody>
      </p:sp>
      <p:sp>
        <p:nvSpPr>
          <p:cNvPr id="16" name="Seta: Dobrada para Cima 15">
            <a:extLst>
              <a:ext uri="{FF2B5EF4-FFF2-40B4-BE49-F238E27FC236}">
                <a16:creationId xmlns:a16="http://schemas.microsoft.com/office/drawing/2014/main" id="{8A9DE912-607D-AFD7-1F46-0254AE3ADDD2}"/>
              </a:ext>
            </a:extLst>
          </p:cNvPr>
          <p:cNvSpPr/>
          <p:nvPr/>
        </p:nvSpPr>
        <p:spPr>
          <a:xfrm rot="5400000">
            <a:off x="5137842" y="3293666"/>
            <a:ext cx="194558" cy="107042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Dobrada para Cima 26">
            <a:extLst>
              <a:ext uri="{FF2B5EF4-FFF2-40B4-BE49-F238E27FC236}">
                <a16:creationId xmlns:a16="http://schemas.microsoft.com/office/drawing/2014/main" id="{C7D41D28-ED40-4A19-24FF-5AD8E39126AE}"/>
              </a:ext>
            </a:extLst>
          </p:cNvPr>
          <p:cNvSpPr/>
          <p:nvPr/>
        </p:nvSpPr>
        <p:spPr>
          <a:xfrm rot="5400000">
            <a:off x="5137842" y="3998865"/>
            <a:ext cx="194558" cy="107042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Dobrada para Cima 27">
            <a:extLst>
              <a:ext uri="{FF2B5EF4-FFF2-40B4-BE49-F238E27FC236}">
                <a16:creationId xmlns:a16="http://schemas.microsoft.com/office/drawing/2014/main" id="{FA445E57-8B10-48EF-875E-C15A66DBBC47}"/>
              </a:ext>
            </a:extLst>
          </p:cNvPr>
          <p:cNvSpPr/>
          <p:nvPr/>
        </p:nvSpPr>
        <p:spPr>
          <a:xfrm rot="5400000">
            <a:off x="5137842" y="4705706"/>
            <a:ext cx="194558" cy="107042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Dobrada para Cima 28">
            <a:extLst>
              <a:ext uri="{FF2B5EF4-FFF2-40B4-BE49-F238E27FC236}">
                <a16:creationId xmlns:a16="http://schemas.microsoft.com/office/drawing/2014/main" id="{2F2BB6ED-AA62-22F3-65CA-76BB28F6733A}"/>
              </a:ext>
            </a:extLst>
          </p:cNvPr>
          <p:cNvSpPr/>
          <p:nvPr/>
        </p:nvSpPr>
        <p:spPr>
          <a:xfrm rot="5400000">
            <a:off x="5137842" y="5402048"/>
            <a:ext cx="194558" cy="107042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859B6F-E787-270F-3A84-72B62C0F91C6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</p:spTree>
    <p:extLst>
      <p:ext uri="{BB962C8B-B14F-4D97-AF65-F5344CB8AC3E}">
        <p14:creationId xmlns:p14="http://schemas.microsoft.com/office/powerpoint/2010/main" val="72897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15A25-6737-E263-0378-89815537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A20CA-38C7-2F5A-EB36-731140873FD3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DAE361-1A18-FDAF-D01C-D9CF8811FBE6}"/>
              </a:ext>
            </a:extLst>
          </p:cNvPr>
          <p:cNvSpPr txBox="1"/>
          <p:nvPr/>
        </p:nvSpPr>
        <p:spPr>
          <a:xfrm>
            <a:off x="371272" y="1592047"/>
            <a:ext cx="1161856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dirty="0">
                <a:ea typeface="Times New Roman" panose="02020603050405020304" pitchFamily="18" charset="0"/>
              </a:rPr>
              <a:t>Objetivo</a:t>
            </a:r>
            <a:endParaRPr lang="pt-BR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pt-BR" i="0" u="none" strike="noStrike" baseline="0" dirty="0">
                <a:solidFill>
                  <a:srgbClr val="000000"/>
                </a:solidFill>
              </a:rPr>
              <a:t>Avaliar se as novas atribuições da ANA e do executivo federal, em decorrência do NMLSB, estão sendo desenvolvidas de forma tempestiva e adequada </a:t>
            </a:r>
          </a:p>
          <a:p>
            <a:pPr algn="just">
              <a:spcAft>
                <a:spcPts val="600"/>
              </a:spcAft>
            </a:pPr>
            <a:endParaRPr lang="pt-BR" sz="1000" b="1" dirty="0">
              <a:ea typeface="Times New Roman" panose="02020603050405020304" pitchFamily="18" charset="0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>
                <a:ea typeface="Times New Roman" panose="02020603050405020304" pitchFamily="18" charset="0"/>
                <a:cs typeface="Calibri"/>
              </a:rPr>
              <a:t>Questões – ANA						Questões – </a:t>
            </a:r>
            <a:r>
              <a:rPr lang="pt-BR" sz="2000" b="1" dirty="0" err="1">
                <a:ea typeface="Times New Roman" panose="02020603050405020304" pitchFamily="18" charset="0"/>
                <a:cs typeface="Calibri"/>
              </a:rPr>
              <a:t>Mcid</a:t>
            </a:r>
            <a:r>
              <a:rPr lang="pt-BR" sz="2000" b="1" dirty="0">
                <a:ea typeface="Times New Roman" panose="02020603050405020304" pitchFamily="18" charset="0"/>
                <a:cs typeface="Calibri"/>
              </a:rPr>
              <a:t>, CISB, Funasa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865EA02-2871-F89F-1BFC-9DE1BE0DC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402294"/>
              </p:ext>
            </p:extLst>
          </p:nvPr>
        </p:nvGraphicFramePr>
        <p:xfrm>
          <a:off x="31476" y="3115541"/>
          <a:ext cx="2815897" cy="344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39AFA2B-E714-AC70-0030-46420B3439E7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O que avaliamos?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BD4445D-ACF0-429D-B0F3-D03ABB4F3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232324"/>
              </p:ext>
            </p:extLst>
          </p:nvPr>
        </p:nvGraphicFramePr>
        <p:xfrm>
          <a:off x="6541094" y="3115540"/>
          <a:ext cx="3486912" cy="364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0F0FFA6-9321-47CC-890D-D6C728C7A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100115"/>
              </p:ext>
            </p:extLst>
          </p:nvPr>
        </p:nvGraphicFramePr>
        <p:xfrm>
          <a:off x="2688875" y="3572762"/>
          <a:ext cx="2962032" cy="188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2220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B380-2FF2-922A-027A-634C8468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D0B1B-B61C-2618-D8E5-026161CF6EC1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E502624-4917-9AA5-144E-E7EA6289E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050052"/>
              </p:ext>
            </p:extLst>
          </p:nvPr>
        </p:nvGraphicFramePr>
        <p:xfrm>
          <a:off x="371272" y="1708511"/>
          <a:ext cx="6226298" cy="57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7B7833-7347-7218-FFB6-56687BEE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92640"/>
              </p:ext>
            </p:extLst>
          </p:nvPr>
        </p:nvGraphicFramePr>
        <p:xfrm>
          <a:off x="389934" y="2526472"/>
          <a:ext cx="11394630" cy="318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DA100FE-D891-E979-4178-ADA768E01E61}"/>
              </a:ext>
            </a:extLst>
          </p:cNvPr>
          <p:cNvSpPr txBox="1"/>
          <p:nvPr/>
        </p:nvSpPr>
        <p:spPr>
          <a:xfrm>
            <a:off x="8622644" y="2521219"/>
            <a:ext cx="345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Resolução ANA 134/2022, art. 6º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0FB31B-9BFC-AC1D-8CD4-943120F75167}"/>
              </a:ext>
            </a:extLst>
          </p:cNvPr>
          <p:cNvSpPr txBox="1"/>
          <p:nvPr/>
        </p:nvSpPr>
        <p:spPr>
          <a:xfrm>
            <a:off x="118190" y="5494264"/>
            <a:ext cx="6767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Decreto 11.599/2023, art. 13, §1º, inciso IV: a exigibilidade de cumprimento das </a:t>
            </a:r>
            <a:r>
              <a:rPr lang="pt-BR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NRs</a:t>
            </a:r>
            <a:r>
              <a:rPr lang="pt-B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não pode se dar em prazo menor que 12 meses da publicação da norma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77B421-6913-C920-42B8-450E0E25774A}"/>
              </a:ext>
            </a:extLst>
          </p:cNvPr>
          <p:cNvSpPr txBox="1"/>
          <p:nvPr/>
        </p:nvSpPr>
        <p:spPr>
          <a:xfrm>
            <a:off x="3355913" y="6322878"/>
            <a:ext cx="597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Lista das </a:t>
            </a:r>
            <a:r>
              <a:rPr lang="pt-BR" dirty="0" err="1"/>
              <a:t>ERIs</a:t>
            </a:r>
            <a:r>
              <a:rPr lang="pt-BR" dirty="0"/>
              <a:t> aderentes à NR1 publicada em 29/04/2024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4823CE-B24A-0511-4CA2-A379A917EDD3}"/>
              </a:ext>
            </a:extLst>
          </p:cNvPr>
          <p:cNvSpPr txBox="1"/>
          <p:nvPr/>
        </p:nvSpPr>
        <p:spPr>
          <a:xfrm>
            <a:off x="7862596" y="5632043"/>
            <a:ext cx="432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Prazo total pode alcançar 2 anos e 7 meses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A058B20-463E-BC18-9344-6B26A119B4FA}"/>
              </a:ext>
            </a:extLst>
          </p:cNvPr>
          <p:cNvSpPr/>
          <p:nvPr/>
        </p:nvSpPr>
        <p:spPr>
          <a:xfrm>
            <a:off x="7085624" y="5615887"/>
            <a:ext cx="577341" cy="401644"/>
          </a:xfrm>
          <a:prstGeom prst="rightArrow">
            <a:avLst/>
          </a:prstGeom>
          <a:solidFill>
            <a:srgbClr val="40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FD9DB0-605C-7089-6A4D-A10CE98C1A12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</p:spTree>
    <p:extLst>
      <p:ext uri="{BB962C8B-B14F-4D97-AF65-F5344CB8AC3E}">
        <p14:creationId xmlns:p14="http://schemas.microsoft.com/office/powerpoint/2010/main" val="13619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BDB6-AE1C-F4BF-3E7E-2F936852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3AE31-13D6-6707-8290-DF1DBCB8E149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1DC78D-ADB1-77CB-9E1E-7FFDAE66A54D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46239DB-5942-EF24-B72F-456E7A4F9C29}"/>
              </a:ext>
            </a:extLst>
          </p:cNvPr>
          <p:cNvGraphicFramePr/>
          <p:nvPr/>
        </p:nvGraphicFramePr>
        <p:xfrm>
          <a:off x="371271" y="1708511"/>
          <a:ext cx="7201103" cy="57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CF06CEF-5BC7-8F73-4B23-474853A70EAB}"/>
              </a:ext>
            </a:extLst>
          </p:cNvPr>
          <p:cNvSpPr txBox="1"/>
          <p:nvPr/>
        </p:nvSpPr>
        <p:spPr>
          <a:xfrm>
            <a:off x="361747" y="2336754"/>
            <a:ext cx="720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Exigibilidade dos condicionantes do art. 50 da Lei 11.445/2007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A60B78-8DFA-F896-719C-43B65C83451F}"/>
              </a:ext>
            </a:extLst>
          </p:cNvPr>
          <p:cNvSpPr txBox="1"/>
          <p:nvPr/>
        </p:nvSpPr>
        <p:spPr>
          <a:xfrm>
            <a:off x="108550" y="4007471"/>
            <a:ext cx="157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Decreto 10.588/2020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3B0D14-30DF-CD4E-49D0-D18EB1F26C71}"/>
              </a:ext>
            </a:extLst>
          </p:cNvPr>
          <p:cNvSpPr txBox="1"/>
          <p:nvPr/>
        </p:nvSpPr>
        <p:spPr>
          <a:xfrm>
            <a:off x="108550" y="5056003"/>
            <a:ext cx="157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Decreto 11.599/2023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866239F-3E1D-4076-15B0-D29EABBC6C72}"/>
              </a:ext>
            </a:extLst>
          </p:cNvPr>
          <p:cNvCxnSpPr>
            <a:cxnSpLocks/>
          </p:cNvCxnSpPr>
          <p:nvPr/>
        </p:nvCxnSpPr>
        <p:spPr>
          <a:xfrm>
            <a:off x="180975" y="4905375"/>
            <a:ext cx="1163095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963190F-5311-7176-780E-AF5954B8455D}"/>
              </a:ext>
            </a:extLst>
          </p:cNvPr>
          <p:cNvSpPr txBox="1"/>
          <p:nvPr/>
        </p:nvSpPr>
        <p:spPr>
          <a:xfrm>
            <a:off x="2469686" y="4021459"/>
            <a:ext cx="1289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/>
              <a:t>Regionalização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EF7273-12B7-9572-494E-DB7F65852A43}"/>
              </a:ext>
            </a:extLst>
          </p:cNvPr>
          <p:cNvSpPr txBox="1"/>
          <p:nvPr/>
        </p:nvSpPr>
        <p:spPr>
          <a:xfrm rot="18900000">
            <a:off x="2925419" y="31719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mar/2022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225D4D-5A62-7EC1-63A0-204228934AA4}"/>
              </a:ext>
            </a:extLst>
          </p:cNvPr>
          <p:cNvSpPr txBox="1"/>
          <p:nvPr/>
        </p:nvSpPr>
        <p:spPr>
          <a:xfrm rot="18900000">
            <a:off x="3840327" y="315313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mar/2023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69081BF-C0E3-8A93-EBF6-11A6EB06FDD7}"/>
              </a:ext>
            </a:extLst>
          </p:cNvPr>
          <p:cNvSpPr txBox="1"/>
          <p:nvPr/>
        </p:nvSpPr>
        <p:spPr>
          <a:xfrm rot="18900000">
            <a:off x="6527622" y="316255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dez/2025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8DC1769-9E2B-8C24-5914-3F27D6531EA2}"/>
              </a:ext>
            </a:extLst>
          </p:cNvPr>
          <p:cNvSpPr txBox="1"/>
          <p:nvPr/>
        </p:nvSpPr>
        <p:spPr>
          <a:xfrm rot="18900000">
            <a:off x="11051103" y="316255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dez/2033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1645CD14-31DD-660C-7CD7-4647AA224103}"/>
              </a:ext>
            </a:extLst>
          </p:cNvPr>
          <p:cNvSpPr/>
          <p:nvPr/>
        </p:nvSpPr>
        <p:spPr>
          <a:xfrm>
            <a:off x="1695654" y="3570089"/>
            <a:ext cx="10116273" cy="3545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392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osango 13">
            <a:extLst>
              <a:ext uri="{FF2B5EF4-FFF2-40B4-BE49-F238E27FC236}">
                <a16:creationId xmlns:a16="http://schemas.microsoft.com/office/drawing/2014/main" id="{86284FD5-7897-C12C-5094-26ABA936F008}"/>
              </a:ext>
            </a:extLst>
          </p:cNvPr>
          <p:cNvSpPr/>
          <p:nvPr/>
        </p:nvSpPr>
        <p:spPr>
          <a:xfrm>
            <a:off x="3047340" y="3684514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osango 15">
            <a:extLst>
              <a:ext uri="{FF2B5EF4-FFF2-40B4-BE49-F238E27FC236}">
                <a16:creationId xmlns:a16="http://schemas.microsoft.com/office/drawing/2014/main" id="{4B67304B-F1E7-105B-B0BC-4EA69912116C}"/>
              </a:ext>
            </a:extLst>
          </p:cNvPr>
          <p:cNvSpPr/>
          <p:nvPr/>
        </p:nvSpPr>
        <p:spPr>
          <a:xfrm>
            <a:off x="3962248" y="3674149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osango 17">
            <a:extLst>
              <a:ext uri="{FF2B5EF4-FFF2-40B4-BE49-F238E27FC236}">
                <a16:creationId xmlns:a16="http://schemas.microsoft.com/office/drawing/2014/main" id="{97DD4797-CC6E-9AFF-08BA-30745540931E}"/>
              </a:ext>
            </a:extLst>
          </p:cNvPr>
          <p:cNvSpPr/>
          <p:nvPr/>
        </p:nvSpPr>
        <p:spPr>
          <a:xfrm>
            <a:off x="6649543" y="3675098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osango 19">
            <a:extLst>
              <a:ext uri="{FF2B5EF4-FFF2-40B4-BE49-F238E27FC236}">
                <a16:creationId xmlns:a16="http://schemas.microsoft.com/office/drawing/2014/main" id="{3589BB3E-5F36-670F-0A5D-18CB54AE1381}"/>
              </a:ext>
            </a:extLst>
          </p:cNvPr>
          <p:cNvSpPr/>
          <p:nvPr/>
        </p:nvSpPr>
        <p:spPr>
          <a:xfrm>
            <a:off x="11173024" y="3666631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Losango 21">
            <a:extLst>
              <a:ext uri="{FF2B5EF4-FFF2-40B4-BE49-F238E27FC236}">
                <a16:creationId xmlns:a16="http://schemas.microsoft.com/office/drawing/2014/main" id="{D384B3DD-9279-AC59-D8D3-128AB82A2C24}"/>
              </a:ext>
            </a:extLst>
          </p:cNvPr>
          <p:cNvSpPr/>
          <p:nvPr/>
        </p:nvSpPr>
        <p:spPr>
          <a:xfrm>
            <a:off x="8758555" y="3675098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Losango 22">
            <a:extLst>
              <a:ext uri="{FF2B5EF4-FFF2-40B4-BE49-F238E27FC236}">
                <a16:creationId xmlns:a16="http://schemas.microsoft.com/office/drawing/2014/main" id="{BBD4E9E4-CBA3-0ED4-93FE-7C37C4BDDB01}"/>
              </a:ext>
            </a:extLst>
          </p:cNvPr>
          <p:cNvSpPr/>
          <p:nvPr/>
        </p:nvSpPr>
        <p:spPr>
          <a:xfrm>
            <a:off x="9034780" y="3676156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osango 23">
            <a:extLst>
              <a:ext uri="{FF2B5EF4-FFF2-40B4-BE49-F238E27FC236}">
                <a16:creationId xmlns:a16="http://schemas.microsoft.com/office/drawing/2014/main" id="{2CF71C8F-DFCE-4D40-7814-37C8E78A05CF}"/>
              </a:ext>
            </a:extLst>
          </p:cNvPr>
          <p:cNvSpPr/>
          <p:nvPr/>
        </p:nvSpPr>
        <p:spPr>
          <a:xfrm>
            <a:off x="9301480" y="3676156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Losango 24">
            <a:extLst>
              <a:ext uri="{FF2B5EF4-FFF2-40B4-BE49-F238E27FC236}">
                <a16:creationId xmlns:a16="http://schemas.microsoft.com/office/drawing/2014/main" id="{68015647-8BB8-F86D-0A1A-245D0703759C}"/>
              </a:ext>
            </a:extLst>
          </p:cNvPr>
          <p:cNvSpPr/>
          <p:nvPr/>
        </p:nvSpPr>
        <p:spPr>
          <a:xfrm>
            <a:off x="9577705" y="3677214"/>
            <a:ext cx="144780" cy="13716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779A66EE-51C6-AA05-7B80-941CAE634C43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114438" y="3826015"/>
            <a:ext cx="0" cy="195444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7881FE7-6BA5-86ED-288B-3B1FCF71617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114438" y="4313847"/>
            <a:ext cx="912913" cy="0"/>
          </a:xfrm>
          <a:prstGeom prst="straightConnector1">
            <a:avLst/>
          </a:prstGeom>
          <a:ln w="190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2807DE91-07E1-05F9-EDB5-3E5C135628D6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027351" y="3811309"/>
            <a:ext cx="7287" cy="505483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1C73A70-7CFA-5D7B-D10A-319F81C03993}"/>
              </a:ext>
            </a:extLst>
          </p:cNvPr>
          <p:cNvSpPr txBox="1"/>
          <p:nvPr/>
        </p:nvSpPr>
        <p:spPr>
          <a:xfrm rot="10800000" flipV="1">
            <a:off x="3079118" y="4335254"/>
            <a:ext cx="958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Decreto 11.030/2022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340E480-4DE1-A863-DAA4-061BDB26C69A}"/>
              </a:ext>
            </a:extLst>
          </p:cNvPr>
          <p:cNvSpPr txBox="1"/>
          <p:nvPr/>
        </p:nvSpPr>
        <p:spPr>
          <a:xfrm>
            <a:off x="6066249" y="5164464"/>
            <a:ext cx="1289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/>
              <a:t>Regionalização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2F8A55AB-8B25-5850-DBE9-0D9E0AFB9683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6711001" y="3822841"/>
            <a:ext cx="10581" cy="1341623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FF3D175-3B2B-F889-E192-D2E6A460EFA7}"/>
              </a:ext>
            </a:extLst>
          </p:cNvPr>
          <p:cNvSpPr txBox="1"/>
          <p:nvPr/>
        </p:nvSpPr>
        <p:spPr>
          <a:xfrm>
            <a:off x="8190475" y="4989217"/>
            <a:ext cx="36150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CP de Cias. com capacidade econômico-financeira</a:t>
            </a:r>
          </a:p>
          <a:p>
            <a:r>
              <a:rPr lang="pt-BR" sz="1300" dirty="0"/>
              <a:t>Prestação delegada mediante licitação anterior ao decreto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D7B77E9-F912-CA00-BA88-C7F855BDDC25}"/>
              </a:ext>
            </a:extLst>
          </p:cNvPr>
          <p:cNvSpPr txBox="1"/>
          <p:nvPr/>
        </p:nvSpPr>
        <p:spPr>
          <a:xfrm>
            <a:off x="5960614" y="5618296"/>
            <a:ext cx="1496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/>
              <a:t>Natureza autárquica da ERI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4ADD9C8C-1CB6-2872-9D8B-80F263C2D6B3}"/>
              </a:ext>
            </a:extLst>
          </p:cNvPr>
          <p:cNvCxnSpPr>
            <a:cxnSpLocks/>
            <a:stCxn id="42" idx="2"/>
            <a:endCxn id="51" idx="0"/>
          </p:cNvCxnSpPr>
          <p:nvPr/>
        </p:nvCxnSpPr>
        <p:spPr>
          <a:xfrm flipH="1">
            <a:off x="6708916" y="5456852"/>
            <a:ext cx="2085" cy="161444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ímbolo de &quot;Não Permitido&quot; 63">
            <a:extLst>
              <a:ext uri="{FF2B5EF4-FFF2-40B4-BE49-F238E27FC236}">
                <a16:creationId xmlns:a16="http://schemas.microsoft.com/office/drawing/2014/main" id="{5D7A036E-DC1E-85E5-BE43-06609FA3654C}"/>
              </a:ext>
            </a:extLst>
          </p:cNvPr>
          <p:cNvSpPr/>
          <p:nvPr/>
        </p:nvSpPr>
        <p:spPr>
          <a:xfrm>
            <a:off x="7831666" y="5122333"/>
            <a:ext cx="329111" cy="36610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4" grpId="0"/>
      <p:bldP spid="17" grpId="0"/>
      <p:bldP spid="19" grpId="0"/>
      <p:bldP spid="16" grpId="0" animBg="1"/>
      <p:bldP spid="18" grpId="0" animBg="1"/>
      <p:bldP spid="39" grpId="0"/>
      <p:bldP spid="42" grpId="0"/>
      <p:bldP spid="44" grpId="0"/>
      <p:bldP spid="51" grpId="0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8B4A7-B7D7-54C3-8E1E-F2FEBAA1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676F-331B-9092-6612-8FDB0C679CF3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9E947A-805E-EB19-98CF-A899BF574FC6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801F91-B729-E3DE-19BA-3BB193E1222F}"/>
              </a:ext>
            </a:extLst>
          </p:cNvPr>
          <p:cNvSpPr txBox="1"/>
          <p:nvPr/>
        </p:nvSpPr>
        <p:spPr>
          <a:xfrm>
            <a:off x="361747" y="2336754"/>
            <a:ext cx="720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Regramento para verificação do atendimento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2E8F4E-1CEF-2505-8ECD-E7AFDD50E85F}"/>
              </a:ext>
            </a:extLst>
          </p:cNvPr>
          <p:cNvSpPr txBox="1"/>
          <p:nvPr/>
        </p:nvSpPr>
        <p:spPr>
          <a:xfrm>
            <a:off x="361747" y="3892361"/>
            <a:ext cx="585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Financiamentos </a:t>
            </a:r>
            <a:r>
              <a:rPr lang="pt-BR" sz="2000" b="1" dirty="0">
                <a:sym typeface="Wingdings" panose="05000000000000000000" pitchFamily="2" charset="2"/>
              </a:rPr>
              <a:t> Agentes Financeiros (Caixa)</a:t>
            </a:r>
          </a:p>
        </p:txBody>
      </p:sp>
      <p:pic>
        <p:nvPicPr>
          <p:cNvPr id="11" name="Picture 2" descr="Atenção, Aviso, Assinar, Perigo, Símbolo">
            <a:extLst>
              <a:ext uri="{FF2B5EF4-FFF2-40B4-BE49-F238E27FC236}">
                <a16:creationId xmlns:a16="http://schemas.microsoft.com/office/drawing/2014/main" id="{7A8EA671-28B6-BB28-BF40-992D2A6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131" y="5261081"/>
            <a:ext cx="577234" cy="5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rca De Verificação, Sinal De Visto">
            <a:extLst>
              <a:ext uri="{FF2B5EF4-FFF2-40B4-BE49-F238E27FC236}">
                <a16:creationId xmlns:a16="http://schemas.microsoft.com/office/drawing/2014/main" id="{DEBBC05C-4F32-D180-5D9B-DFFFEF65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86" y="3789566"/>
            <a:ext cx="505285" cy="4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F812F6-95E4-F04F-7629-E1AFEB63F35D}"/>
              </a:ext>
            </a:extLst>
          </p:cNvPr>
          <p:cNvSpPr txBox="1"/>
          <p:nvPr/>
        </p:nvSpPr>
        <p:spPr>
          <a:xfrm>
            <a:off x="361747" y="5338027"/>
            <a:ext cx="229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ym typeface="Wingdings" panose="05000000000000000000" pitchFamily="2" charset="2"/>
              </a:rPr>
              <a:t>OGU  Ministério</a:t>
            </a:r>
            <a:endParaRPr 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D11B32-4ED8-4D9A-4945-05A01F50619A}"/>
              </a:ext>
            </a:extLst>
          </p:cNvPr>
          <p:cNvSpPr txBox="1"/>
          <p:nvPr/>
        </p:nvSpPr>
        <p:spPr>
          <a:xfrm>
            <a:off x="4429149" y="4764600"/>
            <a:ext cx="5887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400" dirty="0"/>
              <a:t>Manual para Apresentação de Propostas para Sistemas de Abastecimento de Água e Esgotamento Sanitário:</a:t>
            </a:r>
          </a:p>
          <a:p>
            <a:pPr lvl="0" algn="just"/>
            <a:endParaRPr lang="pt-BR" sz="1400" dirty="0"/>
          </a:p>
          <a:p>
            <a:pPr algn="just"/>
            <a:r>
              <a:rPr lang="pt-BR" sz="1400" dirty="0"/>
              <a:t> 3.4. Para acesso aos recursos, os proponentes deverão cumprir integralmente o disposto no Art. 50 da Lei nº 11.445, de 2007, e no Decreto nº 11.599, de 12 de julho de 2023, que o regulamenta.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1ED09CA-A37B-8CFC-9FE1-819A6C0BBAC2}"/>
              </a:ext>
            </a:extLst>
          </p:cNvPr>
          <p:cNvGrpSpPr/>
          <p:nvPr/>
        </p:nvGrpSpPr>
        <p:grpSpPr>
          <a:xfrm>
            <a:off x="371272" y="1709105"/>
            <a:ext cx="9941129" cy="579287"/>
            <a:chOff x="0" y="0"/>
            <a:chExt cx="9941129" cy="579287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884F4223-A763-6BD9-708E-78732321379D}"/>
                </a:ext>
              </a:extLst>
            </p:cNvPr>
            <p:cNvSpPr/>
            <p:nvPr/>
          </p:nvSpPr>
          <p:spPr>
            <a:xfrm>
              <a:off x="0" y="0"/>
              <a:ext cx="9941129" cy="57928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Retângulo: Cantos Arredondados 4">
              <a:extLst>
                <a:ext uri="{FF2B5EF4-FFF2-40B4-BE49-F238E27FC236}">
                  <a16:creationId xmlns:a16="http://schemas.microsoft.com/office/drawing/2014/main" id="{E4F3E9BC-E498-C341-A361-185D10C990B4}"/>
                </a:ext>
              </a:extLst>
            </p:cNvPr>
            <p:cNvSpPr txBox="1"/>
            <p:nvPr/>
          </p:nvSpPr>
          <p:spPr>
            <a:xfrm>
              <a:off x="28278" y="28278"/>
              <a:ext cx="9884573" cy="522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Indefinições quanto ao atendimento de condicionantes para apoio federal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8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6319-5065-D30E-999F-11060CEF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280-13B6-3A86-8FF6-FF47DB9263A0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C67FAF-8C24-708A-57A2-1B2715C31323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FBD2BD4-C7CC-D934-2ABA-0A5B977174E1}"/>
              </a:ext>
            </a:extLst>
          </p:cNvPr>
          <p:cNvGrpSpPr/>
          <p:nvPr/>
        </p:nvGrpSpPr>
        <p:grpSpPr>
          <a:xfrm>
            <a:off x="371272" y="1709105"/>
            <a:ext cx="9941129" cy="579287"/>
            <a:chOff x="0" y="0"/>
            <a:chExt cx="9941129" cy="579287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250A099A-1403-D3F9-D9DA-9B06C55A2184}"/>
                </a:ext>
              </a:extLst>
            </p:cNvPr>
            <p:cNvSpPr/>
            <p:nvPr/>
          </p:nvSpPr>
          <p:spPr>
            <a:xfrm>
              <a:off x="0" y="0"/>
              <a:ext cx="9941129" cy="57928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9CD432E6-3364-731B-F74D-CAC482279DC5}"/>
                </a:ext>
              </a:extLst>
            </p:cNvPr>
            <p:cNvSpPr txBox="1"/>
            <p:nvPr/>
          </p:nvSpPr>
          <p:spPr>
            <a:xfrm>
              <a:off x="28278" y="28278"/>
              <a:ext cx="9884573" cy="522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Indefinições quanto ao atendimento de condicionantes para apoio federal</a:t>
              </a:r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A6C560D-683C-FB38-2A75-4661743A2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30706"/>
              </p:ext>
            </p:extLst>
          </p:nvPr>
        </p:nvGraphicFramePr>
        <p:xfrm>
          <a:off x="2456932" y="2438400"/>
          <a:ext cx="6528572" cy="3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23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A9B08-C7A8-4F03-D559-FFEDF9D8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A0232-BEA1-BA7E-C765-AA5D826552F7}"/>
              </a:ext>
            </a:extLst>
          </p:cNvPr>
          <p:cNvSpPr txBox="1">
            <a:spLocks/>
          </p:cNvSpPr>
          <p:nvPr/>
        </p:nvSpPr>
        <p:spPr>
          <a:xfrm>
            <a:off x="371272" y="160544"/>
            <a:ext cx="8492810" cy="112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Acom</a:t>
            </a:r>
            <a:r>
              <a:rPr lang="pt-BR" sz="4000" dirty="0"/>
              <a:t> NMLSB – 2ª rodada - 2024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7C2F03-6418-4924-700F-C5643E9579F3}"/>
              </a:ext>
            </a:extLst>
          </p:cNvPr>
          <p:cNvSpPr txBox="1"/>
          <p:nvPr/>
        </p:nvSpPr>
        <p:spPr>
          <a:xfrm>
            <a:off x="2847373" y="1006997"/>
            <a:ext cx="452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</a:rPr>
              <a:t>Apontamentos e deliberações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77BF3BD-1221-BED4-0F20-1B145956DC4B}"/>
              </a:ext>
            </a:extLst>
          </p:cNvPr>
          <p:cNvGrpSpPr/>
          <p:nvPr/>
        </p:nvGrpSpPr>
        <p:grpSpPr>
          <a:xfrm>
            <a:off x="371272" y="1709105"/>
            <a:ext cx="9941129" cy="579287"/>
            <a:chOff x="0" y="0"/>
            <a:chExt cx="9941129" cy="579287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DDEE2CB-DECE-3A1D-FFB8-3A41BAA641B6}"/>
                </a:ext>
              </a:extLst>
            </p:cNvPr>
            <p:cNvSpPr/>
            <p:nvPr/>
          </p:nvSpPr>
          <p:spPr>
            <a:xfrm>
              <a:off x="0" y="0"/>
              <a:ext cx="9941129" cy="57928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B3A8D071-7417-2741-50CF-5A765CBA1110}"/>
                </a:ext>
              </a:extLst>
            </p:cNvPr>
            <p:cNvSpPr txBox="1"/>
            <p:nvPr/>
          </p:nvSpPr>
          <p:spPr>
            <a:xfrm>
              <a:off x="28278" y="28278"/>
              <a:ext cx="9884573" cy="522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/>
                <a:t>Sobreposições e lacunas – </a:t>
              </a:r>
              <a:r>
                <a:rPr lang="pt-BR" sz="2400" b="1" kern="1200" dirty="0" err="1"/>
                <a:t>MCidades</a:t>
              </a:r>
              <a:r>
                <a:rPr lang="pt-BR" sz="2400" b="1" kern="1200" dirty="0"/>
                <a:t> x Funasa</a:t>
              </a:r>
            </a:p>
          </p:txBody>
        </p:sp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50E3BDE8-9245-6A31-2895-08A03F789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945041"/>
              </p:ext>
            </p:extLst>
          </p:nvPr>
        </p:nvGraphicFramePr>
        <p:xfrm>
          <a:off x="2442749" y="2495525"/>
          <a:ext cx="7306502" cy="414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988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1026</Words>
  <Application>Microsoft Office PowerPoint</Application>
  <PresentationFormat>Widescreen</PresentationFormat>
  <Paragraphs>149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Aptos</vt:lpstr>
      <vt:lpstr>Arial</vt:lpstr>
      <vt:lpstr>Avenir Next LT Pro Light</vt:lpstr>
      <vt:lpstr>Calibri</vt:lpstr>
      <vt:lpstr>Speak Pro</vt:lpstr>
      <vt:lpstr>Times New Roman</vt:lpstr>
      <vt:lpstr>Wingdings</vt:lpstr>
      <vt:lpstr>Tema do Office</vt:lpstr>
      <vt:lpstr>Acompanhamento da implementação do NMLSB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Franca de Araujo</dc:creator>
  <cp:lastModifiedBy>Victor Marcuz de Moraes</cp:lastModifiedBy>
  <cp:revision>14</cp:revision>
  <dcterms:created xsi:type="dcterms:W3CDTF">2017-08-17T18:26:50Z</dcterms:created>
  <dcterms:modified xsi:type="dcterms:W3CDTF">2025-08-11T19:27:36Z</dcterms:modified>
</cp:coreProperties>
</file>