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80" r:id="rId3"/>
    <p:sldMasterId id="2147483670" r:id="rId4"/>
  </p:sldMasterIdLst>
  <p:handoutMasterIdLst>
    <p:handoutMasterId r:id="rId25"/>
  </p:handoutMasterIdLst>
  <p:sldIdLst>
    <p:sldId id="275" r:id="rId5"/>
    <p:sldId id="298" r:id="rId6"/>
    <p:sldId id="257" r:id="rId7"/>
    <p:sldId id="301" r:id="rId8"/>
    <p:sldId id="299" r:id="rId9"/>
    <p:sldId id="314" r:id="rId10"/>
    <p:sldId id="300" r:id="rId11"/>
    <p:sldId id="304" r:id="rId12"/>
    <p:sldId id="256" r:id="rId13"/>
    <p:sldId id="311" r:id="rId14"/>
    <p:sldId id="312" r:id="rId15"/>
    <p:sldId id="316" r:id="rId16"/>
    <p:sldId id="317" r:id="rId17"/>
    <p:sldId id="318" r:id="rId18"/>
    <p:sldId id="315" r:id="rId19"/>
    <p:sldId id="310" r:id="rId20"/>
    <p:sldId id="309" r:id="rId21"/>
    <p:sldId id="313" r:id="rId22"/>
    <p:sldId id="308" r:id="rId23"/>
    <p:sldId id="307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7E"/>
    <a:srgbClr val="299D48"/>
    <a:srgbClr val="33A82A"/>
    <a:srgbClr val="FFDD00"/>
    <a:srgbClr val="0054B0"/>
    <a:srgbClr val="409929"/>
    <a:srgbClr val="949599"/>
    <a:srgbClr val="BF9000"/>
    <a:srgbClr val="25771E"/>
    <a:srgbClr val="699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335B2-8848-448D-A5EE-1D8EE841AF7E}" v="97" dt="2022-05-19T20:47:34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58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Brum" userId="462a4ffe-a768-48ee-b01e-3411d6d5fa9a" providerId="ADAL" clId="{363335B2-8848-448D-A5EE-1D8EE841AF7E}"/>
    <pc:docChg chg="custSel addSld modSld sldOrd">
      <pc:chgData name="Lucas Brum" userId="462a4ffe-a768-48ee-b01e-3411d6d5fa9a" providerId="ADAL" clId="{363335B2-8848-448D-A5EE-1D8EE841AF7E}" dt="2022-05-19T20:46:20.033" v="70" actId="1076"/>
      <pc:docMkLst>
        <pc:docMk/>
      </pc:docMkLst>
      <pc:sldChg chg="modSp mod">
        <pc:chgData name="Lucas Brum" userId="462a4ffe-a768-48ee-b01e-3411d6d5fa9a" providerId="ADAL" clId="{363335B2-8848-448D-A5EE-1D8EE841AF7E}" dt="2022-05-19T12:01:02.342" v="19" actId="20577"/>
        <pc:sldMkLst>
          <pc:docMk/>
          <pc:sldMk cId="1984306354" sldId="298"/>
        </pc:sldMkLst>
        <pc:graphicFrameChg chg="modGraphic">
          <ac:chgData name="Lucas Brum" userId="462a4ffe-a768-48ee-b01e-3411d6d5fa9a" providerId="ADAL" clId="{363335B2-8848-448D-A5EE-1D8EE841AF7E}" dt="2022-05-19T12:01:02.342" v="19" actId="20577"/>
          <ac:graphicFrameMkLst>
            <pc:docMk/>
            <pc:sldMk cId="1984306354" sldId="298"/>
            <ac:graphicFrameMk id="6" creationId="{1492002D-DA6A-4A2B-8005-42915CC2DA7E}"/>
          </ac:graphicFrameMkLst>
        </pc:graphicFrameChg>
      </pc:sldChg>
      <pc:sldChg chg="addSp delSp modSp mod">
        <pc:chgData name="Lucas Brum" userId="462a4ffe-a768-48ee-b01e-3411d6d5fa9a" providerId="ADAL" clId="{363335B2-8848-448D-A5EE-1D8EE841AF7E}" dt="2022-05-18T21:54:40.044" v="1"/>
        <pc:sldMkLst>
          <pc:docMk/>
          <pc:sldMk cId="2658418118" sldId="299"/>
        </pc:sldMkLst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7" creationId="{C0E84A53-B38A-45D9-AD2B-0B5E00592828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8" creationId="{31C9CE4C-11C0-4D63-A99D-3030E82FBE64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9" creationId="{4235B4AF-8622-4769-BBF7-C0A72C46A9C1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10" creationId="{6159F1CB-ABDE-4DD0-99D8-00BAA1CED970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14" creationId="{E90C07CD-9FCA-4940-98E8-1569052624DE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27" creationId="{BA3B98A3-0CA7-87FA-10CC-02F17C8202D5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28" creationId="{A8BA4AB3-456C-46C5-1641-4E33D76FC21B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29" creationId="{B2F173B1-3B08-68DE-7BE0-AC82D3E2F883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30" creationId="{B963B5EF-F6CF-388E-39F3-FB3A88DE7B75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1" creationId="{412FE726-5DA8-47AC-91E8-93B5326875D4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32" creationId="{A6B644F4-AB55-AFE4-F4F9-AA6B2205DCE4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3" creationId="{37EAA5DA-52CA-465D-948F-2DD8CEED4B3E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4" creationId="{D68FB056-6E16-4DED-B506-B48A957B70F3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5" creationId="{21B6641B-DE57-4737-926E-67744D4DF9DD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6" creationId="{FCE89C17-033A-66FB-95DE-3078E30E9BBC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7" creationId="{F498F392-6610-9AF4-E606-895EAA0F27CF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38" creationId="{5D8DD66F-A92A-9C1E-47F7-CB19CEF97E80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39" creationId="{368125B8-F891-AE78-0171-E65C588A1876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0" creationId="{309B1C19-68B7-4B7C-572B-5E78DA8E70CE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41" creationId="{5C7A9C4B-DEB3-349D-5966-F52EDC10A6C6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2" creationId="{233811EE-69CF-42C4-DB59-288586098394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43" creationId="{13499736-5A07-E110-DF61-851FA634A84C}"/>
          </ac:spMkLst>
        </pc:spChg>
        <pc:spChg chg="del">
          <ac:chgData name="Lucas Brum" userId="462a4ffe-a768-48ee-b01e-3411d6d5fa9a" providerId="ADAL" clId="{363335B2-8848-448D-A5EE-1D8EE841AF7E}" dt="2022-05-18T21:54:16.645" v="0" actId="478"/>
          <ac:spMkLst>
            <pc:docMk/>
            <pc:sldMk cId="2658418118" sldId="299"/>
            <ac:spMk id="44" creationId="{75409DC8-37B0-442F-283C-36ED0AD82F33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5" creationId="{DCA2B3C8-7F4B-FAE0-4556-884E53D4B461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6" creationId="{30F15A9A-C95A-C694-ECB2-0B7AC006A2B8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7" creationId="{E1C89FCF-1FE3-565E-0E85-B92710938691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8" creationId="{CD5DA556-A86F-43F8-82FF-62E23D209DFC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49" creationId="{FF1C63EE-F90A-125A-BB9A-0CECEB496475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50" creationId="{E4A987D8-CA84-F362-7851-0485A477C907}"/>
          </ac:spMkLst>
        </pc:spChg>
        <pc:spChg chg="add mod">
          <ac:chgData name="Lucas Brum" userId="462a4ffe-a768-48ee-b01e-3411d6d5fa9a" providerId="ADAL" clId="{363335B2-8848-448D-A5EE-1D8EE841AF7E}" dt="2022-05-18T21:54:40.044" v="1"/>
          <ac:spMkLst>
            <pc:docMk/>
            <pc:sldMk cId="2658418118" sldId="299"/>
            <ac:spMk id="51" creationId="{D7280963-3EBB-76C3-3D79-228744338245}"/>
          </ac:spMkLst>
        </pc:sp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2" creationId="{CC2895F2-4AA8-4BE5-4B15-41621DADACFF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3" creationId="{3D44BB30-8BFA-B00C-EBE4-010EB1D5EBAB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4" creationId="{7AA57848-AB08-3D67-8F35-D9C95A05AB0E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5" creationId="{864819F2-E13B-1D90-E156-17A98508EDB1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6" creationId="{BADA4178-CE66-5A5E-560E-D295B58F6370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7" creationId="{0BF530A1-FFE4-8ECC-B0F6-67F4B1998B5F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8" creationId="{68509EE6-CA44-8186-A5A6-3CF87BD4BFEA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59" creationId="{4654F4E7-DEF9-191D-493B-77ED96F103E3}"/>
          </ac:picMkLst>
        </pc:picChg>
        <pc:picChg chg="add mod">
          <ac:chgData name="Lucas Brum" userId="462a4ffe-a768-48ee-b01e-3411d6d5fa9a" providerId="ADAL" clId="{363335B2-8848-448D-A5EE-1D8EE841AF7E}" dt="2022-05-18T21:54:40.044" v="1"/>
          <ac:picMkLst>
            <pc:docMk/>
            <pc:sldMk cId="2658418118" sldId="299"/>
            <ac:picMk id="60" creationId="{44B68449-9727-DA1E-5355-F7395D0623ED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72" creationId="{5C7E4E96-ED91-2BCA-3D10-46C47792AE9F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74" creationId="{C8928672-ED8B-5D11-7954-30A719FF1567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76" creationId="{CE041AE0-EB5F-97DD-D169-808D9C0EC789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77" creationId="{C4DBD3E4-92B2-EC18-E9A0-2413EF45BC71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78" creationId="{E483D485-4ABC-8A87-1699-E7B3D5DE3D6E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79" creationId="{8D5E2E22-0319-CF91-3595-5A22AA885F89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80" creationId="{6A067CA0-F39C-718B-BC43-B1064207D35A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82" creationId="{8553AA0F-917E-F71A-9E1D-C8D8DC049B60}"/>
          </ac:picMkLst>
        </pc:picChg>
        <pc:picChg chg="del">
          <ac:chgData name="Lucas Brum" userId="462a4ffe-a768-48ee-b01e-3411d6d5fa9a" providerId="ADAL" clId="{363335B2-8848-448D-A5EE-1D8EE841AF7E}" dt="2022-05-18T21:54:16.645" v="0" actId="478"/>
          <ac:picMkLst>
            <pc:docMk/>
            <pc:sldMk cId="2658418118" sldId="299"/>
            <ac:picMk id="83" creationId="{A054909C-686A-6A65-3675-68CFA726FEE9}"/>
          </ac:picMkLst>
        </pc:picChg>
      </pc:sldChg>
      <pc:sldChg chg="addSp modSp mod">
        <pc:chgData name="Lucas Brum" userId="462a4ffe-a768-48ee-b01e-3411d6d5fa9a" providerId="ADAL" clId="{363335B2-8848-448D-A5EE-1D8EE841AF7E}" dt="2022-05-18T21:57:36.704" v="14" actId="20577"/>
        <pc:sldMkLst>
          <pc:docMk/>
          <pc:sldMk cId="3821610453" sldId="300"/>
        </pc:sldMkLst>
        <pc:spChg chg="add mod">
          <ac:chgData name="Lucas Brum" userId="462a4ffe-a768-48ee-b01e-3411d6d5fa9a" providerId="ADAL" clId="{363335B2-8848-448D-A5EE-1D8EE841AF7E}" dt="2022-05-18T21:57:36.704" v="14" actId="20577"/>
          <ac:spMkLst>
            <pc:docMk/>
            <pc:sldMk cId="3821610453" sldId="300"/>
            <ac:spMk id="17" creationId="{DBF14746-C98F-CF77-CB18-88DDB0E1356B}"/>
          </ac:spMkLst>
        </pc:spChg>
        <pc:spChg chg="mod">
          <ac:chgData name="Lucas Brum" userId="462a4ffe-a768-48ee-b01e-3411d6d5fa9a" providerId="ADAL" clId="{363335B2-8848-448D-A5EE-1D8EE841AF7E}" dt="2022-05-18T21:57:24.870" v="2" actId="1076"/>
          <ac:spMkLst>
            <pc:docMk/>
            <pc:sldMk cId="3821610453" sldId="300"/>
            <ac:spMk id="65" creationId="{C856558D-0943-7D6E-45D2-18F8E1D17A29}"/>
          </ac:spMkLst>
        </pc:spChg>
      </pc:sldChg>
      <pc:sldChg chg="ord">
        <pc:chgData name="Lucas Brum" userId="462a4ffe-a768-48ee-b01e-3411d6d5fa9a" providerId="ADAL" clId="{363335B2-8848-448D-A5EE-1D8EE841AF7E}" dt="2022-05-19T20:43:46.198" v="53"/>
        <pc:sldMkLst>
          <pc:docMk/>
          <pc:sldMk cId="1674250296" sldId="313"/>
        </pc:sldMkLst>
      </pc:sldChg>
      <pc:sldChg chg="add">
        <pc:chgData name="Lucas Brum" userId="462a4ffe-a768-48ee-b01e-3411d6d5fa9a" providerId="ADAL" clId="{363335B2-8848-448D-A5EE-1D8EE841AF7E}" dt="2022-05-19T20:39:45.515" v="20"/>
        <pc:sldMkLst>
          <pc:docMk/>
          <pc:sldMk cId="1353496677" sldId="315"/>
        </pc:sldMkLst>
      </pc:sldChg>
      <pc:sldChg chg="addSp delSp modSp add mod">
        <pc:chgData name="Lucas Brum" userId="462a4ffe-a768-48ee-b01e-3411d6d5fa9a" providerId="ADAL" clId="{363335B2-8848-448D-A5EE-1D8EE841AF7E}" dt="2022-05-19T20:42:26.275" v="34" actId="1076"/>
        <pc:sldMkLst>
          <pc:docMk/>
          <pc:sldMk cId="2049989922" sldId="316"/>
        </pc:sldMkLst>
        <pc:picChg chg="del">
          <ac:chgData name="Lucas Brum" userId="462a4ffe-a768-48ee-b01e-3411d6d5fa9a" providerId="ADAL" clId="{363335B2-8848-448D-A5EE-1D8EE841AF7E}" dt="2022-05-19T20:41:23.618" v="22" actId="478"/>
          <ac:picMkLst>
            <pc:docMk/>
            <pc:sldMk cId="2049989922" sldId="316"/>
            <ac:picMk id="3" creationId="{F44AB37F-2F04-1BC4-5AD2-0CECD3753D81}"/>
          </ac:picMkLst>
        </pc:picChg>
        <pc:picChg chg="del">
          <ac:chgData name="Lucas Brum" userId="462a4ffe-a768-48ee-b01e-3411d6d5fa9a" providerId="ADAL" clId="{363335B2-8848-448D-A5EE-1D8EE841AF7E}" dt="2022-05-19T20:41:25.222" v="23" actId="478"/>
          <ac:picMkLst>
            <pc:docMk/>
            <pc:sldMk cId="2049989922" sldId="316"/>
            <ac:picMk id="4" creationId="{DCD56DF2-77CF-C5E0-7E37-1E1C128573DF}"/>
          </ac:picMkLst>
        </pc:picChg>
        <pc:picChg chg="add mod">
          <ac:chgData name="Lucas Brum" userId="462a4ffe-a768-48ee-b01e-3411d6d5fa9a" providerId="ADAL" clId="{363335B2-8848-448D-A5EE-1D8EE841AF7E}" dt="2022-05-19T20:42:26.275" v="34" actId="1076"/>
          <ac:picMkLst>
            <pc:docMk/>
            <pc:sldMk cId="2049989922" sldId="316"/>
            <ac:picMk id="5" creationId="{65ED4C37-4DBF-4798-3615-5440B21E74DA}"/>
          </ac:picMkLst>
        </pc:picChg>
        <pc:picChg chg="add mod">
          <ac:chgData name="Lucas Brum" userId="462a4ffe-a768-48ee-b01e-3411d6d5fa9a" providerId="ADAL" clId="{363335B2-8848-448D-A5EE-1D8EE841AF7E}" dt="2022-05-19T20:42:26.275" v="34" actId="1076"/>
          <ac:picMkLst>
            <pc:docMk/>
            <pc:sldMk cId="2049989922" sldId="316"/>
            <ac:picMk id="7" creationId="{21529AFF-F8DC-A7AE-546C-86643F6ECA7D}"/>
          </ac:picMkLst>
        </pc:picChg>
      </pc:sldChg>
      <pc:sldChg chg="addSp delSp modSp add mod">
        <pc:chgData name="Lucas Brum" userId="462a4ffe-a768-48ee-b01e-3411d6d5fa9a" providerId="ADAL" clId="{363335B2-8848-448D-A5EE-1D8EE841AF7E}" dt="2022-05-19T20:43:53.572" v="54"/>
        <pc:sldMkLst>
          <pc:docMk/>
          <pc:sldMk cId="1536285934" sldId="317"/>
        </pc:sldMkLst>
        <pc:spChg chg="del">
          <ac:chgData name="Lucas Brum" userId="462a4ffe-a768-48ee-b01e-3411d6d5fa9a" providerId="ADAL" clId="{363335B2-8848-448D-A5EE-1D8EE841AF7E}" dt="2022-05-19T20:43:35.730" v="51" actId="478"/>
          <ac:spMkLst>
            <pc:docMk/>
            <pc:sldMk cId="1536285934" sldId="317"/>
            <ac:spMk id="9" creationId="{FFAC43E0-05BD-B4AE-AD44-938FFC1AB3B0}"/>
          </ac:spMkLst>
        </pc:spChg>
        <pc:spChg chg="add mod">
          <ac:chgData name="Lucas Brum" userId="462a4ffe-a768-48ee-b01e-3411d6d5fa9a" providerId="ADAL" clId="{363335B2-8848-448D-A5EE-1D8EE841AF7E}" dt="2022-05-19T20:43:53.572" v="54"/>
          <ac:spMkLst>
            <pc:docMk/>
            <pc:sldMk cId="1536285934" sldId="317"/>
            <ac:spMk id="10" creationId="{815B7572-B5BB-C7F8-77E3-07B17B97E6F2}"/>
          </ac:spMkLst>
        </pc:spChg>
        <pc:picChg chg="add mod">
          <ac:chgData name="Lucas Brum" userId="462a4ffe-a768-48ee-b01e-3411d6d5fa9a" providerId="ADAL" clId="{363335B2-8848-448D-A5EE-1D8EE841AF7E}" dt="2022-05-19T20:43:32.570" v="50" actId="1076"/>
          <ac:picMkLst>
            <pc:docMk/>
            <pc:sldMk cId="1536285934" sldId="317"/>
            <ac:picMk id="3" creationId="{DDA59359-1963-154E-2854-530D3D68BA0B}"/>
          </ac:picMkLst>
        </pc:picChg>
        <pc:picChg chg="del">
          <ac:chgData name="Lucas Brum" userId="462a4ffe-a768-48ee-b01e-3411d6d5fa9a" providerId="ADAL" clId="{363335B2-8848-448D-A5EE-1D8EE841AF7E}" dt="2022-05-19T20:42:56.050" v="36" actId="478"/>
          <ac:picMkLst>
            <pc:docMk/>
            <pc:sldMk cId="1536285934" sldId="317"/>
            <ac:picMk id="5" creationId="{65ED4C37-4DBF-4798-3615-5440B21E74DA}"/>
          </ac:picMkLst>
        </pc:picChg>
        <pc:picChg chg="add mod">
          <ac:chgData name="Lucas Brum" userId="462a4ffe-a768-48ee-b01e-3411d6d5fa9a" providerId="ADAL" clId="{363335B2-8848-448D-A5EE-1D8EE841AF7E}" dt="2022-05-19T20:43:32.570" v="50" actId="1076"/>
          <ac:picMkLst>
            <pc:docMk/>
            <pc:sldMk cId="1536285934" sldId="317"/>
            <ac:picMk id="6" creationId="{3434CF95-C76A-8AE5-DDB3-76F916E71F7A}"/>
          </ac:picMkLst>
        </pc:picChg>
        <pc:picChg chg="del">
          <ac:chgData name="Lucas Brum" userId="462a4ffe-a768-48ee-b01e-3411d6d5fa9a" providerId="ADAL" clId="{363335B2-8848-448D-A5EE-1D8EE841AF7E}" dt="2022-05-19T20:42:56.759" v="37" actId="478"/>
          <ac:picMkLst>
            <pc:docMk/>
            <pc:sldMk cId="1536285934" sldId="317"/>
            <ac:picMk id="7" creationId="{21529AFF-F8DC-A7AE-546C-86643F6ECA7D}"/>
          </ac:picMkLst>
        </pc:picChg>
      </pc:sldChg>
      <pc:sldChg chg="addSp delSp modSp add mod">
        <pc:chgData name="Lucas Brum" userId="462a4ffe-a768-48ee-b01e-3411d6d5fa9a" providerId="ADAL" clId="{363335B2-8848-448D-A5EE-1D8EE841AF7E}" dt="2022-05-19T20:46:20.033" v="70" actId="1076"/>
        <pc:sldMkLst>
          <pc:docMk/>
          <pc:sldMk cId="780806680" sldId="318"/>
        </pc:sldMkLst>
        <pc:picChg chg="del">
          <ac:chgData name="Lucas Brum" userId="462a4ffe-a768-48ee-b01e-3411d6d5fa9a" providerId="ADAL" clId="{363335B2-8848-448D-A5EE-1D8EE841AF7E}" dt="2022-05-19T20:45:32.316" v="57" actId="478"/>
          <ac:picMkLst>
            <pc:docMk/>
            <pc:sldMk cId="780806680" sldId="318"/>
            <ac:picMk id="3" creationId="{DDA59359-1963-154E-2854-530D3D68BA0B}"/>
          </ac:picMkLst>
        </pc:picChg>
        <pc:picChg chg="add mod">
          <ac:chgData name="Lucas Brum" userId="462a4ffe-a768-48ee-b01e-3411d6d5fa9a" providerId="ADAL" clId="{363335B2-8848-448D-A5EE-1D8EE841AF7E}" dt="2022-05-19T20:46:15.485" v="69" actId="14100"/>
          <ac:picMkLst>
            <pc:docMk/>
            <pc:sldMk cId="780806680" sldId="318"/>
            <ac:picMk id="4" creationId="{DDB2729B-6DB6-1EF2-FB49-9CF4C1030164}"/>
          </ac:picMkLst>
        </pc:picChg>
        <pc:picChg chg="del">
          <ac:chgData name="Lucas Brum" userId="462a4ffe-a768-48ee-b01e-3411d6d5fa9a" providerId="ADAL" clId="{363335B2-8848-448D-A5EE-1D8EE841AF7E}" dt="2022-05-19T20:45:31.793" v="56" actId="478"/>
          <ac:picMkLst>
            <pc:docMk/>
            <pc:sldMk cId="780806680" sldId="318"/>
            <ac:picMk id="6" creationId="{3434CF95-C76A-8AE5-DDB3-76F916E71F7A}"/>
          </ac:picMkLst>
        </pc:picChg>
        <pc:picChg chg="add mod">
          <ac:chgData name="Lucas Brum" userId="462a4ffe-a768-48ee-b01e-3411d6d5fa9a" providerId="ADAL" clId="{363335B2-8848-448D-A5EE-1D8EE841AF7E}" dt="2022-05-19T20:46:20.033" v="70" actId="1076"/>
          <ac:picMkLst>
            <pc:docMk/>
            <pc:sldMk cId="780806680" sldId="318"/>
            <ac:picMk id="7" creationId="{30BBF9B3-172C-708C-6B3A-1A77362F15D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3DEA-CDA3-4ECF-B0A0-171F56A2753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53B27-BBD6-4E24-B93C-BEBBD0CC20C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5068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831723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831723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337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5000" y="1122363"/>
            <a:ext cx="838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5000" y="3602038"/>
            <a:ext cx="838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2179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81654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4208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4208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5321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5676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634990" y="1825625"/>
            <a:ext cx="462915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8918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43578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6466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646612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680710" y="1681163"/>
            <a:ext cx="45948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680710" y="2505075"/>
            <a:ext cx="459486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52580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7222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09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506952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5611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1038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61394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56A51B-006B-49A9-A274-18D5D8436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417885C-5C03-48FA-80AE-B51C68D11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E1D493F-FF13-4E57-9BDD-E11E91D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FC3D4C-8D62-49A0-A6A6-37E000D1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237C793-B5BF-42A3-8C41-785720ED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958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8007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8180070" cy="42208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34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B3DA32-18A9-4694-9160-33F1AD7D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2E66C48-608A-4600-88E8-92813EE69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EE8A975-E8AE-4F37-90E2-6CDD4274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7D60952-543D-4FA1-8051-FA0C2424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BDB2E7D-2EFC-4750-A6FC-9013D8D1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687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EFEFD9-9555-490F-BC71-10404B21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E84F19D-3658-4431-B23E-BD41CEE95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56A917-733D-4931-9629-8A2C70D1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0E873AB-BCD2-443B-B453-2FA9D652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F6D6229-A70C-4E78-91CE-EDF368DF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6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5A5AD4-1C23-4ED1-BED5-2FCBD5E4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80D06BB-6F7C-4A62-A352-97BE790C8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74FE347-ADB0-4C1B-842F-BC4F1AAB2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3B24D34-47EC-48E2-ABB1-B08F5F34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E549012-504A-4F22-A8FF-7261503F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D840501-915B-4DCC-838A-0D225BF0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6803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6EC955-FB18-4441-822D-E79554A0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55D321C-926D-480B-AEDE-1DBE4CC8A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8E44FCA-72AE-4D6B-820B-4C4AC991A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2B673AFB-2F50-46B0-9096-81D21E459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20B7A2D3-2E71-4DCC-A5F5-6971FC06E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31EE18FE-4721-4D32-8C73-23ACF6C4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444DF883-2901-4343-9A91-863F6295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8B01C88-E5EC-4917-B737-323B3716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1228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151ABC-650E-4E55-BF92-EAA09CC9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60B607BA-9ECD-484F-8DC0-D8DD2BA3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12E83A8-33A3-4DEC-8815-ED062476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B38B0E01-7B77-4C98-97D6-8ED1CE84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91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3879E41-78CE-4721-B08C-144B5A9F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BB944E2F-37CC-4367-B265-F17D5765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C420951D-C7C2-40ED-A25A-32CCA92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1925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BF7138-27A5-4413-B286-36096A1E0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4305C86-035C-44E4-83AF-A4B2B9A9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56AEE51-CA48-4127-B194-7A32A5CAC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D103193-80FC-4B71-AB79-1B3FDF92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768A437-0231-43D8-90CF-66212627C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E2877A3-4C7E-47AF-A47B-5FB771A3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1985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14AB0E-CDA6-4E07-9E65-BD7A5FB2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B6AA063-E4C0-47F2-AADB-1C1008C0B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0C2B503-42EC-49A7-ADA7-9AFD348A6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8D0E3A8-8FD0-4A06-ADC5-2BF24A7D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2336DB5-3F0C-45C5-A0B7-9031699E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7B210E0-EA89-48AA-8648-44CEFF7E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94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9DEA2B-0424-48F3-94D5-ECDCE5D3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D79510E-AE31-4274-9B6D-B1AE0B614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DC694E6-AC4E-47B0-A04F-C25CD70E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3CB2F90-C2D9-43D5-BB15-C600040D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582CA8C-E382-4D47-8D13-DDD55102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348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6D29566-7FF7-44F7-A2B1-AF7302C69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4EA5BEE-EC59-491B-BA40-4AC1B0AC9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A77961F-8670-41F4-8A27-34F25F1B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BF2015C-60F3-45C1-876A-EA958310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E2613FF-6278-4F68-BEC0-7A65C8AE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583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476537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47653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2946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64932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22764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9923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9923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66493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7962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692140" y="1825625"/>
            <a:ext cx="45720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1693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55600"/>
            <a:ext cx="94488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151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15192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829300" y="1681163"/>
            <a:ext cx="47205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829300" y="2505075"/>
            <a:ext cx="472059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29373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158387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34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512667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47924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18382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0846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8007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80380" cy="4232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82966" y="1825625"/>
            <a:ext cx="4035304" cy="4232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891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17964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96851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968518" cy="3541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4338" y="1681163"/>
            <a:ext cx="404801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4338" y="2505075"/>
            <a:ext cx="4048018" cy="3541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194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8007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24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600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54885" y="457200"/>
            <a:ext cx="4078841" cy="56121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58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57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79385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828854" y="457200"/>
            <a:ext cx="4263775" cy="56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793856" cy="396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FEFC-2BA7-4FB4-98E4-310FCBE025E5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3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3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B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40992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5771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4B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A8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BF9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25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Um título de Slide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4259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585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B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992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5771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4B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A8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BF9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6826E1F0-A1D5-4A2C-B49A-9FDE96B8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EE83358-C269-4474-A37C-1BD16BDF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3ED86D8-2D88-4208-989E-1B028D294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30E87-E2C1-4C45-9551-507FF1A40BD1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C2809C8-0C7D-411A-98F3-007F5EDD2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4BC7176-B82D-40DE-8B92-2FDB719AD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8C2E4-135C-42AF-ADD7-DE904E83B72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35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25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Um título de Slide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4259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69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B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992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40992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4B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A8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BF9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58902" y="696280"/>
            <a:ext cx="3275046" cy="2387600"/>
          </a:xfrm>
          <a:effectLst>
            <a:outerShdw blurRad="50800" dir="5400000" algn="ctr" rotWithShape="0">
              <a:srgbClr val="000000">
                <a:alpha val="64000"/>
              </a:srgbClr>
            </a:outerShdw>
          </a:effectLst>
        </p:spPr>
        <p:txBody>
          <a:bodyPr/>
          <a:lstStyle/>
          <a:p>
            <a:r>
              <a:rPr lang="pt-BR" sz="4400" dirty="0">
                <a:solidFill>
                  <a:schemeClr val="bg1"/>
                </a:solidFill>
                <a:latin typeface="+mn-lt"/>
              </a:rPr>
              <a:t>UMA NOVA BR-163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9F0DD81D-4682-4B62-BC49-AC43EFEB95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433" y="3671484"/>
            <a:ext cx="2709984" cy="128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FAC43E0-05BD-B4AE-AD44-938FFC1AB3B0}"/>
              </a:ext>
            </a:extLst>
          </p:cNvPr>
          <p:cNvSpPr txBox="1"/>
          <p:nvPr/>
        </p:nvSpPr>
        <p:spPr>
          <a:xfrm>
            <a:off x="1934547" y="5596205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5 equipes de pavimentação já mobilizadas e atuando nos trechos prioritários.</a:t>
            </a:r>
          </a:p>
        </p:txBody>
      </p:sp>
      <p:pic>
        <p:nvPicPr>
          <p:cNvPr id="4" name="Imagem 3" descr="Grupo de pessoas a andarem na estrada&#10;&#10;Descrição gerada automaticamente">
            <a:extLst>
              <a:ext uri="{FF2B5EF4-FFF2-40B4-BE49-F238E27FC236}">
                <a16:creationId xmlns:a16="http://schemas.microsoft.com/office/drawing/2014/main" xmlns="" id="{C550B119-C9BD-6FA5-3251-04F8A2FEB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153" y="2044859"/>
            <a:ext cx="5579706" cy="3137378"/>
          </a:xfrm>
          <a:prstGeom prst="rect">
            <a:avLst/>
          </a:prstGeom>
        </p:spPr>
      </p:pic>
      <p:pic>
        <p:nvPicPr>
          <p:cNvPr id="3" name="Imagem 2" descr="Grupo de pessoas com roupa laranja&#10;&#10;Descrição gerada automaticamente com confiança média">
            <a:extLst>
              <a:ext uri="{FF2B5EF4-FFF2-40B4-BE49-F238E27FC236}">
                <a16:creationId xmlns:a16="http://schemas.microsoft.com/office/drawing/2014/main" xmlns="" id="{9331DDCA-8F34-5442-FD0F-57A4B8FBC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79" y="2044859"/>
            <a:ext cx="5579706" cy="31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FAC43E0-05BD-B4AE-AD44-938FFC1AB3B0}"/>
              </a:ext>
            </a:extLst>
          </p:cNvPr>
          <p:cNvSpPr txBox="1"/>
          <p:nvPr/>
        </p:nvSpPr>
        <p:spPr>
          <a:xfrm>
            <a:off x="1769574" y="5642644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Equipamentos, 7 canteiros e 9 usinas preparadas para fornecer e transportar insumos</a:t>
            </a:r>
          </a:p>
        </p:txBody>
      </p:sp>
      <p:pic>
        <p:nvPicPr>
          <p:cNvPr id="3" name="Imagem 2" descr="Trem na estrada de terra&#10;&#10;Descrição gerada automaticamente">
            <a:extLst>
              <a:ext uri="{FF2B5EF4-FFF2-40B4-BE49-F238E27FC236}">
                <a16:creationId xmlns:a16="http://schemas.microsoft.com/office/drawing/2014/main" xmlns="" id="{F44AB37F-2F04-1BC4-5AD2-0CECD3753D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49" y="2027646"/>
            <a:ext cx="5572125" cy="3133115"/>
          </a:xfrm>
          <a:prstGeom prst="rect">
            <a:avLst/>
          </a:prstGeom>
        </p:spPr>
      </p:pic>
      <p:pic>
        <p:nvPicPr>
          <p:cNvPr id="4" name="Imagem 3" descr="Caminhão na terra&#10;&#10;Descrição gerada automaticamente com confiança baixa">
            <a:extLst>
              <a:ext uri="{FF2B5EF4-FFF2-40B4-BE49-F238E27FC236}">
                <a16:creationId xmlns:a16="http://schemas.microsoft.com/office/drawing/2014/main" xmlns="" id="{DCD56DF2-77CF-C5E0-7E37-1E1C128573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27646"/>
            <a:ext cx="5572125" cy="31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5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FAC43E0-05BD-B4AE-AD44-938FFC1AB3B0}"/>
              </a:ext>
            </a:extLst>
          </p:cNvPr>
          <p:cNvSpPr txBox="1"/>
          <p:nvPr/>
        </p:nvSpPr>
        <p:spPr>
          <a:xfrm>
            <a:off x="1769574" y="5642644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Equipamentos, 7 canteiros e 9 usinas preparadas para fornecer e transportar insumos</a:t>
            </a:r>
          </a:p>
        </p:txBody>
      </p:sp>
      <p:pic>
        <p:nvPicPr>
          <p:cNvPr id="5" name="Imagem 4" descr="Cidade vista de cima&#10;&#10;Descrição gerada automaticamente com confiança média">
            <a:extLst>
              <a:ext uri="{FF2B5EF4-FFF2-40B4-BE49-F238E27FC236}">
                <a16:creationId xmlns:a16="http://schemas.microsoft.com/office/drawing/2014/main" xmlns="" id="{65ED4C37-4DBF-4798-3615-5440B21E7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17" y="1397333"/>
            <a:ext cx="5212321" cy="3909241"/>
          </a:xfrm>
          <a:prstGeom prst="rect">
            <a:avLst/>
          </a:prstGeom>
        </p:spPr>
      </p:pic>
      <p:pic>
        <p:nvPicPr>
          <p:cNvPr id="7" name="Imagem 6" descr="Caminhão parado na rua&#10;&#10;Descrição gerada automaticamente">
            <a:extLst>
              <a:ext uri="{FF2B5EF4-FFF2-40B4-BE49-F238E27FC236}">
                <a16:creationId xmlns:a16="http://schemas.microsoft.com/office/drawing/2014/main" xmlns="" id="{21529AFF-F8DC-A7AE-546C-86643F6EC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089" y="1397334"/>
            <a:ext cx="5204888" cy="39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8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pic>
        <p:nvPicPr>
          <p:cNvPr id="3" name="Imagem 2" descr="Pessoas andando ao lado de uma estrada&#10;&#10;Descrição gerada automaticamente">
            <a:extLst>
              <a:ext uri="{FF2B5EF4-FFF2-40B4-BE49-F238E27FC236}">
                <a16:creationId xmlns:a16="http://schemas.microsoft.com/office/drawing/2014/main" xmlns="" id="{DDA59359-1963-154E-2854-530D3D68B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00721"/>
            <a:ext cx="5448644" cy="4086483"/>
          </a:xfrm>
          <a:prstGeom prst="rect">
            <a:avLst/>
          </a:prstGeom>
        </p:spPr>
      </p:pic>
      <p:pic>
        <p:nvPicPr>
          <p:cNvPr id="6" name="Imagem 5" descr="Caminhão em estrada&#10;&#10;Descrição gerada automaticamente">
            <a:extLst>
              <a:ext uri="{FF2B5EF4-FFF2-40B4-BE49-F238E27FC236}">
                <a16:creationId xmlns:a16="http://schemas.microsoft.com/office/drawing/2014/main" xmlns="" id="{3434CF95-C76A-8AE5-DDB3-76F916E71F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42" y="1379211"/>
            <a:ext cx="5448644" cy="40864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15B7572-B5BB-C7F8-77E3-07B17B97E6F2}"/>
              </a:ext>
            </a:extLst>
          </p:cNvPr>
          <p:cNvSpPr txBox="1"/>
          <p:nvPr/>
        </p:nvSpPr>
        <p:spPr>
          <a:xfrm>
            <a:off x="2382417" y="5900062"/>
            <a:ext cx="723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Realização de melhorias imediatamente após autorização para obras</a:t>
            </a:r>
          </a:p>
        </p:txBody>
      </p:sp>
    </p:spTree>
    <p:extLst>
      <p:ext uri="{BB962C8B-B14F-4D97-AF65-F5344CB8AC3E}">
        <p14:creationId xmlns:p14="http://schemas.microsoft.com/office/powerpoint/2010/main" val="153628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15B7572-B5BB-C7F8-77E3-07B17B97E6F2}"/>
              </a:ext>
            </a:extLst>
          </p:cNvPr>
          <p:cNvSpPr txBox="1"/>
          <p:nvPr/>
        </p:nvSpPr>
        <p:spPr>
          <a:xfrm>
            <a:off x="2382417" y="5900062"/>
            <a:ext cx="723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Realização de melhorias imediatamente após autorização para obras</a:t>
            </a:r>
          </a:p>
        </p:txBody>
      </p:sp>
      <p:pic>
        <p:nvPicPr>
          <p:cNvPr id="4" name="Imagem 3" descr="Pessoas andando ao lado de uma estrada&#10;&#10;Descrição gerada automaticamente">
            <a:extLst>
              <a:ext uri="{FF2B5EF4-FFF2-40B4-BE49-F238E27FC236}">
                <a16:creationId xmlns:a16="http://schemas.microsoft.com/office/drawing/2014/main" xmlns="" id="{DDB2729B-6DB6-1EF2-FB49-9CF4C10301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63" y="1471538"/>
            <a:ext cx="5554115" cy="4165587"/>
          </a:xfrm>
          <a:prstGeom prst="rect">
            <a:avLst/>
          </a:prstGeom>
        </p:spPr>
      </p:pic>
      <p:pic>
        <p:nvPicPr>
          <p:cNvPr id="7" name="Imagem 6" descr="Pessoas andando de skate na rua&#10;&#10;Descrição gerada automaticamente">
            <a:extLst>
              <a:ext uri="{FF2B5EF4-FFF2-40B4-BE49-F238E27FC236}">
                <a16:creationId xmlns:a16="http://schemas.microsoft.com/office/drawing/2014/main" xmlns="" id="{30BBF9B3-172C-708C-6B3A-1A77362F15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622" y="1471538"/>
            <a:ext cx="5554115" cy="41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A060529-2EA6-3505-7FCC-48FC8F947201}"/>
              </a:ext>
            </a:extLst>
          </p:cNvPr>
          <p:cNvSpPr txBox="1"/>
          <p:nvPr/>
        </p:nvSpPr>
        <p:spPr>
          <a:xfrm>
            <a:off x="1893337" y="594306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Conservação: limpeza das margens da pista</a:t>
            </a:r>
          </a:p>
        </p:txBody>
      </p:sp>
      <p:pic>
        <p:nvPicPr>
          <p:cNvPr id="3" name="Imagem 2" descr="Caminhão em estrada de terra&#10;&#10;Descrição gerada automaticamente">
            <a:extLst>
              <a:ext uri="{FF2B5EF4-FFF2-40B4-BE49-F238E27FC236}">
                <a16:creationId xmlns:a16="http://schemas.microsoft.com/office/drawing/2014/main" xmlns="" id="{26EE8971-2C0B-DE0D-D8BF-8C55950D6D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00" y="2065850"/>
            <a:ext cx="4783950" cy="3587963"/>
          </a:xfrm>
          <a:prstGeom prst="rect">
            <a:avLst/>
          </a:prstGeom>
        </p:spPr>
      </p:pic>
      <p:pic>
        <p:nvPicPr>
          <p:cNvPr id="5" name="Imagem 4" descr="Estrada de terra&#10;&#10;Descrição gerada automaticamente">
            <a:extLst>
              <a:ext uri="{FF2B5EF4-FFF2-40B4-BE49-F238E27FC236}">
                <a16:creationId xmlns:a16="http://schemas.microsoft.com/office/drawing/2014/main" xmlns="" id="{2C87BC3F-5776-E25F-D96F-EBC1D031DA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53" y="2065850"/>
            <a:ext cx="4783950" cy="35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FAC43E0-05BD-B4AE-AD44-938FFC1AB3B0}"/>
              </a:ext>
            </a:extLst>
          </p:cNvPr>
          <p:cNvSpPr txBox="1"/>
          <p:nvPr/>
        </p:nvSpPr>
        <p:spPr>
          <a:xfrm>
            <a:off x="2759528" y="5770351"/>
            <a:ext cx="667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Realização de melhorias imediatamente após autorização para obras</a:t>
            </a:r>
          </a:p>
        </p:txBody>
      </p:sp>
      <p:pic>
        <p:nvPicPr>
          <p:cNvPr id="3" name="Imagem 2" descr="Caminhão em estrada de terra&#10;&#10;Descrição gerada automaticamente">
            <a:extLst>
              <a:ext uri="{FF2B5EF4-FFF2-40B4-BE49-F238E27FC236}">
                <a16:creationId xmlns:a16="http://schemas.microsoft.com/office/drawing/2014/main" xmlns="" id="{FA76E275-28EC-CD18-5A93-A3751D22C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10" y="1835010"/>
            <a:ext cx="4831200" cy="3623400"/>
          </a:xfrm>
          <a:prstGeom prst="rect">
            <a:avLst/>
          </a:prstGeom>
        </p:spPr>
      </p:pic>
      <p:pic>
        <p:nvPicPr>
          <p:cNvPr id="6" name="Imagem 5" descr="Caminhão em estrada&#10;&#10;Descrição gerada automaticamente com confiança média">
            <a:extLst>
              <a:ext uri="{FF2B5EF4-FFF2-40B4-BE49-F238E27FC236}">
                <a16:creationId xmlns:a16="http://schemas.microsoft.com/office/drawing/2014/main" xmlns="" id="{68838A01-F4A7-F9EE-9AF5-CCA42C8193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325" y="1835010"/>
            <a:ext cx="4831200" cy="36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Estrada com carros&#10;&#10;Descrição gerada automaticamente">
            <a:extLst>
              <a:ext uri="{FF2B5EF4-FFF2-40B4-BE49-F238E27FC236}">
                <a16:creationId xmlns:a16="http://schemas.microsoft.com/office/drawing/2014/main" xmlns="" id="{1F7C7F90-B37C-80DC-7B4B-F9E8DC8637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18458"/>
            <a:ext cx="5312494" cy="4008911"/>
          </a:xfrm>
          <a:prstGeom prst="rect">
            <a:avLst/>
          </a:prstGeom>
        </p:spPr>
      </p:pic>
      <p:pic>
        <p:nvPicPr>
          <p:cNvPr id="7" name="Imagem 6" descr="Caminhão em estrada de terra&#10;&#10;Descrição gerada automaticamente com confiança média">
            <a:extLst>
              <a:ext uri="{FF2B5EF4-FFF2-40B4-BE49-F238E27FC236}">
                <a16:creationId xmlns:a16="http://schemas.microsoft.com/office/drawing/2014/main" xmlns="" id="{059A38CA-7CDB-C091-B150-7BFB89EAA9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35" y="1718457"/>
            <a:ext cx="4832768" cy="400891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FAC43E0-05BD-B4AE-AD44-938FFC1AB3B0}"/>
              </a:ext>
            </a:extLst>
          </p:cNvPr>
          <p:cNvSpPr txBox="1"/>
          <p:nvPr/>
        </p:nvSpPr>
        <p:spPr>
          <a:xfrm>
            <a:off x="2382417" y="5900062"/>
            <a:ext cx="723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Realização de melhorias imediatamente após autorização para obras</a:t>
            </a:r>
          </a:p>
        </p:txBody>
      </p:sp>
    </p:spTree>
    <p:extLst>
      <p:ext uri="{BB962C8B-B14F-4D97-AF65-F5344CB8AC3E}">
        <p14:creationId xmlns:p14="http://schemas.microsoft.com/office/powerpoint/2010/main" val="3142502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A060529-2EA6-3505-7FCC-48FC8F947201}"/>
              </a:ext>
            </a:extLst>
          </p:cNvPr>
          <p:cNvSpPr txBox="1"/>
          <p:nvPr/>
        </p:nvSpPr>
        <p:spPr>
          <a:xfrm>
            <a:off x="1893337" y="594306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Conservação: limpeza das margens da pista</a:t>
            </a:r>
          </a:p>
        </p:txBody>
      </p:sp>
      <p:pic>
        <p:nvPicPr>
          <p:cNvPr id="3" name="Imagem 2" descr="Caminhão em estrada de terra&#10;&#10;Descrição gerada automaticamente">
            <a:extLst>
              <a:ext uri="{FF2B5EF4-FFF2-40B4-BE49-F238E27FC236}">
                <a16:creationId xmlns:a16="http://schemas.microsoft.com/office/drawing/2014/main" xmlns="" id="{26EE8971-2C0B-DE0D-D8BF-8C55950D6D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00" y="2065850"/>
            <a:ext cx="4783950" cy="3587963"/>
          </a:xfrm>
          <a:prstGeom prst="rect">
            <a:avLst/>
          </a:prstGeom>
        </p:spPr>
      </p:pic>
      <p:pic>
        <p:nvPicPr>
          <p:cNvPr id="5" name="Imagem 4" descr="Estrada de terra&#10;&#10;Descrição gerada automaticamente">
            <a:extLst>
              <a:ext uri="{FF2B5EF4-FFF2-40B4-BE49-F238E27FC236}">
                <a16:creationId xmlns:a16="http://schemas.microsoft.com/office/drawing/2014/main" xmlns="" id="{2C87BC3F-5776-E25F-D96F-EBC1D031DA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53" y="2065850"/>
            <a:ext cx="4783950" cy="35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0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MELHORIAS JÁ INICIADAS</a:t>
            </a:r>
            <a:endParaRPr lang="pt-BR" sz="1800" dirty="0">
              <a:solidFill>
                <a:srgbClr val="003B7E"/>
              </a:solidFill>
            </a:endParaRPr>
          </a:p>
        </p:txBody>
      </p:sp>
      <p:pic>
        <p:nvPicPr>
          <p:cNvPr id="10" name="Trabalhos Via Brasil BR-163 em Guarantã do Norte (MT) (1)">
            <a:hlinkClick r:id="" action="ppaction://media"/>
            <a:extLst>
              <a:ext uri="{FF2B5EF4-FFF2-40B4-BE49-F238E27FC236}">
                <a16:creationId xmlns:a16="http://schemas.microsoft.com/office/drawing/2014/main" xmlns="" id="{D8FE08EB-0B41-D383-5F9F-4337801D6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471" y="1802415"/>
            <a:ext cx="6662835" cy="374784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A060529-2EA6-3505-7FCC-48FC8F947201}"/>
              </a:ext>
            </a:extLst>
          </p:cNvPr>
          <p:cNvSpPr txBox="1"/>
          <p:nvPr/>
        </p:nvSpPr>
        <p:spPr>
          <a:xfrm>
            <a:off x="2789075" y="5938302"/>
            <a:ext cx="616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Realização de melhorias imediatamente após autorização para obras</a:t>
            </a:r>
          </a:p>
        </p:txBody>
      </p:sp>
    </p:spTree>
    <p:extLst>
      <p:ext uri="{BB962C8B-B14F-4D97-AF65-F5344CB8AC3E}">
        <p14:creationId xmlns:p14="http://schemas.microsoft.com/office/powerpoint/2010/main" val="36729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0A95F8-4E38-46E4-9AB7-4CCF2A6E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81" y="110099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003B7E"/>
                </a:solidFill>
                <a:latin typeface="+mn-lt"/>
              </a:rPr>
              <a:t>RESUMO DO PROJETO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xmlns="" id="{1492002D-DA6A-4A2B-8005-42915CC2D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191523"/>
              </p:ext>
            </p:extLst>
          </p:nvPr>
        </p:nvGraphicFramePr>
        <p:xfrm>
          <a:off x="758489" y="1875027"/>
          <a:ext cx="5505251" cy="44390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14509">
                  <a:extLst>
                    <a:ext uri="{9D8B030D-6E8A-4147-A177-3AD203B41FA5}">
                      <a16:colId xmlns:a16="http://schemas.microsoft.com/office/drawing/2014/main" xmlns="" val="643042472"/>
                    </a:ext>
                  </a:extLst>
                </a:gridCol>
                <a:gridCol w="3690742">
                  <a:extLst>
                    <a:ext uri="{9D8B030D-6E8A-4147-A177-3AD203B41FA5}">
                      <a16:colId xmlns:a16="http://schemas.microsoft.com/office/drawing/2014/main" xmlns="" val="169825242"/>
                    </a:ext>
                  </a:extLst>
                </a:gridCol>
              </a:tblGrid>
              <a:tr h="3519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200" b="1" kern="120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do leilão</a:t>
                      </a:r>
                      <a:endParaRPr lang="pt-BR" sz="12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200" b="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Julho de 2021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496229703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Assinatura do contrato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1/4/22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2432417877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Trabalhos iniciais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Início em 4/5/22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1161012840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Início da operação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4/11/22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4146982787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Prazo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10 anos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1407116162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Investimentos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Mais de 2 bilhões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2918160844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Empregos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1.830 (diretos) e 799 (indiretos)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2722326717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Praças de pedágio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Cláudia (MT), Guarantã do Norte (MT) e Trairão (PA)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3299797127"/>
                  </a:ext>
                </a:extLst>
              </a:tr>
              <a:tr h="623451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Inovações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>
                          <a:ln>
                            <a:noFill/>
                          </a:ln>
                        </a:rPr>
                        <a:t>Desconto para pagamento eletrônico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>
                          <a:ln>
                            <a:noFill/>
                          </a:ln>
                        </a:rPr>
                        <a:t>Pontos de paradas de caminhoneiros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>
                          <a:ln>
                            <a:noFill/>
                          </a:ln>
                        </a:rPr>
                        <a:t>Estoque de melhorias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>
                          <a:ln>
                            <a:noFill/>
                          </a:ln>
                        </a:rPr>
                        <a:t>Isenção para veículos não comerciais na praça 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>
                          <a:ln>
                            <a:noFill/>
                          </a:ln>
                        </a:rPr>
                        <a:t>Tarifa por trecho de cobertura de praça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250626797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Municípios atendidos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12 (8 no Mato Grosso, 4 no Pará)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219320491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r>
                        <a:rPr lang="pt-BR" sz="1200" b="1" dirty="0">
                          <a:ln>
                            <a:noFill/>
                          </a:ln>
                        </a:rPr>
                        <a:t>Grupo controlador</a:t>
                      </a:r>
                    </a:p>
                  </a:txBody>
                  <a:tcPr marL="81327" marR="81327" marT="40663" marB="40663" anchor="ctr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ln>
                            <a:noFill/>
                          </a:ln>
                        </a:rPr>
                        <a:t>Conasa</a:t>
                      </a:r>
                    </a:p>
                  </a:txBody>
                  <a:tcPr marL="81327" marR="81327" marT="40663" marB="40663" anchor="ctr"/>
                </a:tc>
                <a:extLst>
                  <a:ext uri="{0D108BD9-81ED-4DB2-BD59-A6C34878D82A}">
                    <a16:rowId xmlns:a16="http://schemas.microsoft.com/office/drawing/2014/main" xmlns="" val="1663094171"/>
                  </a:ext>
                </a:extLst>
              </a:tr>
            </a:tbl>
          </a:graphicData>
        </a:graphic>
      </p:graphicFrame>
      <p:pic>
        <p:nvPicPr>
          <p:cNvPr id="10" name="object 36">
            <a:extLst>
              <a:ext uri="{FF2B5EF4-FFF2-40B4-BE49-F238E27FC236}">
                <a16:creationId xmlns:a16="http://schemas.microsoft.com/office/drawing/2014/main" xmlns="" id="{252E1752-5000-1212-3B28-61127B360F4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872" y="1120172"/>
            <a:ext cx="2075447" cy="265136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77F13882-A3D3-B991-F02E-850CAF6AB773}"/>
              </a:ext>
            </a:extLst>
          </p:cNvPr>
          <p:cNvSpPr/>
          <p:nvPr/>
        </p:nvSpPr>
        <p:spPr>
          <a:xfrm>
            <a:off x="8409642" y="1202924"/>
            <a:ext cx="2717455" cy="2717455"/>
          </a:xfrm>
          <a:prstGeom prst="ellipse">
            <a:avLst/>
          </a:prstGeom>
          <a:solidFill>
            <a:srgbClr val="FFD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21DDDB2-A0BA-3315-94DB-B7B1FBFF10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522" y="2510612"/>
            <a:ext cx="4788092" cy="4011406"/>
          </a:xfrm>
          <a:prstGeom prst="rect">
            <a:avLst/>
          </a:prstGeom>
        </p:spPr>
      </p:pic>
      <p:sp>
        <p:nvSpPr>
          <p:cNvPr id="13" name="object 38">
            <a:extLst>
              <a:ext uri="{FF2B5EF4-FFF2-40B4-BE49-F238E27FC236}">
                <a16:creationId xmlns:a16="http://schemas.microsoft.com/office/drawing/2014/main" xmlns="" id="{71982ED6-8521-E57D-35B5-346CB0C49BFA}"/>
              </a:ext>
            </a:extLst>
          </p:cNvPr>
          <p:cNvSpPr txBox="1"/>
          <p:nvPr/>
        </p:nvSpPr>
        <p:spPr>
          <a:xfrm>
            <a:off x="8774621" y="2214582"/>
            <a:ext cx="1602736" cy="462306"/>
          </a:xfrm>
          <a:prstGeom prst="rect">
            <a:avLst/>
          </a:prstGeom>
          <a:ln w="6350">
            <a:noFill/>
          </a:ln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2800" b="1" spc="-85" dirty="0">
                <a:solidFill>
                  <a:srgbClr val="0054B0"/>
                </a:solidFill>
                <a:cs typeface="Arial" panose="020B0604020202020204" pitchFamily="34" charset="0"/>
              </a:rPr>
              <a:t>1.009</a:t>
            </a:r>
            <a:r>
              <a:rPr sz="2800" b="1" spc="-80" dirty="0">
                <a:solidFill>
                  <a:srgbClr val="0054B0"/>
                </a:solidFill>
                <a:cs typeface="Arial" panose="020B0604020202020204" pitchFamily="34" charset="0"/>
              </a:rPr>
              <a:t> </a:t>
            </a:r>
            <a:r>
              <a:rPr sz="2800" b="1" spc="-35" dirty="0">
                <a:solidFill>
                  <a:srgbClr val="0054B0"/>
                </a:solidFill>
                <a:cs typeface="Arial" panose="020B0604020202020204" pitchFamily="34" charset="0"/>
              </a:rPr>
              <a:t>km</a:t>
            </a:r>
            <a:endParaRPr sz="2800" b="1" dirty="0">
              <a:solidFill>
                <a:srgbClr val="0054B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0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59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m 113">
            <a:extLst>
              <a:ext uri="{FF2B5EF4-FFF2-40B4-BE49-F238E27FC236}">
                <a16:creationId xmlns:a16="http://schemas.microsoft.com/office/drawing/2014/main" xmlns="" id="{E6205707-0014-471D-8C0E-49522D959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1005"/>
            <a:ext cx="12192000" cy="2943438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xmlns="" id="{8DB512DE-FD0F-6523-A8BC-D2EBE83146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299" y="2453728"/>
            <a:ext cx="443111" cy="446572"/>
          </a:xfrm>
          <a:prstGeom prst="rect">
            <a:avLst/>
          </a:prstGeom>
        </p:spPr>
      </p:pic>
      <p:pic>
        <p:nvPicPr>
          <p:cNvPr id="98" name="Imagem 97">
            <a:extLst>
              <a:ext uri="{FF2B5EF4-FFF2-40B4-BE49-F238E27FC236}">
                <a16:creationId xmlns:a16="http://schemas.microsoft.com/office/drawing/2014/main" xmlns="" id="{A75DEFD7-14A3-D9B9-FA9B-A37CB4C5D2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765" y="3024611"/>
            <a:ext cx="443111" cy="446572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xmlns="" id="{E80FFC5C-9F22-8B90-1D76-AFF5927B25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820" y="2134987"/>
            <a:ext cx="443111" cy="446572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xmlns="" id="{DB049094-1E7C-C4BE-401F-2906A08FB5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183" y="2141697"/>
            <a:ext cx="313314" cy="315762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xmlns="" id="{CE946CF7-83F1-CD64-736B-F69FE0E07D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48" y="2743949"/>
            <a:ext cx="313314" cy="315762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xmlns="" id="{0E8EE97D-1455-8752-D75D-22D4764F7E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500" y="3294842"/>
            <a:ext cx="313314" cy="315762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xmlns="" id="{9DAEC0E4-323D-A5A6-BE1B-438984D6A1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836" y="3229550"/>
            <a:ext cx="313314" cy="315762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xmlns="" id="{71328266-9F0F-7DA2-1093-DC502FE978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863" y="3141678"/>
            <a:ext cx="313314" cy="315762"/>
          </a:xfrm>
          <a:prstGeom prst="rect">
            <a:avLst/>
          </a:pr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xmlns="" id="{67D67277-0BE3-F382-CC95-11965D4B90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388" y="2935939"/>
            <a:ext cx="313314" cy="315762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xmlns="" id="{0E6CF425-96D3-CD41-F599-E7156F61EC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437" y="2877921"/>
            <a:ext cx="313314" cy="315762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xmlns="" id="{9CE761EE-B9F1-7F25-E229-B64C74B7AE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908" y="2734965"/>
            <a:ext cx="313314" cy="315762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xmlns="" id="{8F4A6768-503F-FFEF-74BA-2FD5977940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96" y="3201385"/>
            <a:ext cx="313314" cy="315762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xmlns="" id="{B8CDFE3D-7633-4A5C-4FB6-453EA7FEA2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45" y="2371721"/>
            <a:ext cx="313314" cy="315762"/>
          </a:xfrm>
          <a:prstGeom prst="rect">
            <a:avLst/>
          </a:prstGeom>
        </p:spPr>
      </p:pic>
      <p:pic>
        <p:nvPicPr>
          <p:cNvPr id="97" name="Imagem 96">
            <a:extLst>
              <a:ext uri="{FF2B5EF4-FFF2-40B4-BE49-F238E27FC236}">
                <a16:creationId xmlns:a16="http://schemas.microsoft.com/office/drawing/2014/main" xmlns="" id="{268AA278-8F22-6A0A-8F67-B0C2B84F83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894" y="2114267"/>
            <a:ext cx="313314" cy="315762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333BCFCD-9B28-4B6D-87D8-DD6C582C4998}"/>
              </a:ext>
            </a:extLst>
          </p:cNvPr>
          <p:cNvSpPr txBox="1">
            <a:spLocks/>
          </p:cNvSpPr>
          <p:nvPr/>
        </p:nvSpPr>
        <p:spPr>
          <a:xfrm>
            <a:off x="263881" y="1799098"/>
            <a:ext cx="490067" cy="26470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Sinop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BD2574EB-EA1E-4F2E-8D55-FD7FC1B88416}"/>
              </a:ext>
            </a:extLst>
          </p:cNvPr>
          <p:cNvSpPr txBox="1">
            <a:spLocks/>
          </p:cNvSpPr>
          <p:nvPr/>
        </p:nvSpPr>
        <p:spPr>
          <a:xfrm>
            <a:off x="468193" y="3832069"/>
            <a:ext cx="660851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Claudia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FB2E6B18-6383-4E4E-9BE0-62C3EE497911}"/>
              </a:ext>
            </a:extLst>
          </p:cNvPr>
          <p:cNvSpPr txBox="1">
            <a:spLocks/>
          </p:cNvSpPr>
          <p:nvPr/>
        </p:nvSpPr>
        <p:spPr>
          <a:xfrm>
            <a:off x="1242047" y="3390297"/>
            <a:ext cx="660851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Itaúba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xmlns="" id="{20148115-0D3D-45F9-8718-4645FA451B0B}"/>
              </a:ext>
            </a:extLst>
          </p:cNvPr>
          <p:cNvSpPr txBox="1">
            <a:spLocks/>
          </p:cNvSpPr>
          <p:nvPr/>
        </p:nvSpPr>
        <p:spPr>
          <a:xfrm>
            <a:off x="2131639" y="2111068"/>
            <a:ext cx="1446498" cy="2584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Peixoto de Azevedo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935125DB-95D6-4AE1-8407-3747729756D9}"/>
              </a:ext>
            </a:extLst>
          </p:cNvPr>
          <p:cNvSpPr txBox="1">
            <a:spLocks/>
          </p:cNvSpPr>
          <p:nvPr/>
        </p:nvSpPr>
        <p:spPr>
          <a:xfrm>
            <a:off x="5006415" y="4047017"/>
            <a:ext cx="660851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Altamira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582D23A2-F7F9-40E7-9315-7E6F06702769}"/>
              </a:ext>
            </a:extLst>
          </p:cNvPr>
          <p:cNvSpPr txBox="1">
            <a:spLocks/>
          </p:cNvSpPr>
          <p:nvPr/>
        </p:nvSpPr>
        <p:spPr>
          <a:xfrm>
            <a:off x="6466883" y="1607781"/>
            <a:ext cx="1480342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Novo Progresso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xmlns="" id="{28CCCDF8-A9B1-42C4-8564-DD859050A63F}"/>
              </a:ext>
            </a:extLst>
          </p:cNvPr>
          <p:cNvSpPr txBox="1">
            <a:spLocks/>
          </p:cNvSpPr>
          <p:nvPr/>
        </p:nvSpPr>
        <p:spPr>
          <a:xfrm>
            <a:off x="8220459" y="1636392"/>
            <a:ext cx="1480342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Moraes de Almeida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xmlns="" id="{18E00F41-19BD-4983-A749-877C6DC9466B}"/>
              </a:ext>
            </a:extLst>
          </p:cNvPr>
          <p:cNvSpPr txBox="1">
            <a:spLocks/>
          </p:cNvSpPr>
          <p:nvPr/>
        </p:nvSpPr>
        <p:spPr>
          <a:xfrm>
            <a:off x="9933628" y="3277748"/>
            <a:ext cx="660851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Trairão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xmlns="" id="{CDF53829-20C1-44E1-A17D-4C0EA94CC771}"/>
              </a:ext>
            </a:extLst>
          </p:cNvPr>
          <p:cNvSpPr txBox="1">
            <a:spLocks/>
          </p:cNvSpPr>
          <p:nvPr/>
        </p:nvSpPr>
        <p:spPr>
          <a:xfrm>
            <a:off x="10604004" y="1518194"/>
            <a:ext cx="660851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Itaituba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xmlns="" id="{6D28251D-D53E-48D6-BDE8-8AB5266956B8}"/>
              </a:ext>
            </a:extLst>
          </p:cNvPr>
          <p:cNvSpPr txBox="1">
            <a:spLocks/>
          </p:cNvSpPr>
          <p:nvPr/>
        </p:nvSpPr>
        <p:spPr>
          <a:xfrm>
            <a:off x="1159342" y="1860318"/>
            <a:ext cx="1273971" cy="2584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Nova Santa Helena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7DBD8F33-BF6C-4D7F-A572-EF37D133B45C}"/>
              </a:ext>
            </a:extLst>
          </p:cNvPr>
          <p:cNvSpPr txBox="1">
            <a:spLocks/>
          </p:cNvSpPr>
          <p:nvPr/>
        </p:nvSpPr>
        <p:spPr>
          <a:xfrm>
            <a:off x="1179026" y="3821315"/>
            <a:ext cx="1319812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Terra Nova do Norte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xmlns="" id="{45777597-D86B-4E5B-A5B7-5FC2431041A5}"/>
              </a:ext>
            </a:extLst>
          </p:cNvPr>
          <p:cNvSpPr txBox="1">
            <a:spLocks/>
          </p:cNvSpPr>
          <p:nvPr/>
        </p:nvSpPr>
        <p:spPr>
          <a:xfrm>
            <a:off x="3293939" y="2384748"/>
            <a:ext cx="1446498" cy="2584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Guarantã do Norte</a:t>
            </a:r>
          </a:p>
        </p:txBody>
      </p: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xmlns="" id="{20180F2C-350E-4883-B430-BA690C98483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7917" y="3459034"/>
            <a:ext cx="581155" cy="579610"/>
          </a:xfrm>
          <a:prstGeom prst="bentConnector3">
            <a:avLst>
              <a:gd name="adj1" fmla="val -35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: Angulado 60">
            <a:extLst>
              <a:ext uri="{FF2B5EF4-FFF2-40B4-BE49-F238E27FC236}">
                <a16:creationId xmlns:a16="http://schemas.microsoft.com/office/drawing/2014/main" xmlns="" id="{9903FB19-D9B0-4E5E-AF3B-48E9FD4F9AF3}"/>
              </a:ext>
            </a:extLst>
          </p:cNvPr>
          <p:cNvCxnSpPr>
            <a:cxnSpLocks/>
          </p:cNvCxnSpPr>
          <p:nvPr/>
        </p:nvCxnSpPr>
        <p:spPr>
          <a:xfrm>
            <a:off x="337151" y="2045070"/>
            <a:ext cx="414701" cy="313203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: Angulado 62">
            <a:extLst>
              <a:ext uri="{FF2B5EF4-FFF2-40B4-BE49-F238E27FC236}">
                <a16:creationId xmlns:a16="http://schemas.microsoft.com/office/drawing/2014/main" xmlns="" id="{B3AEF5A5-8F07-4777-B193-23C1DDBDC1C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98360" y="3019564"/>
            <a:ext cx="703291" cy="579611"/>
          </a:xfrm>
          <a:prstGeom prst="bentConnector3">
            <a:avLst>
              <a:gd name="adj1" fmla="val 593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: Angulado 63">
            <a:extLst>
              <a:ext uri="{FF2B5EF4-FFF2-40B4-BE49-F238E27FC236}">
                <a16:creationId xmlns:a16="http://schemas.microsoft.com/office/drawing/2014/main" xmlns="" id="{F85215A1-CD66-40C8-9FCF-2480BD9A94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28665" y="3321420"/>
            <a:ext cx="845988" cy="660851"/>
          </a:xfrm>
          <a:prstGeom prst="bentConnector3">
            <a:avLst>
              <a:gd name="adj1" fmla="val 1361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: Angulado 64">
            <a:extLst>
              <a:ext uri="{FF2B5EF4-FFF2-40B4-BE49-F238E27FC236}">
                <a16:creationId xmlns:a16="http://schemas.microsoft.com/office/drawing/2014/main" xmlns="" id="{E50E2EDC-3952-46BF-B9F3-65A17FCB138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24410" y="2633674"/>
            <a:ext cx="1207585" cy="691235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xmlns="" id="{805632BE-892F-4D9C-868B-2ADB71F1DC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37648" y="1913257"/>
            <a:ext cx="869968" cy="724399"/>
          </a:xfrm>
          <a:prstGeom prst="bentConnector3">
            <a:avLst>
              <a:gd name="adj1" fmla="val 6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xmlns="" id="{F7DB1352-333C-4419-A60F-35E7635790E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784039" y="2715617"/>
            <a:ext cx="1080000" cy="504000"/>
          </a:xfrm>
          <a:prstGeom prst="bentConnector3">
            <a:avLst>
              <a:gd name="adj1" fmla="val -442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: Angulado 67">
            <a:extLst>
              <a:ext uri="{FF2B5EF4-FFF2-40B4-BE49-F238E27FC236}">
                <a16:creationId xmlns:a16="http://schemas.microsoft.com/office/drawing/2014/main" xmlns="" id="{D49BAC13-1C57-4600-8290-723A5B054A8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85196" y="3405566"/>
            <a:ext cx="703291" cy="579611"/>
          </a:xfrm>
          <a:prstGeom prst="bentConnector3">
            <a:avLst>
              <a:gd name="adj1" fmla="val 593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Angulado 68">
            <a:extLst>
              <a:ext uri="{FF2B5EF4-FFF2-40B4-BE49-F238E27FC236}">
                <a16:creationId xmlns:a16="http://schemas.microsoft.com/office/drawing/2014/main" xmlns="" id="{AFE22A5A-EEAA-4938-A813-10175882828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73335" y="2197053"/>
            <a:ext cx="845987" cy="631784"/>
          </a:xfrm>
          <a:prstGeom prst="bentConnector3">
            <a:avLst>
              <a:gd name="adj1" fmla="val -801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: Angulado 77">
            <a:extLst>
              <a:ext uri="{FF2B5EF4-FFF2-40B4-BE49-F238E27FC236}">
                <a16:creationId xmlns:a16="http://schemas.microsoft.com/office/drawing/2014/main" xmlns="" id="{E0B0B157-5F3B-4671-BB1C-243C789BEF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64886" y="2441867"/>
            <a:ext cx="845987" cy="631784"/>
          </a:xfrm>
          <a:prstGeom prst="bentConnector3">
            <a:avLst>
              <a:gd name="adj1" fmla="val -801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ítulo 1">
            <a:extLst>
              <a:ext uri="{FF2B5EF4-FFF2-40B4-BE49-F238E27FC236}">
                <a16:creationId xmlns:a16="http://schemas.microsoft.com/office/drawing/2014/main" xmlns="" id="{9942E523-3EEE-4C13-A521-0524A07CCFE3}"/>
              </a:ext>
            </a:extLst>
          </p:cNvPr>
          <p:cNvSpPr txBox="1">
            <a:spLocks/>
          </p:cNvSpPr>
          <p:nvPr/>
        </p:nvSpPr>
        <p:spPr>
          <a:xfrm>
            <a:off x="4399727" y="3812421"/>
            <a:ext cx="1487458" cy="3336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Castelo dos Sonhos</a:t>
            </a: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xmlns="" id="{2A94858B-33C7-4E18-A1E6-E46349C0965A}"/>
              </a:ext>
            </a:extLst>
          </p:cNvPr>
          <p:cNvSpPr txBox="1">
            <a:spLocks/>
          </p:cNvSpPr>
          <p:nvPr/>
        </p:nvSpPr>
        <p:spPr>
          <a:xfrm>
            <a:off x="3224742" y="3862772"/>
            <a:ext cx="1319812" cy="26470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Matupá</a:t>
            </a:r>
          </a:p>
        </p:txBody>
      </p:sp>
      <p:cxnSp>
        <p:nvCxnSpPr>
          <p:cNvPr id="94" name="Conector: Angulado 93">
            <a:extLst>
              <a:ext uri="{FF2B5EF4-FFF2-40B4-BE49-F238E27FC236}">
                <a16:creationId xmlns:a16="http://schemas.microsoft.com/office/drawing/2014/main" xmlns="" id="{260F4D09-660A-47C0-9208-E5046098D640}"/>
              </a:ext>
            </a:extLst>
          </p:cNvPr>
          <p:cNvCxnSpPr>
            <a:cxnSpLocks/>
          </p:cNvCxnSpPr>
          <p:nvPr/>
        </p:nvCxnSpPr>
        <p:spPr>
          <a:xfrm rot="10800000">
            <a:off x="3077174" y="3500025"/>
            <a:ext cx="853203" cy="563719"/>
          </a:xfrm>
          <a:prstGeom prst="bentConnector3">
            <a:avLst>
              <a:gd name="adj1" fmla="val 100371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: Angulado 100">
            <a:extLst>
              <a:ext uri="{FF2B5EF4-FFF2-40B4-BE49-F238E27FC236}">
                <a16:creationId xmlns:a16="http://schemas.microsoft.com/office/drawing/2014/main" xmlns="" id="{2FD7914C-4345-4863-889E-D4B3184C7F7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65640" y="1849269"/>
            <a:ext cx="852975" cy="676768"/>
          </a:xfrm>
          <a:prstGeom prst="bentConnector3">
            <a:avLst>
              <a:gd name="adj1" fmla="val 100385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ítulo 1">
            <a:extLst>
              <a:ext uri="{FF2B5EF4-FFF2-40B4-BE49-F238E27FC236}">
                <a16:creationId xmlns:a16="http://schemas.microsoft.com/office/drawing/2014/main" xmlns="" id="{7FA49DFC-53DA-40CD-A28A-1AECE82D170D}"/>
              </a:ext>
            </a:extLst>
          </p:cNvPr>
          <p:cNvSpPr txBox="1">
            <a:spLocks/>
          </p:cNvSpPr>
          <p:nvPr/>
        </p:nvSpPr>
        <p:spPr>
          <a:xfrm>
            <a:off x="8560908" y="1843055"/>
            <a:ext cx="660851" cy="2647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Itaituba</a:t>
            </a: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xmlns="" id="{DE20E17A-4E9F-490C-8D50-5AB482C32B1B}"/>
              </a:ext>
            </a:extLst>
          </p:cNvPr>
          <p:cNvSpPr txBox="1"/>
          <p:nvPr/>
        </p:nvSpPr>
        <p:spPr>
          <a:xfrm>
            <a:off x="2220812" y="4880193"/>
            <a:ext cx="2519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Municípios do Trecho - MT</a:t>
            </a:r>
          </a:p>
          <a:p>
            <a:r>
              <a:rPr lang="pt-BR" sz="1100" dirty="0"/>
              <a:t>Sinop</a:t>
            </a:r>
          </a:p>
          <a:p>
            <a:r>
              <a:rPr lang="pt-BR" sz="1100" dirty="0"/>
              <a:t>Claudia</a:t>
            </a:r>
          </a:p>
          <a:p>
            <a:r>
              <a:rPr lang="pt-BR" sz="1100" dirty="0"/>
              <a:t>Itaúba</a:t>
            </a:r>
          </a:p>
          <a:p>
            <a:r>
              <a:rPr lang="pt-BR" sz="1100" dirty="0"/>
              <a:t>Nova Santa Helena</a:t>
            </a:r>
          </a:p>
          <a:p>
            <a:r>
              <a:rPr lang="pt-BR" sz="1100" dirty="0"/>
              <a:t>Terra Nova do Norte</a:t>
            </a:r>
          </a:p>
          <a:p>
            <a:r>
              <a:rPr lang="pt-BR" sz="1100" dirty="0"/>
              <a:t>Peixoto de Azevedo</a:t>
            </a:r>
          </a:p>
          <a:p>
            <a:r>
              <a:rPr lang="pt-BR" sz="1100" dirty="0"/>
              <a:t>Matupá</a:t>
            </a:r>
          </a:p>
          <a:p>
            <a:r>
              <a:rPr lang="pt-BR" sz="1100" dirty="0"/>
              <a:t>Guarantã do Norte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xmlns="" id="{E01F08C5-5605-4247-955A-164A73F7F73B}"/>
              </a:ext>
            </a:extLst>
          </p:cNvPr>
          <p:cNvSpPr txBox="1"/>
          <p:nvPr/>
        </p:nvSpPr>
        <p:spPr>
          <a:xfrm>
            <a:off x="7155209" y="4880193"/>
            <a:ext cx="184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Municípios do Trecho - PA</a:t>
            </a:r>
          </a:p>
          <a:p>
            <a:r>
              <a:rPr lang="pt-BR" sz="1200" dirty="0"/>
              <a:t>Novo Progresso</a:t>
            </a:r>
          </a:p>
          <a:p>
            <a:r>
              <a:rPr lang="pt-BR" sz="1200" dirty="0"/>
              <a:t>Altamira</a:t>
            </a:r>
          </a:p>
          <a:p>
            <a:r>
              <a:rPr lang="pt-BR" sz="1200" dirty="0"/>
              <a:t>Itaituba</a:t>
            </a:r>
          </a:p>
          <a:p>
            <a:r>
              <a:rPr lang="pt-BR" sz="1200" dirty="0"/>
              <a:t>Trairão</a:t>
            </a:r>
          </a:p>
        </p:txBody>
      </p:sp>
      <p:cxnSp>
        <p:nvCxnSpPr>
          <p:cNvPr id="121" name="Conector: Angulado 120">
            <a:extLst>
              <a:ext uri="{FF2B5EF4-FFF2-40B4-BE49-F238E27FC236}">
                <a16:creationId xmlns:a16="http://schemas.microsoft.com/office/drawing/2014/main" xmlns="" id="{CCA34908-80AA-40FC-8A58-C589130FB93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11664" y="1563178"/>
            <a:ext cx="583995" cy="486276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ítulo 1">
            <a:extLst>
              <a:ext uri="{FF2B5EF4-FFF2-40B4-BE49-F238E27FC236}">
                <a16:creationId xmlns:a16="http://schemas.microsoft.com/office/drawing/2014/main" xmlns="" id="{F1AA905E-1549-4022-A0DD-1EA4A363CBF7}"/>
              </a:ext>
            </a:extLst>
          </p:cNvPr>
          <p:cNvSpPr txBox="1">
            <a:spLocks/>
          </p:cNvSpPr>
          <p:nvPr/>
        </p:nvSpPr>
        <p:spPr>
          <a:xfrm>
            <a:off x="10287000" y="3782795"/>
            <a:ext cx="1026993" cy="3417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Miritituba</a:t>
            </a:r>
          </a:p>
        </p:txBody>
      </p:sp>
      <p:sp>
        <p:nvSpPr>
          <p:cNvPr id="126" name="Título 1">
            <a:extLst>
              <a:ext uri="{FF2B5EF4-FFF2-40B4-BE49-F238E27FC236}">
                <a16:creationId xmlns:a16="http://schemas.microsoft.com/office/drawing/2014/main" xmlns="" id="{F23E2C04-6242-45BB-AFA8-3EC2867FB4DC}"/>
              </a:ext>
            </a:extLst>
          </p:cNvPr>
          <p:cNvSpPr txBox="1">
            <a:spLocks/>
          </p:cNvSpPr>
          <p:nvPr/>
        </p:nvSpPr>
        <p:spPr>
          <a:xfrm>
            <a:off x="10291336" y="4242746"/>
            <a:ext cx="660851" cy="2647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00" b="1" dirty="0">
                <a:solidFill>
                  <a:schemeClr val="bg1"/>
                </a:solidFill>
              </a:rPr>
              <a:t>Itaituba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FCB536-D660-4507-A2A7-48ED8C2FEC2D}"/>
              </a:ext>
            </a:extLst>
          </p:cNvPr>
          <p:cNvSpPr txBox="1">
            <a:spLocks/>
          </p:cNvSpPr>
          <p:nvPr/>
        </p:nvSpPr>
        <p:spPr>
          <a:xfrm>
            <a:off x="682667" y="298535"/>
            <a:ext cx="9977855" cy="9663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300" b="1" dirty="0">
                <a:solidFill>
                  <a:srgbClr val="003B7E"/>
                </a:solidFill>
                <a:latin typeface="+mn-lt"/>
              </a:rPr>
              <a:t>VISÃO GERAL DO TRECHO</a:t>
            </a:r>
          </a:p>
          <a:p>
            <a:r>
              <a:rPr lang="pt-BR" sz="3000" b="1" dirty="0">
                <a:solidFill>
                  <a:srgbClr val="FFDD00"/>
                </a:solidFill>
                <a:latin typeface="+mn-lt"/>
              </a:rPr>
              <a:t>Sinop (MT) &gt; Miritituba (PA)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xmlns="" id="{839690A7-C8C0-DCB2-8BE0-688CE33D2D37}"/>
              </a:ext>
            </a:extLst>
          </p:cNvPr>
          <p:cNvSpPr txBox="1"/>
          <p:nvPr/>
        </p:nvSpPr>
        <p:spPr>
          <a:xfrm>
            <a:off x="263881" y="4880193"/>
            <a:ext cx="186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b="1" dirty="0"/>
              <a:t>EXTENSÃO </a:t>
            </a:r>
          </a:p>
          <a:p>
            <a:pPr algn="r"/>
            <a:r>
              <a:rPr lang="pt-BR" sz="1600" b="1" dirty="0"/>
              <a:t>MATO GROSSO</a:t>
            </a:r>
          </a:p>
          <a:p>
            <a:pPr algn="r"/>
            <a:r>
              <a:rPr lang="pt-BR" sz="1400" b="1" dirty="0">
                <a:solidFill>
                  <a:srgbClr val="003B7E"/>
                </a:solidFill>
              </a:rPr>
              <a:t>BR-163 – 262,80 km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xmlns="" id="{E2B9834E-C981-A081-44A8-70E3221C6232}"/>
              </a:ext>
            </a:extLst>
          </p:cNvPr>
          <p:cNvSpPr txBox="1"/>
          <p:nvPr/>
        </p:nvSpPr>
        <p:spPr>
          <a:xfrm>
            <a:off x="4017188" y="4881726"/>
            <a:ext cx="30338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b="1" dirty="0"/>
              <a:t>EXTENSÃO </a:t>
            </a:r>
          </a:p>
          <a:p>
            <a:pPr algn="r"/>
            <a:r>
              <a:rPr lang="pt-BR" sz="1600" b="1" dirty="0"/>
              <a:t>PARÁ</a:t>
            </a:r>
          </a:p>
          <a:p>
            <a:pPr algn="r"/>
            <a:r>
              <a:rPr lang="pt-BR" sz="1600" dirty="0"/>
              <a:t> </a:t>
            </a:r>
            <a:r>
              <a:rPr lang="pt-BR" sz="1400" b="1" dirty="0">
                <a:solidFill>
                  <a:srgbClr val="0054B0"/>
                </a:solidFill>
              </a:rPr>
              <a:t>BR-163 – 674,40 km</a:t>
            </a:r>
          </a:p>
          <a:p>
            <a:pPr algn="r"/>
            <a:r>
              <a:rPr lang="pt-BR" sz="1400" b="1" dirty="0">
                <a:solidFill>
                  <a:srgbClr val="0054B0"/>
                </a:solidFill>
              </a:rPr>
              <a:t>BR-230 – 33,00 km</a:t>
            </a:r>
          </a:p>
          <a:p>
            <a:pPr algn="r"/>
            <a:r>
              <a:rPr lang="pt-BR" sz="1400" b="1" dirty="0">
                <a:solidFill>
                  <a:srgbClr val="0054B0"/>
                </a:solidFill>
              </a:rPr>
              <a:t>Acessos aos 3 Portos – 39,32 km</a:t>
            </a:r>
          </a:p>
        </p:txBody>
      </p: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xmlns="" id="{5C32C397-7C89-0413-678D-73BCF1EFA39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052580" y="2984410"/>
            <a:ext cx="1440000" cy="597650"/>
          </a:xfrm>
          <a:prstGeom prst="bentConnector3">
            <a:avLst>
              <a:gd name="adj1" fmla="val -442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65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55352A9A-D5F3-A324-68B8-905461D1EA95}"/>
              </a:ext>
            </a:extLst>
          </p:cNvPr>
          <p:cNvSpPr txBox="1">
            <a:spLocks/>
          </p:cNvSpPr>
          <p:nvPr/>
        </p:nvSpPr>
        <p:spPr>
          <a:xfrm>
            <a:off x="3817392" y="6091780"/>
            <a:ext cx="6053093" cy="819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 i="1" dirty="0">
                <a:solidFill>
                  <a:schemeClr val="bg1"/>
                </a:solidFill>
                <a:latin typeface="+mn-lt"/>
              </a:rPr>
              <a:t>A localização definitiva das estruturas está em fase de aprovação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E15AC152-AAA0-A71C-E5B7-78CB92BFE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70" y="1278248"/>
            <a:ext cx="4291328" cy="3250810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4F7E76DC-104D-1EF7-F508-7A68C31EAAD4}"/>
              </a:ext>
            </a:extLst>
          </p:cNvPr>
          <p:cNvSpPr txBox="1">
            <a:spLocks/>
          </p:cNvSpPr>
          <p:nvPr/>
        </p:nvSpPr>
        <p:spPr>
          <a:xfrm>
            <a:off x="1364054" y="1594657"/>
            <a:ext cx="2519655" cy="32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700" b="1" dirty="0">
                <a:solidFill>
                  <a:srgbClr val="003B7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Bases de Atendimento</a:t>
            </a:r>
            <a:endParaRPr lang="pt-BR" sz="1700" dirty="0">
              <a:solidFill>
                <a:srgbClr val="003B7E"/>
              </a:solidFill>
              <a:latin typeface="+mn-lt"/>
            </a:endParaRP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xmlns="" id="{2E684384-C92A-B779-061F-4B4C95E7DF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418237"/>
              </p:ext>
            </p:extLst>
          </p:nvPr>
        </p:nvGraphicFramePr>
        <p:xfrm>
          <a:off x="1077567" y="1994739"/>
          <a:ext cx="2095649" cy="164213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57905">
                  <a:extLst>
                    <a:ext uri="{9D8B030D-6E8A-4147-A177-3AD203B41FA5}">
                      <a16:colId xmlns:a16="http://schemas.microsoft.com/office/drawing/2014/main" xmlns="" val="145511804"/>
                    </a:ext>
                  </a:extLst>
                </a:gridCol>
                <a:gridCol w="437744">
                  <a:extLst>
                    <a:ext uri="{9D8B030D-6E8A-4147-A177-3AD203B41FA5}">
                      <a16:colId xmlns:a16="http://schemas.microsoft.com/office/drawing/2014/main" xmlns="" val="1745258257"/>
                    </a:ext>
                  </a:extLst>
                </a:gridCol>
              </a:tblGrid>
              <a:tr h="322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9907416"/>
                  </a:ext>
                </a:extLst>
              </a:tr>
              <a:tr h="322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Cláudia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1508877"/>
                  </a:ext>
                </a:extLst>
              </a:tr>
              <a:tr h="324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Castelo dos Sonhos (Altamira)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05997"/>
                  </a:ext>
                </a:extLst>
              </a:tr>
              <a:tr h="322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Novo Progresso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9993776"/>
                  </a:ext>
                </a:extLst>
              </a:tr>
              <a:tr h="322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Itaituba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55896972"/>
                  </a:ext>
                </a:extLst>
              </a:tr>
            </a:tbl>
          </a:graphicData>
        </a:graphic>
      </p:graphicFrame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613E4C2B-F52C-E3ED-2E21-4B3FDDAA16FA}"/>
              </a:ext>
            </a:extLst>
          </p:cNvPr>
          <p:cNvCxnSpPr/>
          <p:nvPr/>
        </p:nvCxnSpPr>
        <p:spPr>
          <a:xfrm>
            <a:off x="783707" y="2581750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284C615A-AA46-6CBA-04DA-8E4D32A2ED8B}"/>
              </a:ext>
            </a:extLst>
          </p:cNvPr>
          <p:cNvCxnSpPr/>
          <p:nvPr/>
        </p:nvCxnSpPr>
        <p:spPr>
          <a:xfrm>
            <a:off x="783707" y="2975719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3ACE9693-0ECC-95CD-1F44-912B7B8D6E3D}"/>
              </a:ext>
            </a:extLst>
          </p:cNvPr>
          <p:cNvCxnSpPr/>
          <p:nvPr/>
        </p:nvCxnSpPr>
        <p:spPr>
          <a:xfrm>
            <a:off x="783707" y="3296732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3671F92-C623-8AE6-39E1-A5D4C34D81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04" y="1462719"/>
            <a:ext cx="449150" cy="44915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ECF9D3D9-EBAA-146C-674A-5A177EF9A06B}"/>
              </a:ext>
            </a:extLst>
          </p:cNvPr>
          <p:cNvSpPr txBox="1">
            <a:spLocks/>
          </p:cNvSpPr>
          <p:nvPr/>
        </p:nvSpPr>
        <p:spPr>
          <a:xfrm>
            <a:off x="952264" y="478133"/>
            <a:ext cx="8334661" cy="8130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LOCALIZAÇÃO DAS EDIFICAÇÕES </a:t>
            </a:r>
            <a:endParaRPr lang="pt-BR" sz="4000" dirty="0">
              <a:solidFill>
                <a:schemeClr val="bg1"/>
              </a:solidFill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F123ECD0-7353-B9D3-861F-442133E3B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806" y="706742"/>
            <a:ext cx="3115944" cy="312021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86A939D2-D8BF-0750-7ADF-34B585165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487" y="1306144"/>
            <a:ext cx="5476506" cy="3439951"/>
          </a:xfrm>
          <a:prstGeom prst="rect">
            <a:avLst/>
          </a:prstGeom>
        </p:spPr>
      </p:pic>
      <p:graphicFrame>
        <p:nvGraphicFramePr>
          <p:cNvPr id="32" name="Tabela 4">
            <a:extLst>
              <a:ext uri="{FF2B5EF4-FFF2-40B4-BE49-F238E27FC236}">
                <a16:creationId xmlns:a16="http://schemas.microsoft.com/office/drawing/2014/main" xmlns="" id="{56922C88-05E7-6FC5-39AD-D03C83DE32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245528"/>
              </p:ext>
            </p:extLst>
          </p:nvPr>
        </p:nvGraphicFramePr>
        <p:xfrm>
          <a:off x="4621745" y="2480683"/>
          <a:ext cx="2122421" cy="113084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73101">
                  <a:extLst>
                    <a:ext uri="{9D8B030D-6E8A-4147-A177-3AD203B41FA5}">
                      <a16:colId xmlns:a16="http://schemas.microsoft.com/office/drawing/2014/main" xmlns="" val="145511804"/>
                    </a:ext>
                  </a:extLst>
                </a:gridCol>
                <a:gridCol w="449320">
                  <a:extLst>
                    <a:ext uri="{9D8B030D-6E8A-4147-A177-3AD203B41FA5}">
                      <a16:colId xmlns:a16="http://schemas.microsoft.com/office/drawing/2014/main" xmlns="" val="1745258257"/>
                    </a:ext>
                  </a:extLst>
                </a:gridCol>
              </a:tblGrid>
              <a:tr h="347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9907416"/>
                  </a:ext>
                </a:extLst>
              </a:tr>
              <a:tr h="434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Castelo dos Sonhos (Altamira)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1508877"/>
                  </a:ext>
                </a:extLst>
              </a:tr>
              <a:tr h="347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Novo Progresso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05997"/>
                  </a:ext>
                </a:extLst>
              </a:tr>
            </a:tbl>
          </a:graphicData>
        </a:graphic>
      </p:graphicFrame>
      <p:sp>
        <p:nvSpPr>
          <p:cNvPr id="33" name="Título 1">
            <a:extLst>
              <a:ext uri="{FF2B5EF4-FFF2-40B4-BE49-F238E27FC236}">
                <a16:creationId xmlns:a16="http://schemas.microsoft.com/office/drawing/2014/main" xmlns="" id="{92471815-52C8-B046-C090-2D21D44BB2AC}"/>
              </a:ext>
            </a:extLst>
          </p:cNvPr>
          <p:cNvSpPr txBox="1">
            <a:spLocks/>
          </p:cNvSpPr>
          <p:nvPr/>
        </p:nvSpPr>
        <p:spPr>
          <a:xfrm>
            <a:off x="4913076" y="2055797"/>
            <a:ext cx="2271658" cy="327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700" b="1" dirty="0">
                <a:solidFill>
                  <a:srgbClr val="003B7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Paradas de Descanso Para Caminhoneiros</a:t>
            </a:r>
            <a:endParaRPr lang="pt-BR" sz="1700" dirty="0">
              <a:solidFill>
                <a:srgbClr val="003B7E"/>
              </a:solidFill>
              <a:latin typeface="+mn-lt"/>
            </a:endParaRP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AE9AC5E6-A40E-56CB-E5E5-56B304273F7B}"/>
              </a:ext>
            </a:extLst>
          </p:cNvPr>
          <p:cNvCxnSpPr>
            <a:cxnSpLocks/>
          </p:cNvCxnSpPr>
          <p:nvPr/>
        </p:nvCxnSpPr>
        <p:spPr>
          <a:xfrm>
            <a:off x="4357391" y="3262187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m 34">
            <a:extLst>
              <a:ext uri="{FF2B5EF4-FFF2-40B4-BE49-F238E27FC236}">
                <a16:creationId xmlns:a16="http://schemas.microsoft.com/office/drawing/2014/main" xmlns="" id="{8FDEC882-B872-AB00-AC18-BBF7E093F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085" y="1902857"/>
            <a:ext cx="445501" cy="445501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E0FD1B7A-EA9F-C5F4-AFE6-7577A5FF8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7" y="3500625"/>
            <a:ext cx="5476506" cy="3439951"/>
          </a:xfrm>
          <a:prstGeom prst="rect">
            <a:avLst/>
          </a:prstGeom>
        </p:spPr>
      </p:pic>
      <p:graphicFrame>
        <p:nvGraphicFramePr>
          <p:cNvPr id="38" name="Tabela 4">
            <a:extLst>
              <a:ext uri="{FF2B5EF4-FFF2-40B4-BE49-F238E27FC236}">
                <a16:creationId xmlns:a16="http://schemas.microsoft.com/office/drawing/2014/main" xmlns="" id="{45EFFA4B-31AF-E065-6FB3-E62A6788B9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359073"/>
              </p:ext>
            </p:extLst>
          </p:nvPr>
        </p:nvGraphicFramePr>
        <p:xfrm>
          <a:off x="4656270" y="4622647"/>
          <a:ext cx="2113724" cy="11224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66246">
                  <a:extLst>
                    <a:ext uri="{9D8B030D-6E8A-4147-A177-3AD203B41FA5}">
                      <a16:colId xmlns:a16="http://schemas.microsoft.com/office/drawing/2014/main" xmlns="" val="145511804"/>
                    </a:ext>
                  </a:extLst>
                </a:gridCol>
                <a:gridCol w="447478">
                  <a:extLst>
                    <a:ext uri="{9D8B030D-6E8A-4147-A177-3AD203B41FA5}">
                      <a16:colId xmlns:a16="http://schemas.microsoft.com/office/drawing/2014/main" xmlns="" val="1745258257"/>
                    </a:ext>
                  </a:extLst>
                </a:gridCol>
              </a:tblGrid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9907416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Cláudia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1508877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Guarantã do Norte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05997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Trairão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9993776"/>
                  </a:ext>
                </a:extLst>
              </a:tr>
            </a:tbl>
          </a:graphicData>
        </a:graphic>
      </p:graphicFrame>
      <p:sp>
        <p:nvSpPr>
          <p:cNvPr id="39" name="Título 1">
            <a:extLst>
              <a:ext uri="{FF2B5EF4-FFF2-40B4-BE49-F238E27FC236}">
                <a16:creationId xmlns:a16="http://schemas.microsoft.com/office/drawing/2014/main" xmlns="" id="{75F226E8-EF98-A8A9-7165-88149EAB224B}"/>
              </a:ext>
            </a:extLst>
          </p:cNvPr>
          <p:cNvSpPr txBox="1">
            <a:spLocks/>
          </p:cNvSpPr>
          <p:nvPr/>
        </p:nvSpPr>
        <p:spPr>
          <a:xfrm>
            <a:off x="4929749" y="4221094"/>
            <a:ext cx="2519655" cy="32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700" b="1" dirty="0">
                <a:solidFill>
                  <a:srgbClr val="003B7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Balanças</a:t>
            </a:r>
            <a:endParaRPr lang="pt-BR" sz="1700" dirty="0">
              <a:solidFill>
                <a:srgbClr val="003B7E"/>
              </a:solidFill>
              <a:latin typeface="+mn-lt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xmlns="" id="{C6B84672-77BD-6D7B-C857-62956FDE9BE8}"/>
              </a:ext>
            </a:extLst>
          </p:cNvPr>
          <p:cNvCxnSpPr/>
          <p:nvPr/>
        </p:nvCxnSpPr>
        <p:spPr>
          <a:xfrm>
            <a:off x="4327069" y="5198459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7F8E7320-2641-E283-1E58-4F7B3A2A8801}"/>
              </a:ext>
            </a:extLst>
          </p:cNvPr>
          <p:cNvCxnSpPr/>
          <p:nvPr/>
        </p:nvCxnSpPr>
        <p:spPr>
          <a:xfrm>
            <a:off x="4327069" y="5490289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m 41">
            <a:extLst>
              <a:ext uri="{FF2B5EF4-FFF2-40B4-BE49-F238E27FC236}">
                <a16:creationId xmlns:a16="http://schemas.microsoft.com/office/drawing/2014/main" xmlns="" id="{12D8D049-2196-E380-5AA4-94922361B9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848" y="4135382"/>
            <a:ext cx="451564" cy="451564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xmlns="" id="{E3A7D6C3-46DD-7CF5-4FAD-ECE647414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185" y="3500625"/>
            <a:ext cx="5476506" cy="3439951"/>
          </a:xfrm>
          <a:prstGeom prst="rect">
            <a:avLst/>
          </a:prstGeom>
        </p:spPr>
      </p:pic>
      <p:graphicFrame>
        <p:nvGraphicFramePr>
          <p:cNvPr id="45" name="Tabela 4">
            <a:extLst>
              <a:ext uri="{FF2B5EF4-FFF2-40B4-BE49-F238E27FC236}">
                <a16:creationId xmlns:a16="http://schemas.microsoft.com/office/drawing/2014/main" xmlns="" id="{86A01FDE-A299-D4D5-845C-15B4DF3F97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783120"/>
              </p:ext>
            </p:extLst>
          </p:nvPr>
        </p:nvGraphicFramePr>
        <p:xfrm>
          <a:off x="1034403" y="4654074"/>
          <a:ext cx="2113724" cy="11224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66246">
                  <a:extLst>
                    <a:ext uri="{9D8B030D-6E8A-4147-A177-3AD203B41FA5}">
                      <a16:colId xmlns:a16="http://schemas.microsoft.com/office/drawing/2014/main" xmlns="" val="145511804"/>
                    </a:ext>
                  </a:extLst>
                </a:gridCol>
                <a:gridCol w="447478">
                  <a:extLst>
                    <a:ext uri="{9D8B030D-6E8A-4147-A177-3AD203B41FA5}">
                      <a16:colId xmlns:a16="http://schemas.microsoft.com/office/drawing/2014/main" xmlns="" val="1745258257"/>
                    </a:ext>
                  </a:extLst>
                </a:gridCol>
              </a:tblGrid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9907416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Cláudia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1508877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Guarantã do Norte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05997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Trairão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9993776"/>
                  </a:ext>
                </a:extLst>
              </a:tr>
            </a:tbl>
          </a:graphicData>
        </a:graphic>
      </p:graphicFrame>
      <p:sp>
        <p:nvSpPr>
          <p:cNvPr id="46" name="Título 1">
            <a:extLst>
              <a:ext uri="{FF2B5EF4-FFF2-40B4-BE49-F238E27FC236}">
                <a16:creationId xmlns:a16="http://schemas.microsoft.com/office/drawing/2014/main" xmlns="" id="{E3BBE5B4-5EA3-20CD-DD93-D12D18E7210F}"/>
              </a:ext>
            </a:extLst>
          </p:cNvPr>
          <p:cNvSpPr txBox="1">
            <a:spLocks/>
          </p:cNvSpPr>
          <p:nvPr/>
        </p:nvSpPr>
        <p:spPr>
          <a:xfrm>
            <a:off x="1423757" y="4221094"/>
            <a:ext cx="2519655" cy="32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700" b="1" dirty="0">
                <a:solidFill>
                  <a:srgbClr val="003B7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Praças de pedágio</a:t>
            </a:r>
            <a:endParaRPr lang="pt-BR" sz="1700" dirty="0">
              <a:solidFill>
                <a:srgbClr val="003B7E"/>
              </a:solidFill>
              <a:latin typeface="+mn-lt"/>
            </a:endParaRP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xmlns="" id="{20A60A20-77EA-195C-8629-3622DCC439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17" y="4112719"/>
            <a:ext cx="399319" cy="399319"/>
          </a:xfrm>
          <a:prstGeom prst="rect">
            <a:avLst/>
          </a:prstGeom>
        </p:spPr>
      </p:pic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xmlns="" id="{71DBBB44-8949-EB0F-E52C-1010298B2EEB}"/>
              </a:ext>
            </a:extLst>
          </p:cNvPr>
          <p:cNvCxnSpPr/>
          <p:nvPr/>
        </p:nvCxnSpPr>
        <p:spPr>
          <a:xfrm>
            <a:off x="821077" y="5198459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xmlns="" id="{8E76F908-72F9-D7D8-0ACE-84ED07B29297}"/>
              </a:ext>
            </a:extLst>
          </p:cNvPr>
          <p:cNvCxnSpPr/>
          <p:nvPr/>
        </p:nvCxnSpPr>
        <p:spPr>
          <a:xfrm>
            <a:off x="821077" y="5490289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m 50">
            <a:extLst>
              <a:ext uri="{FF2B5EF4-FFF2-40B4-BE49-F238E27FC236}">
                <a16:creationId xmlns:a16="http://schemas.microsoft.com/office/drawing/2014/main" xmlns="" id="{126C9EAD-C915-74FC-0C4A-86C488749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34" y="3499343"/>
            <a:ext cx="5476506" cy="3439951"/>
          </a:xfrm>
          <a:prstGeom prst="rect">
            <a:avLst/>
          </a:prstGeom>
        </p:spPr>
      </p:pic>
      <p:graphicFrame>
        <p:nvGraphicFramePr>
          <p:cNvPr id="52" name="Tabela 4">
            <a:extLst>
              <a:ext uri="{FF2B5EF4-FFF2-40B4-BE49-F238E27FC236}">
                <a16:creationId xmlns:a16="http://schemas.microsoft.com/office/drawing/2014/main" xmlns="" id="{13BCF232-E9DB-8EAA-4952-BCCEE133DF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582333"/>
              </p:ext>
            </p:extLst>
          </p:nvPr>
        </p:nvGraphicFramePr>
        <p:xfrm>
          <a:off x="8148955" y="4622647"/>
          <a:ext cx="2122419" cy="11224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73100">
                  <a:extLst>
                    <a:ext uri="{9D8B030D-6E8A-4147-A177-3AD203B41FA5}">
                      <a16:colId xmlns:a16="http://schemas.microsoft.com/office/drawing/2014/main" xmlns="" val="145511804"/>
                    </a:ext>
                  </a:extLst>
                </a:gridCol>
                <a:gridCol w="449319">
                  <a:extLst>
                    <a:ext uri="{9D8B030D-6E8A-4147-A177-3AD203B41FA5}">
                      <a16:colId xmlns:a16="http://schemas.microsoft.com/office/drawing/2014/main" xmlns="" val="1745258257"/>
                    </a:ext>
                  </a:extLst>
                </a:gridCol>
              </a:tblGrid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solidFill>
                            <a:srgbClr val="D6A3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UF</a:t>
                      </a:r>
                      <a:endParaRPr lang="pt-BR" sz="1100" dirty="0">
                        <a:solidFill>
                          <a:srgbClr val="D6A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9907416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Cláudia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1508877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Guarantã do Norte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05997"/>
                  </a:ext>
                </a:extLst>
              </a:tr>
              <a:tr h="280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Trairão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9993776"/>
                  </a:ext>
                </a:extLst>
              </a:tr>
            </a:tbl>
          </a:graphicData>
        </a:graphic>
      </p:graphicFrame>
      <p:sp>
        <p:nvSpPr>
          <p:cNvPr id="53" name="Título 1">
            <a:extLst>
              <a:ext uri="{FF2B5EF4-FFF2-40B4-BE49-F238E27FC236}">
                <a16:creationId xmlns:a16="http://schemas.microsoft.com/office/drawing/2014/main" xmlns="" id="{EF108DEA-6673-369D-78E2-A5E42926F680}"/>
              </a:ext>
            </a:extLst>
          </p:cNvPr>
          <p:cNvSpPr txBox="1">
            <a:spLocks/>
          </p:cNvSpPr>
          <p:nvPr/>
        </p:nvSpPr>
        <p:spPr>
          <a:xfrm>
            <a:off x="8452376" y="4219812"/>
            <a:ext cx="1386479" cy="32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700" b="1" dirty="0">
                <a:solidFill>
                  <a:srgbClr val="003B7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Postos PRF</a:t>
            </a:r>
            <a:endParaRPr lang="pt-BR" sz="1700" dirty="0">
              <a:solidFill>
                <a:srgbClr val="003B7E"/>
              </a:solidFill>
              <a:latin typeface="+mn-lt"/>
            </a:endParaRP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xmlns="" id="{44DE05F6-279D-CEC0-729F-914C9AEA644E}"/>
              </a:ext>
            </a:extLst>
          </p:cNvPr>
          <p:cNvCxnSpPr>
            <a:cxnSpLocks/>
          </p:cNvCxnSpPr>
          <p:nvPr/>
        </p:nvCxnSpPr>
        <p:spPr>
          <a:xfrm>
            <a:off x="7849696" y="5197177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xmlns="" id="{6F9F71A0-1DFE-74D4-6344-3B31FFA6CBFF}"/>
              </a:ext>
            </a:extLst>
          </p:cNvPr>
          <p:cNvCxnSpPr>
            <a:cxnSpLocks/>
          </p:cNvCxnSpPr>
          <p:nvPr/>
        </p:nvCxnSpPr>
        <p:spPr>
          <a:xfrm>
            <a:off x="7849696" y="5489007"/>
            <a:ext cx="2664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Imagem 55">
            <a:extLst>
              <a:ext uri="{FF2B5EF4-FFF2-40B4-BE49-F238E27FC236}">
                <a16:creationId xmlns:a16="http://schemas.microsoft.com/office/drawing/2014/main" xmlns="" id="{5AEC4D3A-FD59-0220-2CE5-221FFCDB7F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014" y="4132758"/>
            <a:ext cx="392359" cy="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743FEC63-8888-4AB9-B2E0-030B334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36" y="323929"/>
            <a:ext cx="7628993" cy="807622"/>
          </a:xfrm>
        </p:spPr>
        <p:txBody>
          <a:bodyPr/>
          <a:lstStyle/>
          <a:p>
            <a:r>
              <a:rPr lang="pt-BR" dirty="0">
                <a:latin typeface="+mn-lt"/>
              </a:rPr>
              <a:t>RECURSOS OPERACIONAIS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BA3B98A3-0CA7-87FA-10CC-02F17C8202D5}"/>
              </a:ext>
            </a:extLst>
          </p:cNvPr>
          <p:cNvSpPr txBox="1"/>
          <p:nvPr/>
        </p:nvSpPr>
        <p:spPr>
          <a:xfrm>
            <a:off x="2470232" y="1983141"/>
            <a:ext cx="2408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PRAÇAS DE PEDÁGIO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A8BA4AB3-456C-46C5-1641-4E33D76FC21B}"/>
              </a:ext>
            </a:extLst>
          </p:cNvPr>
          <p:cNvSpPr txBox="1"/>
          <p:nvPr/>
        </p:nvSpPr>
        <p:spPr>
          <a:xfrm>
            <a:off x="2498864" y="3145741"/>
            <a:ext cx="313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BASES DE ATENDIMENTO AO USUÁRIO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B2F173B1-3B08-68DE-7BE0-AC82D3E2F883}"/>
              </a:ext>
            </a:extLst>
          </p:cNvPr>
          <p:cNvSpPr txBox="1"/>
          <p:nvPr/>
        </p:nvSpPr>
        <p:spPr>
          <a:xfrm>
            <a:off x="2545653" y="4547242"/>
            <a:ext cx="3474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PARADAS PARA CAMINHONEIROS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B963B5EF-F6CF-388E-39F3-FB3A88DE7B75}"/>
              </a:ext>
            </a:extLst>
          </p:cNvPr>
          <p:cNvSpPr txBox="1"/>
          <p:nvPr/>
        </p:nvSpPr>
        <p:spPr>
          <a:xfrm>
            <a:off x="7565386" y="1903819"/>
            <a:ext cx="1328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BALANÇAS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A6B644F4-AB55-AFE4-F4F9-AA6B2205DCE4}"/>
              </a:ext>
            </a:extLst>
          </p:cNvPr>
          <p:cNvSpPr txBox="1"/>
          <p:nvPr/>
        </p:nvSpPr>
        <p:spPr>
          <a:xfrm>
            <a:off x="7565386" y="3178296"/>
            <a:ext cx="185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POSTOS DA PRF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368125B8-F891-AE78-0171-E65C588A1876}"/>
              </a:ext>
            </a:extLst>
          </p:cNvPr>
          <p:cNvSpPr txBox="1"/>
          <p:nvPr/>
        </p:nvSpPr>
        <p:spPr>
          <a:xfrm>
            <a:off x="7637347" y="4587923"/>
            <a:ext cx="1083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CCO 24h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309B1C19-68B7-4B7C-572B-5E78DA8E70CE}"/>
              </a:ext>
            </a:extLst>
          </p:cNvPr>
          <p:cNvSpPr txBox="1"/>
          <p:nvPr/>
        </p:nvSpPr>
        <p:spPr>
          <a:xfrm>
            <a:off x="9124855" y="4249369"/>
            <a:ext cx="135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102 câmeras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233811EE-69CF-42C4-DB59-288586098394}"/>
              </a:ext>
            </a:extLst>
          </p:cNvPr>
          <p:cNvSpPr txBox="1"/>
          <p:nvPr/>
        </p:nvSpPr>
        <p:spPr>
          <a:xfrm>
            <a:off x="9124855" y="4588623"/>
            <a:ext cx="2266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37 painéis de mensagens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DCA2B3C8-7F4B-FAE0-4556-884E53D4B461}"/>
              </a:ext>
            </a:extLst>
          </p:cNvPr>
          <p:cNvSpPr txBox="1"/>
          <p:nvPr/>
        </p:nvSpPr>
        <p:spPr>
          <a:xfrm>
            <a:off x="9124855" y="4981017"/>
            <a:ext cx="2976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34 controladores de velocidade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xmlns="" id="{30F15A9A-C95A-C694-ECB2-0B7AC006A2B8}"/>
              </a:ext>
            </a:extLst>
          </p:cNvPr>
          <p:cNvSpPr txBox="1"/>
          <p:nvPr/>
        </p:nvSpPr>
        <p:spPr>
          <a:xfrm>
            <a:off x="1966743" y="1875894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3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xmlns="" id="{E1C89FCF-1FE3-565E-0E85-B92710938691}"/>
              </a:ext>
            </a:extLst>
          </p:cNvPr>
          <p:cNvSpPr txBox="1"/>
          <p:nvPr/>
        </p:nvSpPr>
        <p:spPr>
          <a:xfrm>
            <a:off x="1966743" y="3148502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4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xmlns="" id="{CD5DA556-A86F-43F8-82FF-62E23D209DFC}"/>
              </a:ext>
            </a:extLst>
          </p:cNvPr>
          <p:cNvSpPr txBox="1"/>
          <p:nvPr/>
        </p:nvSpPr>
        <p:spPr>
          <a:xfrm>
            <a:off x="2013533" y="4536415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2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xmlns="" id="{FF1C63EE-F90A-125A-BB9A-0CECEB496475}"/>
              </a:ext>
            </a:extLst>
          </p:cNvPr>
          <p:cNvSpPr txBox="1"/>
          <p:nvPr/>
        </p:nvSpPr>
        <p:spPr>
          <a:xfrm>
            <a:off x="7028872" y="3076282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3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xmlns="" id="{E4A987D8-CA84-F362-7851-0485A477C907}"/>
              </a:ext>
            </a:extLst>
          </p:cNvPr>
          <p:cNvSpPr txBox="1"/>
          <p:nvPr/>
        </p:nvSpPr>
        <p:spPr>
          <a:xfrm>
            <a:off x="7033265" y="1773718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3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D7280963-3EBB-76C3-3D79-228744338245}"/>
              </a:ext>
            </a:extLst>
          </p:cNvPr>
          <p:cNvSpPr txBox="1"/>
          <p:nvPr/>
        </p:nvSpPr>
        <p:spPr>
          <a:xfrm>
            <a:off x="7092545" y="4464813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1</a:t>
            </a:r>
            <a:endParaRPr lang="pt-BR" sz="3600" dirty="0">
              <a:solidFill>
                <a:srgbClr val="003B7E"/>
              </a:solidFill>
            </a:endParaRP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xmlns="" id="{CC2895F2-4AA8-4BE5-4B15-41621DADAC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54" y="1723717"/>
            <a:ext cx="669471" cy="669471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xmlns="" id="{3D44BB30-8BFA-B00C-EBE4-010EB1D5EB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381" y="3192315"/>
            <a:ext cx="573172" cy="57317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xmlns="" id="{7AA57848-AB08-3D67-8F35-D9C95A05AB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903" y="3107040"/>
            <a:ext cx="573172" cy="573172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xmlns="" id="{864819F2-E13B-1D90-E156-17A98508ED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545" y="4252592"/>
            <a:ext cx="338554" cy="338554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xmlns="" id="{BADA4178-CE66-5A5E-560E-D295B58F63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171" y="4525470"/>
            <a:ext cx="573172" cy="57317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xmlns="" id="{0BF530A1-FFE4-8ECC-B0F6-67F4B1998B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356" y="4464813"/>
            <a:ext cx="573869" cy="573869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xmlns="" id="{68509EE6-CA44-8186-A5A6-3CF87BD4BFE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882" y="4971686"/>
            <a:ext cx="338554" cy="338554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xmlns="" id="{4654F4E7-DEF9-191D-493B-77ED96F103E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381" y="1929263"/>
            <a:ext cx="573172" cy="573172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xmlns="" id="{44B68449-9727-DA1E-5355-F7395D0623E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820" y="4628141"/>
            <a:ext cx="299035" cy="2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BB97C3F-5660-083B-8F97-5A5C65EFD70E}"/>
              </a:ext>
            </a:extLst>
          </p:cNvPr>
          <p:cNvSpPr txBox="1">
            <a:spLocks/>
          </p:cNvSpPr>
          <p:nvPr/>
        </p:nvSpPr>
        <p:spPr>
          <a:xfrm>
            <a:off x="387263" y="256652"/>
            <a:ext cx="9144000" cy="967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b="1" i="0" u="none" strike="noStrike" baseline="0" dirty="0">
                <a:solidFill>
                  <a:srgbClr val="003B7E"/>
                </a:solidFill>
                <a:latin typeface="+mn-lt"/>
              </a:rPr>
              <a:t>RECURSOS OPERACIONAIS</a:t>
            </a:r>
            <a:endParaRPr lang="pt-BR" sz="1800" dirty="0">
              <a:solidFill>
                <a:srgbClr val="003B7E"/>
              </a:solidFill>
            </a:endParaRPr>
          </a:p>
        </p:txBody>
      </p:sp>
      <p:pic>
        <p:nvPicPr>
          <p:cNvPr id="6" name="Imagem 5" descr="Carro de corrida&#10;&#10;Descrição gerada automaticamente com confiança média">
            <a:extLst>
              <a:ext uri="{FF2B5EF4-FFF2-40B4-BE49-F238E27FC236}">
                <a16:creationId xmlns:a16="http://schemas.microsoft.com/office/drawing/2014/main" xmlns="" id="{717DFB47-C327-87C0-A3AF-BA237DAC48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63" y="1627315"/>
            <a:ext cx="5795374" cy="3373089"/>
          </a:xfrm>
          <a:prstGeom prst="rect">
            <a:avLst/>
          </a:prstGeom>
        </p:spPr>
      </p:pic>
      <p:pic>
        <p:nvPicPr>
          <p:cNvPr id="11" name="Imagem 10" descr="Desenho de carro antigo&#10;&#10;Descrição gerada automaticamente com confiança média">
            <a:extLst>
              <a:ext uri="{FF2B5EF4-FFF2-40B4-BE49-F238E27FC236}">
                <a16:creationId xmlns:a16="http://schemas.microsoft.com/office/drawing/2014/main" xmlns="" id="{809D06E2-B7DA-0CE3-C8F0-CB68548429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056" y="1970686"/>
            <a:ext cx="4680857" cy="263298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A631E276-F7DA-2A9E-FB5D-816FE2F08C52}"/>
              </a:ext>
            </a:extLst>
          </p:cNvPr>
          <p:cNvSpPr txBox="1"/>
          <p:nvPr/>
        </p:nvSpPr>
        <p:spPr>
          <a:xfrm>
            <a:off x="6736997" y="5127595"/>
            <a:ext cx="3400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VIATURAS DE INSPEÇÃO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493EC9F0-9646-78F5-5212-FB31B8929709}"/>
              </a:ext>
            </a:extLst>
          </p:cNvPr>
          <p:cNvSpPr txBox="1"/>
          <p:nvPr/>
        </p:nvSpPr>
        <p:spPr>
          <a:xfrm>
            <a:off x="2801448" y="5150529"/>
            <a:ext cx="179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AMBULÂNCIAS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18DD8705-0035-A270-0A96-69931545EBB7}"/>
              </a:ext>
            </a:extLst>
          </p:cNvPr>
          <p:cNvSpPr txBox="1"/>
          <p:nvPr/>
        </p:nvSpPr>
        <p:spPr>
          <a:xfrm>
            <a:off x="5067677" y="6006001"/>
            <a:ext cx="387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GUINCHOS LEVES E PESADOS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BB3B735F-E168-F804-9812-02E03EAC8ADB}"/>
              </a:ext>
            </a:extLst>
          </p:cNvPr>
          <p:cNvSpPr txBox="1"/>
          <p:nvPr/>
        </p:nvSpPr>
        <p:spPr>
          <a:xfrm>
            <a:off x="2326094" y="4962133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5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6991FBE3-DC67-F0C8-09CF-F46257853D4E}"/>
              </a:ext>
            </a:extLst>
          </p:cNvPr>
          <p:cNvSpPr txBox="1"/>
          <p:nvPr/>
        </p:nvSpPr>
        <p:spPr>
          <a:xfrm>
            <a:off x="4592323" y="5879073"/>
            <a:ext cx="507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8</a:t>
            </a:r>
            <a:endParaRPr lang="pt-BR" sz="3600" dirty="0">
              <a:solidFill>
                <a:srgbClr val="003B7E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B7E9C53A-00F1-F43B-D3CC-E3151D75B4A3}"/>
              </a:ext>
            </a:extLst>
          </p:cNvPr>
          <p:cNvSpPr txBox="1"/>
          <p:nvPr/>
        </p:nvSpPr>
        <p:spPr>
          <a:xfrm>
            <a:off x="6101761" y="5005438"/>
            <a:ext cx="673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3B7E"/>
                </a:solidFill>
              </a:rPr>
              <a:t>23</a:t>
            </a:r>
            <a:endParaRPr lang="pt-BR" sz="3600" dirty="0">
              <a:solidFill>
                <a:srgbClr val="003B7E"/>
              </a:solidFill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7C7E4028-D616-5B62-9601-037770AAEB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797" y="5807844"/>
            <a:ext cx="756722" cy="7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3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xmlns="" id="{74DF9ED5-97E9-E727-3561-6BFDB0603C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56" y="2905520"/>
            <a:ext cx="5762795" cy="131789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xmlns="" id="{3B43C503-275D-97A5-9CEB-F2D31762C9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55" y="1286269"/>
            <a:ext cx="5762795" cy="131789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xmlns="" id="{FB7AA336-BA05-547E-4599-3D4000FB79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56" y="4524770"/>
            <a:ext cx="5762795" cy="131789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xmlns="" id="{E66195AA-1A7F-A364-B13E-B571FDF33B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92" y="2905520"/>
            <a:ext cx="5762795" cy="131789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xmlns="" id="{E04B3485-D856-9AFC-9A7A-BFACD0DA7B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92" y="4516328"/>
            <a:ext cx="5762795" cy="1317895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xmlns="" id="{A6074368-4B19-CA41-F94E-39A1DD7A8F2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93" y="1286270"/>
            <a:ext cx="5762795" cy="13178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C59E6F-6866-41AB-82E7-642D3B0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49" y="356987"/>
            <a:ext cx="1008589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+mn-lt"/>
              </a:rPr>
              <a:t>INTERVENÇÕES DE MAIOR PORTE</a:t>
            </a:r>
          </a:p>
        </p:txBody>
      </p:sp>
      <p:sp>
        <p:nvSpPr>
          <p:cNvPr id="34" name="object 23">
            <a:extLst>
              <a:ext uri="{FF2B5EF4-FFF2-40B4-BE49-F238E27FC236}">
                <a16:creationId xmlns:a16="http://schemas.microsoft.com/office/drawing/2014/main" xmlns="" id="{CF752FBF-B20B-C226-E0BB-5B6E63C7719E}"/>
              </a:ext>
            </a:extLst>
          </p:cNvPr>
          <p:cNvSpPr txBox="1"/>
          <p:nvPr/>
        </p:nvSpPr>
        <p:spPr>
          <a:xfrm>
            <a:off x="1304924" y="4470789"/>
            <a:ext cx="3087799" cy="1100942"/>
          </a:xfrm>
          <a:prstGeom prst="rect">
            <a:avLst/>
          </a:prstGeom>
          <a:ln w="12700">
            <a:noFill/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ts val="2100"/>
              </a:lnSpc>
              <a:spcBef>
                <a:spcPts val="5"/>
              </a:spcBef>
            </a:pPr>
            <a:endParaRPr b="1" dirty="0">
              <a:solidFill>
                <a:schemeClr val="bg1"/>
              </a:solidFill>
              <a:cs typeface="Times New Roman"/>
            </a:endParaRPr>
          </a:p>
          <a:p>
            <a:pPr marL="1113155" algn="ctr">
              <a:lnSpc>
                <a:spcPct val="100000"/>
              </a:lnSpc>
            </a:pPr>
            <a:r>
              <a:rPr sz="3600" b="1" dirty="0">
                <a:solidFill>
                  <a:srgbClr val="FFDD00"/>
                </a:solidFill>
                <a:cs typeface="Arial"/>
              </a:rPr>
              <a:t>39,32 </a:t>
            </a:r>
            <a:r>
              <a:rPr lang="pt-BR" sz="3600" b="1" dirty="0">
                <a:solidFill>
                  <a:srgbClr val="FFDD00"/>
                </a:solidFill>
                <a:cs typeface="Arial"/>
              </a:rPr>
              <a:t>k</a:t>
            </a:r>
            <a:r>
              <a:rPr sz="3600" b="1" dirty="0">
                <a:solidFill>
                  <a:srgbClr val="FFDD00"/>
                </a:solidFill>
                <a:cs typeface="Arial"/>
              </a:rPr>
              <a:t>m</a:t>
            </a:r>
            <a:r>
              <a:rPr lang="pt-BR" sz="3600" b="1" dirty="0">
                <a:solidFill>
                  <a:srgbClr val="FFDD00"/>
                </a:solidFill>
                <a:cs typeface="Arial"/>
              </a:rPr>
              <a:t> </a:t>
            </a:r>
            <a:r>
              <a:rPr b="1" dirty="0" err="1">
                <a:solidFill>
                  <a:schemeClr val="bg1"/>
                </a:solidFill>
                <a:cs typeface="Arial"/>
              </a:rPr>
              <a:t>Acessos</a:t>
            </a:r>
            <a:r>
              <a:rPr b="1" dirty="0">
                <a:solidFill>
                  <a:schemeClr val="bg1"/>
                </a:solidFill>
                <a:cs typeface="Arial"/>
              </a:rPr>
              <a:t> 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p</a:t>
            </a:r>
            <a:r>
              <a:rPr b="1" dirty="0" err="1">
                <a:solidFill>
                  <a:schemeClr val="bg1"/>
                </a:solidFill>
                <a:cs typeface="Arial"/>
              </a:rPr>
              <a:t>ortuários</a:t>
            </a:r>
            <a:endParaRPr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9" name="object 28">
            <a:extLst>
              <a:ext uri="{FF2B5EF4-FFF2-40B4-BE49-F238E27FC236}">
                <a16:creationId xmlns:a16="http://schemas.microsoft.com/office/drawing/2014/main" xmlns="" id="{0127364C-A8AF-9C08-A388-6F1E63D0F1F2}"/>
              </a:ext>
            </a:extLst>
          </p:cNvPr>
          <p:cNvSpPr txBox="1"/>
          <p:nvPr/>
        </p:nvSpPr>
        <p:spPr>
          <a:xfrm>
            <a:off x="2342459" y="2840216"/>
            <a:ext cx="3084050" cy="1063112"/>
          </a:xfrm>
          <a:prstGeom prst="rect">
            <a:avLst/>
          </a:prstGeom>
          <a:ln w="12700">
            <a:noFill/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ts val="1750"/>
              </a:lnSpc>
              <a:spcBef>
                <a:spcPts val="10"/>
              </a:spcBef>
            </a:pPr>
            <a:endParaRPr b="1" dirty="0">
              <a:solidFill>
                <a:schemeClr val="bg1"/>
              </a:solidFill>
              <a:cs typeface="Times New Roman"/>
            </a:endParaRPr>
          </a:p>
          <a:p>
            <a:pPr marL="1115060" algn="ctr">
              <a:lnSpc>
                <a:spcPct val="100000"/>
              </a:lnSpc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42,88 km </a:t>
            </a:r>
            <a:r>
              <a:rPr lang="pt-BR" b="1" dirty="0" err="1">
                <a:solidFill>
                  <a:schemeClr val="bg1"/>
                </a:solidFill>
                <a:cs typeface="Arial"/>
              </a:rPr>
              <a:t>Fa</a:t>
            </a:r>
            <a:r>
              <a:rPr b="1" dirty="0" err="1">
                <a:solidFill>
                  <a:schemeClr val="bg1"/>
                </a:solidFill>
                <a:cs typeface="Arial"/>
              </a:rPr>
              <a:t>ixas</a:t>
            </a:r>
            <a:r>
              <a:rPr b="1" dirty="0">
                <a:solidFill>
                  <a:schemeClr val="bg1"/>
                </a:solidFill>
                <a:cs typeface="Arial"/>
              </a:rPr>
              <a:t> </a:t>
            </a:r>
            <a:r>
              <a:rPr b="1" dirty="0" err="1">
                <a:solidFill>
                  <a:schemeClr val="bg1"/>
                </a:solidFill>
                <a:cs typeface="Arial"/>
              </a:rPr>
              <a:t>adicionais</a:t>
            </a:r>
            <a:endParaRPr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1" name="object 30">
            <a:extLst>
              <a:ext uri="{FF2B5EF4-FFF2-40B4-BE49-F238E27FC236}">
                <a16:creationId xmlns:a16="http://schemas.microsoft.com/office/drawing/2014/main" xmlns="" id="{F4167706-267B-4D7D-AD93-3476716B7DD6}"/>
              </a:ext>
            </a:extLst>
          </p:cNvPr>
          <p:cNvSpPr txBox="1"/>
          <p:nvPr/>
        </p:nvSpPr>
        <p:spPr>
          <a:xfrm>
            <a:off x="7435527" y="2736977"/>
            <a:ext cx="2365333" cy="1341393"/>
          </a:xfrm>
          <a:prstGeom prst="rect">
            <a:avLst/>
          </a:prstGeom>
          <a:ln w="12700">
            <a:noFill/>
          </a:ln>
        </p:spPr>
        <p:txBody>
          <a:bodyPr vert="horz" wrap="square" lIns="0" tIns="2540" rIns="0" bIns="0" rtlCol="0">
            <a:spAutoFit/>
          </a:bodyPr>
          <a:lstStyle/>
          <a:p>
            <a:pPr algn="ctr">
              <a:lnSpc>
                <a:spcPts val="1800"/>
              </a:lnSpc>
              <a:spcBef>
                <a:spcPts val="20"/>
              </a:spcBef>
            </a:pPr>
            <a:endParaRPr b="1" dirty="0">
              <a:cs typeface="Times New Roman"/>
            </a:endParaRPr>
          </a:p>
          <a:p>
            <a:pPr marR="280670" algn="ctr">
              <a:lnSpc>
                <a:spcPct val="100000"/>
              </a:lnSpc>
            </a:pPr>
            <a:r>
              <a:rPr sz="3600" b="1" dirty="0">
                <a:solidFill>
                  <a:srgbClr val="FFDD00"/>
                </a:solidFill>
                <a:cs typeface="Arial"/>
              </a:rPr>
              <a:t>18</a:t>
            </a:r>
            <a:r>
              <a:rPr lang="pt-BR" sz="3600" b="1" dirty="0">
                <a:solidFill>
                  <a:srgbClr val="FFDD00"/>
                </a:solidFill>
                <a:cs typeface="Arial"/>
              </a:rPr>
              <a:t> </a:t>
            </a:r>
          </a:p>
          <a:p>
            <a:pPr marR="280670" algn="ctr">
              <a:lnSpc>
                <a:spcPct val="100000"/>
              </a:lnSpc>
            </a:pPr>
            <a:r>
              <a:rPr b="1" dirty="0">
                <a:cs typeface="Arial"/>
              </a:rPr>
              <a:t> </a:t>
            </a:r>
            <a:r>
              <a:rPr lang="pt-BR" b="1" dirty="0" err="1">
                <a:solidFill>
                  <a:schemeClr val="bg1"/>
                </a:solidFill>
                <a:cs typeface="Arial"/>
              </a:rPr>
              <a:t>Tr</a:t>
            </a:r>
            <a:r>
              <a:rPr b="1" dirty="0" err="1">
                <a:solidFill>
                  <a:schemeClr val="bg1"/>
                </a:solidFill>
                <a:cs typeface="Arial"/>
              </a:rPr>
              <a:t>echos</a:t>
            </a:r>
            <a:r>
              <a:rPr b="1" dirty="0">
                <a:solidFill>
                  <a:schemeClr val="bg1"/>
                </a:solidFill>
                <a:cs typeface="Arial"/>
              </a:rPr>
              <a:t> de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 </a:t>
            </a:r>
            <a:r>
              <a:rPr b="1" dirty="0" err="1">
                <a:solidFill>
                  <a:schemeClr val="bg1"/>
                </a:solidFill>
                <a:cs typeface="Arial"/>
              </a:rPr>
              <a:t>correção</a:t>
            </a:r>
            <a:r>
              <a:rPr b="1" dirty="0">
                <a:solidFill>
                  <a:schemeClr val="bg1"/>
                </a:solidFill>
                <a:cs typeface="Arial"/>
              </a:rPr>
              <a:t> de traçado</a:t>
            </a:r>
          </a:p>
        </p:txBody>
      </p:sp>
      <p:sp>
        <p:nvSpPr>
          <p:cNvPr id="43" name="object 32">
            <a:extLst>
              <a:ext uri="{FF2B5EF4-FFF2-40B4-BE49-F238E27FC236}">
                <a16:creationId xmlns:a16="http://schemas.microsoft.com/office/drawing/2014/main" xmlns="" id="{999943B2-9E8D-50B7-F27A-69A53B0C27C0}"/>
              </a:ext>
            </a:extLst>
          </p:cNvPr>
          <p:cNvSpPr txBox="1"/>
          <p:nvPr/>
        </p:nvSpPr>
        <p:spPr>
          <a:xfrm>
            <a:off x="6589025" y="4434562"/>
            <a:ext cx="1945376" cy="1280479"/>
          </a:xfrm>
          <a:prstGeom prst="rect">
            <a:avLst/>
          </a:prstGeom>
          <a:ln w="12700">
            <a:noFill/>
          </a:ln>
        </p:spPr>
        <p:txBody>
          <a:bodyPr vert="horz" wrap="square" lIns="0" tIns="170815" rIns="0" bIns="0" rtlCol="0">
            <a:spAutoFit/>
          </a:bodyPr>
          <a:lstStyle/>
          <a:p>
            <a:pPr marR="257175" algn="ctr">
              <a:lnSpc>
                <a:spcPct val="100000"/>
              </a:lnSpc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172 km  </a:t>
            </a:r>
            <a:r>
              <a:rPr b="1" dirty="0" err="1">
                <a:solidFill>
                  <a:schemeClr val="bg1"/>
                </a:solidFill>
                <a:cs typeface="Arial"/>
              </a:rPr>
              <a:t>Acostamento</a:t>
            </a:r>
            <a:r>
              <a:rPr b="1" dirty="0">
                <a:solidFill>
                  <a:schemeClr val="bg1"/>
                </a:solidFill>
                <a:cs typeface="Arial"/>
              </a:rPr>
              <a:t> 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n</a:t>
            </a:r>
            <a:r>
              <a:rPr b="1" dirty="0" err="1">
                <a:solidFill>
                  <a:schemeClr val="bg1"/>
                </a:solidFill>
                <a:cs typeface="Arial"/>
              </a:rPr>
              <a:t>ovos</a:t>
            </a:r>
            <a:endParaRPr lang="pt-BR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5" name="object 34">
            <a:extLst>
              <a:ext uri="{FF2B5EF4-FFF2-40B4-BE49-F238E27FC236}">
                <a16:creationId xmlns:a16="http://schemas.microsoft.com/office/drawing/2014/main" xmlns="" id="{BF1D5959-C232-2D3B-3D7A-C29F130BCC16}"/>
              </a:ext>
            </a:extLst>
          </p:cNvPr>
          <p:cNvSpPr txBox="1"/>
          <p:nvPr/>
        </p:nvSpPr>
        <p:spPr>
          <a:xfrm>
            <a:off x="7450808" y="1194314"/>
            <a:ext cx="2795763" cy="1269386"/>
          </a:xfrm>
          <a:prstGeom prst="rect">
            <a:avLst/>
          </a:prstGeom>
          <a:ln w="12700">
            <a:noFill/>
          </a:ln>
        </p:spPr>
        <p:txBody>
          <a:bodyPr vert="horz" wrap="square" lIns="0" tIns="137160" rIns="0" bIns="0" rtlCol="0">
            <a:spAutoFit/>
          </a:bodyPr>
          <a:lstStyle/>
          <a:p>
            <a:pPr marR="569595" algn="ctr">
              <a:lnSpc>
                <a:spcPct val="102600"/>
              </a:lnSpc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100%  </a:t>
            </a:r>
            <a:r>
              <a:rPr b="1" dirty="0" err="1">
                <a:solidFill>
                  <a:schemeClr val="bg1"/>
                </a:solidFill>
                <a:cs typeface="Arial"/>
              </a:rPr>
              <a:t>Restauração</a:t>
            </a:r>
            <a:r>
              <a:rPr b="1" dirty="0">
                <a:solidFill>
                  <a:schemeClr val="bg1"/>
                </a:solidFill>
                <a:cs typeface="Arial"/>
              </a:rPr>
              <a:t> do 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p</a:t>
            </a:r>
            <a:r>
              <a:rPr b="1" dirty="0" err="1">
                <a:solidFill>
                  <a:schemeClr val="bg1"/>
                </a:solidFill>
                <a:cs typeface="Arial"/>
              </a:rPr>
              <a:t>avimento</a:t>
            </a:r>
            <a:endParaRPr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xmlns="" id="{C856558D-0943-7D6E-45D2-18F8E1D17A29}"/>
              </a:ext>
            </a:extLst>
          </p:cNvPr>
          <p:cNvSpPr txBox="1"/>
          <p:nvPr/>
        </p:nvSpPr>
        <p:spPr>
          <a:xfrm>
            <a:off x="70088" y="1474773"/>
            <a:ext cx="2992936" cy="626701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 marL="1631314" algn="ctr">
              <a:lnSpc>
                <a:spcPct val="100000"/>
              </a:lnSpc>
              <a:spcBef>
                <a:spcPts val="1050"/>
              </a:spcBef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23</a:t>
            </a:r>
            <a:r>
              <a:rPr lang="pt-BR" sz="1800" b="1" dirty="0">
                <a:solidFill>
                  <a:schemeClr val="bg1"/>
                </a:solidFill>
                <a:cs typeface="Arial"/>
              </a:rPr>
              <a:t>  Interseções</a:t>
            </a:r>
          </a:p>
        </p:txBody>
      </p:sp>
      <p:sp>
        <p:nvSpPr>
          <p:cNvPr id="15" name="object 28">
            <a:extLst>
              <a:ext uri="{FF2B5EF4-FFF2-40B4-BE49-F238E27FC236}">
                <a16:creationId xmlns:a16="http://schemas.microsoft.com/office/drawing/2014/main" xmlns="" id="{16812F03-B034-C781-2D7B-2FB50BE8A5A3}"/>
              </a:ext>
            </a:extLst>
          </p:cNvPr>
          <p:cNvSpPr txBox="1"/>
          <p:nvPr/>
        </p:nvSpPr>
        <p:spPr>
          <a:xfrm>
            <a:off x="177433" y="2845427"/>
            <a:ext cx="3084050" cy="1063112"/>
          </a:xfrm>
          <a:prstGeom prst="rect">
            <a:avLst/>
          </a:prstGeom>
          <a:ln w="12700">
            <a:noFill/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ts val="1750"/>
              </a:lnSpc>
              <a:spcBef>
                <a:spcPts val="10"/>
              </a:spcBef>
            </a:pPr>
            <a:endParaRPr b="1" dirty="0">
              <a:solidFill>
                <a:schemeClr val="bg1"/>
              </a:solidFill>
              <a:cs typeface="Times New Roman"/>
            </a:endParaRPr>
          </a:p>
          <a:p>
            <a:pPr marL="1115060" algn="ctr">
              <a:lnSpc>
                <a:spcPct val="100000"/>
              </a:lnSpc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30,24 km </a:t>
            </a:r>
            <a:r>
              <a:rPr b="1" dirty="0">
                <a:solidFill>
                  <a:schemeClr val="bg1"/>
                </a:solidFill>
                <a:cs typeface="Arial"/>
              </a:rPr>
              <a:t>Vias 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m</a:t>
            </a:r>
            <a:r>
              <a:rPr b="1" dirty="0" err="1">
                <a:solidFill>
                  <a:schemeClr val="bg1"/>
                </a:solidFill>
                <a:cs typeface="Arial"/>
              </a:rPr>
              <a:t>arginais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 </a:t>
            </a:r>
          </a:p>
        </p:txBody>
      </p:sp>
      <p:sp>
        <p:nvSpPr>
          <p:cNvPr id="16" name="object 32">
            <a:extLst>
              <a:ext uri="{FF2B5EF4-FFF2-40B4-BE49-F238E27FC236}">
                <a16:creationId xmlns:a16="http://schemas.microsoft.com/office/drawing/2014/main" xmlns="" id="{9006D16E-DD08-F02B-E6FD-5E1DD03F72C1}"/>
              </a:ext>
            </a:extLst>
          </p:cNvPr>
          <p:cNvSpPr txBox="1"/>
          <p:nvPr/>
        </p:nvSpPr>
        <p:spPr>
          <a:xfrm>
            <a:off x="8594485" y="4434562"/>
            <a:ext cx="1794513" cy="1003480"/>
          </a:xfrm>
          <a:prstGeom prst="rect">
            <a:avLst/>
          </a:prstGeom>
          <a:ln w="12700">
            <a:noFill/>
          </a:ln>
        </p:spPr>
        <p:txBody>
          <a:bodyPr vert="horz" wrap="square" lIns="0" tIns="170815" rIns="0" bIns="0" rtlCol="0">
            <a:spAutoFit/>
          </a:bodyPr>
          <a:lstStyle/>
          <a:p>
            <a:pPr marR="257175">
              <a:lnSpc>
                <a:spcPct val="100000"/>
              </a:lnSpc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340 km  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Al</a:t>
            </a:r>
            <a:r>
              <a:rPr b="1" dirty="0" err="1">
                <a:solidFill>
                  <a:schemeClr val="bg1"/>
                </a:solidFill>
                <a:cs typeface="Arial"/>
              </a:rPr>
              <a:t>argamento</a:t>
            </a:r>
            <a:r>
              <a:rPr lang="pt-BR" b="1" dirty="0">
                <a:solidFill>
                  <a:schemeClr val="bg1"/>
                </a:solidFill>
                <a:cs typeface="Arial"/>
              </a:rPr>
              <a:t>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BF14746-C98F-CF77-CB18-88DDB0E1356B}"/>
              </a:ext>
            </a:extLst>
          </p:cNvPr>
          <p:cNvSpPr txBox="1"/>
          <p:nvPr/>
        </p:nvSpPr>
        <p:spPr>
          <a:xfrm>
            <a:off x="1862335" y="1474773"/>
            <a:ext cx="2992936" cy="626701"/>
          </a:xfrm>
          <a:prstGeom prst="rect">
            <a:avLst/>
          </a:prstGeom>
          <a:noFill/>
        </p:spPr>
        <p:txBody>
          <a:bodyPr wrap="square" lIns="36000" tIns="36000" rIns="36000" bIns="36000">
            <a:noAutofit/>
          </a:bodyPr>
          <a:lstStyle/>
          <a:p>
            <a:pPr marL="1631314" algn="ctr">
              <a:lnSpc>
                <a:spcPct val="100000"/>
              </a:lnSpc>
              <a:spcBef>
                <a:spcPts val="1050"/>
              </a:spcBef>
            </a:pPr>
            <a:r>
              <a:rPr lang="pt-BR" sz="3600" b="1" dirty="0">
                <a:solidFill>
                  <a:srgbClr val="FFDD00"/>
                </a:solidFill>
                <a:cs typeface="Arial"/>
              </a:rPr>
              <a:t>7</a:t>
            </a:r>
            <a:r>
              <a:rPr lang="pt-BR" sz="1800" b="1" dirty="0">
                <a:solidFill>
                  <a:schemeClr val="bg1"/>
                </a:solidFill>
                <a:cs typeface="Arial"/>
              </a:rPr>
              <a:t>  Passarelas</a:t>
            </a:r>
          </a:p>
        </p:txBody>
      </p:sp>
    </p:spTree>
    <p:extLst>
      <p:ext uri="{BB962C8B-B14F-4D97-AF65-F5344CB8AC3E}">
        <p14:creationId xmlns:p14="http://schemas.microsoft.com/office/powerpoint/2010/main" val="382161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>
            <a:extLst>
              <a:ext uri="{FF2B5EF4-FFF2-40B4-BE49-F238E27FC236}">
                <a16:creationId xmlns:a16="http://schemas.microsoft.com/office/drawing/2014/main" xmlns="" id="{2371835B-950F-3BFD-2828-2CED2065A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37" y="1751822"/>
            <a:ext cx="11075436" cy="39303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BE3F6E-7C50-4753-BC3A-6270398B1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824" y="270275"/>
            <a:ext cx="5421182" cy="867099"/>
          </a:xfrm>
        </p:spPr>
        <p:txBody>
          <a:bodyPr>
            <a:normAutofit fontScale="90000"/>
          </a:bodyPr>
          <a:lstStyle/>
          <a:p>
            <a:pPr algn="l"/>
            <a:r>
              <a:rPr lang="pt-BR" sz="4900" b="1" i="0" u="none" strike="noStrike" baseline="0" dirty="0">
                <a:solidFill>
                  <a:srgbClr val="003B7E"/>
                </a:solidFill>
                <a:latin typeface="+mn-lt"/>
              </a:rPr>
              <a:t>CRONOGRAMA GERAL</a:t>
            </a:r>
            <a:endParaRPr lang="pt-BR" sz="2000" dirty="0">
              <a:solidFill>
                <a:srgbClr val="003B7E"/>
              </a:solidFill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61F8C6DC-2E8A-F949-4F13-F1A0A44411EC}"/>
              </a:ext>
            </a:extLst>
          </p:cNvPr>
          <p:cNvSpPr txBox="1">
            <a:spLocks/>
          </p:cNvSpPr>
          <p:nvPr/>
        </p:nvSpPr>
        <p:spPr>
          <a:xfrm>
            <a:off x="802550" y="2561978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Operação </a:t>
            </a:r>
            <a:r>
              <a:rPr lang="pt-BR" sz="1300" i="0" u="none" strike="noStrike" baseline="0" dirty="0">
                <a:solidFill>
                  <a:srgbClr val="000000"/>
                </a:solidFill>
                <a:latin typeface="Calibri-Light"/>
              </a:rPr>
              <a:t>(pedágio, socorro médico e mecânico e inspeção)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5A1EC23D-00F6-97EB-01D9-61BFBCD9A1DD}"/>
              </a:ext>
            </a:extLst>
          </p:cNvPr>
          <p:cNvSpPr txBox="1">
            <a:spLocks/>
          </p:cNvSpPr>
          <p:nvPr/>
        </p:nvSpPr>
        <p:spPr>
          <a:xfrm>
            <a:off x="802550" y="3065443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Conservação da rodovia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43E97777-B2B6-5CB5-2266-3B3E24EB7849}"/>
              </a:ext>
            </a:extLst>
          </p:cNvPr>
          <p:cNvSpPr txBox="1">
            <a:spLocks/>
          </p:cNvSpPr>
          <p:nvPr/>
        </p:nvSpPr>
        <p:spPr>
          <a:xfrm>
            <a:off x="802550" y="3491962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Construção das Praças de pedágio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2A29C348-FC67-4DD3-FFCE-7830C1638CBE}"/>
              </a:ext>
            </a:extLst>
          </p:cNvPr>
          <p:cNvSpPr txBox="1">
            <a:spLocks/>
          </p:cNvSpPr>
          <p:nvPr/>
        </p:nvSpPr>
        <p:spPr>
          <a:xfrm>
            <a:off x="802550" y="3940767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Realização dos Trabalhos iniciais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176245B9-4E7C-C5C2-1D17-940D02653AAD}"/>
              </a:ext>
            </a:extLst>
          </p:cNvPr>
          <p:cNvSpPr txBox="1">
            <a:spLocks/>
          </p:cNvSpPr>
          <p:nvPr/>
        </p:nvSpPr>
        <p:spPr>
          <a:xfrm>
            <a:off x="802550" y="4385030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Execução da Restauração total das vias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xmlns="" id="{6832E9D9-3265-BF81-541E-02AF936324DD}"/>
              </a:ext>
            </a:extLst>
          </p:cNvPr>
          <p:cNvSpPr txBox="1">
            <a:spLocks/>
          </p:cNvSpPr>
          <p:nvPr/>
        </p:nvSpPr>
        <p:spPr>
          <a:xfrm>
            <a:off x="802550" y="4836593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Execução das Obras de ampliação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00E7D664-AD78-934A-4E4E-68B03ADF803C}"/>
              </a:ext>
            </a:extLst>
          </p:cNvPr>
          <p:cNvSpPr txBox="1">
            <a:spLocks/>
          </p:cNvSpPr>
          <p:nvPr/>
        </p:nvSpPr>
        <p:spPr>
          <a:xfrm>
            <a:off x="802550" y="5291069"/>
            <a:ext cx="3316445" cy="391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-Light"/>
              </a:rPr>
              <a:t>Manutenção da rodovia</a:t>
            </a:r>
            <a:endParaRPr lang="pt-BR" sz="1400" b="1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xmlns="" id="{0603E704-44E4-83E6-981B-D1106A41BE4A}"/>
              </a:ext>
            </a:extLst>
          </p:cNvPr>
          <p:cNvSpPr txBox="1">
            <a:spLocks/>
          </p:cNvSpPr>
          <p:nvPr/>
        </p:nvSpPr>
        <p:spPr>
          <a:xfrm>
            <a:off x="4211274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1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xmlns="" id="{9BBF2D81-784D-F534-3E5F-0E5A415C3BCD}"/>
              </a:ext>
            </a:extLst>
          </p:cNvPr>
          <p:cNvSpPr txBox="1">
            <a:spLocks/>
          </p:cNvSpPr>
          <p:nvPr/>
        </p:nvSpPr>
        <p:spPr>
          <a:xfrm>
            <a:off x="4941117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2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B7565E97-1FAB-F469-1991-897D50EBB4D3}"/>
              </a:ext>
            </a:extLst>
          </p:cNvPr>
          <p:cNvSpPr txBox="1">
            <a:spLocks/>
          </p:cNvSpPr>
          <p:nvPr/>
        </p:nvSpPr>
        <p:spPr>
          <a:xfrm>
            <a:off x="5670960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3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EF38FD75-1B9E-0FA7-3FBB-DC698A403367}"/>
              </a:ext>
            </a:extLst>
          </p:cNvPr>
          <p:cNvSpPr txBox="1">
            <a:spLocks/>
          </p:cNvSpPr>
          <p:nvPr/>
        </p:nvSpPr>
        <p:spPr>
          <a:xfrm>
            <a:off x="6357458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4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xmlns="" id="{3B59CCEA-3BA8-4329-E43A-9F8889F05368}"/>
              </a:ext>
            </a:extLst>
          </p:cNvPr>
          <p:cNvSpPr txBox="1">
            <a:spLocks/>
          </p:cNvSpPr>
          <p:nvPr/>
        </p:nvSpPr>
        <p:spPr>
          <a:xfrm>
            <a:off x="7087301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5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xmlns="" id="{2C5E1E58-7D6C-E4EF-2200-D56748B46DE1}"/>
              </a:ext>
            </a:extLst>
          </p:cNvPr>
          <p:cNvSpPr txBox="1">
            <a:spLocks/>
          </p:cNvSpPr>
          <p:nvPr/>
        </p:nvSpPr>
        <p:spPr>
          <a:xfrm>
            <a:off x="7817144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6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AA5CA81D-639E-6AAF-3BC4-7C1365EB331D}"/>
              </a:ext>
            </a:extLst>
          </p:cNvPr>
          <p:cNvSpPr txBox="1">
            <a:spLocks/>
          </p:cNvSpPr>
          <p:nvPr/>
        </p:nvSpPr>
        <p:spPr>
          <a:xfrm>
            <a:off x="8530902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7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xmlns="" id="{C179313E-6F29-6D9F-C0B1-DA1C9C86AD33}"/>
              </a:ext>
            </a:extLst>
          </p:cNvPr>
          <p:cNvSpPr txBox="1">
            <a:spLocks/>
          </p:cNvSpPr>
          <p:nvPr/>
        </p:nvSpPr>
        <p:spPr>
          <a:xfrm>
            <a:off x="9260745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8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xmlns="" id="{14A06146-DC64-DF1B-2EF0-51CB18C5EA7F}"/>
              </a:ext>
            </a:extLst>
          </p:cNvPr>
          <p:cNvSpPr txBox="1">
            <a:spLocks/>
          </p:cNvSpPr>
          <p:nvPr/>
        </p:nvSpPr>
        <p:spPr>
          <a:xfrm>
            <a:off x="9974503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9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xmlns="" id="{250FD446-1168-848A-F759-1C7E10008DB2}"/>
              </a:ext>
            </a:extLst>
          </p:cNvPr>
          <p:cNvSpPr txBox="1">
            <a:spLocks/>
          </p:cNvSpPr>
          <p:nvPr/>
        </p:nvSpPr>
        <p:spPr>
          <a:xfrm>
            <a:off x="10704346" y="2242970"/>
            <a:ext cx="729843" cy="38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solidFill>
                  <a:srgbClr val="000000"/>
                </a:solidFill>
                <a:latin typeface="Calibri-Light"/>
              </a:rPr>
              <a:t>10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xmlns="" id="{88F09782-63A8-B0E7-F529-05237D026926}"/>
              </a:ext>
            </a:extLst>
          </p:cNvPr>
          <p:cNvSpPr txBox="1">
            <a:spLocks/>
          </p:cNvSpPr>
          <p:nvPr/>
        </p:nvSpPr>
        <p:spPr>
          <a:xfrm>
            <a:off x="4211275" y="1925050"/>
            <a:ext cx="7231546" cy="318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800" b="1" i="0" u="none" strike="noStrike" baseline="0" dirty="0">
                <a:solidFill>
                  <a:srgbClr val="FFFFFF"/>
                </a:solidFill>
                <a:latin typeface="Calibri-Light"/>
              </a:rPr>
              <a:t>ANO DE </a:t>
            </a:r>
            <a:r>
              <a:rPr lang="pt-BR" sz="1800" b="1" i="0" u="none" strike="noStrike" dirty="0">
                <a:solidFill>
                  <a:srgbClr val="FFFFFF"/>
                </a:solidFill>
                <a:latin typeface="Calibri" panose="020F0502020204030204" pitchFamily="34" charset="0"/>
              </a:rPr>
              <a:t>CONCESSÃO</a:t>
            </a:r>
            <a:endParaRPr lang="pt-BR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Retângulo: Cantos Diagonais Arredondados 33">
            <a:extLst>
              <a:ext uri="{FF2B5EF4-FFF2-40B4-BE49-F238E27FC236}">
                <a16:creationId xmlns:a16="http://schemas.microsoft.com/office/drawing/2014/main" xmlns="" id="{4655EA42-BAD9-43B8-D800-E5D5917155E6}"/>
              </a:ext>
            </a:extLst>
          </p:cNvPr>
          <p:cNvSpPr/>
          <p:nvPr/>
        </p:nvSpPr>
        <p:spPr>
          <a:xfrm>
            <a:off x="4572001" y="2688429"/>
            <a:ext cx="6862188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: Cantos Diagonais Arredondados 34">
            <a:extLst>
              <a:ext uri="{FF2B5EF4-FFF2-40B4-BE49-F238E27FC236}">
                <a16:creationId xmlns:a16="http://schemas.microsoft.com/office/drawing/2014/main" xmlns="" id="{66CDDF54-BEBD-78A8-83BC-4495CDCF8310}"/>
              </a:ext>
            </a:extLst>
          </p:cNvPr>
          <p:cNvSpPr/>
          <p:nvPr/>
        </p:nvSpPr>
        <p:spPr>
          <a:xfrm>
            <a:off x="4211274" y="3137234"/>
            <a:ext cx="7222915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Diagonais Arredondados 35">
            <a:extLst>
              <a:ext uri="{FF2B5EF4-FFF2-40B4-BE49-F238E27FC236}">
                <a16:creationId xmlns:a16="http://schemas.microsoft.com/office/drawing/2014/main" xmlns="" id="{1F24EE27-2C37-8584-D5E6-9B6EB05ABBF9}"/>
              </a:ext>
            </a:extLst>
          </p:cNvPr>
          <p:cNvSpPr/>
          <p:nvPr/>
        </p:nvSpPr>
        <p:spPr>
          <a:xfrm>
            <a:off x="4211274" y="3575639"/>
            <a:ext cx="360727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Diagonais Arredondados 36">
            <a:extLst>
              <a:ext uri="{FF2B5EF4-FFF2-40B4-BE49-F238E27FC236}">
                <a16:creationId xmlns:a16="http://schemas.microsoft.com/office/drawing/2014/main" xmlns="" id="{BD419CC7-0AFC-AF01-FAD8-050E2E603BA3}"/>
              </a:ext>
            </a:extLst>
          </p:cNvPr>
          <p:cNvSpPr/>
          <p:nvPr/>
        </p:nvSpPr>
        <p:spPr>
          <a:xfrm>
            <a:off x="4211274" y="4035855"/>
            <a:ext cx="360727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Diagonais Arredondados 37">
            <a:extLst>
              <a:ext uri="{FF2B5EF4-FFF2-40B4-BE49-F238E27FC236}">
                <a16:creationId xmlns:a16="http://schemas.microsoft.com/office/drawing/2014/main" xmlns="" id="{AC9CDEDF-A9B9-0440-70F1-F3A88F64A727}"/>
              </a:ext>
            </a:extLst>
          </p:cNvPr>
          <p:cNvSpPr/>
          <p:nvPr/>
        </p:nvSpPr>
        <p:spPr>
          <a:xfrm>
            <a:off x="4211274" y="4468751"/>
            <a:ext cx="3605870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Diagonais Arredondados 38">
            <a:extLst>
              <a:ext uri="{FF2B5EF4-FFF2-40B4-BE49-F238E27FC236}">
                <a16:creationId xmlns:a16="http://schemas.microsoft.com/office/drawing/2014/main" xmlns="" id="{3FA7C460-8346-E221-DC8A-D54DEB619F24}"/>
              </a:ext>
            </a:extLst>
          </p:cNvPr>
          <p:cNvSpPr/>
          <p:nvPr/>
        </p:nvSpPr>
        <p:spPr>
          <a:xfrm>
            <a:off x="4941116" y="4901647"/>
            <a:ext cx="3605870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: Cantos Diagonais Arredondados 39">
            <a:extLst>
              <a:ext uri="{FF2B5EF4-FFF2-40B4-BE49-F238E27FC236}">
                <a16:creationId xmlns:a16="http://schemas.microsoft.com/office/drawing/2014/main" xmlns="" id="{C1EA4D12-70B4-1141-85B9-7D0AFFCB90D5}"/>
              </a:ext>
            </a:extLst>
          </p:cNvPr>
          <p:cNvSpPr/>
          <p:nvPr/>
        </p:nvSpPr>
        <p:spPr>
          <a:xfrm>
            <a:off x="4572001" y="5361863"/>
            <a:ext cx="6870820" cy="223681"/>
          </a:xfrm>
          <a:prstGeom prst="round2DiagRect">
            <a:avLst/>
          </a:prstGeom>
          <a:solidFill>
            <a:srgbClr val="003B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97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sentada na grama&#10;&#10;Descrição gerada automaticamente com confiança baixa">
            <a:extLst>
              <a:ext uri="{FF2B5EF4-FFF2-40B4-BE49-F238E27FC236}">
                <a16:creationId xmlns:a16="http://schemas.microsoft.com/office/drawing/2014/main" xmlns="" id="{6A89757C-185D-E81C-4AE8-23019C4CD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B21DC0-7E11-4DA9-B9C4-D0DA21E26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905" y="2471737"/>
            <a:ext cx="3047563" cy="2252663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+mn-lt"/>
              </a:rPr>
              <a:t>MELHORIAS INICIADAS QUE JÁ PODEM SER VISTAS</a:t>
            </a:r>
          </a:p>
        </p:txBody>
      </p:sp>
    </p:spTree>
    <p:extLst>
      <p:ext uri="{BB962C8B-B14F-4D97-AF65-F5344CB8AC3E}">
        <p14:creationId xmlns:p14="http://schemas.microsoft.com/office/powerpoint/2010/main" val="1344822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570</Words>
  <Application>Microsoft Office PowerPoint</Application>
  <PresentationFormat>Widescreen</PresentationFormat>
  <Paragraphs>195</Paragraphs>
  <Slides>20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Calibri-Light</vt:lpstr>
      <vt:lpstr>Times New Roman</vt:lpstr>
      <vt:lpstr>Tema do Office</vt:lpstr>
      <vt:lpstr>Personalizar design</vt:lpstr>
      <vt:lpstr>2_Personalizar design</vt:lpstr>
      <vt:lpstr>1_Personalizar design</vt:lpstr>
      <vt:lpstr>UMA NOVA BR-163</vt:lpstr>
      <vt:lpstr>RESUMO DO PROJETO</vt:lpstr>
      <vt:lpstr>Apresentação do PowerPoint</vt:lpstr>
      <vt:lpstr>Apresentação do PowerPoint</vt:lpstr>
      <vt:lpstr>RECURSOS OPERACIONAIS</vt:lpstr>
      <vt:lpstr>Apresentação do PowerPoint</vt:lpstr>
      <vt:lpstr>INTERVENÇÕES DE MAIOR PORTE</vt:lpstr>
      <vt:lpstr>CRONOGRAMA GERAL</vt:lpstr>
      <vt:lpstr>MELHORIAS INICIADAS QUE JÁ PODEM SER VISTAS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Kiko Welbber</dc:creator>
  <cp:lastModifiedBy>Márcio Alves da Silva</cp:lastModifiedBy>
  <cp:revision>82</cp:revision>
  <dcterms:created xsi:type="dcterms:W3CDTF">2018-06-23T19:36:09Z</dcterms:created>
  <dcterms:modified xsi:type="dcterms:W3CDTF">2022-05-20T14:06:03Z</dcterms:modified>
</cp:coreProperties>
</file>