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8" r:id="rId2"/>
    <p:sldMasterId id="2147483680" r:id="rId3"/>
    <p:sldMasterId id="2147483670" r:id="rId4"/>
  </p:sldMasterIdLst>
  <p:handoutMasterIdLst>
    <p:handoutMasterId r:id="rId25"/>
  </p:handoutMasterIdLst>
  <p:sldIdLst>
    <p:sldId id="275" r:id="rId5"/>
    <p:sldId id="298" r:id="rId6"/>
    <p:sldId id="257" r:id="rId7"/>
    <p:sldId id="301" r:id="rId8"/>
    <p:sldId id="299" r:id="rId9"/>
    <p:sldId id="314" r:id="rId10"/>
    <p:sldId id="300" r:id="rId11"/>
    <p:sldId id="304" r:id="rId12"/>
    <p:sldId id="256" r:id="rId13"/>
    <p:sldId id="311" r:id="rId14"/>
    <p:sldId id="312" r:id="rId15"/>
    <p:sldId id="316" r:id="rId16"/>
    <p:sldId id="317" r:id="rId17"/>
    <p:sldId id="318" r:id="rId18"/>
    <p:sldId id="315" r:id="rId19"/>
    <p:sldId id="310" r:id="rId20"/>
    <p:sldId id="309" r:id="rId21"/>
    <p:sldId id="313" r:id="rId22"/>
    <p:sldId id="308" r:id="rId23"/>
    <p:sldId id="307" r:id="rId24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B7E"/>
    <a:srgbClr val="299D48"/>
    <a:srgbClr val="33A82A"/>
    <a:srgbClr val="FFDD00"/>
    <a:srgbClr val="0054B0"/>
    <a:srgbClr val="409929"/>
    <a:srgbClr val="949599"/>
    <a:srgbClr val="BF9000"/>
    <a:srgbClr val="25771E"/>
    <a:srgbClr val="6999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63335B2-8848-448D-A5EE-1D8EE841AF7E}" v="97" dt="2022-05-19T20:47:34.41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Estilo Médio 4 - Ênfase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8EC20E35-A176-4012-BC5E-935CFFF8708E}" styleName="Estilo Médio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8FB837D-C827-4EFA-A057-4D05807E0F7C}" styleName="Estilo com Tema 1 - Ênfase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775DCB02-9BB8-47FD-8907-85C794F793BA}" styleName="Estilo com Tema 1 - Ênfase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Estilo com Tema 1 - Ênfase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AF606853-7671-496A-8E4F-DF71F8EC918B}" styleName="Estilo Escuro 1 - Ênfase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46F890A9-2807-4EBB-B81D-B2AA78EC7F39}" styleName="Estilo Escuro 2 - Ênfase 5/Ênfase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10A1B5D5-9B99-4C35-A422-299274C87663}" styleName="Estilo Médio 1 - Ênfase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2A488322-F2BA-4B5B-9748-0D474271808F}" styleName="Estilo Médio 3 - Ênfase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8D230F3-CF80-4859-8CE7-A43EE81993B5}" styleName="Estilo Claro 1 - Ênfase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600" autoAdjust="0"/>
    <p:restoredTop sz="94660"/>
  </p:normalViewPr>
  <p:slideViewPr>
    <p:cSldViewPr snapToGrid="0">
      <p:cViewPr varScale="1">
        <p:scale>
          <a:sx n="60" d="100"/>
          <a:sy n="60" d="100"/>
        </p:scale>
        <p:origin x="582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0" d="100"/>
          <a:sy n="70" d="100"/>
        </p:scale>
        <p:origin x="2388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cas Brum" userId="462a4ffe-a768-48ee-b01e-3411d6d5fa9a" providerId="ADAL" clId="{363335B2-8848-448D-A5EE-1D8EE841AF7E}"/>
    <pc:docChg chg="custSel addSld modSld sldOrd">
      <pc:chgData name="Lucas Brum" userId="462a4ffe-a768-48ee-b01e-3411d6d5fa9a" providerId="ADAL" clId="{363335B2-8848-448D-A5EE-1D8EE841AF7E}" dt="2022-05-19T20:46:20.033" v="70" actId="1076"/>
      <pc:docMkLst>
        <pc:docMk/>
      </pc:docMkLst>
      <pc:sldChg chg="modSp mod">
        <pc:chgData name="Lucas Brum" userId="462a4ffe-a768-48ee-b01e-3411d6d5fa9a" providerId="ADAL" clId="{363335B2-8848-448D-A5EE-1D8EE841AF7E}" dt="2022-05-19T12:01:02.342" v="19" actId="20577"/>
        <pc:sldMkLst>
          <pc:docMk/>
          <pc:sldMk cId="1984306354" sldId="298"/>
        </pc:sldMkLst>
        <pc:graphicFrameChg chg="modGraphic">
          <ac:chgData name="Lucas Brum" userId="462a4ffe-a768-48ee-b01e-3411d6d5fa9a" providerId="ADAL" clId="{363335B2-8848-448D-A5EE-1D8EE841AF7E}" dt="2022-05-19T12:01:02.342" v="19" actId="20577"/>
          <ac:graphicFrameMkLst>
            <pc:docMk/>
            <pc:sldMk cId="1984306354" sldId="298"/>
            <ac:graphicFrameMk id="6" creationId="{1492002D-DA6A-4A2B-8005-42915CC2DA7E}"/>
          </ac:graphicFrameMkLst>
        </pc:graphicFrameChg>
      </pc:sldChg>
      <pc:sldChg chg="addSp delSp modSp mod">
        <pc:chgData name="Lucas Brum" userId="462a4ffe-a768-48ee-b01e-3411d6d5fa9a" providerId="ADAL" clId="{363335B2-8848-448D-A5EE-1D8EE841AF7E}" dt="2022-05-18T21:54:40.044" v="1"/>
        <pc:sldMkLst>
          <pc:docMk/>
          <pc:sldMk cId="2658418118" sldId="299"/>
        </pc:sldMkLst>
        <pc:spChg chg="del">
          <ac:chgData name="Lucas Brum" userId="462a4ffe-a768-48ee-b01e-3411d6d5fa9a" providerId="ADAL" clId="{363335B2-8848-448D-A5EE-1D8EE841AF7E}" dt="2022-05-18T21:54:16.645" v="0" actId="478"/>
          <ac:spMkLst>
            <pc:docMk/>
            <pc:sldMk cId="2658418118" sldId="299"/>
            <ac:spMk id="7" creationId="{C0E84A53-B38A-45D9-AD2B-0B5E00592828}"/>
          </ac:spMkLst>
        </pc:spChg>
        <pc:spChg chg="del">
          <ac:chgData name="Lucas Brum" userId="462a4ffe-a768-48ee-b01e-3411d6d5fa9a" providerId="ADAL" clId="{363335B2-8848-448D-A5EE-1D8EE841AF7E}" dt="2022-05-18T21:54:16.645" v="0" actId="478"/>
          <ac:spMkLst>
            <pc:docMk/>
            <pc:sldMk cId="2658418118" sldId="299"/>
            <ac:spMk id="8" creationId="{31C9CE4C-11C0-4D63-A99D-3030E82FBE64}"/>
          </ac:spMkLst>
        </pc:spChg>
        <pc:spChg chg="del">
          <ac:chgData name="Lucas Brum" userId="462a4ffe-a768-48ee-b01e-3411d6d5fa9a" providerId="ADAL" clId="{363335B2-8848-448D-A5EE-1D8EE841AF7E}" dt="2022-05-18T21:54:16.645" v="0" actId="478"/>
          <ac:spMkLst>
            <pc:docMk/>
            <pc:sldMk cId="2658418118" sldId="299"/>
            <ac:spMk id="9" creationId="{4235B4AF-8622-4769-BBF7-C0A72C46A9C1}"/>
          </ac:spMkLst>
        </pc:spChg>
        <pc:spChg chg="del">
          <ac:chgData name="Lucas Brum" userId="462a4ffe-a768-48ee-b01e-3411d6d5fa9a" providerId="ADAL" clId="{363335B2-8848-448D-A5EE-1D8EE841AF7E}" dt="2022-05-18T21:54:16.645" v="0" actId="478"/>
          <ac:spMkLst>
            <pc:docMk/>
            <pc:sldMk cId="2658418118" sldId="299"/>
            <ac:spMk id="10" creationId="{6159F1CB-ABDE-4DD0-99D8-00BAA1CED970}"/>
          </ac:spMkLst>
        </pc:spChg>
        <pc:spChg chg="del">
          <ac:chgData name="Lucas Brum" userId="462a4ffe-a768-48ee-b01e-3411d6d5fa9a" providerId="ADAL" clId="{363335B2-8848-448D-A5EE-1D8EE841AF7E}" dt="2022-05-18T21:54:16.645" v="0" actId="478"/>
          <ac:spMkLst>
            <pc:docMk/>
            <pc:sldMk cId="2658418118" sldId="299"/>
            <ac:spMk id="14" creationId="{E90C07CD-9FCA-4940-98E8-1569052624DE}"/>
          </ac:spMkLst>
        </pc:spChg>
        <pc:spChg chg="add mod">
          <ac:chgData name="Lucas Brum" userId="462a4ffe-a768-48ee-b01e-3411d6d5fa9a" providerId="ADAL" clId="{363335B2-8848-448D-A5EE-1D8EE841AF7E}" dt="2022-05-18T21:54:40.044" v="1"/>
          <ac:spMkLst>
            <pc:docMk/>
            <pc:sldMk cId="2658418118" sldId="299"/>
            <ac:spMk id="27" creationId="{BA3B98A3-0CA7-87FA-10CC-02F17C8202D5}"/>
          </ac:spMkLst>
        </pc:spChg>
        <pc:spChg chg="add mod">
          <ac:chgData name="Lucas Brum" userId="462a4ffe-a768-48ee-b01e-3411d6d5fa9a" providerId="ADAL" clId="{363335B2-8848-448D-A5EE-1D8EE841AF7E}" dt="2022-05-18T21:54:40.044" v="1"/>
          <ac:spMkLst>
            <pc:docMk/>
            <pc:sldMk cId="2658418118" sldId="299"/>
            <ac:spMk id="28" creationId="{A8BA4AB3-456C-46C5-1641-4E33D76FC21B}"/>
          </ac:spMkLst>
        </pc:spChg>
        <pc:spChg chg="add mod">
          <ac:chgData name="Lucas Brum" userId="462a4ffe-a768-48ee-b01e-3411d6d5fa9a" providerId="ADAL" clId="{363335B2-8848-448D-A5EE-1D8EE841AF7E}" dt="2022-05-18T21:54:40.044" v="1"/>
          <ac:spMkLst>
            <pc:docMk/>
            <pc:sldMk cId="2658418118" sldId="299"/>
            <ac:spMk id="29" creationId="{B2F173B1-3B08-68DE-7BE0-AC82D3E2F883}"/>
          </ac:spMkLst>
        </pc:spChg>
        <pc:spChg chg="add mod">
          <ac:chgData name="Lucas Brum" userId="462a4ffe-a768-48ee-b01e-3411d6d5fa9a" providerId="ADAL" clId="{363335B2-8848-448D-A5EE-1D8EE841AF7E}" dt="2022-05-18T21:54:40.044" v="1"/>
          <ac:spMkLst>
            <pc:docMk/>
            <pc:sldMk cId="2658418118" sldId="299"/>
            <ac:spMk id="30" creationId="{B963B5EF-F6CF-388E-39F3-FB3A88DE7B75}"/>
          </ac:spMkLst>
        </pc:spChg>
        <pc:spChg chg="del">
          <ac:chgData name="Lucas Brum" userId="462a4ffe-a768-48ee-b01e-3411d6d5fa9a" providerId="ADAL" clId="{363335B2-8848-448D-A5EE-1D8EE841AF7E}" dt="2022-05-18T21:54:16.645" v="0" actId="478"/>
          <ac:spMkLst>
            <pc:docMk/>
            <pc:sldMk cId="2658418118" sldId="299"/>
            <ac:spMk id="31" creationId="{412FE726-5DA8-47AC-91E8-93B5326875D4}"/>
          </ac:spMkLst>
        </pc:spChg>
        <pc:spChg chg="add mod">
          <ac:chgData name="Lucas Brum" userId="462a4ffe-a768-48ee-b01e-3411d6d5fa9a" providerId="ADAL" clId="{363335B2-8848-448D-A5EE-1D8EE841AF7E}" dt="2022-05-18T21:54:40.044" v="1"/>
          <ac:spMkLst>
            <pc:docMk/>
            <pc:sldMk cId="2658418118" sldId="299"/>
            <ac:spMk id="32" creationId="{A6B644F4-AB55-AFE4-F4F9-AA6B2205DCE4}"/>
          </ac:spMkLst>
        </pc:spChg>
        <pc:spChg chg="del">
          <ac:chgData name="Lucas Brum" userId="462a4ffe-a768-48ee-b01e-3411d6d5fa9a" providerId="ADAL" clId="{363335B2-8848-448D-A5EE-1D8EE841AF7E}" dt="2022-05-18T21:54:16.645" v="0" actId="478"/>
          <ac:spMkLst>
            <pc:docMk/>
            <pc:sldMk cId="2658418118" sldId="299"/>
            <ac:spMk id="33" creationId="{37EAA5DA-52CA-465D-948F-2DD8CEED4B3E}"/>
          </ac:spMkLst>
        </pc:spChg>
        <pc:spChg chg="del">
          <ac:chgData name="Lucas Brum" userId="462a4ffe-a768-48ee-b01e-3411d6d5fa9a" providerId="ADAL" clId="{363335B2-8848-448D-A5EE-1D8EE841AF7E}" dt="2022-05-18T21:54:16.645" v="0" actId="478"/>
          <ac:spMkLst>
            <pc:docMk/>
            <pc:sldMk cId="2658418118" sldId="299"/>
            <ac:spMk id="34" creationId="{D68FB056-6E16-4DED-B506-B48A957B70F3}"/>
          </ac:spMkLst>
        </pc:spChg>
        <pc:spChg chg="del">
          <ac:chgData name="Lucas Brum" userId="462a4ffe-a768-48ee-b01e-3411d6d5fa9a" providerId="ADAL" clId="{363335B2-8848-448D-A5EE-1D8EE841AF7E}" dt="2022-05-18T21:54:16.645" v="0" actId="478"/>
          <ac:spMkLst>
            <pc:docMk/>
            <pc:sldMk cId="2658418118" sldId="299"/>
            <ac:spMk id="35" creationId="{21B6641B-DE57-4737-926E-67744D4DF9DD}"/>
          </ac:spMkLst>
        </pc:spChg>
        <pc:spChg chg="del">
          <ac:chgData name="Lucas Brum" userId="462a4ffe-a768-48ee-b01e-3411d6d5fa9a" providerId="ADAL" clId="{363335B2-8848-448D-A5EE-1D8EE841AF7E}" dt="2022-05-18T21:54:16.645" v="0" actId="478"/>
          <ac:spMkLst>
            <pc:docMk/>
            <pc:sldMk cId="2658418118" sldId="299"/>
            <ac:spMk id="36" creationId="{FCE89C17-033A-66FB-95DE-3078E30E9BBC}"/>
          </ac:spMkLst>
        </pc:spChg>
        <pc:spChg chg="del">
          <ac:chgData name="Lucas Brum" userId="462a4ffe-a768-48ee-b01e-3411d6d5fa9a" providerId="ADAL" clId="{363335B2-8848-448D-A5EE-1D8EE841AF7E}" dt="2022-05-18T21:54:16.645" v="0" actId="478"/>
          <ac:spMkLst>
            <pc:docMk/>
            <pc:sldMk cId="2658418118" sldId="299"/>
            <ac:spMk id="37" creationId="{F498F392-6610-9AF4-E606-895EAA0F27CF}"/>
          </ac:spMkLst>
        </pc:spChg>
        <pc:spChg chg="del">
          <ac:chgData name="Lucas Brum" userId="462a4ffe-a768-48ee-b01e-3411d6d5fa9a" providerId="ADAL" clId="{363335B2-8848-448D-A5EE-1D8EE841AF7E}" dt="2022-05-18T21:54:16.645" v="0" actId="478"/>
          <ac:spMkLst>
            <pc:docMk/>
            <pc:sldMk cId="2658418118" sldId="299"/>
            <ac:spMk id="38" creationId="{5D8DD66F-A92A-9C1E-47F7-CB19CEF97E80}"/>
          </ac:spMkLst>
        </pc:spChg>
        <pc:spChg chg="add mod">
          <ac:chgData name="Lucas Brum" userId="462a4ffe-a768-48ee-b01e-3411d6d5fa9a" providerId="ADAL" clId="{363335B2-8848-448D-A5EE-1D8EE841AF7E}" dt="2022-05-18T21:54:40.044" v="1"/>
          <ac:spMkLst>
            <pc:docMk/>
            <pc:sldMk cId="2658418118" sldId="299"/>
            <ac:spMk id="39" creationId="{368125B8-F891-AE78-0171-E65C588A1876}"/>
          </ac:spMkLst>
        </pc:spChg>
        <pc:spChg chg="add mod">
          <ac:chgData name="Lucas Brum" userId="462a4ffe-a768-48ee-b01e-3411d6d5fa9a" providerId="ADAL" clId="{363335B2-8848-448D-A5EE-1D8EE841AF7E}" dt="2022-05-18T21:54:40.044" v="1"/>
          <ac:spMkLst>
            <pc:docMk/>
            <pc:sldMk cId="2658418118" sldId="299"/>
            <ac:spMk id="40" creationId="{309B1C19-68B7-4B7C-572B-5E78DA8E70CE}"/>
          </ac:spMkLst>
        </pc:spChg>
        <pc:spChg chg="del">
          <ac:chgData name="Lucas Brum" userId="462a4ffe-a768-48ee-b01e-3411d6d5fa9a" providerId="ADAL" clId="{363335B2-8848-448D-A5EE-1D8EE841AF7E}" dt="2022-05-18T21:54:16.645" v="0" actId="478"/>
          <ac:spMkLst>
            <pc:docMk/>
            <pc:sldMk cId="2658418118" sldId="299"/>
            <ac:spMk id="41" creationId="{5C7A9C4B-DEB3-349D-5966-F52EDC10A6C6}"/>
          </ac:spMkLst>
        </pc:spChg>
        <pc:spChg chg="add mod">
          <ac:chgData name="Lucas Brum" userId="462a4ffe-a768-48ee-b01e-3411d6d5fa9a" providerId="ADAL" clId="{363335B2-8848-448D-A5EE-1D8EE841AF7E}" dt="2022-05-18T21:54:40.044" v="1"/>
          <ac:spMkLst>
            <pc:docMk/>
            <pc:sldMk cId="2658418118" sldId="299"/>
            <ac:spMk id="42" creationId="{233811EE-69CF-42C4-DB59-288586098394}"/>
          </ac:spMkLst>
        </pc:spChg>
        <pc:spChg chg="del">
          <ac:chgData name="Lucas Brum" userId="462a4ffe-a768-48ee-b01e-3411d6d5fa9a" providerId="ADAL" clId="{363335B2-8848-448D-A5EE-1D8EE841AF7E}" dt="2022-05-18T21:54:16.645" v="0" actId="478"/>
          <ac:spMkLst>
            <pc:docMk/>
            <pc:sldMk cId="2658418118" sldId="299"/>
            <ac:spMk id="43" creationId="{13499736-5A07-E110-DF61-851FA634A84C}"/>
          </ac:spMkLst>
        </pc:spChg>
        <pc:spChg chg="del">
          <ac:chgData name="Lucas Brum" userId="462a4ffe-a768-48ee-b01e-3411d6d5fa9a" providerId="ADAL" clId="{363335B2-8848-448D-A5EE-1D8EE841AF7E}" dt="2022-05-18T21:54:16.645" v="0" actId="478"/>
          <ac:spMkLst>
            <pc:docMk/>
            <pc:sldMk cId="2658418118" sldId="299"/>
            <ac:spMk id="44" creationId="{75409DC8-37B0-442F-283C-36ED0AD82F33}"/>
          </ac:spMkLst>
        </pc:spChg>
        <pc:spChg chg="add mod">
          <ac:chgData name="Lucas Brum" userId="462a4ffe-a768-48ee-b01e-3411d6d5fa9a" providerId="ADAL" clId="{363335B2-8848-448D-A5EE-1D8EE841AF7E}" dt="2022-05-18T21:54:40.044" v="1"/>
          <ac:spMkLst>
            <pc:docMk/>
            <pc:sldMk cId="2658418118" sldId="299"/>
            <ac:spMk id="45" creationId="{DCA2B3C8-7F4B-FAE0-4556-884E53D4B461}"/>
          </ac:spMkLst>
        </pc:spChg>
        <pc:spChg chg="add mod">
          <ac:chgData name="Lucas Brum" userId="462a4ffe-a768-48ee-b01e-3411d6d5fa9a" providerId="ADAL" clId="{363335B2-8848-448D-A5EE-1D8EE841AF7E}" dt="2022-05-18T21:54:40.044" v="1"/>
          <ac:spMkLst>
            <pc:docMk/>
            <pc:sldMk cId="2658418118" sldId="299"/>
            <ac:spMk id="46" creationId="{30F15A9A-C95A-C694-ECB2-0B7AC006A2B8}"/>
          </ac:spMkLst>
        </pc:spChg>
        <pc:spChg chg="add mod">
          <ac:chgData name="Lucas Brum" userId="462a4ffe-a768-48ee-b01e-3411d6d5fa9a" providerId="ADAL" clId="{363335B2-8848-448D-A5EE-1D8EE841AF7E}" dt="2022-05-18T21:54:40.044" v="1"/>
          <ac:spMkLst>
            <pc:docMk/>
            <pc:sldMk cId="2658418118" sldId="299"/>
            <ac:spMk id="47" creationId="{E1C89FCF-1FE3-565E-0E85-B92710938691}"/>
          </ac:spMkLst>
        </pc:spChg>
        <pc:spChg chg="add mod">
          <ac:chgData name="Lucas Brum" userId="462a4ffe-a768-48ee-b01e-3411d6d5fa9a" providerId="ADAL" clId="{363335B2-8848-448D-A5EE-1D8EE841AF7E}" dt="2022-05-18T21:54:40.044" v="1"/>
          <ac:spMkLst>
            <pc:docMk/>
            <pc:sldMk cId="2658418118" sldId="299"/>
            <ac:spMk id="48" creationId="{CD5DA556-A86F-43F8-82FF-62E23D209DFC}"/>
          </ac:spMkLst>
        </pc:spChg>
        <pc:spChg chg="add mod">
          <ac:chgData name="Lucas Brum" userId="462a4ffe-a768-48ee-b01e-3411d6d5fa9a" providerId="ADAL" clId="{363335B2-8848-448D-A5EE-1D8EE841AF7E}" dt="2022-05-18T21:54:40.044" v="1"/>
          <ac:spMkLst>
            <pc:docMk/>
            <pc:sldMk cId="2658418118" sldId="299"/>
            <ac:spMk id="49" creationId="{FF1C63EE-F90A-125A-BB9A-0CECEB496475}"/>
          </ac:spMkLst>
        </pc:spChg>
        <pc:spChg chg="add mod">
          <ac:chgData name="Lucas Brum" userId="462a4ffe-a768-48ee-b01e-3411d6d5fa9a" providerId="ADAL" clId="{363335B2-8848-448D-A5EE-1D8EE841AF7E}" dt="2022-05-18T21:54:40.044" v="1"/>
          <ac:spMkLst>
            <pc:docMk/>
            <pc:sldMk cId="2658418118" sldId="299"/>
            <ac:spMk id="50" creationId="{E4A987D8-CA84-F362-7851-0485A477C907}"/>
          </ac:spMkLst>
        </pc:spChg>
        <pc:spChg chg="add mod">
          <ac:chgData name="Lucas Brum" userId="462a4ffe-a768-48ee-b01e-3411d6d5fa9a" providerId="ADAL" clId="{363335B2-8848-448D-A5EE-1D8EE841AF7E}" dt="2022-05-18T21:54:40.044" v="1"/>
          <ac:spMkLst>
            <pc:docMk/>
            <pc:sldMk cId="2658418118" sldId="299"/>
            <ac:spMk id="51" creationId="{D7280963-3EBB-76C3-3D79-228744338245}"/>
          </ac:spMkLst>
        </pc:spChg>
        <pc:picChg chg="add mod">
          <ac:chgData name="Lucas Brum" userId="462a4ffe-a768-48ee-b01e-3411d6d5fa9a" providerId="ADAL" clId="{363335B2-8848-448D-A5EE-1D8EE841AF7E}" dt="2022-05-18T21:54:40.044" v="1"/>
          <ac:picMkLst>
            <pc:docMk/>
            <pc:sldMk cId="2658418118" sldId="299"/>
            <ac:picMk id="52" creationId="{CC2895F2-4AA8-4BE5-4B15-41621DADACFF}"/>
          </ac:picMkLst>
        </pc:picChg>
        <pc:picChg chg="add mod">
          <ac:chgData name="Lucas Brum" userId="462a4ffe-a768-48ee-b01e-3411d6d5fa9a" providerId="ADAL" clId="{363335B2-8848-448D-A5EE-1D8EE841AF7E}" dt="2022-05-18T21:54:40.044" v="1"/>
          <ac:picMkLst>
            <pc:docMk/>
            <pc:sldMk cId="2658418118" sldId="299"/>
            <ac:picMk id="53" creationId="{3D44BB30-8BFA-B00C-EBE4-010EB1D5EBAB}"/>
          </ac:picMkLst>
        </pc:picChg>
        <pc:picChg chg="add mod">
          <ac:chgData name="Lucas Brum" userId="462a4ffe-a768-48ee-b01e-3411d6d5fa9a" providerId="ADAL" clId="{363335B2-8848-448D-A5EE-1D8EE841AF7E}" dt="2022-05-18T21:54:40.044" v="1"/>
          <ac:picMkLst>
            <pc:docMk/>
            <pc:sldMk cId="2658418118" sldId="299"/>
            <ac:picMk id="54" creationId="{7AA57848-AB08-3D67-8F35-D9C95A05AB0E}"/>
          </ac:picMkLst>
        </pc:picChg>
        <pc:picChg chg="add mod">
          <ac:chgData name="Lucas Brum" userId="462a4ffe-a768-48ee-b01e-3411d6d5fa9a" providerId="ADAL" clId="{363335B2-8848-448D-A5EE-1D8EE841AF7E}" dt="2022-05-18T21:54:40.044" v="1"/>
          <ac:picMkLst>
            <pc:docMk/>
            <pc:sldMk cId="2658418118" sldId="299"/>
            <ac:picMk id="55" creationId="{864819F2-E13B-1D90-E156-17A98508EDB1}"/>
          </ac:picMkLst>
        </pc:picChg>
        <pc:picChg chg="add mod">
          <ac:chgData name="Lucas Brum" userId="462a4ffe-a768-48ee-b01e-3411d6d5fa9a" providerId="ADAL" clId="{363335B2-8848-448D-A5EE-1D8EE841AF7E}" dt="2022-05-18T21:54:40.044" v="1"/>
          <ac:picMkLst>
            <pc:docMk/>
            <pc:sldMk cId="2658418118" sldId="299"/>
            <ac:picMk id="56" creationId="{BADA4178-CE66-5A5E-560E-D295B58F6370}"/>
          </ac:picMkLst>
        </pc:picChg>
        <pc:picChg chg="add mod">
          <ac:chgData name="Lucas Brum" userId="462a4ffe-a768-48ee-b01e-3411d6d5fa9a" providerId="ADAL" clId="{363335B2-8848-448D-A5EE-1D8EE841AF7E}" dt="2022-05-18T21:54:40.044" v="1"/>
          <ac:picMkLst>
            <pc:docMk/>
            <pc:sldMk cId="2658418118" sldId="299"/>
            <ac:picMk id="57" creationId="{0BF530A1-FFE4-8ECC-B0F6-67F4B1998B5F}"/>
          </ac:picMkLst>
        </pc:picChg>
        <pc:picChg chg="add mod">
          <ac:chgData name="Lucas Brum" userId="462a4ffe-a768-48ee-b01e-3411d6d5fa9a" providerId="ADAL" clId="{363335B2-8848-448D-A5EE-1D8EE841AF7E}" dt="2022-05-18T21:54:40.044" v="1"/>
          <ac:picMkLst>
            <pc:docMk/>
            <pc:sldMk cId="2658418118" sldId="299"/>
            <ac:picMk id="58" creationId="{68509EE6-CA44-8186-A5A6-3CF87BD4BFEA}"/>
          </ac:picMkLst>
        </pc:picChg>
        <pc:picChg chg="add mod">
          <ac:chgData name="Lucas Brum" userId="462a4ffe-a768-48ee-b01e-3411d6d5fa9a" providerId="ADAL" clId="{363335B2-8848-448D-A5EE-1D8EE841AF7E}" dt="2022-05-18T21:54:40.044" v="1"/>
          <ac:picMkLst>
            <pc:docMk/>
            <pc:sldMk cId="2658418118" sldId="299"/>
            <ac:picMk id="59" creationId="{4654F4E7-DEF9-191D-493B-77ED96F103E3}"/>
          </ac:picMkLst>
        </pc:picChg>
        <pc:picChg chg="add mod">
          <ac:chgData name="Lucas Brum" userId="462a4ffe-a768-48ee-b01e-3411d6d5fa9a" providerId="ADAL" clId="{363335B2-8848-448D-A5EE-1D8EE841AF7E}" dt="2022-05-18T21:54:40.044" v="1"/>
          <ac:picMkLst>
            <pc:docMk/>
            <pc:sldMk cId="2658418118" sldId="299"/>
            <ac:picMk id="60" creationId="{44B68449-9727-DA1E-5355-F7395D0623ED}"/>
          </ac:picMkLst>
        </pc:picChg>
        <pc:picChg chg="del">
          <ac:chgData name="Lucas Brum" userId="462a4ffe-a768-48ee-b01e-3411d6d5fa9a" providerId="ADAL" clId="{363335B2-8848-448D-A5EE-1D8EE841AF7E}" dt="2022-05-18T21:54:16.645" v="0" actId="478"/>
          <ac:picMkLst>
            <pc:docMk/>
            <pc:sldMk cId="2658418118" sldId="299"/>
            <ac:picMk id="72" creationId="{5C7E4E96-ED91-2BCA-3D10-46C47792AE9F}"/>
          </ac:picMkLst>
        </pc:picChg>
        <pc:picChg chg="del">
          <ac:chgData name="Lucas Brum" userId="462a4ffe-a768-48ee-b01e-3411d6d5fa9a" providerId="ADAL" clId="{363335B2-8848-448D-A5EE-1D8EE841AF7E}" dt="2022-05-18T21:54:16.645" v="0" actId="478"/>
          <ac:picMkLst>
            <pc:docMk/>
            <pc:sldMk cId="2658418118" sldId="299"/>
            <ac:picMk id="74" creationId="{C8928672-ED8B-5D11-7954-30A719FF1567}"/>
          </ac:picMkLst>
        </pc:picChg>
        <pc:picChg chg="del">
          <ac:chgData name="Lucas Brum" userId="462a4ffe-a768-48ee-b01e-3411d6d5fa9a" providerId="ADAL" clId="{363335B2-8848-448D-A5EE-1D8EE841AF7E}" dt="2022-05-18T21:54:16.645" v="0" actId="478"/>
          <ac:picMkLst>
            <pc:docMk/>
            <pc:sldMk cId="2658418118" sldId="299"/>
            <ac:picMk id="76" creationId="{CE041AE0-EB5F-97DD-D169-808D9C0EC789}"/>
          </ac:picMkLst>
        </pc:picChg>
        <pc:picChg chg="del">
          <ac:chgData name="Lucas Brum" userId="462a4ffe-a768-48ee-b01e-3411d6d5fa9a" providerId="ADAL" clId="{363335B2-8848-448D-A5EE-1D8EE841AF7E}" dt="2022-05-18T21:54:16.645" v="0" actId="478"/>
          <ac:picMkLst>
            <pc:docMk/>
            <pc:sldMk cId="2658418118" sldId="299"/>
            <ac:picMk id="77" creationId="{C4DBD3E4-92B2-EC18-E9A0-2413EF45BC71}"/>
          </ac:picMkLst>
        </pc:picChg>
        <pc:picChg chg="del">
          <ac:chgData name="Lucas Brum" userId="462a4ffe-a768-48ee-b01e-3411d6d5fa9a" providerId="ADAL" clId="{363335B2-8848-448D-A5EE-1D8EE841AF7E}" dt="2022-05-18T21:54:16.645" v="0" actId="478"/>
          <ac:picMkLst>
            <pc:docMk/>
            <pc:sldMk cId="2658418118" sldId="299"/>
            <ac:picMk id="78" creationId="{E483D485-4ABC-8A87-1699-E7B3D5DE3D6E}"/>
          </ac:picMkLst>
        </pc:picChg>
        <pc:picChg chg="del">
          <ac:chgData name="Lucas Brum" userId="462a4ffe-a768-48ee-b01e-3411d6d5fa9a" providerId="ADAL" clId="{363335B2-8848-448D-A5EE-1D8EE841AF7E}" dt="2022-05-18T21:54:16.645" v="0" actId="478"/>
          <ac:picMkLst>
            <pc:docMk/>
            <pc:sldMk cId="2658418118" sldId="299"/>
            <ac:picMk id="79" creationId="{8D5E2E22-0319-CF91-3595-5A22AA885F89}"/>
          </ac:picMkLst>
        </pc:picChg>
        <pc:picChg chg="del">
          <ac:chgData name="Lucas Brum" userId="462a4ffe-a768-48ee-b01e-3411d6d5fa9a" providerId="ADAL" clId="{363335B2-8848-448D-A5EE-1D8EE841AF7E}" dt="2022-05-18T21:54:16.645" v="0" actId="478"/>
          <ac:picMkLst>
            <pc:docMk/>
            <pc:sldMk cId="2658418118" sldId="299"/>
            <ac:picMk id="80" creationId="{6A067CA0-F39C-718B-BC43-B1064207D35A}"/>
          </ac:picMkLst>
        </pc:picChg>
        <pc:picChg chg="del">
          <ac:chgData name="Lucas Brum" userId="462a4ffe-a768-48ee-b01e-3411d6d5fa9a" providerId="ADAL" clId="{363335B2-8848-448D-A5EE-1D8EE841AF7E}" dt="2022-05-18T21:54:16.645" v="0" actId="478"/>
          <ac:picMkLst>
            <pc:docMk/>
            <pc:sldMk cId="2658418118" sldId="299"/>
            <ac:picMk id="82" creationId="{8553AA0F-917E-F71A-9E1D-C8D8DC049B60}"/>
          </ac:picMkLst>
        </pc:picChg>
        <pc:picChg chg="del">
          <ac:chgData name="Lucas Brum" userId="462a4ffe-a768-48ee-b01e-3411d6d5fa9a" providerId="ADAL" clId="{363335B2-8848-448D-A5EE-1D8EE841AF7E}" dt="2022-05-18T21:54:16.645" v="0" actId="478"/>
          <ac:picMkLst>
            <pc:docMk/>
            <pc:sldMk cId="2658418118" sldId="299"/>
            <ac:picMk id="83" creationId="{A054909C-686A-6A65-3675-68CFA726FEE9}"/>
          </ac:picMkLst>
        </pc:picChg>
      </pc:sldChg>
      <pc:sldChg chg="addSp modSp mod">
        <pc:chgData name="Lucas Brum" userId="462a4ffe-a768-48ee-b01e-3411d6d5fa9a" providerId="ADAL" clId="{363335B2-8848-448D-A5EE-1D8EE841AF7E}" dt="2022-05-18T21:57:36.704" v="14" actId="20577"/>
        <pc:sldMkLst>
          <pc:docMk/>
          <pc:sldMk cId="3821610453" sldId="300"/>
        </pc:sldMkLst>
        <pc:spChg chg="add mod">
          <ac:chgData name="Lucas Brum" userId="462a4ffe-a768-48ee-b01e-3411d6d5fa9a" providerId="ADAL" clId="{363335B2-8848-448D-A5EE-1D8EE841AF7E}" dt="2022-05-18T21:57:36.704" v="14" actId="20577"/>
          <ac:spMkLst>
            <pc:docMk/>
            <pc:sldMk cId="3821610453" sldId="300"/>
            <ac:spMk id="17" creationId="{DBF14746-C98F-CF77-CB18-88DDB0E1356B}"/>
          </ac:spMkLst>
        </pc:spChg>
        <pc:spChg chg="mod">
          <ac:chgData name="Lucas Brum" userId="462a4ffe-a768-48ee-b01e-3411d6d5fa9a" providerId="ADAL" clId="{363335B2-8848-448D-A5EE-1D8EE841AF7E}" dt="2022-05-18T21:57:24.870" v="2" actId="1076"/>
          <ac:spMkLst>
            <pc:docMk/>
            <pc:sldMk cId="3821610453" sldId="300"/>
            <ac:spMk id="65" creationId="{C856558D-0943-7D6E-45D2-18F8E1D17A29}"/>
          </ac:spMkLst>
        </pc:spChg>
      </pc:sldChg>
      <pc:sldChg chg="ord">
        <pc:chgData name="Lucas Brum" userId="462a4ffe-a768-48ee-b01e-3411d6d5fa9a" providerId="ADAL" clId="{363335B2-8848-448D-A5EE-1D8EE841AF7E}" dt="2022-05-19T20:43:46.198" v="53"/>
        <pc:sldMkLst>
          <pc:docMk/>
          <pc:sldMk cId="1674250296" sldId="313"/>
        </pc:sldMkLst>
      </pc:sldChg>
      <pc:sldChg chg="add">
        <pc:chgData name="Lucas Brum" userId="462a4ffe-a768-48ee-b01e-3411d6d5fa9a" providerId="ADAL" clId="{363335B2-8848-448D-A5EE-1D8EE841AF7E}" dt="2022-05-19T20:39:45.515" v="20"/>
        <pc:sldMkLst>
          <pc:docMk/>
          <pc:sldMk cId="1353496677" sldId="315"/>
        </pc:sldMkLst>
      </pc:sldChg>
      <pc:sldChg chg="addSp delSp modSp add mod">
        <pc:chgData name="Lucas Brum" userId="462a4ffe-a768-48ee-b01e-3411d6d5fa9a" providerId="ADAL" clId="{363335B2-8848-448D-A5EE-1D8EE841AF7E}" dt="2022-05-19T20:42:26.275" v="34" actId="1076"/>
        <pc:sldMkLst>
          <pc:docMk/>
          <pc:sldMk cId="2049989922" sldId="316"/>
        </pc:sldMkLst>
        <pc:picChg chg="del">
          <ac:chgData name="Lucas Brum" userId="462a4ffe-a768-48ee-b01e-3411d6d5fa9a" providerId="ADAL" clId="{363335B2-8848-448D-A5EE-1D8EE841AF7E}" dt="2022-05-19T20:41:23.618" v="22" actId="478"/>
          <ac:picMkLst>
            <pc:docMk/>
            <pc:sldMk cId="2049989922" sldId="316"/>
            <ac:picMk id="3" creationId="{F44AB37F-2F04-1BC4-5AD2-0CECD3753D81}"/>
          </ac:picMkLst>
        </pc:picChg>
        <pc:picChg chg="del">
          <ac:chgData name="Lucas Brum" userId="462a4ffe-a768-48ee-b01e-3411d6d5fa9a" providerId="ADAL" clId="{363335B2-8848-448D-A5EE-1D8EE841AF7E}" dt="2022-05-19T20:41:25.222" v="23" actId="478"/>
          <ac:picMkLst>
            <pc:docMk/>
            <pc:sldMk cId="2049989922" sldId="316"/>
            <ac:picMk id="4" creationId="{DCD56DF2-77CF-C5E0-7E37-1E1C128573DF}"/>
          </ac:picMkLst>
        </pc:picChg>
        <pc:picChg chg="add mod">
          <ac:chgData name="Lucas Brum" userId="462a4ffe-a768-48ee-b01e-3411d6d5fa9a" providerId="ADAL" clId="{363335B2-8848-448D-A5EE-1D8EE841AF7E}" dt="2022-05-19T20:42:26.275" v="34" actId="1076"/>
          <ac:picMkLst>
            <pc:docMk/>
            <pc:sldMk cId="2049989922" sldId="316"/>
            <ac:picMk id="5" creationId="{65ED4C37-4DBF-4798-3615-5440B21E74DA}"/>
          </ac:picMkLst>
        </pc:picChg>
        <pc:picChg chg="add mod">
          <ac:chgData name="Lucas Brum" userId="462a4ffe-a768-48ee-b01e-3411d6d5fa9a" providerId="ADAL" clId="{363335B2-8848-448D-A5EE-1D8EE841AF7E}" dt="2022-05-19T20:42:26.275" v="34" actId="1076"/>
          <ac:picMkLst>
            <pc:docMk/>
            <pc:sldMk cId="2049989922" sldId="316"/>
            <ac:picMk id="7" creationId="{21529AFF-F8DC-A7AE-546C-86643F6ECA7D}"/>
          </ac:picMkLst>
        </pc:picChg>
      </pc:sldChg>
      <pc:sldChg chg="addSp delSp modSp add mod">
        <pc:chgData name="Lucas Brum" userId="462a4ffe-a768-48ee-b01e-3411d6d5fa9a" providerId="ADAL" clId="{363335B2-8848-448D-A5EE-1D8EE841AF7E}" dt="2022-05-19T20:43:53.572" v="54"/>
        <pc:sldMkLst>
          <pc:docMk/>
          <pc:sldMk cId="1536285934" sldId="317"/>
        </pc:sldMkLst>
        <pc:spChg chg="del">
          <ac:chgData name="Lucas Brum" userId="462a4ffe-a768-48ee-b01e-3411d6d5fa9a" providerId="ADAL" clId="{363335B2-8848-448D-A5EE-1D8EE841AF7E}" dt="2022-05-19T20:43:35.730" v="51" actId="478"/>
          <ac:spMkLst>
            <pc:docMk/>
            <pc:sldMk cId="1536285934" sldId="317"/>
            <ac:spMk id="9" creationId="{FFAC43E0-05BD-B4AE-AD44-938FFC1AB3B0}"/>
          </ac:spMkLst>
        </pc:spChg>
        <pc:spChg chg="add mod">
          <ac:chgData name="Lucas Brum" userId="462a4ffe-a768-48ee-b01e-3411d6d5fa9a" providerId="ADAL" clId="{363335B2-8848-448D-A5EE-1D8EE841AF7E}" dt="2022-05-19T20:43:53.572" v="54"/>
          <ac:spMkLst>
            <pc:docMk/>
            <pc:sldMk cId="1536285934" sldId="317"/>
            <ac:spMk id="10" creationId="{815B7572-B5BB-C7F8-77E3-07B17B97E6F2}"/>
          </ac:spMkLst>
        </pc:spChg>
        <pc:picChg chg="add mod">
          <ac:chgData name="Lucas Brum" userId="462a4ffe-a768-48ee-b01e-3411d6d5fa9a" providerId="ADAL" clId="{363335B2-8848-448D-A5EE-1D8EE841AF7E}" dt="2022-05-19T20:43:32.570" v="50" actId="1076"/>
          <ac:picMkLst>
            <pc:docMk/>
            <pc:sldMk cId="1536285934" sldId="317"/>
            <ac:picMk id="3" creationId="{DDA59359-1963-154E-2854-530D3D68BA0B}"/>
          </ac:picMkLst>
        </pc:picChg>
        <pc:picChg chg="del">
          <ac:chgData name="Lucas Brum" userId="462a4ffe-a768-48ee-b01e-3411d6d5fa9a" providerId="ADAL" clId="{363335B2-8848-448D-A5EE-1D8EE841AF7E}" dt="2022-05-19T20:42:56.050" v="36" actId="478"/>
          <ac:picMkLst>
            <pc:docMk/>
            <pc:sldMk cId="1536285934" sldId="317"/>
            <ac:picMk id="5" creationId="{65ED4C37-4DBF-4798-3615-5440B21E74DA}"/>
          </ac:picMkLst>
        </pc:picChg>
        <pc:picChg chg="add mod">
          <ac:chgData name="Lucas Brum" userId="462a4ffe-a768-48ee-b01e-3411d6d5fa9a" providerId="ADAL" clId="{363335B2-8848-448D-A5EE-1D8EE841AF7E}" dt="2022-05-19T20:43:32.570" v="50" actId="1076"/>
          <ac:picMkLst>
            <pc:docMk/>
            <pc:sldMk cId="1536285934" sldId="317"/>
            <ac:picMk id="6" creationId="{3434CF95-C76A-8AE5-DDB3-76F916E71F7A}"/>
          </ac:picMkLst>
        </pc:picChg>
        <pc:picChg chg="del">
          <ac:chgData name="Lucas Brum" userId="462a4ffe-a768-48ee-b01e-3411d6d5fa9a" providerId="ADAL" clId="{363335B2-8848-448D-A5EE-1D8EE841AF7E}" dt="2022-05-19T20:42:56.759" v="37" actId="478"/>
          <ac:picMkLst>
            <pc:docMk/>
            <pc:sldMk cId="1536285934" sldId="317"/>
            <ac:picMk id="7" creationId="{21529AFF-F8DC-A7AE-546C-86643F6ECA7D}"/>
          </ac:picMkLst>
        </pc:picChg>
      </pc:sldChg>
      <pc:sldChg chg="addSp delSp modSp add mod">
        <pc:chgData name="Lucas Brum" userId="462a4ffe-a768-48ee-b01e-3411d6d5fa9a" providerId="ADAL" clId="{363335B2-8848-448D-A5EE-1D8EE841AF7E}" dt="2022-05-19T20:46:20.033" v="70" actId="1076"/>
        <pc:sldMkLst>
          <pc:docMk/>
          <pc:sldMk cId="780806680" sldId="318"/>
        </pc:sldMkLst>
        <pc:picChg chg="del">
          <ac:chgData name="Lucas Brum" userId="462a4ffe-a768-48ee-b01e-3411d6d5fa9a" providerId="ADAL" clId="{363335B2-8848-448D-A5EE-1D8EE841AF7E}" dt="2022-05-19T20:45:32.316" v="57" actId="478"/>
          <ac:picMkLst>
            <pc:docMk/>
            <pc:sldMk cId="780806680" sldId="318"/>
            <ac:picMk id="3" creationId="{DDA59359-1963-154E-2854-530D3D68BA0B}"/>
          </ac:picMkLst>
        </pc:picChg>
        <pc:picChg chg="add mod">
          <ac:chgData name="Lucas Brum" userId="462a4ffe-a768-48ee-b01e-3411d6d5fa9a" providerId="ADAL" clId="{363335B2-8848-448D-A5EE-1D8EE841AF7E}" dt="2022-05-19T20:46:15.485" v="69" actId="14100"/>
          <ac:picMkLst>
            <pc:docMk/>
            <pc:sldMk cId="780806680" sldId="318"/>
            <ac:picMk id="4" creationId="{DDB2729B-6DB6-1EF2-FB49-9CF4C1030164}"/>
          </ac:picMkLst>
        </pc:picChg>
        <pc:picChg chg="del">
          <ac:chgData name="Lucas Brum" userId="462a4ffe-a768-48ee-b01e-3411d6d5fa9a" providerId="ADAL" clId="{363335B2-8848-448D-A5EE-1D8EE841AF7E}" dt="2022-05-19T20:45:31.793" v="56" actId="478"/>
          <ac:picMkLst>
            <pc:docMk/>
            <pc:sldMk cId="780806680" sldId="318"/>
            <ac:picMk id="6" creationId="{3434CF95-C76A-8AE5-DDB3-76F916E71F7A}"/>
          </ac:picMkLst>
        </pc:picChg>
        <pc:picChg chg="add mod">
          <ac:chgData name="Lucas Brum" userId="462a4ffe-a768-48ee-b01e-3411d6d5fa9a" providerId="ADAL" clId="{363335B2-8848-448D-A5EE-1D8EE841AF7E}" dt="2022-05-19T20:46:20.033" v="70" actId="1076"/>
          <ac:picMkLst>
            <pc:docMk/>
            <pc:sldMk cId="780806680" sldId="318"/>
            <ac:picMk id="7" creationId="{30BBF9B3-172C-708C-6B3A-1A77362F15D0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A53DEA-CDA3-4ECF-B0A0-171F56A2753B}" type="datetimeFigureOut">
              <a:rPr lang="pt-BR" smtClean="0"/>
              <a:t>20/05/2022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A53B27-BBD6-4E24-B93C-BEBBD0CC20CF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150687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838200" y="1122363"/>
            <a:ext cx="831723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838200" y="3602038"/>
            <a:ext cx="831723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00FEFC-2BA7-4FB4-98E4-310FCBE025E5}" type="datetimeFigureOut">
              <a:rPr lang="pt-BR" smtClean="0"/>
              <a:t>20/05/2022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933718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905000" y="1122363"/>
            <a:ext cx="8382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905000" y="3602038"/>
            <a:ext cx="8382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</p:spTree>
    <p:extLst>
      <p:ext uri="{BB962C8B-B14F-4D97-AF65-F5344CB8AC3E}">
        <p14:creationId xmlns:p14="http://schemas.microsoft.com/office/powerpoint/2010/main" val="521799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34816542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942086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942086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13532110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55676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5634990" y="1825625"/>
            <a:ext cx="462915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36891897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9435782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464661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4646612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5680710" y="1681163"/>
            <a:ext cx="459486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5680710" y="2505075"/>
            <a:ext cx="4594860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19525803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11572228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441099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5069522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225611023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5103812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66139454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C56A51B-006B-49A9-A274-18D5D84365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8417885C-5C03-48FA-80AE-B51C68D110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8E1D493F-FF13-4E57-9BDD-E11E91DB47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30E87-E2C1-4C45-9551-507FF1A40BD1}" type="datetimeFigureOut">
              <a:rPr lang="pt-BR" smtClean="0"/>
              <a:t>20/05/2022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74FC3D4C-8D62-49A0-A6A6-37E000D140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E237C793-B5BF-42A3-8C41-785720EDE4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8C2E4-135C-42AF-ADD7-DE904E83B72E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495883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818007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825625"/>
            <a:ext cx="8180070" cy="422084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00FEFC-2BA7-4FB4-98E4-310FCBE025E5}" type="datetimeFigureOut">
              <a:rPr lang="pt-BR" smtClean="0"/>
              <a:t>20/05/2022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5734523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4B3DA32-18A9-4694-9160-33F1AD7D20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42E66C48-608A-4600-88E8-92813EE694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6EE8A975-E8AE-4F37-90E2-6CDD427487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30E87-E2C1-4C45-9551-507FF1A40BD1}" type="datetimeFigureOut">
              <a:rPr lang="pt-BR" smtClean="0"/>
              <a:t>20/05/2022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17D60952-543D-4FA1-8051-FA0C2424E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6BDB2E7D-2EFC-4750-A6FC-9013D8D1D4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8C2E4-135C-42AF-ADD7-DE904E83B72E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268705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8EFEFD9-9555-490F-BC71-10404B21F2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5E84F19D-3658-4431-B23E-BD41CEE959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E856A917-733D-4931-9629-8A2C70D1C9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30E87-E2C1-4C45-9551-507FF1A40BD1}" type="datetimeFigureOut">
              <a:rPr lang="pt-BR" smtClean="0"/>
              <a:t>20/05/2022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B0E873AB-BCD2-443B-B453-2FA9D65269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3F6D6229-A70C-4E78-91CE-EDF368DF0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8C2E4-135C-42AF-ADD7-DE904E83B72E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464697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F5A5AD4-1C23-4ED1-BED5-2FCBD5E4F7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E80D06BB-6F7C-4A62-A352-97BE790C8D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474FE347-ADB0-4C1B-842F-BC4F1AAB27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73B24D34-47EC-48E2-ABB1-B08F5F341B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30E87-E2C1-4C45-9551-507FF1A40BD1}" type="datetimeFigureOut">
              <a:rPr lang="pt-BR" smtClean="0"/>
              <a:t>20/05/2022</a:t>
            </a:fld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0E549012-504A-4F22-A8FF-7261503FFC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3D840501-915B-4DCC-838A-0D225BF0FA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8C2E4-135C-42AF-ADD7-DE904E83B72E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1680366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96EC955-FB18-4441-822D-E79554A060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455D321C-926D-480B-AEDE-1DBE4CC8A3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38E44FCA-72AE-4D6B-820B-4C4AC991AB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xmlns="" id="{2B673AFB-2F50-46B0-9096-81D21E4594F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xmlns="" id="{20B7A2D3-2E71-4DCC-A5F5-6971FC06E34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xmlns="" id="{31EE18FE-4721-4D32-8C73-23ACF6C41F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30E87-E2C1-4C45-9551-507FF1A40BD1}" type="datetimeFigureOut">
              <a:rPr lang="pt-BR" smtClean="0"/>
              <a:t>20/05/2022</a:t>
            </a:fld>
            <a:endParaRPr lang="pt-BR" dirty="0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xmlns="" id="{444DF883-2901-4343-9A91-863F6295D5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xmlns="" id="{D8B01C88-E5EC-4917-B737-323B37164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8C2E4-135C-42AF-ADD7-DE904E83B72E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3122862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2151ABC-650E-4E55-BF92-EAA09CC93B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60B607BA-9ECD-484F-8DC0-D8DD2BA3DA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30E87-E2C1-4C45-9551-507FF1A40BD1}" type="datetimeFigureOut">
              <a:rPr lang="pt-BR" smtClean="0"/>
              <a:t>20/05/2022</a:t>
            </a:fld>
            <a:endParaRPr lang="pt-BR" dirty="0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412E83A8-33A3-4DEC-8815-ED0624768E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xmlns="" id="{B38B0E01-7B77-4C98-97D6-8ED1CE8493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8C2E4-135C-42AF-ADD7-DE904E83B72E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489178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xmlns="" id="{E3879E41-78CE-4721-B08C-144B5A9F64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30E87-E2C1-4C45-9551-507FF1A40BD1}" type="datetimeFigureOut">
              <a:rPr lang="pt-BR" smtClean="0"/>
              <a:t>20/05/2022</a:t>
            </a:fld>
            <a:endParaRPr lang="pt-BR" dirty="0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xmlns="" id="{BB944E2F-37CC-4367-B265-F17D57656F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C420951D-C7C2-40ED-A25A-32CCA92AA5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8C2E4-135C-42AF-ADD7-DE904E83B72E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3192589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FBF7138-27A5-4413-B286-36096A1E05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A4305C86-035C-44E4-83AF-A4B2B9A9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356AEE51-CA48-4127-B194-7A32A5CAC1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2D103193-80FC-4B71-AB79-1B3FDF92F3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30E87-E2C1-4C45-9551-507FF1A40BD1}" type="datetimeFigureOut">
              <a:rPr lang="pt-BR" smtClean="0"/>
              <a:t>20/05/2022</a:t>
            </a:fld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A768A437-0231-43D8-90CF-66212627CC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3E2877A3-4C7E-47AF-A47B-5FB771A360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8C2E4-135C-42AF-ADD7-DE904E83B72E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3198509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414AB0E-CDA6-4E07-9E65-BD7A5FB20F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xmlns="" id="{4B6AA063-E4C0-47F2-AADB-1C1008C0B3C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70C2B503-42EC-49A7-ADA7-9AFD348A64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A8D0E3A8-8FD0-4A06-ADC5-2BF24A7D7C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30E87-E2C1-4C45-9551-507FF1A40BD1}" type="datetimeFigureOut">
              <a:rPr lang="pt-BR" smtClean="0"/>
              <a:t>20/05/2022</a:t>
            </a:fld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E2336DB5-3F0C-45C5-A0B7-9031699E75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27B210E0-EA89-48AA-8648-44CEFF7E43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8C2E4-135C-42AF-ADD7-DE904E83B72E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4894155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99DEA2B-0424-48F3-94D5-ECDCE5D336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5D79510E-AE31-4274-9B6D-B1AE0B614B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DDC694E6-AC4E-47B0-A04F-C25CD70EBD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30E87-E2C1-4C45-9551-507FF1A40BD1}" type="datetimeFigureOut">
              <a:rPr lang="pt-BR" smtClean="0"/>
              <a:t>20/05/2022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43CB2F90-C2D9-43D5-BB15-C600040D23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6582CA8C-E382-4D47-8D13-DDD551022A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8C2E4-135C-42AF-ADD7-DE904E83B72E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8634866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C6D29566-7FF7-44F7-A2B1-AF7302C694F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F4EA5BEE-EC59-491B-BA40-4AC1B0AC96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DA77961F-8670-41F4-8A27-34F25F1B70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30E87-E2C1-4C45-9551-507FF1A40BD1}" type="datetimeFigureOut">
              <a:rPr lang="pt-BR" smtClean="0"/>
              <a:t>20/05/2022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BBF2015C-60F3-45C1-876A-EA9583109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1E2613FF-6278-4F68-BEC0-7A65C8AEFD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8C2E4-135C-42AF-ADD7-DE904E83B72E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458366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8476537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8476537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dirty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00FEFC-2BA7-4FB4-98E4-310FCBE025E5}" type="datetimeFigureOut">
              <a:rPr lang="pt-BR" smtClean="0"/>
              <a:t>20/05/2022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8294613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</p:spTree>
    <p:extLst>
      <p:ext uri="{BB962C8B-B14F-4D97-AF65-F5344CB8AC3E}">
        <p14:creationId xmlns:p14="http://schemas.microsoft.com/office/powerpoint/2010/main" val="166493275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282276409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999236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999236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406649365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57962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5692140" y="1825625"/>
            <a:ext cx="45720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42169399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55600"/>
            <a:ext cx="94488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471519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4715192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5829300" y="1681163"/>
            <a:ext cx="472059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5829300" y="2505075"/>
            <a:ext cx="4720590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202937366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315838761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226347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5126672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44792485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5183822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27084689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818007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3980380" cy="42322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982966" y="1825625"/>
            <a:ext cx="4035304" cy="42322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00FEFC-2BA7-4FB4-98E4-310FCBE025E5}" type="datetimeFigureOut">
              <a:rPr lang="pt-BR" smtClean="0"/>
              <a:t>20/05/2022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289168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8179649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396851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3968518" cy="354139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5034338" y="1681163"/>
            <a:ext cx="404801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5034338" y="2505075"/>
            <a:ext cx="4048018" cy="354139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00FEFC-2BA7-4FB4-98E4-310FCBE025E5}" type="datetimeFigureOut">
              <a:rPr lang="pt-BR" smtClean="0"/>
              <a:t>20/05/2022</a:t>
            </a:fld>
            <a:endParaRPr lang="pt-BR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519404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818007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00FEFC-2BA7-4FB4-98E4-310FCBE025E5}" type="datetimeFigureOut">
              <a:rPr lang="pt-BR" smtClean="0"/>
              <a:t>20/05/2022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62473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00FEFC-2BA7-4FB4-98E4-310FCBE025E5}" type="datetimeFigureOut">
              <a:rPr lang="pt-BR" smtClean="0"/>
              <a:t>20/05/2022</a:t>
            </a:fld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960032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054885" y="457200"/>
            <a:ext cx="4078841" cy="5612129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399"/>
            <a:ext cx="3932237" cy="39584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00FEFC-2BA7-4FB4-98E4-310FCBE025E5}" type="datetimeFigureOut">
              <a:rPr lang="pt-BR" smtClean="0"/>
              <a:t>20/05/2022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175756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793856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828854" y="457200"/>
            <a:ext cx="4263775" cy="562355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9" y="2057399"/>
            <a:ext cx="3793856" cy="396655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00FEFC-2BA7-4FB4-98E4-310FCBE025E5}" type="datetimeFigureOut">
              <a:rPr lang="pt-BR" smtClean="0"/>
              <a:t>20/05/2022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32351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14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34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571350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003B7E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kern="1200">
          <a:solidFill>
            <a:srgbClr val="409929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25771E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0054B0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33A82A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BF9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942594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dirty="0"/>
              <a:t>Um título de Slide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942594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75855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003B7E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409929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25771E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0054B0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33A82A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BF9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xmlns="" id="{6826E1F0-A1D5-4A2C-B49A-9FDE96B8FD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6EE83358-C269-4474-A37C-1BD16BDF79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73ED86D8-2D88-4208-989E-1B028D2945A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330E87-E2C1-4C45-9551-507FF1A40BD1}" type="datetimeFigureOut">
              <a:rPr lang="pt-BR" smtClean="0"/>
              <a:t>20/05/2022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CC2809C8-0C7D-411A-98F3-007F5EDD28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D4BC7176-B82D-40DE-8B92-2FDB719ADF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08C2E4-135C-42AF-ADD7-DE904E83B72E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513586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942594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dirty="0"/>
              <a:t>Um título de Slide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942594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126960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003B7E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409929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kern="1200">
          <a:solidFill>
            <a:srgbClr val="409929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0054B0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33A82A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BF9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4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4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4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4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4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5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5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5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5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56.png"/><Relationship Id="rId4" Type="http://schemas.openxmlformats.org/officeDocument/2006/relationships/image" Target="../media/image4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7858902" y="696280"/>
            <a:ext cx="3275046" cy="2387600"/>
          </a:xfrm>
          <a:effectLst>
            <a:outerShdw blurRad="50800" dir="5400000" algn="ctr" rotWithShape="0">
              <a:srgbClr val="000000">
                <a:alpha val="64000"/>
              </a:srgbClr>
            </a:outerShdw>
          </a:effectLst>
        </p:spPr>
        <p:txBody>
          <a:bodyPr/>
          <a:lstStyle/>
          <a:p>
            <a:r>
              <a:rPr lang="pt-BR" sz="4400" dirty="0">
                <a:solidFill>
                  <a:schemeClr val="bg1"/>
                </a:solidFill>
                <a:latin typeface="+mn-lt"/>
              </a:rPr>
              <a:t>UMA NOVA BR-163</a:t>
            </a:r>
          </a:p>
        </p:txBody>
      </p:sp>
      <p:pic>
        <p:nvPicPr>
          <p:cNvPr id="5" name="Imagem 4" descr="Logotipo, nome da empresa&#10;&#10;Descrição gerada automaticamente">
            <a:extLst>
              <a:ext uri="{FF2B5EF4-FFF2-40B4-BE49-F238E27FC236}">
                <a16:creationId xmlns:a16="http://schemas.microsoft.com/office/drawing/2014/main" xmlns="" id="{9F0DD81D-4682-4B62-BC49-AC43EFEB95F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41433" y="3671484"/>
            <a:ext cx="2709984" cy="1287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17062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>
            <a:extLst>
              <a:ext uri="{FF2B5EF4-FFF2-40B4-BE49-F238E27FC236}">
                <a16:creationId xmlns:a16="http://schemas.microsoft.com/office/drawing/2014/main" xmlns="" id="{7BB97C3F-5660-083B-8F97-5A5C65EFD70E}"/>
              </a:ext>
            </a:extLst>
          </p:cNvPr>
          <p:cNvSpPr txBox="1">
            <a:spLocks/>
          </p:cNvSpPr>
          <p:nvPr/>
        </p:nvSpPr>
        <p:spPr>
          <a:xfrm>
            <a:off x="387263" y="256652"/>
            <a:ext cx="9144000" cy="9671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500" b="1" i="0" u="none" strike="noStrike" baseline="0" dirty="0">
                <a:solidFill>
                  <a:srgbClr val="003B7E"/>
                </a:solidFill>
                <a:latin typeface="+mn-lt"/>
              </a:rPr>
              <a:t>MELHORIAS JÁ INICIADAS</a:t>
            </a:r>
            <a:endParaRPr lang="pt-BR" sz="1800" dirty="0">
              <a:solidFill>
                <a:srgbClr val="003B7E"/>
              </a:solidFill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xmlns="" id="{FFAC43E0-05BD-B4AE-AD44-938FFC1AB3B0}"/>
              </a:ext>
            </a:extLst>
          </p:cNvPr>
          <p:cNvSpPr txBox="1"/>
          <p:nvPr/>
        </p:nvSpPr>
        <p:spPr>
          <a:xfrm>
            <a:off x="1934547" y="5596205"/>
            <a:ext cx="815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i="1" dirty="0"/>
              <a:t>5 equipes de pavimentação já mobilizadas e atuando nos trechos prioritários.</a:t>
            </a:r>
          </a:p>
        </p:txBody>
      </p:sp>
      <p:pic>
        <p:nvPicPr>
          <p:cNvPr id="4" name="Imagem 3" descr="Grupo de pessoas a andarem na estrada&#10;&#10;Descrição gerada automaticamente">
            <a:extLst>
              <a:ext uri="{FF2B5EF4-FFF2-40B4-BE49-F238E27FC236}">
                <a16:creationId xmlns:a16="http://schemas.microsoft.com/office/drawing/2014/main" xmlns="" id="{C550B119-C9BD-6FA5-3251-04F8A2FEB35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59153" y="2044859"/>
            <a:ext cx="5579706" cy="3137378"/>
          </a:xfrm>
          <a:prstGeom prst="rect">
            <a:avLst/>
          </a:prstGeom>
        </p:spPr>
      </p:pic>
      <p:pic>
        <p:nvPicPr>
          <p:cNvPr id="3" name="Imagem 2" descr="Grupo de pessoas com roupa laranja&#10;&#10;Descrição gerada automaticamente com confiança média">
            <a:extLst>
              <a:ext uri="{FF2B5EF4-FFF2-40B4-BE49-F238E27FC236}">
                <a16:creationId xmlns:a16="http://schemas.microsoft.com/office/drawing/2014/main" xmlns="" id="{9331DDCA-8F34-5442-FD0F-57A4B8FBC6B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3979" y="2044859"/>
            <a:ext cx="5579706" cy="3137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2688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>
            <a:extLst>
              <a:ext uri="{FF2B5EF4-FFF2-40B4-BE49-F238E27FC236}">
                <a16:creationId xmlns:a16="http://schemas.microsoft.com/office/drawing/2014/main" xmlns="" id="{7BB97C3F-5660-083B-8F97-5A5C65EFD70E}"/>
              </a:ext>
            </a:extLst>
          </p:cNvPr>
          <p:cNvSpPr txBox="1">
            <a:spLocks/>
          </p:cNvSpPr>
          <p:nvPr/>
        </p:nvSpPr>
        <p:spPr>
          <a:xfrm>
            <a:off x="387263" y="256652"/>
            <a:ext cx="9144000" cy="9671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500" b="1" i="0" u="none" strike="noStrike" baseline="0" dirty="0">
                <a:solidFill>
                  <a:srgbClr val="003B7E"/>
                </a:solidFill>
                <a:latin typeface="+mn-lt"/>
              </a:rPr>
              <a:t>MELHORIAS JÁ INICIADAS</a:t>
            </a:r>
            <a:endParaRPr lang="pt-BR" sz="1800" dirty="0">
              <a:solidFill>
                <a:srgbClr val="003B7E"/>
              </a:solidFill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xmlns="" id="{FFAC43E0-05BD-B4AE-AD44-938FFC1AB3B0}"/>
              </a:ext>
            </a:extLst>
          </p:cNvPr>
          <p:cNvSpPr txBox="1"/>
          <p:nvPr/>
        </p:nvSpPr>
        <p:spPr>
          <a:xfrm>
            <a:off x="1769574" y="5642644"/>
            <a:ext cx="815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i="1" dirty="0"/>
              <a:t>Equipamentos, 7 canteiros e 9 usinas preparadas para fornecer e transportar insumos</a:t>
            </a:r>
          </a:p>
        </p:txBody>
      </p:sp>
      <p:pic>
        <p:nvPicPr>
          <p:cNvPr id="3" name="Imagem 2" descr="Trem na estrada de terra&#10;&#10;Descrição gerada automaticamente">
            <a:extLst>
              <a:ext uri="{FF2B5EF4-FFF2-40B4-BE49-F238E27FC236}">
                <a16:creationId xmlns:a16="http://schemas.microsoft.com/office/drawing/2014/main" xmlns="" id="{F44AB37F-2F04-1BC4-5AD2-0CECD3753D8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4149" y="2027646"/>
            <a:ext cx="5572125" cy="3133115"/>
          </a:xfrm>
          <a:prstGeom prst="rect">
            <a:avLst/>
          </a:prstGeom>
        </p:spPr>
      </p:pic>
      <p:pic>
        <p:nvPicPr>
          <p:cNvPr id="4" name="Imagem 3" descr="Caminhão na terra&#10;&#10;Descrição gerada automaticamente com confiança baixa">
            <a:extLst>
              <a:ext uri="{FF2B5EF4-FFF2-40B4-BE49-F238E27FC236}">
                <a16:creationId xmlns:a16="http://schemas.microsoft.com/office/drawing/2014/main" xmlns="" id="{DCD56DF2-77CF-C5E0-7E37-1E1C128573D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2027646"/>
            <a:ext cx="5572125" cy="3133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2859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>
            <a:extLst>
              <a:ext uri="{FF2B5EF4-FFF2-40B4-BE49-F238E27FC236}">
                <a16:creationId xmlns:a16="http://schemas.microsoft.com/office/drawing/2014/main" xmlns="" id="{7BB97C3F-5660-083B-8F97-5A5C65EFD70E}"/>
              </a:ext>
            </a:extLst>
          </p:cNvPr>
          <p:cNvSpPr txBox="1">
            <a:spLocks/>
          </p:cNvSpPr>
          <p:nvPr/>
        </p:nvSpPr>
        <p:spPr>
          <a:xfrm>
            <a:off x="387263" y="256652"/>
            <a:ext cx="9144000" cy="9671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500" b="1" i="0" u="none" strike="noStrike" baseline="0" dirty="0">
                <a:solidFill>
                  <a:srgbClr val="003B7E"/>
                </a:solidFill>
                <a:latin typeface="+mn-lt"/>
              </a:rPr>
              <a:t>MELHORIAS JÁ INICIADAS</a:t>
            </a:r>
            <a:endParaRPr lang="pt-BR" sz="1800" dirty="0">
              <a:solidFill>
                <a:srgbClr val="003B7E"/>
              </a:solidFill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xmlns="" id="{FFAC43E0-05BD-B4AE-AD44-938FFC1AB3B0}"/>
              </a:ext>
            </a:extLst>
          </p:cNvPr>
          <p:cNvSpPr txBox="1"/>
          <p:nvPr/>
        </p:nvSpPr>
        <p:spPr>
          <a:xfrm>
            <a:off x="1769574" y="5642644"/>
            <a:ext cx="815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i="1" dirty="0"/>
              <a:t>Equipamentos, 7 canteiros e 9 usinas preparadas para fornecer e transportar insumos</a:t>
            </a:r>
          </a:p>
        </p:txBody>
      </p:sp>
      <p:pic>
        <p:nvPicPr>
          <p:cNvPr id="5" name="Imagem 4" descr="Cidade vista de cima&#10;&#10;Descrição gerada automaticamente com confiança média">
            <a:extLst>
              <a:ext uri="{FF2B5EF4-FFF2-40B4-BE49-F238E27FC236}">
                <a16:creationId xmlns:a16="http://schemas.microsoft.com/office/drawing/2014/main" xmlns="" id="{65ED4C37-4DBF-4798-3615-5440B21E74D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1217" y="1397333"/>
            <a:ext cx="5212321" cy="3909241"/>
          </a:xfrm>
          <a:prstGeom prst="rect">
            <a:avLst/>
          </a:prstGeom>
        </p:spPr>
      </p:pic>
      <p:pic>
        <p:nvPicPr>
          <p:cNvPr id="7" name="Imagem 6" descr="Caminhão parado na rua&#10;&#10;Descrição gerada automaticamente">
            <a:extLst>
              <a:ext uri="{FF2B5EF4-FFF2-40B4-BE49-F238E27FC236}">
                <a16:creationId xmlns:a16="http://schemas.microsoft.com/office/drawing/2014/main" xmlns="" id="{21529AFF-F8DC-A7AE-546C-86643F6ECA7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09089" y="1397334"/>
            <a:ext cx="5204888" cy="3903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9899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>
            <a:extLst>
              <a:ext uri="{FF2B5EF4-FFF2-40B4-BE49-F238E27FC236}">
                <a16:creationId xmlns:a16="http://schemas.microsoft.com/office/drawing/2014/main" xmlns="" id="{7BB97C3F-5660-083B-8F97-5A5C65EFD70E}"/>
              </a:ext>
            </a:extLst>
          </p:cNvPr>
          <p:cNvSpPr txBox="1">
            <a:spLocks/>
          </p:cNvSpPr>
          <p:nvPr/>
        </p:nvSpPr>
        <p:spPr>
          <a:xfrm>
            <a:off x="387263" y="256652"/>
            <a:ext cx="9144000" cy="9671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500" b="1" i="0" u="none" strike="noStrike" baseline="0" dirty="0">
                <a:solidFill>
                  <a:srgbClr val="003B7E"/>
                </a:solidFill>
                <a:latin typeface="+mn-lt"/>
              </a:rPr>
              <a:t>MELHORIAS JÁ INICIADAS</a:t>
            </a:r>
            <a:endParaRPr lang="pt-BR" sz="1800" dirty="0">
              <a:solidFill>
                <a:srgbClr val="003B7E"/>
              </a:solidFill>
            </a:endParaRPr>
          </a:p>
        </p:txBody>
      </p:sp>
      <p:pic>
        <p:nvPicPr>
          <p:cNvPr id="3" name="Imagem 2" descr="Pessoas andando ao lado de uma estrada&#10;&#10;Descrição gerada automaticamente">
            <a:extLst>
              <a:ext uri="{FF2B5EF4-FFF2-40B4-BE49-F238E27FC236}">
                <a16:creationId xmlns:a16="http://schemas.microsoft.com/office/drawing/2014/main" xmlns="" id="{DDA59359-1963-154E-2854-530D3D68BA0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1400721"/>
            <a:ext cx="5448644" cy="4086483"/>
          </a:xfrm>
          <a:prstGeom prst="rect">
            <a:avLst/>
          </a:prstGeom>
        </p:spPr>
      </p:pic>
      <p:pic>
        <p:nvPicPr>
          <p:cNvPr id="6" name="Imagem 5" descr="Caminhão em estrada&#10;&#10;Descrição gerada automaticamente">
            <a:extLst>
              <a:ext uri="{FF2B5EF4-FFF2-40B4-BE49-F238E27FC236}">
                <a16:creationId xmlns:a16="http://schemas.microsoft.com/office/drawing/2014/main" xmlns="" id="{3434CF95-C76A-8AE5-DDB3-76F916E71F7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9642" y="1379211"/>
            <a:ext cx="5448644" cy="4086483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xmlns="" id="{815B7572-B5BB-C7F8-77E3-07B17B97E6F2}"/>
              </a:ext>
            </a:extLst>
          </p:cNvPr>
          <p:cNvSpPr txBox="1"/>
          <p:nvPr/>
        </p:nvSpPr>
        <p:spPr>
          <a:xfrm>
            <a:off x="2382417" y="5900062"/>
            <a:ext cx="72374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i="1" dirty="0"/>
              <a:t>Realização de melhorias imediatamente após autorização para obras</a:t>
            </a:r>
          </a:p>
        </p:txBody>
      </p:sp>
    </p:spTree>
    <p:extLst>
      <p:ext uri="{BB962C8B-B14F-4D97-AF65-F5344CB8AC3E}">
        <p14:creationId xmlns:p14="http://schemas.microsoft.com/office/powerpoint/2010/main" val="15362859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>
            <a:extLst>
              <a:ext uri="{FF2B5EF4-FFF2-40B4-BE49-F238E27FC236}">
                <a16:creationId xmlns:a16="http://schemas.microsoft.com/office/drawing/2014/main" xmlns="" id="{7BB97C3F-5660-083B-8F97-5A5C65EFD70E}"/>
              </a:ext>
            </a:extLst>
          </p:cNvPr>
          <p:cNvSpPr txBox="1">
            <a:spLocks/>
          </p:cNvSpPr>
          <p:nvPr/>
        </p:nvSpPr>
        <p:spPr>
          <a:xfrm>
            <a:off x="387263" y="256652"/>
            <a:ext cx="9144000" cy="9671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500" b="1" i="0" u="none" strike="noStrike" baseline="0" dirty="0">
                <a:solidFill>
                  <a:srgbClr val="003B7E"/>
                </a:solidFill>
                <a:latin typeface="+mn-lt"/>
              </a:rPr>
              <a:t>MELHORIAS JÁ INICIADAS</a:t>
            </a:r>
            <a:endParaRPr lang="pt-BR" sz="1800" dirty="0">
              <a:solidFill>
                <a:srgbClr val="003B7E"/>
              </a:solidFill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xmlns="" id="{815B7572-B5BB-C7F8-77E3-07B17B97E6F2}"/>
              </a:ext>
            </a:extLst>
          </p:cNvPr>
          <p:cNvSpPr txBox="1"/>
          <p:nvPr/>
        </p:nvSpPr>
        <p:spPr>
          <a:xfrm>
            <a:off x="2382417" y="5900062"/>
            <a:ext cx="72374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i="1" dirty="0"/>
              <a:t>Realização de melhorias imediatamente após autorização para obras</a:t>
            </a:r>
          </a:p>
        </p:txBody>
      </p:sp>
      <p:pic>
        <p:nvPicPr>
          <p:cNvPr id="4" name="Imagem 3" descr="Pessoas andando ao lado de uma estrada&#10;&#10;Descrição gerada automaticamente">
            <a:extLst>
              <a:ext uri="{FF2B5EF4-FFF2-40B4-BE49-F238E27FC236}">
                <a16:creationId xmlns:a16="http://schemas.microsoft.com/office/drawing/2014/main" xmlns="" id="{DDB2729B-6DB6-1EF2-FB49-9CF4C103016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7263" y="1471538"/>
            <a:ext cx="5554115" cy="4165587"/>
          </a:xfrm>
          <a:prstGeom prst="rect">
            <a:avLst/>
          </a:prstGeom>
        </p:spPr>
      </p:pic>
      <p:pic>
        <p:nvPicPr>
          <p:cNvPr id="7" name="Imagem 6" descr="Pessoas andando de skate na rua&#10;&#10;Descrição gerada automaticamente">
            <a:extLst>
              <a:ext uri="{FF2B5EF4-FFF2-40B4-BE49-F238E27FC236}">
                <a16:creationId xmlns:a16="http://schemas.microsoft.com/office/drawing/2014/main" xmlns="" id="{30BBF9B3-172C-708C-6B3A-1A77362F15D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50622" y="1471538"/>
            <a:ext cx="5554115" cy="4165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8066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>
            <a:extLst>
              <a:ext uri="{FF2B5EF4-FFF2-40B4-BE49-F238E27FC236}">
                <a16:creationId xmlns:a16="http://schemas.microsoft.com/office/drawing/2014/main" xmlns="" id="{7BB97C3F-5660-083B-8F97-5A5C65EFD70E}"/>
              </a:ext>
            </a:extLst>
          </p:cNvPr>
          <p:cNvSpPr txBox="1">
            <a:spLocks/>
          </p:cNvSpPr>
          <p:nvPr/>
        </p:nvSpPr>
        <p:spPr>
          <a:xfrm>
            <a:off x="387263" y="256652"/>
            <a:ext cx="9144000" cy="9671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500" b="1" i="0" u="none" strike="noStrike" baseline="0" dirty="0">
                <a:solidFill>
                  <a:srgbClr val="003B7E"/>
                </a:solidFill>
                <a:latin typeface="+mn-lt"/>
              </a:rPr>
              <a:t>MELHORIAS JÁ INICIADAS</a:t>
            </a:r>
            <a:endParaRPr lang="pt-BR" sz="1800" dirty="0">
              <a:solidFill>
                <a:srgbClr val="003B7E"/>
              </a:solidFill>
            </a:endParaRP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xmlns="" id="{FA060529-2EA6-3505-7FCC-48FC8F947201}"/>
              </a:ext>
            </a:extLst>
          </p:cNvPr>
          <p:cNvSpPr txBox="1"/>
          <p:nvPr/>
        </p:nvSpPr>
        <p:spPr>
          <a:xfrm>
            <a:off x="1893337" y="5943067"/>
            <a:ext cx="815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i="1" dirty="0"/>
              <a:t>Conservação: limpeza das margens da pista</a:t>
            </a:r>
          </a:p>
        </p:txBody>
      </p:sp>
      <p:pic>
        <p:nvPicPr>
          <p:cNvPr id="3" name="Imagem 2" descr="Caminhão em estrada de terra&#10;&#10;Descrição gerada automaticamente">
            <a:extLst>
              <a:ext uri="{FF2B5EF4-FFF2-40B4-BE49-F238E27FC236}">
                <a16:creationId xmlns:a16="http://schemas.microsoft.com/office/drawing/2014/main" xmlns="" id="{26EE8971-2C0B-DE0D-D8BF-8C55950D6D1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0100" y="2065850"/>
            <a:ext cx="4783950" cy="3587963"/>
          </a:xfrm>
          <a:prstGeom prst="rect">
            <a:avLst/>
          </a:prstGeom>
        </p:spPr>
      </p:pic>
      <p:pic>
        <p:nvPicPr>
          <p:cNvPr id="5" name="Imagem 4" descr="Estrada de terra&#10;&#10;Descrição gerada automaticamente">
            <a:extLst>
              <a:ext uri="{FF2B5EF4-FFF2-40B4-BE49-F238E27FC236}">
                <a16:creationId xmlns:a16="http://schemas.microsoft.com/office/drawing/2014/main" xmlns="" id="{2C87BC3F-5776-E25F-D96F-EBC1D031DAD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98053" y="2065850"/>
            <a:ext cx="4783950" cy="3587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4966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>
            <a:extLst>
              <a:ext uri="{FF2B5EF4-FFF2-40B4-BE49-F238E27FC236}">
                <a16:creationId xmlns:a16="http://schemas.microsoft.com/office/drawing/2014/main" xmlns="" id="{7BB97C3F-5660-083B-8F97-5A5C65EFD70E}"/>
              </a:ext>
            </a:extLst>
          </p:cNvPr>
          <p:cNvSpPr txBox="1">
            <a:spLocks/>
          </p:cNvSpPr>
          <p:nvPr/>
        </p:nvSpPr>
        <p:spPr>
          <a:xfrm>
            <a:off x="387263" y="256652"/>
            <a:ext cx="9144000" cy="9671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500" b="1" i="0" u="none" strike="noStrike" baseline="0" dirty="0">
                <a:solidFill>
                  <a:srgbClr val="003B7E"/>
                </a:solidFill>
                <a:latin typeface="+mn-lt"/>
              </a:rPr>
              <a:t>MELHORIAS JÁ INICIADAS</a:t>
            </a:r>
            <a:endParaRPr lang="pt-BR" sz="1800" dirty="0">
              <a:solidFill>
                <a:srgbClr val="003B7E"/>
              </a:solidFill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xmlns="" id="{FFAC43E0-05BD-B4AE-AD44-938FFC1AB3B0}"/>
              </a:ext>
            </a:extLst>
          </p:cNvPr>
          <p:cNvSpPr txBox="1"/>
          <p:nvPr/>
        </p:nvSpPr>
        <p:spPr>
          <a:xfrm>
            <a:off x="2759528" y="5770351"/>
            <a:ext cx="66729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i="1" dirty="0"/>
              <a:t>Realização de melhorias imediatamente após autorização para obras</a:t>
            </a:r>
          </a:p>
        </p:txBody>
      </p:sp>
      <p:pic>
        <p:nvPicPr>
          <p:cNvPr id="3" name="Imagem 2" descr="Caminhão em estrada de terra&#10;&#10;Descrição gerada automaticamente">
            <a:extLst>
              <a:ext uri="{FF2B5EF4-FFF2-40B4-BE49-F238E27FC236}">
                <a16:creationId xmlns:a16="http://schemas.microsoft.com/office/drawing/2014/main" xmlns="" id="{FA76E275-28EC-CD18-5A93-A3751D22C0E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310" y="1835010"/>
            <a:ext cx="4831200" cy="3623400"/>
          </a:xfrm>
          <a:prstGeom prst="rect">
            <a:avLst/>
          </a:prstGeom>
        </p:spPr>
      </p:pic>
      <p:pic>
        <p:nvPicPr>
          <p:cNvPr id="6" name="Imagem 5" descr="Caminhão em estrada&#10;&#10;Descrição gerada automaticamente com confiança média">
            <a:extLst>
              <a:ext uri="{FF2B5EF4-FFF2-40B4-BE49-F238E27FC236}">
                <a16:creationId xmlns:a16="http://schemas.microsoft.com/office/drawing/2014/main" xmlns="" id="{68838A01-F4A7-F9EE-9AF5-CCA42C8193C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10325" y="1835010"/>
            <a:ext cx="4831200" cy="362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1732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Estrada com carros&#10;&#10;Descrição gerada automaticamente">
            <a:extLst>
              <a:ext uri="{FF2B5EF4-FFF2-40B4-BE49-F238E27FC236}">
                <a16:creationId xmlns:a16="http://schemas.microsoft.com/office/drawing/2014/main" xmlns="" id="{1F7C7F90-B37C-80DC-7B4B-F9E8DC8637C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1718458"/>
            <a:ext cx="5312494" cy="4008911"/>
          </a:xfrm>
          <a:prstGeom prst="rect">
            <a:avLst/>
          </a:prstGeom>
        </p:spPr>
      </p:pic>
      <p:pic>
        <p:nvPicPr>
          <p:cNvPr id="7" name="Imagem 6" descr="Caminhão em estrada de terra&#10;&#10;Descrição gerada automaticamente com confiança média">
            <a:extLst>
              <a:ext uri="{FF2B5EF4-FFF2-40B4-BE49-F238E27FC236}">
                <a16:creationId xmlns:a16="http://schemas.microsoft.com/office/drawing/2014/main" xmlns="" id="{059A38CA-7CDB-C091-B150-7BFB89EAA90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6535" y="1718457"/>
            <a:ext cx="4832768" cy="4008911"/>
          </a:xfrm>
          <a:prstGeom prst="rect">
            <a:avLst/>
          </a:prstGeom>
        </p:spPr>
      </p:pic>
      <p:sp>
        <p:nvSpPr>
          <p:cNvPr id="8" name="Título 1">
            <a:extLst>
              <a:ext uri="{FF2B5EF4-FFF2-40B4-BE49-F238E27FC236}">
                <a16:creationId xmlns:a16="http://schemas.microsoft.com/office/drawing/2014/main" xmlns="" id="{7BB97C3F-5660-083B-8F97-5A5C65EFD70E}"/>
              </a:ext>
            </a:extLst>
          </p:cNvPr>
          <p:cNvSpPr txBox="1">
            <a:spLocks/>
          </p:cNvSpPr>
          <p:nvPr/>
        </p:nvSpPr>
        <p:spPr>
          <a:xfrm>
            <a:off x="387263" y="256652"/>
            <a:ext cx="9144000" cy="9671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500" b="1" i="0" u="none" strike="noStrike" baseline="0" dirty="0">
                <a:solidFill>
                  <a:srgbClr val="003B7E"/>
                </a:solidFill>
                <a:latin typeface="+mn-lt"/>
              </a:rPr>
              <a:t>MELHORIAS JÁ INICIADAS</a:t>
            </a:r>
            <a:endParaRPr lang="pt-BR" sz="1800" dirty="0">
              <a:solidFill>
                <a:srgbClr val="003B7E"/>
              </a:solidFill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xmlns="" id="{FFAC43E0-05BD-B4AE-AD44-938FFC1AB3B0}"/>
              </a:ext>
            </a:extLst>
          </p:cNvPr>
          <p:cNvSpPr txBox="1"/>
          <p:nvPr/>
        </p:nvSpPr>
        <p:spPr>
          <a:xfrm>
            <a:off x="2382417" y="5900062"/>
            <a:ext cx="72374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i="1" dirty="0"/>
              <a:t>Realização de melhorias imediatamente após autorização para obras</a:t>
            </a:r>
          </a:p>
        </p:txBody>
      </p:sp>
    </p:spTree>
    <p:extLst>
      <p:ext uri="{BB962C8B-B14F-4D97-AF65-F5344CB8AC3E}">
        <p14:creationId xmlns:p14="http://schemas.microsoft.com/office/powerpoint/2010/main" val="31425023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>
            <a:extLst>
              <a:ext uri="{FF2B5EF4-FFF2-40B4-BE49-F238E27FC236}">
                <a16:creationId xmlns:a16="http://schemas.microsoft.com/office/drawing/2014/main" xmlns="" id="{7BB97C3F-5660-083B-8F97-5A5C65EFD70E}"/>
              </a:ext>
            </a:extLst>
          </p:cNvPr>
          <p:cNvSpPr txBox="1">
            <a:spLocks/>
          </p:cNvSpPr>
          <p:nvPr/>
        </p:nvSpPr>
        <p:spPr>
          <a:xfrm>
            <a:off x="387263" y="256652"/>
            <a:ext cx="9144000" cy="9671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500" b="1" i="0" u="none" strike="noStrike" baseline="0" dirty="0">
                <a:solidFill>
                  <a:srgbClr val="003B7E"/>
                </a:solidFill>
                <a:latin typeface="+mn-lt"/>
              </a:rPr>
              <a:t>MELHORIAS JÁ INICIADAS</a:t>
            </a:r>
            <a:endParaRPr lang="pt-BR" sz="1800" dirty="0">
              <a:solidFill>
                <a:srgbClr val="003B7E"/>
              </a:solidFill>
            </a:endParaRP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xmlns="" id="{FA060529-2EA6-3505-7FCC-48FC8F947201}"/>
              </a:ext>
            </a:extLst>
          </p:cNvPr>
          <p:cNvSpPr txBox="1"/>
          <p:nvPr/>
        </p:nvSpPr>
        <p:spPr>
          <a:xfrm>
            <a:off x="1893337" y="5943067"/>
            <a:ext cx="815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i="1" dirty="0"/>
              <a:t>Conservação: limpeza das margens da pista</a:t>
            </a:r>
          </a:p>
        </p:txBody>
      </p:sp>
      <p:pic>
        <p:nvPicPr>
          <p:cNvPr id="3" name="Imagem 2" descr="Caminhão em estrada de terra&#10;&#10;Descrição gerada automaticamente">
            <a:extLst>
              <a:ext uri="{FF2B5EF4-FFF2-40B4-BE49-F238E27FC236}">
                <a16:creationId xmlns:a16="http://schemas.microsoft.com/office/drawing/2014/main" xmlns="" id="{26EE8971-2C0B-DE0D-D8BF-8C55950D6D1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0100" y="2065850"/>
            <a:ext cx="4783950" cy="3587963"/>
          </a:xfrm>
          <a:prstGeom prst="rect">
            <a:avLst/>
          </a:prstGeom>
        </p:spPr>
      </p:pic>
      <p:pic>
        <p:nvPicPr>
          <p:cNvPr id="5" name="Imagem 4" descr="Estrada de terra&#10;&#10;Descrição gerada automaticamente">
            <a:extLst>
              <a:ext uri="{FF2B5EF4-FFF2-40B4-BE49-F238E27FC236}">
                <a16:creationId xmlns:a16="http://schemas.microsoft.com/office/drawing/2014/main" xmlns="" id="{2C87BC3F-5776-E25F-D96F-EBC1D031DAD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98053" y="2065850"/>
            <a:ext cx="4783950" cy="3587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2502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>
            <a:extLst>
              <a:ext uri="{FF2B5EF4-FFF2-40B4-BE49-F238E27FC236}">
                <a16:creationId xmlns:a16="http://schemas.microsoft.com/office/drawing/2014/main" xmlns="" id="{7BB97C3F-5660-083B-8F97-5A5C65EFD70E}"/>
              </a:ext>
            </a:extLst>
          </p:cNvPr>
          <p:cNvSpPr txBox="1">
            <a:spLocks/>
          </p:cNvSpPr>
          <p:nvPr/>
        </p:nvSpPr>
        <p:spPr>
          <a:xfrm>
            <a:off x="387263" y="256652"/>
            <a:ext cx="9144000" cy="9671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500" b="1" i="0" u="none" strike="noStrike" baseline="0" dirty="0">
                <a:solidFill>
                  <a:srgbClr val="003B7E"/>
                </a:solidFill>
                <a:latin typeface="+mn-lt"/>
              </a:rPr>
              <a:t>MELHORIAS JÁ INICIADAS</a:t>
            </a:r>
            <a:endParaRPr lang="pt-BR" sz="1800" dirty="0">
              <a:solidFill>
                <a:srgbClr val="003B7E"/>
              </a:solidFill>
            </a:endParaRPr>
          </a:p>
        </p:txBody>
      </p:sp>
      <p:pic>
        <p:nvPicPr>
          <p:cNvPr id="10" name="Trabalhos Via Brasil BR-163 em Guarantã do Norte (MT) (1)">
            <a:hlinkClick r:id="" action="ppaction://media"/>
            <a:extLst>
              <a:ext uri="{FF2B5EF4-FFF2-40B4-BE49-F238E27FC236}">
                <a16:creationId xmlns:a16="http://schemas.microsoft.com/office/drawing/2014/main" xmlns="" id="{D8FE08EB-0B41-D383-5F9F-4337801D64E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574471" y="1802415"/>
            <a:ext cx="6662835" cy="3747845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xmlns="" id="{FA060529-2EA6-3505-7FCC-48FC8F947201}"/>
              </a:ext>
            </a:extLst>
          </p:cNvPr>
          <p:cNvSpPr txBox="1"/>
          <p:nvPr/>
        </p:nvSpPr>
        <p:spPr>
          <a:xfrm>
            <a:off x="2789075" y="5938302"/>
            <a:ext cx="61683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i="1" dirty="0"/>
              <a:t>Realização de melhorias imediatamente após autorização para obras</a:t>
            </a:r>
          </a:p>
        </p:txBody>
      </p:sp>
    </p:spTree>
    <p:extLst>
      <p:ext uri="{BB962C8B-B14F-4D97-AF65-F5344CB8AC3E}">
        <p14:creationId xmlns:p14="http://schemas.microsoft.com/office/powerpoint/2010/main" val="3672908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49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C0A95F8-4E38-46E4-9AB7-4CCF2A6E25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681" y="110099"/>
            <a:ext cx="10515600" cy="1325563"/>
          </a:xfrm>
        </p:spPr>
        <p:txBody>
          <a:bodyPr/>
          <a:lstStyle/>
          <a:p>
            <a:r>
              <a:rPr lang="pt-BR" b="1" dirty="0">
                <a:solidFill>
                  <a:srgbClr val="003B7E"/>
                </a:solidFill>
                <a:latin typeface="+mn-lt"/>
              </a:rPr>
              <a:t>RESUMO DO PROJETO</a:t>
            </a:r>
          </a:p>
        </p:txBody>
      </p:sp>
      <p:graphicFrame>
        <p:nvGraphicFramePr>
          <p:cNvPr id="6" name="Tabela 6">
            <a:extLst>
              <a:ext uri="{FF2B5EF4-FFF2-40B4-BE49-F238E27FC236}">
                <a16:creationId xmlns:a16="http://schemas.microsoft.com/office/drawing/2014/main" xmlns="" id="{1492002D-DA6A-4A2B-8005-42915CC2DA7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24191523"/>
              </p:ext>
            </p:extLst>
          </p:nvPr>
        </p:nvGraphicFramePr>
        <p:xfrm>
          <a:off x="758489" y="1875027"/>
          <a:ext cx="5505251" cy="4439096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1814509">
                  <a:extLst>
                    <a:ext uri="{9D8B030D-6E8A-4147-A177-3AD203B41FA5}">
                      <a16:colId xmlns:a16="http://schemas.microsoft.com/office/drawing/2014/main" xmlns="" val="643042472"/>
                    </a:ext>
                  </a:extLst>
                </a:gridCol>
                <a:gridCol w="3690742">
                  <a:extLst>
                    <a:ext uri="{9D8B030D-6E8A-4147-A177-3AD203B41FA5}">
                      <a16:colId xmlns:a16="http://schemas.microsoft.com/office/drawing/2014/main" xmlns="" val="169825242"/>
                    </a:ext>
                  </a:extLst>
                </a:gridCol>
              </a:tblGrid>
              <a:tr h="351957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t-BR" sz="1200" b="1" kern="1200">
                          <a:ln>
                            <a:noFill/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Data do leilão</a:t>
                      </a:r>
                      <a:endParaRPr lang="pt-BR" sz="1200" b="1" kern="1200" dirty="0">
                        <a:ln>
                          <a:noFill/>
                        </a:ln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1327" marR="81327" marT="40663" marB="40663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t-BR" sz="1200" b="0" kern="120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Julho de 2021</a:t>
                      </a:r>
                    </a:p>
                  </a:txBody>
                  <a:tcPr marL="81327" marR="81327" marT="40663" marB="40663" anchor="ctr"/>
                </a:tc>
                <a:extLst>
                  <a:ext uri="{0D108BD9-81ED-4DB2-BD59-A6C34878D82A}">
                    <a16:rowId xmlns:a16="http://schemas.microsoft.com/office/drawing/2014/main" xmlns="" val="496229703"/>
                  </a:ext>
                </a:extLst>
              </a:tr>
              <a:tr h="351957">
                <a:tc>
                  <a:txBody>
                    <a:bodyPr/>
                    <a:lstStyle/>
                    <a:p>
                      <a:r>
                        <a:rPr lang="pt-BR" sz="1200" b="1" dirty="0">
                          <a:ln>
                            <a:noFill/>
                          </a:ln>
                        </a:rPr>
                        <a:t>Assinatura do contrato</a:t>
                      </a:r>
                    </a:p>
                  </a:txBody>
                  <a:tcPr marL="81327" marR="81327" marT="40663" marB="40663" anchor="ctr"/>
                </a:tc>
                <a:tc>
                  <a:txBody>
                    <a:bodyPr/>
                    <a:lstStyle/>
                    <a:p>
                      <a:r>
                        <a:rPr lang="pt-BR" sz="1100" dirty="0">
                          <a:ln>
                            <a:noFill/>
                          </a:ln>
                        </a:rPr>
                        <a:t>1/4/22</a:t>
                      </a:r>
                    </a:p>
                  </a:txBody>
                  <a:tcPr marL="81327" marR="81327" marT="40663" marB="40663" anchor="ctr"/>
                </a:tc>
                <a:extLst>
                  <a:ext uri="{0D108BD9-81ED-4DB2-BD59-A6C34878D82A}">
                    <a16:rowId xmlns:a16="http://schemas.microsoft.com/office/drawing/2014/main" xmlns="" val="2432417877"/>
                  </a:ext>
                </a:extLst>
              </a:tr>
              <a:tr h="351957">
                <a:tc>
                  <a:txBody>
                    <a:bodyPr/>
                    <a:lstStyle/>
                    <a:p>
                      <a:r>
                        <a:rPr lang="pt-BR" sz="1200" b="1" dirty="0">
                          <a:ln>
                            <a:noFill/>
                          </a:ln>
                        </a:rPr>
                        <a:t>Trabalhos iniciais</a:t>
                      </a:r>
                    </a:p>
                  </a:txBody>
                  <a:tcPr marL="81327" marR="81327" marT="40663" marB="40663" anchor="ctr"/>
                </a:tc>
                <a:tc>
                  <a:txBody>
                    <a:bodyPr/>
                    <a:lstStyle/>
                    <a:p>
                      <a:r>
                        <a:rPr lang="pt-BR" sz="1100" dirty="0">
                          <a:ln>
                            <a:noFill/>
                          </a:ln>
                        </a:rPr>
                        <a:t>Início em 4/5/22</a:t>
                      </a:r>
                    </a:p>
                  </a:txBody>
                  <a:tcPr marL="81327" marR="81327" marT="40663" marB="40663" anchor="ctr"/>
                </a:tc>
                <a:extLst>
                  <a:ext uri="{0D108BD9-81ED-4DB2-BD59-A6C34878D82A}">
                    <a16:rowId xmlns:a16="http://schemas.microsoft.com/office/drawing/2014/main" xmlns="" val="1161012840"/>
                  </a:ext>
                </a:extLst>
              </a:tr>
              <a:tr h="351957">
                <a:tc>
                  <a:txBody>
                    <a:bodyPr/>
                    <a:lstStyle/>
                    <a:p>
                      <a:r>
                        <a:rPr lang="pt-BR" sz="1200" b="1" dirty="0">
                          <a:ln>
                            <a:noFill/>
                          </a:ln>
                        </a:rPr>
                        <a:t>Início da operação</a:t>
                      </a:r>
                    </a:p>
                  </a:txBody>
                  <a:tcPr marL="81327" marR="81327" marT="40663" marB="40663" anchor="ctr"/>
                </a:tc>
                <a:tc>
                  <a:txBody>
                    <a:bodyPr/>
                    <a:lstStyle/>
                    <a:p>
                      <a:r>
                        <a:rPr lang="pt-BR" sz="1100" dirty="0">
                          <a:ln>
                            <a:noFill/>
                          </a:ln>
                        </a:rPr>
                        <a:t>4/11/22</a:t>
                      </a:r>
                    </a:p>
                  </a:txBody>
                  <a:tcPr marL="81327" marR="81327" marT="40663" marB="40663" anchor="ctr"/>
                </a:tc>
                <a:extLst>
                  <a:ext uri="{0D108BD9-81ED-4DB2-BD59-A6C34878D82A}">
                    <a16:rowId xmlns:a16="http://schemas.microsoft.com/office/drawing/2014/main" xmlns="" val="4146982787"/>
                  </a:ext>
                </a:extLst>
              </a:tr>
              <a:tr h="351957">
                <a:tc>
                  <a:txBody>
                    <a:bodyPr/>
                    <a:lstStyle/>
                    <a:p>
                      <a:r>
                        <a:rPr lang="pt-BR" sz="1200" b="1" dirty="0">
                          <a:ln>
                            <a:noFill/>
                          </a:ln>
                        </a:rPr>
                        <a:t>Prazo</a:t>
                      </a:r>
                    </a:p>
                  </a:txBody>
                  <a:tcPr marL="81327" marR="81327" marT="40663" marB="40663" anchor="ctr"/>
                </a:tc>
                <a:tc>
                  <a:txBody>
                    <a:bodyPr/>
                    <a:lstStyle/>
                    <a:p>
                      <a:r>
                        <a:rPr lang="pt-BR" sz="1100" dirty="0">
                          <a:ln>
                            <a:noFill/>
                          </a:ln>
                        </a:rPr>
                        <a:t>10 anos</a:t>
                      </a:r>
                    </a:p>
                  </a:txBody>
                  <a:tcPr marL="81327" marR="81327" marT="40663" marB="40663" anchor="ctr"/>
                </a:tc>
                <a:extLst>
                  <a:ext uri="{0D108BD9-81ED-4DB2-BD59-A6C34878D82A}">
                    <a16:rowId xmlns:a16="http://schemas.microsoft.com/office/drawing/2014/main" xmlns="" val="1407116162"/>
                  </a:ext>
                </a:extLst>
              </a:tr>
              <a:tr h="351957">
                <a:tc>
                  <a:txBody>
                    <a:bodyPr/>
                    <a:lstStyle/>
                    <a:p>
                      <a:r>
                        <a:rPr lang="pt-BR" sz="1200" b="1" dirty="0">
                          <a:ln>
                            <a:noFill/>
                          </a:ln>
                        </a:rPr>
                        <a:t>Investimentos</a:t>
                      </a:r>
                    </a:p>
                  </a:txBody>
                  <a:tcPr marL="81327" marR="81327" marT="40663" marB="40663" anchor="ctr"/>
                </a:tc>
                <a:tc>
                  <a:txBody>
                    <a:bodyPr/>
                    <a:lstStyle/>
                    <a:p>
                      <a:r>
                        <a:rPr lang="pt-BR" sz="1100" dirty="0">
                          <a:ln>
                            <a:noFill/>
                          </a:ln>
                        </a:rPr>
                        <a:t>Mais de 2 bilhões</a:t>
                      </a:r>
                    </a:p>
                  </a:txBody>
                  <a:tcPr marL="81327" marR="81327" marT="40663" marB="40663" anchor="ctr"/>
                </a:tc>
                <a:extLst>
                  <a:ext uri="{0D108BD9-81ED-4DB2-BD59-A6C34878D82A}">
                    <a16:rowId xmlns:a16="http://schemas.microsoft.com/office/drawing/2014/main" xmlns="" val="2918160844"/>
                  </a:ext>
                </a:extLst>
              </a:tr>
              <a:tr h="351957">
                <a:tc>
                  <a:txBody>
                    <a:bodyPr/>
                    <a:lstStyle/>
                    <a:p>
                      <a:r>
                        <a:rPr lang="pt-BR" sz="1200" b="1" dirty="0">
                          <a:ln>
                            <a:noFill/>
                          </a:ln>
                        </a:rPr>
                        <a:t>Empregos</a:t>
                      </a:r>
                    </a:p>
                  </a:txBody>
                  <a:tcPr marL="81327" marR="81327" marT="40663" marB="40663" anchor="ctr"/>
                </a:tc>
                <a:tc>
                  <a:txBody>
                    <a:bodyPr/>
                    <a:lstStyle/>
                    <a:p>
                      <a:r>
                        <a:rPr lang="pt-BR" sz="1100" dirty="0">
                          <a:ln>
                            <a:noFill/>
                          </a:ln>
                        </a:rPr>
                        <a:t>1.830 (diretos) e 799 (indiretos)</a:t>
                      </a:r>
                    </a:p>
                  </a:txBody>
                  <a:tcPr marL="81327" marR="81327" marT="40663" marB="40663" anchor="ctr"/>
                </a:tc>
                <a:extLst>
                  <a:ext uri="{0D108BD9-81ED-4DB2-BD59-A6C34878D82A}">
                    <a16:rowId xmlns:a16="http://schemas.microsoft.com/office/drawing/2014/main" xmlns="" val="2722326717"/>
                  </a:ext>
                </a:extLst>
              </a:tr>
              <a:tr h="351957">
                <a:tc>
                  <a:txBody>
                    <a:bodyPr/>
                    <a:lstStyle/>
                    <a:p>
                      <a:r>
                        <a:rPr lang="pt-BR" sz="1200" b="1" dirty="0">
                          <a:ln>
                            <a:noFill/>
                          </a:ln>
                        </a:rPr>
                        <a:t>Praças de pedágio</a:t>
                      </a:r>
                    </a:p>
                  </a:txBody>
                  <a:tcPr marL="81327" marR="81327" marT="40663" marB="40663" anchor="ctr"/>
                </a:tc>
                <a:tc>
                  <a:txBody>
                    <a:bodyPr/>
                    <a:lstStyle/>
                    <a:p>
                      <a:r>
                        <a:rPr lang="pt-BR" sz="1100" dirty="0">
                          <a:ln>
                            <a:noFill/>
                          </a:ln>
                        </a:rPr>
                        <a:t>Cláudia (MT), Guarantã do Norte (MT) e Trairão (PA)</a:t>
                      </a:r>
                    </a:p>
                  </a:txBody>
                  <a:tcPr marL="81327" marR="81327" marT="40663" marB="40663" anchor="ctr"/>
                </a:tc>
                <a:extLst>
                  <a:ext uri="{0D108BD9-81ED-4DB2-BD59-A6C34878D82A}">
                    <a16:rowId xmlns:a16="http://schemas.microsoft.com/office/drawing/2014/main" xmlns="" val="3299797127"/>
                  </a:ext>
                </a:extLst>
              </a:tr>
              <a:tr h="623451">
                <a:tc>
                  <a:txBody>
                    <a:bodyPr/>
                    <a:lstStyle/>
                    <a:p>
                      <a:r>
                        <a:rPr lang="pt-BR" sz="1200" b="1" dirty="0">
                          <a:ln>
                            <a:noFill/>
                          </a:ln>
                        </a:rPr>
                        <a:t>Inovações</a:t>
                      </a:r>
                    </a:p>
                  </a:txBody>
                  <a:tcPr marL="81327" marR="81327" marT="40663" marB="40663" anchor="ctr"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pt-BR" sz="1100" dirty="0">
                          <a:ln>
                            <a:noFill/>
                          </a:ln>
                        </a:rPr>
                        <a:t>Desconto para pagamento eletrônico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pt-BR" sz="1100" dirty="0">
                          <a:ln>
                            <a:noFill/>
                          </a:ln>
                        </a:rPr>
                        <a:t>Pontos de paradas de caminhoneiros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pt-BR" sz="1100" dirty="0">
                          <a:ln>
                            <a:noFill/>
                          </a:ln>
                        </a:rPr>
                        <a:t>Estoque de melhorias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pt-BR" sz="1100" dirty="0">
                          <a:ln>
                            <a:noFill/>
                          </a:ln>
                        </a:rPr>
                        <a:t>Isenção para veículos não comerciais na praça 3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pt-BR" sz="1100" dirty="0">
                          <a:ln>
                            <a:noFill/>
                          </a:ln>
                        </a:rPr>
                        <a:t>Tarifa por trecho de cobertura de praça</a:t>
                      </a:r>
                    </a:p>
                  </a:txBody>
                  <a:tcPr marL="81327" marR="81327" marT="40663" marB="40663" anchor="ctr"/>
                </a:tc>
                <a:extLst>
                  <a:ext uri="{0D108BD9-81ED-4DB2-BD59-A6C34878D82A}">
                    <a16:rowId xmlns:a16="http://schemas.microsoft.com/office/drawing/2014/main" xmlns="" val="250626797"/>
                  </a:ext>
                </a:extLst>
              </a:tr>
              <a:tr h="351957">
                <a:tc>
                  <a:txBody>
                    <a:bodyPr/>
                    <a:lstStyle/>
                    <a:p>
                      <a:r>
                        <a:rPr lang="pt-BR" sz="1200" b="1" dirty="0">
                          <a:ln>
                            <a:noFill/>
                          </a:ln>
                        </a:rPr>
                        <a:t>Municípios atendidos</a:t>
                      </a:r>
                    </a:p>
                  </a:txBody>
                  <a:tcPr marL="81327" marR="81327" marT="40663" marB="40663" anchor="ctr"/>
                </a:tc>
                <a:tc>
                  <a:txBody>
                    <a:bodyPr/>
                    <a:lstStyle/>
                    <a:p>
                      <a:r>
                        <a:rPr lang="pt-BR" sz="1100" dirty="0">
                          <a:ln>
                            <a:noFill/>
                          </a:ln>
                        </a:rPr>
                        <a:t>12 (8 no Mato Grosso, 4 no Pará)</a:t>
                      </a:r>
                    </a:p>
                  </a:txBody>
                  <a:tcPr marL="81327" marR="81327" marT="40663" marB="40663" anchor="ctr"/>
                </a:tc>
                <a:extLst>
                  <a:ext uri="{0D108BD9-81ED-4DB2-BD59-A6C34878D82A}">
                    <a16:rowId xmlns:a16="http://schemas.microsoft.com/office/drawing/2014/main" xmlns="" val="219320491"/>
                  </a:ext>
                </a:extLst>
              </a:tr>
              <a:tr h="351957">
                <a:tc>
                  <a:txBody>
                    <a:bodyPr/>
                    <a:lstStyle/>
                    <a:p>
                      <a:r>
                        <a:rPr lang="pt-BR" sz="1200" b="1" dirty="0">
                          <a:ln>
                            <a:noFill/>
                          </a:ln>
                        </a:rPr>
                        <a:t>Grupo controlador</a:t>
                      </a:r>
                    </a:p>
                  </a:txBody>
                  <a:tcPr marL="81327" marR="81327" marT="40663" marB="40663" anchor="ctr"/>
                </a:tc>
                <a:tc>
                  <a:txBody>
                    <a:bodyPr/>
                    <a:lstStyle/>
                    <a:p>
                      <a:r>
                        <a:rPr lang="pt-BR" sz="1100" dirty="0">
                          <a:ln>
                            <a:noFill/>
                          </a:ln>
                        </a:rPr>
                        <a:t>Conasa</a:t>
                      </a:r>
                    </a:p>
                  </a:txBody>
                  <a:tcPr marL="81327" marR="81327" marT="40663" marB="40663" anchor="ctr"/>
                </a:tc>
                <a:extLst>
                  <a:ext uri="{0D108BD9-81ED-4DB2-BD59-A6C34878D82A}">
                    <a16:rowId xmlns:a16="http://schemas.microsoft.com/office/drawing/2014/main" xmlns="" val="1663094171"/>
                  </a:ext>
                </a:extLst>
              </a:tr>
            </a:tbl>
          </a:graphicData>
        </a:graphic>
      </p:graphicFrame>
      <p:pic>
        <p:nvPicPr>
          <p:cNvPr id="10" name="object 36">
            <a:extLst>
              <a:ext uri="{FF2B5EF4-FFF2-40B4-BE49-F238E27FC236}">
                <a16:creationId xmlns:a16="http://schemas.microsoft.com/office/drawing/2014/main" xmlns="" id="{252E1752-5000-1212-3B28-61127B360F46}"/>
              </a:ext>
            </a:extLst>
          </p:cNvPr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23872" y="1120172"/>
            <a:ext cx="2075447" cy="2651360"/>
          </a:xfrm>
          <a:prstGeom prst="rect">
            <a:avLst/>
          </a:prstGeom>
        </p:spPr>
      </p:pic>
      <p:sp>
        <p:nvSpPr>
          <p:cNvPr id="11" name="Elipse 10">
            <a:extLst>
              <a:ext uri="{FF2B5EF4-FFF2-40B4-BE49-F238E27FC236}">
                <a16:creationId xmlns:a16="http://schemas.microsoft.com/office/drawing/2014/main" xmlns="" id="{77F13882-A3D3-B991-F02E-850CAF6AB773}"/>
              </a:ext>
            </a:extLst>
          </p:cNvPr>
          <p:cNvSpPr/>
          <p:nvPr/>
        </p:nvSpPr>
        <p:spPr>
          <a:xfrm>
            <a:off x="8409642" y="1202924"/>
            <a:ext cx="2717455" cy="2717455"/>
          </a:xfrm>
          <a:prstGeom prst="ellipse">
            <a:avLst/>
          </a:prstGeom>
          <a:solidFill>
            <a:srgbClr val="FFDD0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xmlns="" id="{221DDDB2-A0BA-3315-94DB-B7B1FBFF10E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4522" y="2510612"/>
            <a:ext cx="4788092" cy="4011406"/>
          </a:xfrm>
          <a:prstGeom prst="rect">
            <a:avLst/>
          </a:prstGeom>
        </p:spPr>
      </p:pic>
      <p:sp>
        <p:nvSpPr>
          <p:cNvPr id="13" name="object 38">
            <a:extLst>
              <a:ext uri="{FF2B5EF4-FFF2-40B4-BE49-F238E27FC236}">
                <a16:creationId xmlns:a16="http://schemas.microsoft.com/office/drawing/2014/main" xmlns="" id="{71982ED6-8521-E57D-35B5-346CB0C49BFA}"/>
              </a:ext>
            </a:extLst>
          </p:cNvPr>
          <p:cNvSpPr txBox="1"/>
          <p:nvPr/>
        </p:nvSpPr>
        <p:spPr>
          <a:xfrm>
            <a:off x="8774621" y="2214582"/>
            <a:ext cx="1602736" cy="462306"/>
          </a:xfrm>
          <a:prstGeom prst="rect">
            <a:avLst/>
          </a:prstGeom>
          <a:ln w="6350">
            <a:noFill/>
          </a:ln>
        </p:spPr>
        <p:txBody>
          <a:bodyPr vert="horz" wrap="square" lIns="0" tIns="31115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245"/>
              </a:spcBef>
            </a:pPr>
            <a:r>
              <a:rPr sz="2800" b="1" spc="-85" dirty="0">
                <a:solidFill>
                  <a:srgbClr val="0054B0"/>
                </a:solidFill>
                <a:cs typeface="Arial" panose="020B0604020202020204" pitchFamily="34" charset="0"/>
              </a:rPr>
              <a:t>1.009</a:t>
            </a:r>
            <a:r>
              <a:rPr sz="2800" b="1" spc="-80" dirty="0">
                <a:solidFill>
                  <a:srgbClr val="0054B0"/>
                </a:solidFill>
                <a:cs typeface="Arial" panose="020B0604020202020204" pitchFamily="34" charset="0"/>
              </a:rPr>
              <a:t> </a:t>
            </a:r>
            <a:r>
              <a:rPr sz="2800" b="1" spc="-35" dirty="0">
                <a:solidFill>
                  <a:srgbClr val="0054B0"/>
                </a:solidFill>
                <a:cs typeface="Arial" panose="020B0604020202020204" pitchFamily="34" charset="0"/>
              </a:rPr>
              <a:t>km</a:t>
            </a:r>
            <a:endParaRPr sz="2800" b="1" dirty="0">
              <a:solidFill>
                <a:srgbClr val="0054B0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43063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995907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Imagem 113">
            <a:extLst>
              <a:ext uri="{FF2B5EF4-FFF2-40B4-BE49-F238E27FC236}">
                <a16:creationId xmlns:a16="http://schemas.microsoft.com/office/drawing/2014/main" xmlns="" id="{E6205707-0014-471D-8C0E-49522D959C8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511005"/>
            <a:ext cx="12192000" cy="2943438"/>
          </a:xfrm>
          <a:prstGeom prst="rect">
            <a:avLst/>
          </a:prstGeom>
        </p:spPr>
      </p:pic>
      <p:pic>
        <p:nvPicPr>
          <p:cNvPr id="82" name="Imagem 81">
            <a:extLst>
              <a:ext uri="{FF2B5EF4-FFF2-40B4-BE49-F238E27FC236}">
                <a16:creationId xmlns:a16="http://schemas.microsoft.com/office/drawing/2014/main" xmlns="" id="{8DB512DE-FD0F-6523-A8BC-D2EBE831462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63299" y="2453728"/>
            <a:ext cx="443111" cy="446572"/>
          </a:xfrm>
          <a:prstGeom prst="rect">
            <a:avLst/>
          </a:prstGeom>
        </p:spPr>
      </p:pic>
      <p:pic>
        <p:nvPicPr>
          <p:cNvPr id="98" name="Imagem 97">
            <a:extLst>
              <a:ext uri="{FF2B5EF4-FFF2-40B4-BE49-F238E27FC236}">
                <a16:creationId xmlns:a16="http://schemas.microsoft.com/office/drawing/2014/main" xmlns="" id="{A75DEFD7-14A3-D9B9-FA9B-A37CB4C5D2F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38765" y="3024611"/>
            <a:ext cx="443111" cy="446572"/>
          </a:xfrm>
          <a:prstGeom prst="rect">
            <a:avLst/>
          </a:prstGeom>
        </p:spPr>
      </p:pic>
      <p:pic>
        <p:nvPicPr>
          <p:cNvPr id="103" name="Imagem 102">
            <a:extLst>
              <a:ext uri="{FF2B5EF4-FFF2-40B4-BE49-F238E27FC236}">
                <a16:creationId xmlns:a16="http://schemas.microsoft.com/office/drawing/2014/main" xmlns="" id="{E80FFC5C-9F22-8B90-1D76-AFF5927B25A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91820" y="2134987"/>
            <a:ext cx="443111" cy="446572"/>
          </a:xfrm>
          <a:prstGeom prst="rect">
            <a:avLst/>
          </a:prstGeom>
        </p:spPr>
      </p:pic>
      <p:pic>
        <p:nvPicPr>
          <p:cNvPr id="83" name="Imagem 82">
            <a:extLst>
              <a:ext uri="{FF2B5EF4-FFF2-40B4-BE49-F238E27FC236}">
                <a16:creationId xmlns:a16="http://schemas.microsoft.com/office/drawing/2014/main" xmlns="" id="{DB049094-1E7C-C4BE-401F-2906A08FB571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09183" y="2141697"/>
            <a:ext cx="313314" cy="315762"/>
          </a:xfrm>
          <a:prstGeom prst="rect">
            <a:avLst/>
          </a:prstGeom>
        </p:spPr>
      </p:pic>
      <p:pic>
        <p:nvPicPr>
          <p:cNvPr id="85" name="Imagem 84">
            <a:extLst>
              <a:ext uri="{FF2B5EF4-FFF2-40B4-BE49-F238E27FC236}">
                <a16:creationId xmlns:a16="http://schemas.microsoft.com/office/drawing/2014/main" xmlns="" id="{CE946CF7-83F1-CD64-736B-F69FE0E07DE9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83548" y="2743949"/>
            <a:ext cx="313314" cy="315762"/>
          </a:xfrm>
          <a:prstGeom prst="rect">
            <a:avLst/>
          </a:prstGeom>
        </p:spPr>
      </p:pic>
      <p:pic>
        <p:nvPicPr>
          <p:cNvPr id="86" name="Imagem 85">
            <a:extLst>
              <a:ext uri="{FF2B5EF4-FFF2-40B4-BE49-F238E27FC236}">
                <a16:creationId xmlns:a16="http://schemas.microsoft.com/office/drawing/2014/main" xmlns="" id="{0E8EE97D-1455-8752-D75D-22D4764F7E9C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49500" y="3294842"/>
            <a:ext cx="313314" cy="315762"/>
          </a:xfrm>
          <a:prstGeom prst="rect">
            <a:avLst/>
          </a:prstGeom>
        </p:spPr>
      </p:pic>
      <p:pic>
        <p:nvPicPr>
          <p:cNvPr id="87" name="Imagem 86">
            <a:extLst>
              <a:ext uri="{FF2B5EF4-FFF2-40B4-BE49-F238E27FC236}">
                <a16:creationId xmlns:a16="http://schemas.microsoft.com/office/drawing/2014/main" xmlns="" id="{9DAEC0E4-323D-A5A6-BE1B-438984D6A163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01836" y="3229550"/>
            <a:ext cx="313314" cy="315762"/>
          </a:xfrm>
          <a:prstGeom prst="rect">
            <a:avLst/>
          </a:prstGeom>
        </p:spPr>
      </p:pic>
      <p:pic>
        <p:nvPicPr>
          <p:cNvPr id="88" name="Imagem 87">
            <a:extLst>
              <a:ext uri="{FF2B5EF4-FFF2-40B4-BE49-F238E27FC236}">
                <a16:creationId xmlns:a16="http://schemas.microsoft.com/office/drawing/2014/main" xmlns="" id="{71328266-9F0F-7DA2-1093-DC502FE9788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92863" y="3141678"/>
            <a:ext cx="313314" cy="315762"/>
          </a:xfrm>
          <a:prstGeom prst="rect">
            <a:avLst/>
          </a:prstGeom>
        </p:spPr>
      </p:pic>
      <p:pic>
        <p:nvPicPr>
          <p:cNvPr id="89" name="Imagem 88">
            <a:extLst>
              <a:ext uri="{FF2B5EF4-FFF2-40B4-BE49-F238E27FC236}">
                <a16:creationId xmlns:a16="http://schemas.microsoft.com/office/drawing/2014/main" xmlns="" id="{67D67277-0BE3-F382-CC95-11965D4B90E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11388" y="2935939"/>
            <a:ext cx="313314" cy="315762"/>
          </a:xfrm>
          <a:prstGeom prst="rect">
            <a:avLst/>
          </a:prstGeom>
        </p:spPr>
      </p:pic>
      <p:pic>
        <p:nvPicPr>
          <p:cNvPr id="90" name="Imagem 89">
            <a:extLst>
              <a:ext uri="{FF2B5EF4-FFF2-40B4-BE49-F238E27FC236}">
                <a16:creationId xmlns:a16="http://schemas.microsoft.com/office/drawing/2014/main" xmlns="" id="{0E6CF425-96D3-CD41-F599-E7156F61ECB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9437" y="2877921"/>
            <a:ext cx="313314" cy="315762"/>
          </a:xfrm>
          <a:prstGeom prst="rect">
            <a:avLst/>
          </a:prstGeom>
        </p:spPr>
      </p:pic>
      <p:pic>
        <p:nvPicPr>
          <p:cNvPr id="91" name="Imagem 90">
            <a:extLst>
              <a:ext uri="{FF2B5EF4-FFF2-40B4-BE49-F238E27FC236}">
                <a16:creationId xmlns:a16="http://schemas.microsoft.com/office/drawing/2014/main" xmlns="" id="{9CE761EE-B9F1-7F25-E229-B64C74B7AE41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64908" y="2734965"/>
            <a:ext cx="313314" cy="315762"/>
          </a:xfrm>
          <a:prstGeom prst="rect">
            <a:avLst/>
          </a:prstGeom>
        </p:spPr>
      </p:pic>
      <p:pic>
        <p:nvPicPr>
          <p:cNvPr id="95" name="Imagem 94">
            <a:extLst>
              <a:ext uri="{FF2B5EF4-FFF2-40B4-BE49-F238E27FC236}">
                <a16:creationId xmlns:a16="http://schemas.microsoft.com/office/drawing/2014/main" xmlns="" id="{8F4A6768-503F-FFEF-74BA-2FD5977940A1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9796" y="3201385"/>
            <a:ext cx="313314" cy="315762"/>
          </a:xfrm>
          <a:prstGeom prst="rect">
            <a:avLst/>
          </a:prstGeom>
        </p:spPr>
      </p:pic>
      <p:pic>
        <p:nvPicPr>
          <p:cNvPr id="96" name="Imagem 95">
            <a:extLst>
              <a:ext uri="{FF2B5EF4-FFF2-40B4-BE49-F238E27FC236}">
                <a16:creationId xmlns:a16="http://schemas.microsoft.com/office/drawing/2014/main" xmlns="" id="{B8CDFE3D-7633-4A5C-4FB6-453EA7FEA2E6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8545" y="2371721"/>
            <a:ext cx="313314" cy="315762"/>
          </a:xfrm>
          <a:prstGeom prst="rect">
            <a:avLst/>
          </a:prstGeom>
        </p:spPr>
      </p:pic>
      <p:pic>
        <p:nvPicPr>
          <p:cNvPr id="97" name="Imagem 96">
            <a:extLst>
              <a:ext uri="{FF2B5EF4-FFF2-40B4-BE49-F238E27FC236}">
                <a16:creationId xmlns:a16="http://schemas.microsoft.com/office/drawing/2014/main" xmlns="" id="{268AA278-8F22-6A0A-8F67-B0C2B84F83D5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8894" y="2114267"/>
            <a:ext cx="313314" cy="315762"/>
          </a:xfrm>
          <a:prstGeom prst="rect">
            <a:avLst/>
          </a:prstGeom>
        </p:spPr>
      </p:pic>
      <p:sp>
        <p:nvSpPr>
          <p:cNvPr id="27" name="Título 1">
            <a:extLst>
              <a:ext uri="{FF2B5EF4-FFF2-40B4-BE49-F238E27FC236}">
                <a16:creationId xmlns:a16="http://schemas.microsoft.com/office/drawing/2014/main" xmlns="" id="{333BCFCD-9B28-4B6D-87D8-DD6C582C4998}"/>
              </a:ext>
            </a:extLst>
          </p:cNvPr>
          <p:cNvSpPr txBox="1">
            <a:spLocks/>
          </p:cNvSpPr>
          <p:nvPr/>
        </p:nvSpPr>
        <p:spPr>
          <a:xfrm>
            <a:off x="263881" y="1799098"/>
            <a:ext cx="490067" cy="264707"/>
          </a:xfrm>
          <a:prstGeom prst="rect">
            <a:avLst/>
          </a:prstGeom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1100" b="1" dirty="0">
                <a:solidFill>
                  <a:schemeClr val="bg1"/>
                </a:solidFill>
              </a:rPr>
              <a:t>Sinop</a:t>
            </a:r>
          </a:p>
        </p:txBody>
      </p:sp>
      <p:sp>
        <p:nvSpPr>
          <p:cNvPr id="28" name="Título 1">
            <a:extLst>
              <a:ext uri="{FF2B5EF4-FFF2-40B4-BE49-F238E27FC236}">
                <a16:creationId xmlns:a16="http://schemas.microsoft.com/office/drawing/2014/main" xmlns="" id="{BD2574EB-EA1E-4F2E-8D55-FD7FC1B88416}"/>
              </a:ext>
            </a:extLst>
          </p:cNvPr>
          <p:cNvSpPr txBox="1">
            <a:spLocks/>
          </p:cNvSpPr>
          <p:nvPr/>
        </p:nvSpPr>
        <p:spPr>
          <a:xfrm>
            <a:off x="468193" y="3832069"/>
            <a:ext cx="660851" cy="264707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1100" b="1" dirty="0">
                <a:solidFill>
                  <a:schemeClr val="bg1"/>
                </a:solidFill>
              </a:rPr>
              <a:t>Claudia</a:t>
            </a:r>
          </a:p>
        </p:txBody>
      </p:sp>
      <p:sp>
        <p:nvSpPr>
          <p:cNvPr id="29" name="Título 1">
            <a:extLst>
              <a:ext uri="{FF2B5EF4-FFF2-40B4-BE49-F238E27FC236}">
                <a16:creationId xmlns:a16="http://schemas.microsoft.com/office/drawing/2014/main" xmlns="" id="{FB2E6B18-6383-4E4E-9BE0-62C3EE497911}"/>
              </a:ext>
            </a:extLst>
          </p:cNvPr>
          <p:cNvSpPr txBox="1">
            <a:spLocks/>
          </p:cNvSpPr>
          <p:nvPr/>
        </p:nvSpPr>
        <p:spPr>
          <a:xfrm>
            <a:off x="1242047" y="3390297"/>
            <a:ext cx="660851" cy="264707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1100" b="1" dirty="0">
                <a:solidFill>
                  <a:schemeClr val="bg1"/>
                </a:solidFill>
              </a:rPr>
              <a:t>Itaúba</a:t>
            </a:r>
          </a:p>
        </p:txBody>
      </p:sp>
      <p:sp>
        <p:nvSpPr>
          <p:cNvPr id="30" name="Título 1">
            <a:extLst>
              <a:ext uri="{FF2B5EF4-FFF2-40B4-BE49-F238E27FC236}">
                <a16:creationId xmlns:a16="http://schemas.microsoft.com/office/drawing/2014/main" xmlns="" id="{20148115-0D3D-45F9-8718-4645FA451B0B}"/>
              </a:ext>
            </a:extLst>
          </p:cNvPr>
          <p:cNvSpPr txBox="1">
            <a:spLocks/>
          </p:cNvSpPr>
          <p:nvPr/>
        </p:nvSpPr>
        <p:spPr>
          <a:xfrm>
            <a:off x="2131639" y="2111068"/>
            <a:ext cx="1446498" cy="258492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1100" b="1" dirty="0">
                <a:solidFill>
                  <a:schemeClr val="bg1"/>
                </a:solidFill>
              </a:rPr>
              <a:t>Peixoto de Azevedo</a:t>
            </a:r>
          </a:p>
        </p:txBody>
      </p:sp>
      <p:sp>
        <p:nvSpPr>
          <p:cNvPr id="31" name="Título 1">
            <a:extLst>
              <a:ext uri="{FF2B5EF4-FFF2-40B4-BE49-F238E27FC236}">
                <a16:creationId xmlns:a16="http://schemas.microsoft.com/office/drawing/2014/main" xmlns="" id="{935125DB-95D6-4AE1-8407-3747729756D9}"/>
              </a:ext>
            </a:extLst>
          </p:cNvPr>
          <p:cNvSpPr txBox="1">
            <a:spLocks/>
          </p:cNvSpPr>
          <p:nvPr/>
        </p:nvSpPr>
        <p:spPr>
          <a:xfrm>
            <a:off x="5006415" y="4047017"/>
            <a:ext cx="660851" cy="264707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1100" b="1" dirty="0">
                <a:solidFill>
                  <a:schemeClr val="bg1"/>
                </a:solidFill>
              </a:rPr>
              <a:t>Altamira</a:t>
            </a:r>
          </a:p>
        </p:txBody>
      </p:sp>
      <p:sp>
        <p:nvSpPr>
          <p:cNvPr id="32" name="Título 1">
            <a:extLst>
              <a:ext uri="{FF2B5EF4-FFF2-40B4-BE49-F238E27FC236}">
                <a16:creationId xmlns:a16="http://schemas.microsoft.com/office/drawing/2014/main" xmlns="" id="{582D23A2-F7F9-40E7-9315-7E6F06702769}"/>
              </a:ext>
            </a:extLst>
          </p:cNvPr>
          <p:cNvSpPr txBox="1">
            <a:spLocks/>
          </p:cNvSpPr>
          <p:nvPr/>
        </p:nvSpPr>
        <p:spPr>
          <a:xfrm>
            <a:off x="6466883" y="1607781"/>
            <a:ext cx="1480342" cy="264707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1100" b="1" dirty="0">
                <a:solidFill>
                  <a:schemeClr val="bg1"/>
                </a:solidFill>
              </a:rPr>
              <a:t>Novo Progresso</a:t>
            </a:r>
          </a:p>
        </p:txBody>
      </p:sp>
      <p:sp>
        <p:nvSpPr>
          <p:cNvPr id="33" name="Título 1">
            <a:extLst>
              <a:ext uri="{FF2B5EF4-FFF2-40B4-BE49-F238E27FC236}">
                <a16:creationId xmlns:a16="http://schemas.microsoft.com/office/drawing/2014/main" xmlns="" id="{28CCCDF8-A9B1-42C4-8564-DD859050A63F}"/>
              </a:ext>
            </a:extLst>
          </p:cNvPr>
          <p:cNvSpPr txBox="1">
            <a:spLocks/>
          </p:cNvSpPr>
          <p:nvPr/>
        </p:nvSpPr>
        <p:spPr>
          <a:xfrm>
            <a:off x="8220459" y="1636392"/>
            <a:ext cx="1480342" cy="264707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1100" b="1" dirty="0">
                <a:solidFill>
                  <a:schemeClr val="bg1"/>
                </a:solidFill>
              </a:rPr>
              <a:t>Moraes de Almeida</a:t>
            </a:r>
          </a:p>
        </p:txBody>
      </p:sp>
      <p:sp>
        <p:nvSpPr>
          <p:cNvPr id="34" name="Título 1">
            <a:extLst>
              <a:ext uri="{FF2B5EF4-FFF2-40B4-BE49-F238E27FC236}">
                <a16:creationId xmlns:a16="http://schemas.microsoft.com/office/drawing/2014/main" xmlns="" id="{18E00F41-19BD-4983-A749-877C6DC9466B}"/>
              </a:ext>
            </a:extLst>
          </p:cNvPr>
          <p:cNvSpPr txBox="1">
            <a:spLocks/>
          </p:cNvSpPr>
          <p:nvPr/>
        </p:nvSpPr>
        <p:spPr>
          <a:xfrm>
            <a:off x="9933628" y="3277748"/>
            <a:ext cx="660851" cy="264707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1100" b="1" dirty="0">
                <a:solidFill>
                  <a:schemeClr val="bg1"/>
                </a:solidFill>
              </a:rPr>
              <a:t>Trairão</a:t>
            </a:r>
          </a:p>
        </p:txBody>
      </p:sp>
      <p:sp>
        <p:nvSpPr>
          <p:cNvPr id="35" name="Título 1">
            <a:extLst>
              <a:ext uri="{FF2B5EF4-FFF2-40B4-BE49-F238E27FC236}">
                <a16:creationId xmlns:a16="http://schemas.microsoft.com/office/drawing/2014/main" xmlns="" id="{CDF53829-20C1-44E1-A17D-4C0EA94CC771}"/>
              </a:ext>
            </a:extLst>
          </p:cNvPr>
          <p:cNvSpPr txBox="1">
            <a:spLocks/>
          </p:cNvSpPr>
          <p:nvPr/>
        </p:nvSpPr>
        <p:spPr>
          <a:xfrm>
            <a:off x="10604004" y="1518194"/>
            <a:ext cx="660851" cy="264707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1100" b="1" dirty="0">
                <a:solidFill>
                  <a:schemeClr val="bg1"/>
                </a:solidFill>
              </a:rPr>
              <a:t>Itaituba</a:t>
            </a:r>
          </a:p>
        </p:txBody>
      </p:sp>
      <p:sp>
        <p:nvSpPr>
          <p:cNvPr id="36" name="Título 1">
            <a:extLst>
              <a:ext uri="{FF2B5EF4-FFF2-40B4-BE49-F238E27FC236}">
                <a16:creationId xmlns:a16="http://schemas.microsoft.com/office/drawing/2014/main" xmlns="" id="{6D28251D-D53E-48D6-BDE8-8AB5266956B8}"/>
              </a:ext>
            </a:extLst>
          </p:cNvPr>
          <p:cNvSpPr txBox="1">
            <a:spLocks/>
          </p:cNvSpPr>
          <p:nvPr/>
        </p:nvSpPr>
        <p:spPr>
          <a:xfrm>
            <a:off x="1159342" y="1860318"/>
            <a:ext cx="1273971" cy="258493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1100" b="1" dirty="0">
                <a:solidFill>
                  <a:schemeClr val="bg1"/>
                </a:solidFill>
              </a:rPr>
              <a:t>Nova Santa Helena</a:t>
            </a:r>
          </a:p>
        </p:txBody>
      </p:sp>
      <p:sp>
        <p:nvSpPr>
          <p:cNvPr id="37" name="Título 1">
            <a:extLst>
              <a:ext uri="{FF2B5EF4-FFF2-40B4-BE49-F238E27FC236}">
                <a16:creationId xmlns:a16="http://schemas.microsoft.com/office/drawing/2014/main" xmlns="" id="{7DBD8F33-BF6C-4D7F-A572-EF37D133B45C}"/>
              </a:ext>
            </a:extLst>
          </p:cNvPr>
          <p:cNvSpPr txBox="1">
            <a:spLocks/>
          </p:cNvSpPr>
          <p:nvPr/>
        </p:nvSpPr>
        <p:spPr>
          <a:xfrm>
            <a:off x="1179026" y="3821315"/>
            <a:ext cx="1319812" cy="264707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1100" b="1" dirty="0">
                <a:solidFill>
                  <a:schemeClr val="bg1"/>
                </a:solidFill>
              </a:rPr>
              <a:t>Terra Nova do Norte</a:t>
            </a:r>
          </a:p>
        </p:txBody>
      </p:sp>
      <p:sp>
        <p:nvSpPr>
          <p:cNvPr id="38" name="Título 1">
            <a:extLst>
              <a:ext uri="{FF2B5EF4-FFF2-40B4-BE49-F238E27FC236}">
                <a16:creationId xmlns:a16="http://schemas.microsoft.com/office/drawing/2014/main" xmlns="" id="{45777597-D86B-4E5B-A5B7-5FC2431041A5}"/>
              </a:ext>
            </a:extLst>
          </p:cNvPr>
          <p:cNvSpPr txBox="1">
            <a:spLocks/>
          </p:cNvSpPr>
          <p:nvPr/>
        </p:nvSpPr>
        <p:spPr>
          <a:xfrm>
            <a:off x="3293939" y="2384748"/>
            <a:ext cx="1446498" cy="258492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1100" b="1" dirty="0">
                <a:solidFill>
                  <a:schemeClr val="bg1"/>
                </a:solidFill>
              </a:rPr>
              <a:t>Guarantã do Norte</a:t>
            </a:r>
          </a:p>
        </p:txBody>
      </p:sp>
      <p:cxnSp>
        <p:nvCxnSpPr>
          <p:cNvPr id="50" name="Conector: Angulado 49">
            <a:extLst>
              <a:ext uri="{FF2B5EF4-FFF2-40B4-BE49-F238E27FC236}">
                <a16:creationId xmlns:a16="http://schemas.microsoft.com/office/drawing/2014/main" xmlns="" id="{20180F2C-350E-4883-B430-BA690C984833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547917" y="3459034"/>
            <a:ext cx="581155" cy="579610"/>
          </a:xfrm>
          <a:prstGeom prst="bentConnector3">
            <a:avLst>
              <a:gd name="adj1" fmla="val -350"/>
            </a:avLst>
          </a:prstGeom>
          <a:ln w="190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Conector: Angulado 60">
            <a:extLst>
              <a:ext uri="{FF2B5EF4-FFF2-40B4-BE49-F238E27FC236}">
                <a16:creationId xmlns:a16="http://schemas.microsoft.com/office/drawing/2014/main" xmlns="" id="{9903FB19-D9B0-4E5E-AF3B-48E9FD4F9AF3}"/>
              </a:ext>
            </a:extLst>
          </p:cNvPr>
          <p:cNvCxnSpPr>
            <a:cxnSpLocks/>
          </p:cNvCxnSpPr>
          <p:nvPr/>
        </p:nvCxnSpPr>
        <p:spPr>
          <a:xfrm>
            <a:off x="337151" y="2045070"/>
            <a:ext cx="414701" cy="313203"/>
          </a:xfrm>
          <a:prstGeom prst="bentConnector2">
            <a:avLst/>
          </a:prstGeom>
          <a:ln w="190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Conector: Angulado 62">
            <a:extLst>
              <a:ext uri="{FF2B5EF4-FFF2-40B4-BE49-F238E27FC236}">
                <a16:creationId xmlns:a16="http://schemas.microsoft.com/office/drawing/2014/main" xmlns="" id="{B3AEF5A5-8F07-4777-B193-23C1DDBDC1C3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1198360" y="3019564"/>
            <a:ext cx="703291" cy="579611"/>
          </a:xfrm>
          <a:prstGeom prst="bentConnector3">
            <a:avLst>
              <a:gd name="adj1" fmla="val 593"/>
            </a:avLst>
          </a:prstGeom>
          <a:ln w="190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Conector: Angulado 63">
            <a:extLst>
              <a:ext uri="{FF2B5EF4-FFF2-40B4-BE49-F238E27FC236}">
                <a16:creationId xmlns:a16="http://schemas.microsoft.com/office/drawing/2014/main" xmlns="" id="{F85215A1-CD66-40C8-9FCF-2480BD9A9455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1728665" y="3321420"/>
            <a:ext cx="845988" cy="660851"/>
          </a:xfrm>
          <a:prstGeom prst="bentConnector3">
            <a:avLst>
              <a:gd name="adj1" fmla="val 1361"/>
            </a:avLst>
          </a:prstGeom>
          <a:ln w="190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Conector: Angulado 64">
            <a:extLst>
              <a:ext uri="{FF2B5EF4-FFF2-40B4-BE49-F238E27FC236}">
                <a16:creationId xmlns:a16="http://schemas.microsoft.com/office/drawing/2014/main" xmlns="" id="{E50E2EDC-3952-46BF-B9F3-65A17FCB1384}"/>
              </a:ext>
            </a:extLst>
          </p:cNvPr>
          <p:cNvCxnSpPr>
            <a:cxnSpLocks/>
          </p:cNvCxnSpPr>
          <p:nvPr/>
        </p:nvCxnSpPr>
        <p:spPr>
          <a:xfrm rot="10800000" flipV="1">
            <a:off x="3324410" y="2633674"/>
            <a:ext cx="1207585" cy="691235"/>
          </a:xfrm>
          <a:prstGeom prst="bentConnector2">
            <a:avLst/>
          </a:prstGeom>
          <a:ln w="190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Conector: Angulado 65">
            <a:extLst>
              <a:ext uri="{FF2B5EF4-FFF2-40B4-BE49-F238E27FC236}">
                <a16:creationId xmlns:a16="http://schemas.microsoft.com/office/drawing/2014/main" xmlns="" id="{805632BE-892F-4D9C-868B-2ADB71F1DCE0}"/>
              </a:ext>
            </a:extLst>
          </p:cNvPr>
          <p:cNvCxnSpPr>
            <a:cxnSpLocks/>
          </p:cNvCxnSpPr>
          <p:nvPr/>
        </p:nvCxnSpPr>
        <p:spPr>
          <a:xfrm rot="16200000" flipH="1">
            <a:off x="6637648" y="1913257"/>
            <a:ext cx="869968" cy="724399"/>
          </a:xfrm>
          <a:prstGeom prst="bentConnector3">
            <a:avLst>
              <a:gd name="adj1" fmla="val 600"/>
            </a:avLst>
          </a:prstGeom>
          <a:ln w="190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Conector: Angulado 66">
            <a:extLst>
              <a:ext uri="{FF2B5EF4-FFF2-40B4-BE49-F238E27FC236}">
                <a16:creationId xmlns:a16="http://schemas.microsoft.com/office/drawing/2014/main" xmlns="" id="{F7DB1352-333C-4419-A60F-35E7635790E6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9784039" y="2715617"/>
            <a:ext cx="1080000" cy="504000"/>
          </a:xfrm>
          <a:prstGeom prst="bentConnector3">
            <a:avLst>
              <a:gd name="adj1" fmla="val -442"/>
            </a:avLst>
          </a:prstGeom>
          <a:ln w="190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Conector: Angulado 67">
            <a:extLst>
              <a:ext uri="{FF2B5EF4-FFF2-40B4-BE49-F238E27FC236}">
                <a16:creationId xmlns:a16="http://schemas.microsoft.com/office/drawing/2014/main" xmlns="" id="{D49BAC13-1C57-4600-8290-723A5B054A86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4985196" y="3405566"/>
            <a:ext cx="703291" cy="579611"/>
          </a:xfrm>
          <a:prstGeom prst="bentConnector3">
            <a:avLst>
              <a:gd name="adj1" fmla="val 593"/>
            </a:avLst>
          </a:prstGeom>
          <a:ln w="190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Conector: Angulado 68">
            <a:extLst>
              <a:ext uri="{FF2B5EF4-FFF2-40B4-BE49-F238E27FC236}">
                <a16:creationId xmlns:a16="http://schemas.microsoft.com/office/drawing/2014/main" xmlns="" id="{AFE22A5A-EEAA-4938-A813-10175882828D}"/>
              </a:ext>
            </a:extLst>
          </p:cNvPr>
          <p:cNvCxnSpPr>
            <a:cxnSpLocks/>
          </p:cNvCxnSpPr>
          <p:nvPr/>
        </p:nvCxnSpPr>
        <p:spPr>
          <a:xfrm rot="16200000" flipH="1">
            <a:off x="1373335" y="2197053"/>
            <a:ext cx="845987" cy="631784"/>
          </a:xfrm>
          <a:prstGeom prst="bentConnector3">
            <a:avLst>
              <a:gd name="adj1" fmla="val -801"/>
            </a:avLst>
          </a:prstGeom>
          <a:ln w="190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Conector: Angulado 77">
            <a:extLst>
              <a:ext uri="{FF2B5EF4-FFF2-40B4-BE49-F238E27FC236}">
                <a16:creationId xmlns:a16="http://schemas.microsoft.com/office/drawing/2014/main" xmlns="" id="{E0B0B157-5F3B-4671-BB1C-243C789BEF61}"/>
              </a:ext>
            </a:extLst>
          </p:cNvPr>
          <p:cNvCxnSpPr>
            <a:cxnSpLocks/>
          </p:cNvCxnSpPr>
          <p:nvPr/>
        </p:nvCxnSpPr>
        <p:spPr>
          <a:xfrm rot="16200000" flipH="1">
            <a:off x="2164886" y="2441867"/>
            <a:ext cx="845987" cy="631784"/>
          </a:xfrm>
          <a:prstGeom prst="bentConnector3">
            <a:avLst>
              <a:gd name="adj1" fmla="val -801"/>
            </a:avLst>
          </a:prstGeom>
          <a:ln w="190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Título 1">
            <a:extLst>
              <a:ext uri="{FF2B5EF4-FFF2-40B4-BE49-F238E27FC236}">
                <a16:creationId xmlns:a16="http://schemas.microsoft.com/office/drawing/2014/main" xmlns="" id="{9942E523-3EEE-4C13-A521-0524A07CCFE3}"/>
              </a:ext>
            </a:extLst>
          </p:cNvPr>
          <p:cNvSpPr txBox="1">
            <a:spLocks/>
          </p:cNvSpPr>
          <p:nvPr/>
        </p:nvSpPr>
        <p:spPr>
          <a:xfrm>
            <a:off x="4399727" y="3812421"/>
            <a:ext cx="1487458" cy="333616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1100" b="1" dirty="0">
                <a:solidFill>
                  <a:schemeClr val="bg1"/>
                </a:solidFill>
              </a:rPr>
              <a:t>Castelo dos Sonhos</a:t>
            </a:r>
          </a:p>
        </p:txBody>
      </p:sp>
      <p:sp>
        <p:nvSpPr>
          <p:cNvPr id="93" name="Título 1">
            <a:extLst>
              <a:ext uri="{FF2B5EF4-FFF2-40B4-BE49-F238E27FC236}">
                <a16:creationId xmlns:a16="http://schemas.microsoft.com/office/drawing/2014/main" xmlns="" id="{2A94858B-33C7-4E18-A1E6-E46349C0965A}"/>
              </a:ext>
            </a:extLst>
          </p:cNvPr>
          <p:cNvSpPr txBox="1">
            <a:spLocks/>
          </p:cNvSpPr>
          <p:nvPr/>
        </p:nvSpPr>
        <p:spPr>
          <a:xfrm>
            <a:off x="3224742" y="3862772"/>
            <a:ext cx="1319812" cy="264707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1100" b="1" dirty="0">
                <a:solidFill>
                  <a:schemeClr val="bg1"/>
                </a:solidFill>
              </a:rPr>
              <a:t>Matupá</a:t>
            </a:r>
          </a:p>
        </p:txBody>
      </p:sp>
      <p:cxnSp>
        <p:nvCxnSpPr>
          <p:cNvPr id="94" name="Conector: Angulado 93">
            <a:extLst>
              <a:ext uri="{FF2B5EF4-FFF2-40B4-BE49-F238E27FC236}">
                <a16:creationId xmlns:a16="http://schemas.microsoft.com/office/drawing/2014/main" xmlns="" id="{260F4D09-660A-47C0-9208-E5046098D640}"/>
              </a:ext>
            </a:extLst>
          </p:cNvPr>
          <p:cNvCxnSpPr>
            <a:cxnSpLocks/>
          </p:cNvCxnSpPr>
          <p:nvPr/>
        </p:nvCxnSpPr>
        <p:spPr>
          <a:xfrm rot="10800000">
            <a:off x="3077174" y="3500025"/>
            <a:ext cx="853203" cy="563719"/>
          </a:xfrm>
          <a:prstGeom prst="bentConnector3">
            <a:avLst>
              <a:gd name="adj1" fmla="val 100371"/>
            </a:avLst>
          </a:prstGeom>
          <a:ln w="190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Conector: Angulado 100">
            <a:extLst>
              <a:ext uri="{FF2B5EF4-FFF2-40B4-BE49-F238E27FC236}">
                <a16:creationId xmlns:a16="http://schemas.microsoft.com/office/drawing/2014/main" xmlns="" id="{2FD7914C-4345-4863-889E-D4B3184C7F78}"/>
              </a:ext>
            </a:extLst>
          </p:cNvPr>
          <p:cNvCxnSpPr>
            <a:cxnSpLocks/>
          </p:cNvCxnSpPr>
          <p:nvPr/>
        </p:nvCxnSpPr>
        <p:spPr>
          <a:xfrm rot="10800000" flipV="1">
            <a:off x="8565640" y="1849269"/>
            <a:ext cx="852975" cy="676768"/>
          </a:xfrm>
          <a:prstGeom prst="bentConnector3">
            <a:avLst>
              <a:gd name="adj1" fmla="val 100385"/>
            </a:avLst>
          </a:prstGeom>
          <a:ln w="190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Título 1">
            <a:extLst>
              <a:ext uri="{FF2B5EF4-FFF2-40B4-BE49-F238E27FC236}">
                <a16:creationId xmlns:a16="http://schemas.microsoft.com/office/drawing/2014/main" xmlns="" id="{7FA49DFC-53DA-40CD-A28A-1AECE82D170D}"/>
              </a:ext>
            </a:extLst>
          </p:cNvPr>
          <p:cNvSpPr txBox="1">
            <a:spLocks/>
          </p:cNvSpPr>
          <p:nvPr/>
        </p:nvSpPr>
        <p:spPr>
          <a:xfrm>
            <a:off x="8560908" y="1843055"/>
            <a:ext cx="660851" cy="264707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1100" b="1" dirty="0">
                <a:solidFill>
                  <a:schemeClr val="bg1"/>
                </a:solidFill>
              </a:rPr>
              <a:t>Itaituba</a:t>
            </a:r>
          </a:p>
        </p:txBody>
      </p:sp>
      <p:sp>
        <p:nvSpPr>
          <p:cNvPr id="119" name="CaixaDeTexto 118">
            <a:extLst>
              <a:ext uri="{FF2B5EF4-FFF2-40B4-BE49-F238E27FC236}">
                <a16:creationId xmlns:a16="http://schemas.microsoft.com/office/drawing/2014/main" xmlns="" id="{DE20E17A-4E9F-490C-8D50-5AB482C32B1B}"/>
              </a:ext>
            </a:extLst>
          </p:cNvPr>
          <p:cNvSpPr txBox="1"/>
          <p:nvPr/>
        </p:nvSpPr>
        <p:spPr>
          <a:xfrm>
            <a:off x="2220812" y="4880193"/>
            <a:ext cx="251962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/>
              <a:t>Municípios do Trecho - MT</a:t>
            </a:r>
          </a:p>
          <a:p>
            <a:r>
              <a:rPr lang="pt-BR" sz="1100" dirty="0"/>
              <a:t>Sinop</a:t>
            </a:r>
          </a:p>
          <a:p>
            <a:r>
              <a:rPr lang="pt-BR" sz="1100" dirty="0"/>
              <a:t>Claudia</a:t>
            </a:r>
          </a:p>
          <a:p>
            <a:r>
              <a:rPr lang="pt-BR" sz="1100" dirty="0"/>
              <a:t>Itaúba</a:t>
            </a:r>
          </a:p>
          <a:p>
            <a:r>
              <a:rPr lang="pt-BR" sz="1100" dirty="0"/>
              <a:t>Nova Santa Helena</a:t>
            </a:r>
          </a:p>
          <a:p>
            <a:r>
              <a:rPr lang="pt-BR" sz="1100" dirty="0"/>
              <a:t>Terra Nova do Norte</a:t>
            </a:r>
          </a:p>
          <a:p>
            <a:r>
              <a:rPr lang="pt-BR" sz="1100" dirty="0"/>
              <a:t>Peixoto de Azevedo</a:t>
            </a:r>
          </a:p>
          <a:p>
            <a:r>
              <a:rPr lang="pt-BR" sz="1100" dirty="0"/>
              <a:t>Matupá</a:t>
            </a:r>
          </a:p>
          <a:p>
            <a:r>
              <a:rPr lang="pt-BR" sz="1100" dirty="0"/>
              <a:t>Guarantã do Norte</a:t>
            </a:r>
          </a:p>
        </p:txBody>
      </p:sp>
      <p:sp>
        <p:nvSpPr>
          <p:cNvPr id="120" name="CaixaDeTexto 119">
            <a:extLst>
              <a:ext uri="{FF2B5EF4-FFF2-40B4-BE49-F238E27FC236}">
                <a16:creationId xmlns:a16="http://schemas.microsoft.com/office/drawing/2014/main" xmlns="" id="{E01F08C5-5605-4247-955A-164A73F7F73B}"/>
              </a:ext>
            </a:extLst>
          </p:cNvPr>
          <p:cNvSpPr txBox="1"/>
          <p:nvPr/>
        </p:nvSpPr>
        <p:spPr>
          <a:xfrm>
            <a:off x="7155209" y="4880193"/>
            <a:ext cx="18459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/>
              <a:t>Municípios do Trecho - PA</a:t>
            </a:r>
          </a:p>
          <a:p>
            <a:r>
              <a:rPr lang="pt-BR" sz="1200" dirty="0"/>
              <a:t>Novo Progresso</a:t>
            </a:r>
          </a:p>
          <a:p>
            <a:r>
              <a:rPr lang="pt-BR" sz="1200" dirty="0"/>
              <a:t>Altamira</a:t>
            </a:r>
          </a:p>
          <a:p>
            <a:r>
              <a:rPr lang="pt-BR" sz="1200" dirty="0"/>
              <a:t>Itaituba</a:t>
            </a:r>
          </a:p>
          <a:p>
            <a:r>
              <a:rPr lang="pt-BR" sz="1200" dirty="0"/>
              <a:t>Trairão</a:t>
            </a:r>
          </a:p>
        </p:txBody>
      </p:sp>
      <p:cxnSp>
        <p:nvCxnSpPr>
          <p:cNvPr id="121" name="Conector: Angulado 120">
            <a:extLst>
              <a:ext uri="{FF2B5EF4-FFF2-40B4-BE49-F238E27FC236}">
                <a16:creationId xmlns:a16="http://schemas.microsoft.com/office/drawing/2014/main" xmlns="" id="{CCA34908-80AA-40FC-8A58-C589130FB93F}"/>
              </a:ext>
            </a:extLst>
          </p:cNvPr>
          <p:cNvCxnSpPr>
            <a:cxnSpLocks/>
          </p:cNvCxnSpPr>
          <p:nvPr/>
        </p:nvCxnSpPr>
        <p:spPr>
          <a:xfrm rot="16200000" flipH="1">
            <a:off x="10611664" y="1563178"/>
            <a:ext cx="583995" cy="486276"/>
          </a:xfrm>
          <a:prstGeom prst="bentConnector3">
            <a:avLst>
              <a:gd name="adj1" fmla="val 50000"/>
            </a:avLst>
          </a:prstGeom>
          <a:ln w="190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ítulo 1">
            <a:extLst>
              <a:ext uri="{FF2B5EF4-FFF2-40B4-BE49-F238E27FC236}">
                <a16:creationId xmlns:a16="http://schemas.microsoft.com/office/drawing/2014/main" xmlns="" id="{F1AA905E-1549-4022-A0DD-1EA4A363CBF7}"/>
              </a:ext>
            </a:extLst>
          </p:cNvPr>
          <p:cNvSpPr txBox="1">
            <a:spLocks/>
          </p:cNvSpPr>
          <p:nvPr/>
        </p:nvSpPr>
        <p:spPr>
          <a:xfrm>
            <a:off x="10287000" y="3782795"/>
            <a:ext cx="1026993" cy="341746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1100" b="1" dirty="0">
                <a:solidFill>
                  <a:schemeClr val="bg1"/>
                </a:solidFill>
              </a:rPr>
              <a:t>Miritituba</a:t>
            </a:r>
          </a:p>
        </p:txBody>
      </p:sp>
      <p:sp>
        <p:nvSpPr>
          <p:cNvPr id="126" name="Título 1">
            <a:extLst>
              <a:ext uri="{FF2B5EF4-FFF2-40B4-BE49-F238E27FC236}">
                <a16:creationId xmlns:a16="http://schemas.microsoft.com/office/drawing/2014/main" xmlns="" id="{F23E2C04-6242-45BB-AFA8-3EC2867FB4DC}"/>
              </a:ext>
            </a:extLst>
          </p:cNvPr>
          <p:cNvSpPr txBox="1">
            <a:spLocks/>
          </p:cNvSpPr>
          <p:nvPr/>
        </p:nvSpPr>
        <p:spPr>
          <a:xfrm>
            <a:off x="10291336" y="4242746"/>
            <a:ext cx="660851" cy="264707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1100" b="1" dirty="0">
                <a:solidFill>
                  <a:schemeClr val="bg1"/>
                </a:solidFill>
              </a:rPr>
              <a:t>Itaituba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BFCB536-D660-4507-A2A7-48ED8C2FEC2D}"/>
              </a:ext>
            </a:extLst>
          </p:cNvPr>
          <p:cNvSpPr txBox="1">
            <a:spLocks/>
          </p:cNvSpPr>
          <p:nvPr/>
        </p:nvSpPr>
        <p:spPr>
          <a:xfrm>
            <a:off x="682667" y="298535"/>
            <a:ext cx="9977855" cy="96632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300" b="1" dirty="0">
                <a:solidFill>
                  <a:srgbClr val="003B7E"/>
                </a:solidFill>
                <a:latin typeface="+mn-lt"/>
              </a:rPr>
              <a:t>VISÃO GERAL DO TRECHO</a:t>
            </a:r>
          </a:p>
          <a:p>
            <a:r>
              <a:rPr lang="pt-BR" sz="3000" b="1" dirty="0">
                <a:solidFill>
                  <a:srgbClr val="FFDD00"/>
                </a:solidFill>
                <a:latin typeface="+mn-lt"/>
              </a:rPr>
              <a:t>Sinop (MT) &gt; Miritituba (PA)</a:t>
            </a:r>
          </a:p>
        </p:txBody>
      </p:sp>
      <p:sp>
        <p:nvSpPr>
          <p:cNvPr id="70" name="CaixaDeTexto 69">
            <a:extLst>
              <a:ext uri="{FF2B5EF4-FFF2-40B4-BE49-F238E27FC236}">
                <a16:creationId xmlns:a16="http://schemas.microsoft.com/office/drawing/2014/main" xmlns="" id="{839690A7-C8C0-DCB2-8BE0-688CE33D2D37}"/>
              </a:ext>
            </a:extLst>
          </p:cNvPr>
          <p:cNvSpPr txBox="1"/>
          <p:nvPr/>
        </p:nvSpPr>
        <p:spPr>
          <a:xfrm>
            <a:off x="263881" y="4880193"/>
            <a:ext cx="186917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sz="1600" b="1" dirty="0"/>
              <a:t>EXTENSÃO </a:t>
            </a:r>
          </a:p>
          <a:p>
            <a:pPr algn="r"/>
            <a:r>
              <a:rPr lang="pt-BR" sz="1600" b="1" dirty="0"/>
              <a:t>MATO GROSSO</a:t>
            </a:r>
          </a:p>
          <a:p>
            <a:pPr algn="r"/>
            <a:r>
              <a:rPr lang="pt-BR" sz="1400" b="1" dirty="0">
                <a:solidFill>
                  <a:srgbClr val="003B7E"/>
                </a:solidFill>
              </a:rPr>
              <a:t>BR-163 – 262,80 km</a:t>
            </a:r>
          </a:p>
        </p:txBody>
      </p:sp>
      <p:sp>
        <p:nvSpPr>
          <p:cNvPr id="72" name="CaixaDeTexto 71">
            <a:extLst>
              <a:ext uri="{FF2B5EF4-FFF2-40B4-BE49-F238E27FC236}">
                <a16:creationId xmlns:a16="http://schemas.microsoft.com/office/drawing/2014/main" xmlns="" id="{E2B9834E-C981-A081-44A8-70E3221C6232}"/>
              </a:ext>
            </a:extLst>
          </p:cNvPr>
          <p:cNvSpPr txBox="1"/>
          <p:nvPr/>
        </p:nvSpPr>
        <p:spPr>
          <a:xfrm>
            <a:off x="4017188" y="4881726"/>
            <a:ext cx="3033844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sz="1600" b="1" dirty="0"/>
              <a:t>EXTENSÃO </a:t>
            </a:r>
          </a:p>
          <a:p>
            <a:pPr algn="r"/>
            <a:r>
              <a:rPr lang="pt-BR" sz="1600" b="1" dirty="0"/>
              <a:t>PARÁ</a:t>
            </a:r>
          </a:p>
          <a:p>
            <a:pPr algn="r"/>
            <a:r>
              <a:rPr lang="pt-BR" sz="1600" dirty="0"/>
              <a:t> </a:t>
            </a:r>
            <a:r>
              <a:rPr lang="pt-BR" sz="1400" b="1" dirty="0">
                <a:solidFill>
                  <a:srgbClr val="0054B0"/>
                </a:solidFill>
              </a:rPr>
              <a:t>BR-163 – 674,40 km</a:t>
            </a:r>
          </a:p>
          <a:p>
            <a:pPr algn="r"/>
            <a:r>
              <a:rPr lang="pt-BR" sz="1400" b="1" dirty="0">
                <a:solidFill>
                  <a:srgbClr val="0054B0"/>
                </a:solidFill>
              </a:rPr>
              <a:t>BR-230 – 33,00 km</a:t>
            </a:r>
          </a:p>
          <a:p>
            <a:pPr algn="r"/>
            <a:r>
              <a:rPr lang="pt-BR" sz="1400" b="1" dirty="0">
                <a:solidFill>
                  <a:srgbClr val="0054B0"/>
                </a:solidFill>
              </a:rPr>
              <a:t>Acessos aos 3 Portos – 39,32 km</a:t>
            </a:r>
          </a:p>
        </p:txBody>
      </p:sp>
      <p:cxnSp>
        <p:nvCxnSpPr>
          <p:cNvPr id="79" name="Conector: Angulado 78">
            <a:extLst>
              <a:ext uri="{FF2B5EF4-FFF2-40B4-BE49-F238E27FC236}">
                <a16:creationId xmlns:a16="http://schemas.microsoft.com/office/drawing/2014/main" xmlns="" id="{5C32C397-7C89-0413-678D-73BCF1EFA390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10052580" y="2984410"/>
            <a:ext cx="1440000" cy="597650"/>
          </a:xfrm>
          <a:prstGeom prst="bentConnector3">
            <a:avLst>
              <a:gd name="adj1" fmla="val -442"/>
            </a:avLst>
          </a:prstGeom>
          <a:ln w="190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06576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ítulo 1">
            <a:extLst>
              <a:ext uri="{FF2B5EF4-FFF2-40B4-BE49-F238E27FC236}">
                <a16:creationId xmlns:a16="http://schemas.microsoft.com/office/drawing/2014/main" xmlns="" id="{55352A9A-D5F3-A324-68B8-905461D1EA95}"/>
              </a:ext>
            </a:extLst>
          </p:cNvPr>
          <p:cNvSpPr txBox="1">
            <a:spLocks/>
          </p:cNvSpPr>
          <p:nvPr/>
        </p:nvSpPr>
        <p:spPr>
          <a:xfrm>
            <a:off x="3817392" y="6091780"/>
            <a:ext cx="6053093" cy="81995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1200" i="1" dirty="0">
                <a:solidFill>
                  <a:schemeClr val="bg1"/>
                </a:solidFill>
                <a:latin typeface="+mn-lt"/>
              </a:rPr>
              <a:t>A localização definitiva das estruturas está em fase de aprovação</a:t>
            </a:r>
          </a:p>
        </p:txBody>
      </p:sp>
      <p:pic>
        <p:nvPicPr>
          <p:cNvPr id="22" name="Imagem 21">
            <a:extLst>
              <a:ext uri="{FF2B5EF4-FFF2-40B4-BE49-F238E27FC236}">
                <a16:creationId xmlns:a16="http://schemas.microsoft.com/office/drawing/2014/main" xmlns="" id="{E15AC152-AAA0-A71C-E5B7-78CB92BFEE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9770" y="1278248"/>
            <a:ext cx="4291328" cy="3250810"/>
          </a:xfrm>
          <a:prstGeom prst="rect">
            <a:avLst/>
          </a:prstGeom>
        </p:spPr>
      </p:pic>
      <p:sp>
        <p:nvSpPr>
          <p:cNvPr id="23" name="Título 1">
            <a:extLst>
              <a:ext uri="{FF2B5EF4-FFF2-40B4-BE49-F238E27FC236}">
                <a16:creationId xmlns:a16="http://schemas.microsoft.com/office/drawing/2014/main" xmlns="" id="{4F7E76DC-104D-1EF7-F508-7A68C31EAAD4}"/>
              </a:ext>
            </a:extLst>
          </p:cNvPr>
          <p:cNvSpPr txBox="1">
            <a:spLocks/>
          </p:cNvSpPr>
          <p:nvPr/>
        </p:nvSpPr>
        <p:spPr>
          <a:xfrm>
            <a:off x="1364054" y="1594657"/>
            <a:ext cx="2519655" cy="3275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1700" b="1" dirty="0">
                <a:solidFill>
                  <a:srgbClr val="003B7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Bases de Atendimento</a:t>
            </a:r>
            <a:endParaRPr lang="pt-BR" sz="1700" dirty="0">
              <a:solidFill>
                <a:srgbClr val="003B7E"/>
              </a:solidFill>
              <a:latin typeface="+mn-lt"/>
            </a:endParaRPr>
          </a:p>
        </p:txBody>
      </p:sp>
      <p:graphicFrame>
        <p:nvGraphicFramePr>
          <p:cNvPr id="24" name="Tabela 23">
            <a:extLst>
              <a:ext uri="{FF2B5EF4-FFF2-40B4-BE49-F238E27FC236}">
                <a16:creationId xmlns:a16="http://schemas.microsoft.com/office/drawing/2014/main" xmlns="" id="{2E684384-C92A-B779-061F-4B4C95E7DFE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48418237"/>
              </p:ext>
            </p:extLst>
          </p:nvPr>
        </p:nvGraphicFramePr>
        <p:xfrm>
          <a:off x="1077567" y="1994739"/>
          <a:ext cx="2095649" cy="1642138"/>
        </p:xfrm>
        <a:graphic>
          <a:graphicData uri="http://schemas.openxmlformats.org/drawingml/2006/table">
            <a:tbl>
              <a:tblPr>
                <a:tableStyleId>{93296810-A885-4BE3-A3E7-6D5BEEA58F35}</a:tableStyleId>
              </a:tblPr>
              <a:tblGrid>
                <a:gridCol w="1657905">
                  <a:extLst>
                    <a:ext uri="{9D8B030D-6E8A-4147-A177-3AD203B41FA5}">
                      <a16:colId xmlns:a16="http://schemas.microsoft.com/office/drawing/2014/main" xmlns="" val="145511804"/>
                    </a:ext>
                  </a:extLst>
                </a:gridCol>
                <a:gridCol w="437744">
                  <a:extLst>
                    <a:ext uri="{9D8B030D-6E8A-4147-A177-3AD203B41FA5}">
                      <a16:colId xmlns:a16="http://schemas.microsoft.com/office/drawing/2014/main" xmlns="" val="1745258257"/>
                    </a:ext>
                  </a:extLst>
                </a:gridCol>
              </a:tblGrid>
              <a:tr h="3228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dirty="0">
                          <a:solidFill>
                            <a:srgbClr val="D6A3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Município</a:t>
                      </a:r>
                      <a:endParaRPr lang="pt-BR" sz="1100" dirty="0">
                        <a:solidFill>
                          <a:srgbClr val="D6A3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dirty="0">
                          <a:solidFill>
                            <a:srgbClr val="D6A3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UF</a:t>
                      </a:r>
                      <a:endParaRPr lang="pt-BR" sz="1100" dirty="0">
                        <a:solidFill>
                          <a:srgbClr val="D6A3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579907416"/>
                  </a:ext>
                </a:extLst>
              </a:tr>
              <a:tr h="3228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Cláudia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MT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921508877"/>
                  </a:ext>
                </a:extLst>
              </a:tr>
              <a:tr h="3246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Castelo dos Sonhos (Altamira)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28105997"/>
                  </a:ext>
                </a:extLst>
              </a:tr>
              <a:tr h="3228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Novo Progresso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659993776"/>
                  </a:ext>
                </a:extLst>
              </a:tr>
              <a:tr h="3228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Itaituba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555896972"/>
                  </a:ext>
                </a:extLst>
              </a:tr>
            </a:tbl>
          </a:graphicData>
        </a:graphic>
      </p:graphicFrame>
      <p:cxnSp>
        <p:nvCxnSpPr>
          <p:cNvPr id="25" name="Conector reto 24">
            <a:extLst>
              <a:ext uri="{FF2B5EF4-FFF2-40B4-BE49-F238E27FC236}">
                <a16:creationId xmlns:a16="http://schemas.microsoft.com/office/drawing/2014/main" xmlns="" id="{613E4C2B-F52C-E3ED-2E21-4B3FDDAA16FA}"/>
              </a:ext>
            </a:extLst>
          </p:cNvPr>
          <p:cNvCxnSpPr/>
          <p:nvPr/>
        </p:nvCxnSpPr>
        <p:spPr>
          <a:xfrm>
            <a:off x="783707" y="2581750"/>
            <a:ext cx="266437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onector reto 25">
            <a:extLst>
              <a:ext uri="{FF2B5EF4-FFF2-40B4-BE49-F238E27FC236}">
                <a16:creationId xmlns:a16="http://schemas.microsoft.com/office/drawing/2014/main" xmlns="" id="{284C615A-AA46-6CBA-04DA-8E4D32A2ED8B}"/>
              </a:ext>
            </a:extLst>
          </p:cNvPr>
          <p:cNvCxnSpPr/>
          <p:nvPr/>
        </p:nvCxnSpPr>
        <p:spPr>
          <a:xfrm>
            <a:off x="783707" y="2975719"/>
            <a:ext cx="266437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Conector reto 26">
            <a:extLst>
              <a:ext uri="{FF2B5EF4-FFF2-40B4-BE49-F238E27FC236}">
                <a16:creationId xmlns:a16="http://schemas.microsoft.com/office/drawing/2014/main" xmlns="" id="{3ACE9693-0ECC-95CD-1F44-912B7B8D6E3D}"/>
              </a:ext>
            </a:extLst>
          </p:cNvPr>
          <p:cNvCxnSpPr/>
          <p:nvPr/>
        </p:nvCxnSpPr>
        <p:spPr>
          <a:xfrm>
            <a:off x="783707" y="3296732"/>
            <a:ext cx="266437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1" name="Imagem 20">
            <a:extLst>
              <a:ext uri="{FF2B5EF4-FFF2-40B4-BE49-F238E27FC236}">
                <a16:creationId xmlns:a16="http://schemas.microsoft.com/office/drawing/2014/main" xmlns="" id="{C3671F92-C623-8AE6-39E1-A5D4C34D817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8704" y="1462719"/>
            <a:ext cx="449150" cy="449150"/>
          </a:xfrm>
          <a:prstGeom prst="rect">
            <a:avLst/>
          </a:prstGeom>
        </p:spPr>
      </p:pic>
      <p:sp>
        <p:nvSpPr>
          <p:cNvPr id="28" name="Título 1">
            <a:extLst>
              <a:ext uri="{FF2B5EF4-FFF2-40B4-BE49-F238E27FC236}">
                <a16:creationId xmlns:a16="http://schemas.microsoft.com/office/drawing/2014/main" xmlns="" id="{ECF9D3D9-EBAA-146C-674A-5A177EF9A06B}"/>
              </a:ext>
            </a:extLst>
          </p:cNvPr>
          <p:cNvSpPr txBox="1">
            <a:spLocks/>
          </p:cNvSpPr>
          <p:nvPr/>
        </p:nvSpPr>
        <p:spPr>
          <a:xfrm>
            <a:off x="952264" y="478133"/>
            <a:ext cx="8334661" cy="81303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000" b="1" dirty="0">
                <a:solidFill>
                  <a:schemeClr val="bg1"/>
                </a:solidFill>
                <a:latin typeface="+mn-lt"/>
              </a:rPr>
              <a:t>LOCALIZAÇÃO DAS EDIFICAÇÕES </a:t>
            </a:r>
            <a:endParaRPr lang="pt-BR" sz="4000" dirty="0">
              <a:solidFill>
                <a:schemeClr val="bg1"/>
              </a:solidFill>
            </a:endParaRPr>
          </a:p>
        </p:txBody>
      </p:sp>
      <p:pic>
        <p:nvPicPr>
          <p:cNvPr id="29" name="Imagem 28">
            <a:extLst>
              <a:ext uri="{FF2B5EF4-FFF2-40B4-BE49-F238E27FC236}">
                <a16:creationId xmlns:a16="http://schemas.microsoft.com/office/drawing/2014/main" xmlns="" id="{F123ECD0-7353-B9D3-861F-442133E3BF0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68806" y="706742"/>
            <a:ext cx="3115944" cy="3120213"/>
          </a:xfrm>
          <a:prstGeom prst="rect">
            <a:avLst/>
          </a:prstGeom>
        </p:spPr>
      </p:pic>
      <p:pic>
        <p:nvPicPr>
          <p:cNvPr id="31" name="Imagem 30">
            <a:extLst>
              <a:ext uri="{FF2B5EF4-FFF2-40B4-BE49-F238E27FC236}">
                <a16:creationId xmlns:a16="http://schemas.microsoft.com/office/drawing/2014/main" xmlns="" id="{86A939D2-D8BF-0750-7ADF-34B5851656E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9487" y="1306144"/>
            <a:ext cx="5476506" cy="3439951"/>
          </a:xfrm>
          <a:prstGeom prst="rect">
            <a:avLst/>
          </a:prstGeom>
        </p:spPr>
      </p:pic>
      <p:graphicFrame>
        <p:nvGraphicFramePr>
          <p:cNvPr id="32" name="Tabela 4">
            <a:extLst>
              <a:ext uri="{FF2B5EF4-FFF2-40B4-BE49-F238E27FC236}">
                <a16:creationId xmlns:a16="http://schemas.microsoft.com/office/drawing/2014/main" xmlns="" id="{56922C88-05E7-6FC5-39AD-D03C83DE32A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78245528"/>
              </p:ext>
            </p:extLst>
          </p:nvPr>
        </p:nvGraphicFramePr>
        <p:xfrm>
          <a:off x="4621745" y="2480683"/>
          <a:ext cx="2122421" cy="1130841"/>
        </p:xfrm>
        <a:graphic>
          <a:graphicData uri="http://schemas.openxmlformats.org/drawingml/2006/table">
            <a:tbl>
              <a:tblPr>
                <a:tableStyleId>{93296810-A885-4BE3-A3E7-6D5BEEA58F35}</a:tableStyleId>
              </a:tblPr>
              <a:tblGrid>
                <a:gridCol w="1673101">
                  <a:extLst>
                    <a:ext uri="{9D8B030D-6E8A-4147-A177-3AD203B41FA5}">
                      <a16:colId xmlns:a16="http://schemas.microsoft.com/office/drawing/2014/main" xmlns="" val="145511804"/>
                    </a:ext>
                  </a:extLst>
                </a:gridCol>
                <a:gridCol w="449320">
                  <a:extLst>
                    <a:ext uri="{9D8B030D-6E8A-4147-A177-3AD203B41FA5}">
                      <a16:colId xmlns:a16="http://schemas.microsoft.com/office/drawing/2014/main" xmlns="" val="1745258257"/>
                    </a:ext>
                  </a:extLst>
                </a:gridCol>
              </a:tblGrid>
              <a:tr h="3479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dirty="0">
                          <a:solidFill>
                            <a:srgbClr val="D6A3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Município</a:t>
                      </a:r>
                      <a:endParaRPr lang="pt-BR" sz="1100" dirty="0">
                        <a:solidFill>
                          <a:srgbClr val="D6A3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dirty="0">
                          <a:solidFill>
                            <a:srgbClr val="D6A3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UF</a:t>
                      </a:r>
                      <a:endParaRPr lang="pt-BR" sz="1100" dirty="0">
                        <a:solidFill>
                          <a:srgbClr val="D6A3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579907416"/>
                  </a:ext>
                </a:extLst>
              </a:tr>
              <a:tr h="43499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Castelo dos Sonhos (Altamira)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921508877"/>
                  </a:ext>
                </a:extLst>
              </a:tr>
              <a:tr h="3479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Novo Progresso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28105997"/>
                  </a:ext>
                </a:extLst>
              </a:tr>
            </a:tbl>
          </a:graphicData>
        </a:graphic>
      </p:graphicFrame>
      <p:sp>
        <p:nvSpPr>
          <p:cNvPr id="33" name="Título 1">
            <a:extLst>
              <a:ext uri="{FF2B5EF4-FFF2-40B4-BE49-F238E27FC236}">
                <a16:creationId xmlns:a16="http://schemas.microsoft.com/office/drawing/2014/main" xmlns="" id="{92471815-52C8-B046-C090-2D21D44BB2AC}"/>
              </a:ext>
            </a:extLst>
          </p:cNvPr>
          <p:cNvSpPr txBox="1">
            <a:spLocks/>
          </p:cNvSpPr>
          <p:nvPr/>
        </p:nvSpPr>
        <p:spPr>
          <a:xfrm>
            <a:off x="4913076" y="2055797"/>
            <a:ext cx="2271658" cy="3275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1700" b="1" dirty="0">
                <a:solidFill>
                  <a:srgbClr val="003B7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Paradas de Descanso Para Caminhoneiros</a:t>
            </a:r>
            <a:endParaRPr lang="pt-BR" sz="1700" dirty="0">
              <a:solidFill>
                <a:srgbClr val="003B7E"/>
              </a:solidFill>
              <a:latin typeface="+mn-lt"/>
            </a:endParaRPr>
          </a:p>
        </p:txBody>
      </p:sp>
      <p:cxnSp>
        <p:nvCxnSpPr>
          <p:cNvPr id="34" name="Conector reto 33">
            <a:extLst>
              <a:ext uri="{FF2B5EF4-FFF2-40B4-BE49-F238E27FC236}">
                <a16:creationId xmlns:a16="http://schemas.microsoft.com/office/drawing/2014/main" xmlns="" id="{AE9AC5E6-A40E-56CB-E5E5-56B304273F7B}"/>
              </a:ext>
            </a:extLst>
          </p:cNvPr>
          <p:cNvCxnSpPr>
            <a:cxnSpLocks/>
          </p:cNvCxnSpPr>
          <p:nvPr/>
        </p:nvCxnSpPr>
        <p:spPr>
          <a:xfrm>
            <a:off x="4357391" y="3262187"/>
            <a:ext cx="266437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5" name="Imagem 34">
            <a:extLst>
              <a:ext uri="{FF2B5EF4-FFF2-40B4-BE49-F238E27FC236}">
                <a16:creationId xmlns:a16="http://schemas.microsoft.com/office/drawing/2014/main" xmlns="" id="{8FDEC882-B872-AB00-AC18-BBF7E093F6BF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50085" y="1902857"/>
            <a:ext cx="445501" cy="445501"/>
          </a:xfrm>
          <a:prstGeom prst="rect">
            <a:avLst/>
          </a:prstGeom>
        </p:spPr>
      </p:pic>
      <p:pic>
        <p:nvPicPr>
          <p:cNvPr id="37" name="Imagem 36">
            <a:extLst>
              <a:ext uri="{FF2B5EF4-FFF2-40B4-BE49-F238E27FC236}">
                <a16:creationId xmlns:a16="http://schemas.microsoft.com/office/drawing/2014/main" xmlns="" id="{E0FD1B7A-EA9F-C5F4-AFE6-7577A5FF812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93807" y="3500625"/>
            <a:ext cx="5476506" cy="3439951"/>
          </a:xfrm>
          <a:prstGeom prst="rect">
            <a:avLst/>
          </a:prstGeom>
        </p:spPr>
      </p:pic>
      <p:graphicFrame>
        <p:nvGraphicFramePr>
          <p:cNvPr id="38" name="Tabela 4">
            <a:extLst>
              <a:ext uri="{FF2B5EF4-FFF2-40B4-BE49-F238E27FC236}">
                <a16:creationId xmlns:a16="http://schemas.microsoft.com/office/drawing/2014/main" xmlns="" id="{45EFFA4B-31AF-E065-6FB3-E62A6788B90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88359073"/>
              </p:ext>
            </p:extLst>
          </p:nvPr>
        </p:nvGraphicFramePr>
        <p:xfrm>
          <a:off x="4656270" y="4622647"/>
          <a:ext cx="2113724" cy="1122440"/>
        </p:xfrm>
        <a:graphic>
          <a:graphicData uri="http://schemas.openxmlformats.org/drawingml/2006/table">
            <a:tbl>
              <a:tblPr>
                <a:tableStyleId>{93296810-A885-4BE3-A3E7-6D5BEEA58F35}</a:tableStyleId>
              </a:tblPr>
              <a:tblGrid>
                <a:gridCol w="1666246">
                  <a:extLst>
                    <a:ext uri="{9D8B030D-6E8A-4147-A177-3AD203B41FA5}">
                      <a16:colId xmlns:a16="http://schemas.microsoft.com/office/drawing/2014/main" xmlns="" val="145511804"/>
                    </a:ext>
                  </a:extLst>
                </a:gridCol>
                <a:gridCol w="447478">
                  <a:extLst>
                    <a:ext uri="{9D8B030D-6E8A-4147-A177-3AD203B41FA5}">
                      <a16:colId xmlns:a16="http://schemas.microsoft.com/office/drawing/2014/main" xmlns="" val="1745258257"/>
                    </a:ext>
                  </a:extLst>
                </a:gridCol>
              </a:tblGrid>
              <a:tr h="2806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dirty="0">
                          <a:solidFill>
                            <a:srgbClr val="D6A3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Município</a:t>
                      </a:r>
                      <a:endParaRPr lang="pt-BR" sz="1100" dirty="0">
                        <a:solidFill>
                          <a:srgbClr val="D6A3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dirty="0">
                          <a:solidFill>
                            <a:srgbClr val="D6A3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UF</a:t>
                      </a:r>
                      <a:endParaRPr lang="pt-BR" sz="1100" dirty="0">
                        <a:solidFill>
                          <a:srgbClr val="D6A3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579907416"/>
                  </a:ext>
                </a:extLst>
              </a:tr>
              <a:tr h="2806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Cláudia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MT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921508877"/>
                  </a:ext>
                </a:extLst>
              </a:tr>
              <a:tr h="2806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Guarantã do Norte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MT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28105997"/>
                  </a:ext>
                </a:extLst>
              </a:tr>
              <a:tr h="2806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Trairão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659993776"/>
                  </a:ext>
                </a:extLst>
              </a:tr>
            </a:tbl>
          </a:graphicData>
        </a:graphic>
      </p:graphicFrame>
      <p:sp>
        <p:nvSpPr>
          <p:cNvPr id="39" name="Título 1">
            <a:extLst>
              <a:ext uri="{FF2B5EF4-FFF2-40B4-BE49-F238E27FC236}">
                <a16:creationId xmlns:a16="http://schemas.microsoft.com/office/drawing/2014/main" xmlns="" id="{75F226E8-EF98-A8A9-7165-88149EAB224B}"/>
              </a:ext>
            </a:extLst>
          </p:cNvPr>
          <p:cNvSpPr txBox="1">
            <a:spLocks/>
          </p:cNvSpPr>
          <p:nvPr/>
        </p:nvSpPr>
        <p:spPr>
          <a:xfrm>
            <a:off x="4929749" y="4221094"/>
            <a:ext cx="2519655" cy="3275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1700" b="1" dirty="0">
                <a:solidFill>
                  <a:srgbClr val="003B7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Balanças</a:t>
            </a:r>
            <a:endParaRPr lang="pt-BR" sz="1700" dirty="0">
              <a:solidFill>
                <a:srgbClr val="003B7E"/>
              </a:solidFill>
              <a:latin typeface="+mn-lt"/>
            </a:endParaRPr>
          </a:p>
        </p:txBody>
      </p:sp>
      <p:cxnSp>
        <p:nvCxnSpPr>
          <p:cNvPr id="40" name="Conector reto 39">
            <a:extLst>
              <a:ext uri="{FF2B5EF4-FFF2-40B4-BE49-F238E27FC236}">
                <a16:creationId xmlns:a16="http://schemas.microsoft.com/office/drawing/2014/main" xmlns="" id="{C6B84672-77BD-6D7B-C857-62956FDE9BE8}"/>
              </a:ext>
            </a:extLst>
          </p:cNvPr>
          <p:cNvCxnSpPr/>
          <p:nvPr/>
        </p:nvCxnSpPr>
        <p:spPr>
          <a:xfrm>
            <a:off x="4327069" y="5198459"/>
            <a:ext cx="266437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Conector reto 40">
            <a:extLst>
              <a:ext uri="{FF2B5EF4-FFF2-40B4-BE49-F238E27FC236}">
                <a16:creationId xmlns:a16="http://schemas.microsoft.com/office/drawing/2014/main" xmlns="" id="{7F8E7320-2641-E283-1E58-4F7B3A2A8801}"/>
              </a:ext>
            </a:extLst>
          </p:cNvPr>
          <p:cNvCxnSpPr/>
          <p:nvPr/>
        </p:nvCxnSpPr>
        <p:spPr>
          <a:xfrm>
            <a:off x="4327069" y="5490289"/>
            <a:ext cx="266437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2" name="Imagem 41">
            <a:extLst>
              <a:ext uri="{FF2B5EF4-FFF2-40B4-BE49-F238E27FC236}">
                <a16:creationId xmlns:a16="http://schemas.microsoft.com/office/drawing/2014/main" xmlns="" id="{12D8D049-2196-E380-5AA4-94922361B9B9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38848" y="4135382"/>
            <a:ext cx="451564" cy="451564"/>
          </a:xfrm>
          <a:prstGeom prst="rect">
            <a:avLst/>
          </a:prstGeom>
        </p:spPr>
      </p:pic>
      <p:pic>
        <p:nvPicPr>
          <p:cNvPr id="44" name="Imagem 43">
            <a:extLst>
              <a:ext uri="{FF2B5EF4-FFF2-40B4-BE49-F238E27FC236}">
                <a16:creationId xmlns:a16="http://schemas.microsoft.com/office/drawing/2014/main" xmlns="" id="{E3A7D6C3-46DD-7CF5-4FAD-ECE64741490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2185" y="3500625"/>
            <a:ext cx="5476506" cy="3439951"/>
          </a:xfrm>
          <a:prstGeom prst="rect">
            <a:avLst/>
          </a:prstGeom>
        </p:spPr>
      </p:pic>
      <p:graphicFrame>
        <p:nvGraphicFramePr>
          <p:cNvPr id="45" name="Tabela 4">
            <a:extLst>
              <a:ext uri="{FF2B5EF4-FFF2-40B4-BE49-F238E27FC236}">
                <a16:creationId xmlns:a16="http://schemas.microsoft.com/office/drawing/2014/main" xmlns="" id="{86A01FDE-A299-D4D5-845C-15B4DF3F97A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75783120"/>
              </p:ext>
            </p:extLst>
          </p:nvPr>
        </p:nvGraphicFramePr>
        <p:xfrm>
          <a:off x="1034403" y="4654074"/>
          <a:ext cx="2113724" cy="1122440"/>
        </p:xfrm>
        <a:graphic>
          <a:graphicData uri="http://schemas.openxmlformats.org/drawingml/2006/table">
            <a:tbl>
              <a:tblPr>
                <a:tableStyleId>{93296810-A885-4BE3-A3E7-6D5BEEA58F35}</a:tableStyleId>
              </a:tblPr>
              <a:tblGrid>
                <a:gridCol w="1666246">
                  <a:extLst>
                    <a:ext uri="{9D8B030D-6E8A-4147-A177-3AD203B41FA5}">
                      <a16:colId xmlns:a16="http://schemas.microsoft.com/office/drawing/2014/main" xmlns="" val="145511804"/>
                    </a:ext>
                  </a:extLst>
                </a:gridCol>
                <a:gridCol w="447478">
                  <a:extLst>
                    <a:ext uri="{9D8B030D-6E8A-4147-A177-3AD203B41FA5}">
                      <a16:colId xmlns:a16="http://schemas.microsoft.com/office/drawing/2014/main" xmlns="" val="1745258257"/>
                    </a:ext>
                  </a:extLst>
                </a:gridCol>
              </a:tblGrid>
              <a:tr h="2806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dirty="0">
                          <a:solidFill>
                            <a:srgbClr val="D6A3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Município</a:t>
                      </a:r>
                      <a:endParaRPr lang="pt-BR" sz="1100" dirty="0">
                        <a:solidFill>
                          <a:srgbClr val="D6A3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dirty="0">
                          <a:solidFill>
                            <a:srgbClr val="D6A3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UF</a:t>
                      </a:r>
                      <a:endParaRPr lang="pt-BR" sz="1100" dirty="0">
                        <a:solidFill>
                          <a:srgbClr val="D6A3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579907416"/>
                  </a:ext>
                </a:extLst>
              </a:tr>
              <a:tr h="2806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Cláudia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MT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921508877"/>
                  </a:ext>
                </a:extLst>
              </a:tr>
              <a:tr h="2806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Guarantã do Norte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MT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28105997"/>
                  </a:ext>
                </a:extLst>
              </a:tr>
              <a:tr h="2806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Trairão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659993776"/>
                  </a:ext>
                </a:extLst>
              </a:tr>
            </a:tbl>
          </a:graphicData>
        </a:graphic>
      </p:graphicFrame>
      <p:sp>
        <p:nvSpPr>
          <p:cNvPr id="46" name="Título 1">
            <a:extLst>
              <a:ext uri="{FF2B5EF4-FFF2-40B4-BE49-F238E27FC236}">
                <a16:creationId xmlns:a16="http://schemas.microsoft.com/office/drawing/2014/main" xmlns="" id="{E3BBE5B4-5EA3-20CD-DD93-D12D18E7210F}"/>
              </a:ext>
            </a:extLst>
          </p:cNvPr>
          <p:cNvSpPr txBox="1">
            <a:spLocks/>
          </p:cNvSpPr>
          <p:nvPr/>
        </p:nvSpPr>
        <p:spPr>
          <a:xfrm>
            <a:off x="1423757" y="4221094"/>
            <a:ext cx="2519655" cy="3275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1700" b="1" dirty="0">
                <a:solidFill>
                  <a:srgbClr val="003B7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Praças de pedágio</a:t>
            </a:r>
            <a:endParaRPr lang="pt-BR" sz="1700" dirty="0">
              <a:solidFill>
                <a:srgbClr val="003B7E"/>
              </a:solidFill>
              <a:latin typeface="+mn-lt"/>
            </a:endParaRPr>
          </a:p>
        </p:txBody>
      </p:sp>
      <p:pic>
        <p:nvPicPr>
          <p:cNvPr id="47" name="Imagem 46">
            <a:extLst>
              <a:ext uri="{FF2B5EF4-FFF2-40B4-BE49-F238E27FC236}">
                <a16:creationId xmlns:a16="http://schemas.microsoft.com/office/drawing/2014/main" xmlns="" id="{20A60A20-77EA-195C-8629-3622DCC43999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9717" y="4112719"/>
            <a:ext cx="399319" cy="399319"/>
          </a:xfrm>
          <a:prstGeom prst="rect">
            <a:avLst/>
          </a:prstGeom>
        </p:spPr>
      </p:pic>
      <p:cxnSp>
        <p:nvCxnSpPr>
          <p:cNvPr id="48" name="Conector reto 47">
            <a:extLst>
              <a:ext uri="{FF2B5EF4-FFF2-40B4-BE49-F238E27FC236}">
                <a16:creationId xmlns:a16="http://schemas.microsoft.com/office/drawing/2014/main" xmlns="" id="{71DBBB44-8949-EB0F-E52C-1010298B2EEB}"/>
              </a:ext>
            </a:extLst>
          </p:cNvPr>
          <p:cNvCxnSpPr/>
          <p:nvPr/>
        </p:nvCxnSpPr>
        <p:spPr>
          <a:xfrm>
            <a:off x="821077" y="5198459"/>
            <a:ext cx="266437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Conector reto 48">
            <a:extLst>
              <a:ext uri="{FF2B5EF4-FFF2-40B4-BE49-F238E27FC236}">
                <a16:creationId xmlns:a16="http://schemas.microsoft.com/office/drawing/2014/main" xmlns="" id="{8E76F908-72F9-D7D8-0ACE-84ED07B29297}"/>
              </a:ext>
            </a:extLst>
          </p:cNvPr>
          <p:cNvCxnSpPr/>
          <p:nvPr/>
        </p:nvCxnSpPr>
        <p:spPr>
          <a:xfrm>
            <a:off x="821077" y="5490289"/>
            <a:ext cx="266437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1" name="Imagem 50">
            <a:extLst>
              <a:ext uri="{FF2B5EF4-FFF2-40B4-BE49-F238E27FC236}">
                <a16:creationId xmlns:a16="http://schemas.microsoft.com/office/drawing/2014/main" xmlns="" id="{126C9EAD-C915-74FC-0C4A-86C4887490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16434" y="3499343"/>
            <a:ext cx="5476506" cy="3439951"/>
          </a:xfrm>
          <a:prstGeom prst="rect">
            <a:avLst/>
          </a:prstGeom>
        </p:spPr>
      </p:pic>
      <p:graphicFrame>
        <p:nvGraphicFramePr>
          <p:cNvPr id="52" name="Tabela 4">
            <a:extLst>
              <a:ext uri="{FF2B5EF4-FFF2-40B4-BE49-F238E27FC236}">
                <a16:creationId xmlns:a16="http://schemas.microsoft.com/office/drawing/2014/main" xmlns="" id="{13BCF232-E9DB-8EAA-4952-BCCEE133DF3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09582333"/>
              </p:ext>
            </p:extLst>
          </p:nvPr>
        </p:nvGraphicFramePr>
        <p:xfrm>
          <a:off x="8148955" y="4622647"/>
          <a:ext cx="2122419" cy="1122440"/>
        </p:xfrm>
        <a:graphic>
          <a:graphicData uri="http://schemas.openxmlformats.org/drawingml/2006/table">
            <a:tbl>
              <a:tblPr>
                <a:tableStyleId>{93296810-A885-4BE3-A3E7-6D5BEEA58F35}</a:tableStyleId>
              </a:tblPr>
              <a:tblGrid>
                <a:gridCol w="1673100">
                  <a:extLst>
                    <a:ext uri="{9D8B030D-6E8A-4147-A177-3AD203B41FA5}">
                      <a16:colId xmlns:a16="http://schemas.microsoft.com/office/drawing/2014/main" xmlns="" val="145511804"/>
                    </a:ext>
                  </a:extLst>
                </a:gridCol>
                <a:gridCol w="449319">
                  <a:extLst>
                    <a:ext uri="{9D8B030D-6E8A-4147-A177-3AD203B41FA5}">
                      <a16:colId xmlns:a16="http://schemas.microsoft.com/office/drawing/2014/main" xmlns="" val="1745258257"/>
                    </a:ext>
                  </a:extLst>
                </a:gridCol>
              </a:tblGrid>
              <a:tr h="2806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dirty="0">
                          <a:solidFill>
                            <a:srgbClr val="D6A3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Município</a:t>
                      </a:r>
                      <a:endParaRPr lang="pt-BR" sz="1100" dirty="0">
                        <a:solidFill>
                          <a:srgbClr val="D6A3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dirty="0">
                          <a:solidFill>
                            <a:srgbClr val="D6A3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UF</a:t>
                      </a:r>
                      <a:endParaRPr lang="pt-BR" sz="1100" dirty="0">
                        <a:solidFill>
                          <a:srgbClr val="D6A3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579907416"/>
                  </a:ext>
                </a:extLst>
              </a:tr>
              <a:tr h="2806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Cláudia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MT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921508877"/>
                  </a:ext>
                </a:extLst>
              </a:tr>
              <a:tr h="2806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Guarantã do Norte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MT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28105997"/>
                  </a:ext>
                </a:extLst>
              </a:tr>
              <a:tr h="2806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Trairão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659993776"/>
                  </a:ext>
                </a:extLst>
              </a:tr>
            </a:tbl>
          </a:graphicData>
        </a:graphic>
      </p:graphicFrame>
      <p:sp>
        <p:nvSpPr>
          <p:cNvPr id="53" name="Título 1">
            <a:extLst>
              <a:ext uri="{FF2B5EF4-FFF2-40B4-BE49-F238E27FC236}">
                <a16:creationId xmlns:a16="http://schemas.microsoft.com/office/drawing/2014/main" xmlns="" id="{EF108DEA-6673-369D-78E2-A5E42926F680}"/>
              </a:ext>
            </a:extLst>
          </p:cNvPr>
          <p:cNvSpPr txBox="1">
            <a:spLocks/>
          </p:cNvSpPr>
          <p:nvPr/>
        </p:nvSpPr>
        <p:spPr>
          <a:xfrm>
            <a:off x="8452376" y="4219812"/>
            <a:ext cx="1386479" cy="3275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1700" b="1" dirty="0">
                <a:solidFill>
                  <a:srgbClr val="003B7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Postos PRF</a:t>
            </a:r>
            <a:endParaRPr lang="pt-BR" sz="1700" dirty="0">
              <a:solidFill>
                <a:srgbClr val="003B7E"/>
              </a:solidFill>
              <a:latin typeface="+mn-lt"/>
            </a:endParaRPr>
          </a:p>
        </p:txBody>
      </p:sp>
      <p:cxnSp>
        <p:nvCxnSpPr>
          <p:cNvPr id="54" name="Conector reto 53">
            <a:extLst>
              <a:ext uri="{FF2B5EF4-FFF2-40B4-BE49-F238E27FC236}">
                <a16:creationId xmlns:a16="http://schemas.microsoft.com/office/drawing/2014/main" xmlns="" id="{44DE05F6-279D-CEC0-729F-914C9AEA644E}"/>
              </a:ext>
            </a:extLst>
          </p:cNvPr>
          <p:cNvCxnSpPr>
            <a:cxnSpLocks/>
          </p:cNvCxnSpPr>
          <p:nvPr/>
        </p:nvCxnSpPr>
        <p:spPr>
          <a:xfrm>
            <a:off x="7849696" y="5197177"/>
            <a:ext cx="266437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Conector reto 54">
            <a:extLst>
              <a:ext uri="{FF2B5EF4-FFF2-40B4-BE49-F238E27FC236}">
                <a16:creationId xmlns:a16="http://schemas.microsoft.com/office/drawing/2014/main" xmlns="" id="{6F9F71A0-1DFE-74D4-6344-3B31FFA6CBFF}"/>
              </a:ext>
            </a:extLst>
          </p:cNvPr>
          <p:cNvCxnSpPr>
            <a:cxnSpLocks/>
          </p:cNvCxnSpPr>
          <p:nvPr/>
        </p:nvCxnSpPr>
        <p:spPr>
          <a:xfrm>
            <a:off x="7849696" y="5489007"/>
            <a:ext cx="266437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6" name="Imagem 55">
            <a:extLst>
              <a:ext uri="{FF2B5EF4-FFF2-40B4-BE49-F238E27FC236}">
                <a16:creationId xmlns:a16="http://schemas.microsoft.com/office/drawing/2014/main" xmlns="" id="{5AEC4D3A-FD59-0220-2CE5-221FFCDB7F10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10014" y="4132758"/>
            <a:ext cx="392359" cy="392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29863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xmlns="" id="{743FEC63-8888-4AB9-B2E0-030B3342E9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5736" y="323929"/>
            <a:ext cx="7628993" cy="807622"/>
          </a:xfrm>
        </p:spPr>
        <p:txBody>
          <a:bodyPr/>
          <a:lstStyle/>
          <a:p>
            <a:r>
              <a:rPr lang="pt-BR" dirty="0">
                <a:latin typeface="+mn-lt"/>
              </a:rPr>
              <a:t>RECURSOS OPERACIONAIS</a:t>
            </a: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xmlns="" id="{BA3B98A3-0CA7-87FA-10CC-02F17C8202D5}"/>
              </a:ext>
            </a:extLst>
          </p:cNvPr>
          <p:cNvSpPr txBox="1"/>
          <p:nvPr/>
        </p:nvSpPr>
        <p:spPr>
          <a:xfrm>
            <a:off x="2470232" y="1983141"/>
            <a:ext cx="240867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>
                <a:solidFill>
                  <a:schemeClr val="bg2">
                    <a:lumMod val="25000"/>
                  </a:schemeClr>
                </a:solidFill>
              </a:rPr>
              <a:t>PRAÇAS DE PEDÁGIO</a:t>
            </a: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xmlns="" id="{A8BA4AB3-456C-46C5-1641-4E33D76FC21B}"/>
              </a:ext>
            </a:extLst>
          </p:cNvPr>
          <p:cNvSpPr txBox="1"/>
          <p:nvPr/>
        </p:nvSpPr>
        <p:spPr>
          <a:xfrm>
            <a:off x="2498864" y="3145741"/>
            <a:ext cx="31399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bg2">
                    <a:lumMod val="25000"/>
                  </a:schemeClr>
                </a:solidFill>
              </a:rPr>
              <a:t>BASES DE ATENDIMENTO AO USUÁRIO</a:t>
            </a:r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xmlns="" id="{B2F173B1-3B08-68DE-7BE0-AC82D3E2F883}"/>
              </a:ext>
            </a:extLst>
          </p:cNvPr>
          <p:cNvSpPr txBox="1"/>
          <p:nvPr/>
        </p:nvSpPr>
        <p:spPr>
          <a:xfrm>
            <a:off x="2545653" y="4547242"/>
            <a:ext cx="34744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bg2">
                    <a:lumMod val="25000"/>
                  </a:schemeClr>
                </a:solidFill>
              </a:rPr>
              <a:t>PARADAS PARA CAMINHONEIROS</a:t>
            </a:r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xmlns="" id="{B963B5EF-F6CF-388E-39F3-FB3A88DE7B75}"/>
              </a:ext>
            </a:extLst>
          </p:cNvPr>
          <p:cNvSpPr txBox="1"/>
          <p:nvPr/>
        </p:nvSpPr>
        <p:spPr>
          <a:xfrm>
            <a:off x="7565386" y="1903819"/>
            <a:ext cx="13283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>
                <a:solidFill>
                  <a:schemeClr val="bg2">
                    <a:lumMod val="25000"/>
                  </a:schemeClr>
                </a:solidFill>
              </a:rPr>
              <a:t>BALANÇAS</a:t>
            </a:r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xmlns="" id="{A6B644F4-AB55-AFE4-F4F9-AA6B2205DCE4}"/>
              </a:ext>
            </a:extLst>
          </p:cNvPr>
          <p:cNvSpPr txBox="1"/>
          <p:nvPr/>
        </p:nvSpPr>
        <p:spPr>
          <a:xfrm>
            <a:off x="7565386" y="3178296"/>
            <a:ext cx="185243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>
                <a:solidFill>
                  <a:schemeClr val="bg2">
                    <a:lumMod val="25000"/>
                  </a:schemeClr>
                </a:solidFill>
              </a:rPr>
              <a:t>POSTOS DA PRF</a:t>
            </a:r>
          </a:p>
        </p:txBody>
      </p:sp>
      <p:sp>
        <p:nvSpPr>
          <p:cNvPr id="39" name="CaixaDeTexto 38">
            <a:extLst>
              <a:ext uri="{FF2B5EF4-FFF2-40B4-BE49-F238E27FC236}">
                <a16:creationId xmlns:a16="http://schemas.microsoft.com/office/drawing/2014/main" xmlns="" id="{368125B8-F891-AE78-0171-E65C588A1876}"/>
              </a:ext>
            </a:extLst>
          </p:cNvPr>
          <p:cNvSpPr txBox="1"/>
          <p:nvPr/>
        </p:nvSpPr>
        <p:spPr>
          <a:xfrm>
            <a:off x="7637347" y="4587923"/>
            <a:ext cx="10836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>
                <a:solidFill>
                  <a:schemeClr val="bg2">
                    <a:lumMod val="25000"/>
                  </a:schemeClr>
                </a:solidFill>
              </a:rPr>
              <a:t>CCO 24h</a:t>
            </a:r>
          </a:p>
        </p:txBody>
      </p:sp>
      <p:sp>
        <p:nvSpPr>
          <p:cNvPr id="40" name="CaixaDeTexto 39">
            <a:extLst>
              <a:ext uri="{FF2B5EF4-FFF2-40B4-BE49-F238E27FC236}">
                <a16:creationId xmlns:a16="http://schemas.microsoft.com/office/drawing/2014/main" xmlns="" id="{309B1C19-68B7-4B7C-572B-5E78DA8E70CE}"/>
              </a:ext>
            </a:extLst>
          </p:cNvPr>
          <p:cNvSpPr txBox="1"/>
          <p:nvPr/>
        </p:nvSpPr>
        <p:spPr>
          <a:xfrm>
            <a:off x="9124855" y="4249369"/>
            <a:ext cx="13569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102 câmeras</a:t>
            </a:r>
          </a:p>
        </p:txBody>
      </p:sp>
      <p:sp>
        <p:nvSpPr>
          <p:cNvPr id="42" name="CaixaDeTexto 41">
            <a:extLst>
              <a:ext uri="{FF2B5EF4-FFF2-40B4-BE49-F238E27FC236}">
                <a16:creationId xmlns:a16="http://schemas.microsoft.com/office/drawing/2014/main" xmlns="" id="{233811EE-69CF-42C4-DB59-288586098394}"/>
              </a:ext>
            </a:extLst>
          </p:cNvPr>
          <p:cNvSpPr txBox="1"/>
          <p:nvPr/>
        </p:nvSpPr>
        <p:spPr>
          <a:xfrm>
            <a:off x="9124855" y="4588623"/>
            <a:ext cx="22668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37 painéis de mensagens</a:t>
            </a:r>
          </a:p>
        </p:txBody>
      </p:sp>
      <p:sp>
        <p:nvSpPr>
          <p:cNvPr id="45" name="CaixaDeTexto 44">
            <a:extLst>
              <a:ext uri="{FF2B5EF4-FFF2-40B4-BE49-F238E27FC236}">
                <a16:creationId xmlns:a16="http://schemas.microsoft.com/office/drawing/2014/main" xmlns="" id="{DCA2B3C8-7F4B-FAE0-4556-884E53D4B461}"/>
              </a:ext>
            </a:extLst>
          </p:cNvPr>
          <p:cNvSpPr txBox="1"/>
          <p:nvPr/>
        </p:nvSpPr>
        <p:spPr>
          <a:xfrm>
            <a:off x="9124855" y="4981017"/>
            <a:ext cx="29769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34 controladores de velocidade</a:t>
            </a:r>
          </a:p>
        </p:txBody>
      </p:sp>
      <p:sp>
        <p:nvSpPr>
          <p:cNvPr id="46" name="CaixaDeTexto 45">
            <a:extLst>
              <a:ext uri="{FF2B5EF4-FFF2-40B4-BE49-F238E27FC236}">
                <a16:creationId xmlns:a16="http://schemas.microsoft.com/office/drawing/2014/main" xmlns="" id="{30F15A9A-C95A-C694-ECB2-0B7AC006A2B8}"/>
              </a:ext>
            </a:extLst>
          </p:cNvPr>
          <p:cNvSpPr txBox="1"/>
          <p:nvPr/>
        </p:nvSpPr>
        <p:spPr>
          <a:xfrm>
            <a:off x="1966743" y="1875894"/>
            <a:ext cx="5078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600" b="1" dirty="0">
                <a:solidFill>
                  <a:srgbClr val="003B7E"/>
                </a:solidFill>
              </a:rPr>
              <a:t>3</a:t>
            </a:r>
            <a:endParaRPr lang="pt-BR" sz="3600" dirty="0">
              <a:solidFill>
                <a:srgbClr val="003B7E"/>
              </a:solidFill>
            </a:endParaRPr>
          </a:p>
        </p:txBody>
      </p:sp>
      <p:sp>
        <p:nvSpPr>
          <p:cNvPr id="47" name="CaixaDeTexto 46">
            <a:extLst>
              <a:ext uri="{FF2B5EF4-FFF2-40B4-BE49-F238E27FC236}">
                <a16:creationId xmlns:a16="http://schemas.microsoft.com/office/drawing/2014/main" xmlns="" id="{E1C89FCF-1FE3-565E-0E85-B92710938691}"/>
              </a:ext>
            </a:extLst>
          </p:cNvPr>
          <p:cNvSpPr txBox="1"/>
          <p:nvPr/>
        </p:nvSpPr>
        <p:spPr>
          <a:xfrm>
            <a:off x="1966743" y="3148502"/>
            <a:ext cx="5078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600" b="1" dirty="0">
                <a:solidFill>
                  <a:srgbClr val="003B7E"/>
                </a:solidFill>
              </a:rPr>
              <a:t>4</a:t>
            </a:r>
            <a:endParaRPr lang="pt-BR" sz="3600" dirty="0">
              <a:solidFill>
                <a:srgbClr val="003B7E"/>
              </a:solidFill>
            </a:endParaRPr>
          </a:p>
        </p:txBody>
      </p:sp>
      <p:sp>
        <p:nvSpPr>
          <p:cNvPr id="48" name="CaixaDeTexto 47">
            <a:extLst>
              <a:ext uri="{FF2B5EF4-FFF2-40B4-BE49-F238E27FC236}">
                <a16:creationId xmlns:a16="http://schemas.microsoft.com/office/drawing/2014/main" xmlns="" id="{CD5DA556-A86F-43F8-82FF-62E23D209DFC}"/>
              </a:ext>
            </a:extLst>
          </p:cNvPr>
          <p:cNvSpPr txBox="1"/>
          <p:nvPr/>
        </p:nvSpPr>
        <p:spPr>
          <a:xfrm>
            <a:off x="2013533" y="4536415"/>
            <a:ext cx="5078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600" b="1" dirty="0">
                <a:solidFill>
                  <a:srgbClr val="003B7E"/>
                </a:solidFill>
              </a:rPr>
              <a:t>2</a:t>
            </a:r>
            <a:endParaRPr lang="pt-BR" sz="3600" dirty="0">
              <a:solidFill>
                <a:srgbClr val="003B7E"/>
              </a:solidFill>
            </a:endParaRPr>
          </a:p>
        </p:txBody>
      </p:sp>
      <p:sp>
        <p:nvSpPr>
          <p:cNvPr id="49" name="CaixaDeTexto 48">
            <a:extLst>
              <a:ext uri="{FF2B5EF4-FFF2-40B4-BE49-F238E27FC236}">
                <a16:creationId xmlns:a16="http://schemas.microsoft.com/office/drawing/2014/main" xmlns="" id="{FF1C63EE-F90A-125A-BB9A-0CECEB496475}"/>
              </a:ext>
            </a:extLst>
          </p:cNvPr>
          <p:cNvSpPr txBox="1"/>
          <p:nvPr/>
        </p:nvSpPr>
        <p:spPr>
          <a:xfrm>
            <a:off x="7028872" y="3076282"/>
            <a:ext cx="5078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600" b="1" dirty="0">
                <a:solidFill>
                  <a:srgbClr val="003B7E"/>
                </a:solidFill>
              </a:rPr>
              <a:t>3</a:t>
            </a:r>
            <a:endParaRPr lang="pt-BR" sz="3600" dirty="0">
              <a:solidFill>
                <a:srgbClr val="003B7E"/>
              </a:solidFill>
            </a:endParaRPr>
          </a:p>
        </p:txBody>
      </p:sp>
      <p:sp>
        <p:nvSpPr>
          <p:cNvPr id="50" name="CaixaDeTexto 49">
            <a:extLst>
              <a:ext uri="{FF2B5EF4-FFF2-40B4-BE49-F238E27FC236}">
                <a16:creationId xmlns:a16="http://schemas.microsoft.com/office/drawing/2014/main" xmlns="" id="{E4A987D8-CA84-F362-7851-0485A477C907}"/>
              </a:ext>
            </a:extLst>
          </p:cNvPr>
          <p:cNvSpPr txBox="1"/>
          <p:nvPr/>
        </p:nvSpPr>
        <p:spPr>
          <a:xfrm>
            <a:off x="7033265" y="1773718"/>
            <a:ext cx="5078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600" b="1" dirty="0">
                <a:solidFill>
                  <a:srgbClr val="003B7E"/>
                </a:solidFill>
              </a:rPr>
              <a:t>3</a:t>
            </a:r>
            <a:endParaRPr lang="pt-BR" sz="3600" dirty="0">
              <a:solidFill>
                <a:srgbClr val="003B7E"/>
              </a:solidFill>
            </a:endParaRPr>
          </a:p>
        </p:txBody>
      </p:sp>
      <p:sp>
        <p:nvSpPr>
          <p:cNvPr id="51" name="CaixaDeTexto 50">
            <a:extLst>
              <a:ext uri="{FF2B5EF4-FFF2-40B4-BE49-F238E27FC236}">
                <a16:creationId xmlns:a16="http://schemas.microsoft.com/office/drawing/2014/main" xmlns="" id="{D7280963-3EBB-76C3-3D79-228744338245}"/>
              </a:ext>
            </a:extLst>
          </p:cNvPr>
          <p:cNvSpPr txBox="1"/>
          <p:nvPr/>
        </p:nvSpPr>
        <p:spPr>
          <a:xfrm>
            <a:off x="7092545" y="4464813"/>
            <a:ext cx="5078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600" b="1" dirty="0">
                <a:solidFill>
                  <a:srgbClr val="003B7E"/>
                </a:solidFill>
              </a:rPr>
              <a:t>1</a:t>
            </a:r>
            <a:endParaRPr lang="pt-BR" sz="3600" dirty="0">
              <a:solidFill>
                <a:srgbClr val="003B7E"/>
              </a:solidFill>
            </a:endParaRPr>
          </a:p>
        </p:txBody>
      </p:sp>
      <p:pic>
        <p:nvPicPr>
          <p:cNvPr id="52" name="Imagem 51">
            <a:extLst>
              <a:ext uri="{FF2B5EF4-FFF2-40B4-BE49-F238E27FC236}">
                <a16:creationId xmlns:a16="http://schemas.microsoft.com/office/drawing/2014/main" xmlns="" id="{CC2895F2-4AA8-4BE5-4B15-41621DADACF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06754" y="1723717"/>
            <a:ext cx="669471" cy="669471"/>
          </a:xfrm>
          <a:prstGeom prst="rect">
            <a:avLst/>
          </a:prstGeom>
        </p:spPr>
      </p:pic>
      <p:pic>
        <p:nvPicPr>
          <p:cNvPr id="53" name="Imagem 52">
            <a:extLst>
              <a:ext uri="{FF2B5EF4-FFF2-40B4-BE49-F238E27FC236}">
                <a16:creationId xmlns:a16="http://schemas.microsoft.com/office/drawing/2014/main" xmlns="" id="{3D44BB30-8BFA-B00C-EBE4-010EB1D5EBA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88381" y="3192315"/>
            <a:ext cx="573172" cy="573172"/>
          </a:xfrm>
          <a:prstGeom prst="rect">
            <a:avLst/>
          </a:prstGeom>
        </p:spPr>
      </p:pic>
      <p:pic>
        <p:nvPicPr>
          <p:cNvPr id="54" name="Imagem 53">
            <a:extLst>
              <a:ext uri="{FF2B5EF4-FFF2-40B4-BE49-F238E27FC236}">
                <a16:creationId xmlns:a16="http://schemas.microsoft.com/office/drawing/2014/main" xmlns="" id="{7AA57848-AB08-3D67-8F35-D9C95A05AB0E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54903" y="3107040"/>
            <a:ext cx="573172" cy="573172"/>
          </a:xfrm>
          <a:prstGeom prst="rect">
            <a:avLst/>
          </a:prstGeom>
        </p:spPr>
      </p:pic>
      <p:pic>
        <p:nvPicPr>
          <p:cNvPr id="55" name="Imagem 54">
            <a:extLst>
              <a:ext uri="{FF2B5EF4-FFF2-40B4-BE49-F238E27FC236}">
                <a16:creationId xmlns:a16="http://schemas.microsoft.com/office/drawing/2014/main" xmlns="" id="{864819F2-E13B-1D90-E156-17A98508EDB1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11545" y="4252592"/>
            <a:ext cx="338554" cy="338554"/>
          </a:xfrm>
          <a:prstGeom prst="rect">
            <a:avLst/>
          </a:prstGeom>
        </p:spPr>
      </p:pic>
      <p:pic>
        <p:nvPicPr>
          <p:cNvPr id="56" name="Imagem 55">
            <a:extLst>
              <a:ext uri="{FF2B5EF4-FFF2-40B4-BE49-F238E27FC236}">
                <a16:creationId xmlns:a16="http://schemas.microsoft.com/office/drawing/2014/main" xmlns="" id="{BADA4178-CE66-5A5E-560E-D295B58F6370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35171" y="4525470"/>
            <a:ext cx="573172" cy="573172"/>
          </a:xfrm>
          <a:prstGeom prst="rect">
            <a:avLst/>
          </a:prstGeom>
        </p:spPr>
      </p:pic>
      <p:pic>
        <p:nvPicPr>
          <p:cNvPr id="57" name="Imagem 56">
            <a:extLst>
              <a:ext uri="{FF2B5EF4-FFF2-40B4-BE49-F238E27FC236}">
                <a16:creationId xmlns:a16="http://schemas.microsoft.com/office/drawing/2014/main" xmlns="" id="{0BF530A1-FFE4-8ECC-B0F6-67F4B1998B5F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2356" y="4464813"/>
            <a:ext cx="573869" cy="573869"/>
          </a:xfrm>
          <a:prstGeom prst="rect">
            <a:avLst/>
          </a:prstGeom>
        </p:spPr>
      </p:pic>
      <p:pic>
        <p:nvPicPr>
          <p:cNvPr id="58" name="Imagem 57">
            <a:extLst>
              <a:ext uri="{FF2B5EF4-FFF2-40B4-BE49-F238E27FC236}">
                <a16:creationId xmlns:a16="http://schemas.microsoft.com/office/drawing/2014/main" xmlns="" id="{68509EE6-CA44-8186-A5A6-3CF87BD4BFEA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94882" y="4971686"/>
            <a:ext cx="338554" cy="338554"/>
          </a:xfrm>
          <a:prstGeom prst="rect">
            <a:avLst/>
          </a:prstGeom>
        </p:spPr>
      </p:pic>
      <p:pic>
        <p:nvPicPr>
          <p:cNvPr id="59" name="Imagem 58">
            <a:extLst>
              <a:ext uri="{FF2B5EF4-FFF2-40B4-BE49-F238E27FC236}">
                <a16:creationId xmlns:a16="http://schemas.microsoft.com/office/drawing/2014/main" xmlns="" id="{4654F4E7-DEF9-191D-493B-77ED96F103E3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88381" y="1929263"/>
            <a:ext cx="573172" cy="573172"/>
          </a:xfrm>
          <a:prstGeom prst="rect">
            <a:avLst/>
          </a:prstGeom>
        </p:spPr>
      </p:pic>
      <p:pic>
        <p:nvPicPr>
          <p:cNvPr id="60" name="Imagem 59">
            <a:extLst>
              <a:ext uri="{FF2B5EF4-FFF2-40B4-BE49-F238E27FC236}">
                <a16:creationId xmlns:a16="http://schemas.microsoft.com/office/drawing/2014/main" xmlns="" id="{44B68449-9727-DA1E-5355-F7395D0623ED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25820" y="4628141"/>
            <a:ext cx="299035" cy="299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84181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>
            <a:extLst>
              <a:ext uri="{FF2B5EF4-FFF2-40B4-BE49-F238E27FC236}">
                <a16:creationId xmlns:a16="http://schemas.microsoft.com/office/drawing/2014/main" xmlns="" id="{7BB97C3F-5660-083B-8F97-5A5C65EFD70E}"/>
              </a:ext>
            </a:extLst>
          </p:cNvPr>
          <p:cNvSpPr txBox="1">
            <a:spLocks/>
          </p:cNvSpPr>
          <p:nvPr/>
        </p:nvSpPr>
        <p:spPr>
          <a:xfrm>
            <a:off x="387263" y="256652"/>
            <a:ext cx="9144000" cy="9671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500" b="1" i="0" u="none" strike="noStrike" baseline="0" dirty="0">
                <a:solidFill>
                  <a:srgbClr val="003B7E"/>
                </a:solidFill>
                <a:latin typeface="+mn-lt"/>
              </a:rPr>
              <a:t>RECURSOS OPERACIONAIS</a:t>
            </a:r>
            <a:endParaRPr lang="pt-BR" sz="1800" dirty="0">
              <a:solidFill>
                <a:srgbClr val="003B7E"/>
              </a:solidFill>
            </a:endParaRPr>
          </a:p>
        </p:txBody>
      </p:sp>
      <p:pic>
        <p:nvPicPr>
          <p:cNvPr id="6" name="Imagem 5" descr="Carro de corrida&#10;&#10;Descrição gerada automaticamente com confiança média">
            <a:extLst>
              <a:ext uri="{FF2B5EF4-FFF2-40B4-BE49-F238E27FC236}">
                <a16:creationId xmlns:a16="http://schemas.microsoft.com/office/drawing/2014/main" xmlns="" id="{717DFB47-C327-87C0-A3AF-BA237DAC482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7263" y="1627315"/>
            <a:ext cx="5795374" cy="3373089"/>
          </a:xfrm>
          <a:prstGeom prst="rect">
            <a:avLst/>
          </a:prstGeom>
        </p:spPr>
      </p:pic>
      <p:pic>
        <p:nvPicPr>
          <p:cNvPr id="11" name="Imagem 10" descr="Desenho de carro antigo&#10;&#10;Descrição gerada automaticamente com confiança média">
            <a:extLst>
              <a:ext uri="{FF2B5EF4-FFF2-40B4-BE49-F238E27FC236}">
                <a16:creationId xmlns:a16="http://schemas.microsoft.com/office/drawing/2014/main" xmlns="" id="{809D06E2-B7DA-0CE3-C8F0-CB68548429C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81056" y="1970686"/>
            <a:ext cx="4680857" cy="2632983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xmlns="" id="{A631E276-F7DA-2A9E-FB5D-816FE2F08C52}"/>
              </a:ext>
            </a:extLst>
          </p:cNvPr>
          <p:cNvSpPr txBox="1"/>
          <p:nvPr/>
        </p:nvSpPr>
        <p:spPr>
          <a:xfrm>
            <a:off x="6736997" y="5127595"/>
            <a:ext cx="34006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bg2">
                    <a:lumMod val="25000"/>
                  </a:schemeClr>
                </a:solidFill>
              </a:rPr>
              <a:t>VIATURAS DE INSPEÇÃO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xmlns="" id="{493EC9F0-9646-78F5-5212-FB31B8929709}"/>
              </a:ext>
            </a:extLst>
          </p:cNvPr>
          <p:cNvSpPr txBox="1"/>
          <p:nvPr/>
        </p:nvSpPr>
        <p:spPr>
          <a:xfrm>
            <a:off x="2801448" y="5150529"/>
            <a:ext cx="179087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>
                <a:solidFill>
                  <a:schemeClr val="bg2">
                    <a:lumMod val="25000"/>
                  </a:schemeClr>
                </a:solidFill>
              </a:rPr>
              <a:t>AMBULÂNCIAS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xmlns="" id="{18DD8705-0035-A270-0A96-69931545EBB7}"/>
              </a:ext>
            </a:extLst>
          </p:cNvPr>
          <p:cNvSpPr txBox="1"/>
          <p:nvPr/>
        </p:nvSpPr>
        <p:spPr>
          <a:xfrm>
            <a:off x="5067677" y="6006001"/>
            <a:ext cx="38725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bg2">
                    <a:lumMod val="25000"/>
                  </a:schemeClr>
                </a:solidFill>
              </a:rPr>
              <a:t>GUINCHOS LEVES E PESADOS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xmlns="" id="{BB3B735F-E168-F804-9812-02E03EAC8ADB}"/>
              </a:ext>
            </a:extLst>
          </p:cNvPr>
          <p:cNvSpPr txBox="1"/>
          <p:nvPr/>
        </p:nvSpPr>
        <p:spPr>
          <a:xfrm>
            <a:off x="2326094" y="4962133"/>
            <a:ext cx="5078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600" b="1" dirty="0">
                <a:solidFill>
                  <a:srgbClr val="003B7E"/>
                </a:solidFill>
              </a:rPr>
              <a:t>5</a:t>
            </a:r>
            <a:endParaRPr lang="pt-BR" sz="3600" dirty="0">
              <a:solidFill>
                <a:srgbClr val="003B7E"/>
              </a:solidFill>
            </a:endParaRP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xmlns="" id="{6991FBE3-DC67-F0C8-09CF-F46257853D4E}"/>
              </a:ext>
            </a:extLst>
          </p:cNvPr>
          <p:cNvSpPr txBox="1"/>
          <p:nvPr/>
        </p:nvSpPr>
        <p:spPr>
          <a:xfrm>
            <a:off x="4592323" y="5879073"/>
            <a:ext cx="5078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600" b="1" dirty="0">
                <a:solidFill>
                  <a:srgbClr val="003B7E"/>
                </a:solidFill>
              </a:rPr>
              <a:t>8</a:t>
            </a:r>
            <a:endParaRPr lang="pt-BR" sz="3600" dirty="0">
              <a:solidFill>
                <a:srgbClr val="003B7E"/>
              </a:solidFill>
            </a:endParaRP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xmlns="" id="{B7E9C53A-00F1-F43B-D3CC-E3151D75B4A3}"/>
              </a:ext>
            </a:extLst>
          </p:cNvPr>
          <p:cNvSpPr txBox="1"/>
          <p:nvPr/>
        </p:nvSpPr>
        <p:spPr>
          <a:xfrm>
            <a:off x="6101761" y="5005438"/>
            <a:ext cx="67343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600" b="1" dirty="0">
                <a:solidFill>
                  <a:srgbClr val="003B7E"/>
                </a:solidFill>
              </a:rPr>
              <a:t>23</a:t>
            </a:r>
            <a:endParaRPr lang="pt-BR" sz="3600" dirty="0">
              <a:solidFill>
                <a:srgbClr val="003B7E"/>
              </a:solidFill>
            </a:endParaRPr>
          </a:p>
        </p:txBody>
      </p:sp>
      <p:pic>
        <p:nvPicPr>
          <p:cNvPr id="19" name="Imagem 18">
            <a:extLst>
              <a:ext uri="{FF2B5EF4-FFF2-40B4-BE49-F238E27FC236}">
                <a16:creationId xmlns:a16="http://schemas.microsoft.com/office/drawing/2014/main" xmlns="" id="{7C7E4028-D616-5B62-9601-037770AAEBCF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86797" y="5807844"/>
            <a:ext cx="756722" cy="756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36364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Imagem 57">
            <a:extLst>
              <a:ext uri="{FF2B5EF4-FFF2-40B4-BE49-F238E27FC236}">
                <a16:creationId xmlns:a16="http://schemas.microsoft.com/office/drawing/2014/main" xmlns="" id="{74DF9ED5-97E9-E727-3561-6BFDB0603CB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6456" y="2905520"/>
            <a:ext cx="5762795" cy="1317895"/>
          </a:xfrm>
          <a:prstGeom prst="rect">
            <a:avLst/>
          </a:prstGeom>
        </p:spPr>
      </p:pic>
      <p:pic>
        <p:nvPicPr>
          <p:cNvPr id="61" name="Imagem 60">
            <a:extLst>
              <a:ext uri="{FF2B5EF4-FFF2-40B4-BE49-F238E27FC236}">
                <a16:creationId xmlns:a16="http://schemas.microsoft.com/office/drawing/2014/main" xmlns="" id="{3B43C503-275D-97A5-9CEB-F2D31762C94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6455" y="1286269"/>
            <a:ext cx="5762795" cy="1317895"/>
          </a:xfrm>
          <a:prstGeom prst="rect">
            <a:avLst/>
          </a:prstGeom>
        </p:spPr>
      </p:pic>
      <p:pic>
        <p:nvPicPr>
          <p:cNvPr id="62" name="Imagem 61">
            <a:extLst>
              <a:ext uri="{FF2B5EF4-FFF2-40B4-BE49-F238E27FC236}">
                <a16:creationId xmlns:a16="http://schemas.microsoft.com/office/drawing/2014/main" xmlns="" id="{FB7AA336-BA05-547E-4599-3D4000FB79A2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6456" y="4524770"/>
            <a:ext cx="5762795" cy="1317895"/>
          </a:xfrm>
          <a:prstGeom prst="rect">
            <a:avLst/>
          </a:prstGeom>
        </p:spPr>
      </p:pic>
      <p:pic>
        <p:nvPicPr>
          <p:cNvPr id="59" name="Imagem 58">
            <a:extLst>
              <a:ext uri="{FF2B5EF4-FFF2-40B4-BE49-F238E27FC236}">
                <a16:creationId xmlns:a16="http://schemas.microsoft.com/office/drawing/2014/main" xmlns="" id="{E66195AA-1A7F-A364-B13E-B571FDF33BA8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03092" y="2905520"/>
            <a:ext cx="5762795" cy="1317895"/>
          </a:xfrm>
          <a:prstGeom prst="rect">
            <a:avLst/>
          </a:prstGeom>
        </p:spPr>
      </p:pic>
      <p:pic>
        <p:nvPicPr>
          <p:cNvPr id="60" name="Imagem 59">
            <a:extLst>
              <a:ext uri="{FF2B5EF4-FFF2-40B4-BE49-F238E27FC236}">
                <a16:creationId xmlns:a16="http://schemas.microsoft.com/office/drawing/2014/main" xmlns="" id="{E04B3485-D856-9AFC-9A7A-BFACD0DA7B5D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03092" y="4516328"/>
            <a:ext cx="5762795" cy="1317895"/>
          </a:xfrm>
          <a:prstGeom prst="rect">
            <a:avLst/>
          </a:prstGeom>
        </p:spPr>
      </p:pic>
      <p:pic>
        <p:nvPicPr>
          <p:cNvPr id="63" name="Imagem 62">
            <a:extLst>
              <a:ext uri="{FF2B5EF4-FFF2-40B4-BE49-F238E27FC236}">
                <a16:creationId xmlns:a16="http://schemas.microsoft.com/office/drawing/2014/main" xmlns="" id="{A6074368-4B19-CA41-F94E-39A1DD7A8F23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03093" y="1286270"/>
            <a:ext cx="5762795" cy="1317895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9C59E6F-6866-41AB-82E7-642D3B015E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9649" y="356987"/>
            <a:ext cx="10085895" cy="1325563"/>
          </a:xfrm>
        </p:spPr>
        <p:txBody>
          <a:bodyPr/>
          <a:lstStyle/>
          <a:p>
            <a:r>
              <a:rPr lang="pt-BR" dirty="0">
                <a:solidFill>
                  <a:schemeClr val="bg1"/>
                </a:solidFill>
                <a:latin typeface="+mn-lt"/>
              </a:rPr>
              <a:t>INTERVENÇÕES DE MAIOR PORTE</a:t>
            </a:r>
          </a:p>
        </p:txBody>
      </p:sp>
      <p:sp>
        <p:nvSpPr>
          <p:cNvPr id="34" name="object 23">
            <a:extLst>
              <a:ext uri="{FF2B5EF4-FFF2-40B4-BE49-F238E27FC236}">
                <a16:creationId xmlns:a16="http://schemas.microsoft.com/office/drawing/2014/main" xmlns="" id="{CF752FBF-B20B-C226-E0BB-5B6E63C7719E}"/>
              </a:ext>
            </a:extLst>
          </p:cNvPr>
          <p:cNvSpPr txBox="1"/>
          <p:nvPr/>
        </p:nvSpPr>
        <p:spPr>
          <a:xfrm>
            <a:off x="1304924" y="4470789"/>
            <a:ext cx="3087799" cy="1100942"/>
          </a:xfrm>
          <a:prstGeom prst="rect">
            <a:avLst/>
          </a:prstGeom>
          <a:ln w="12700">
            <a:noFill/>
          </a:ln>
        </p:spPr>
        <p:txBody>
          <a:bodyPr vert="horz" wrap="square" lIns="0" tIns="635" rIns="0" bIns="0" rtlCol="0">
            <a:spAutoFit/>
          </a:bodyPr>
          <a:lstStyle/>
          <a:p>
            <a:pPr>
              <a:lnSpc>
                <a:spcPts val="2100"/>
              </a:lnSpc>
              <a:spcBef>
                <a:spcPts val="5"/>
              </a:spcBef>
            </a:pPr>
            <a:endParaRPr b="1" dirty="0">
              <a:solidFill>
                <a:schemeClr val="bg1"/>
              </a:solidFill>
              <a:cs typeface="Times New Roman"/>
            </a:endParaRPr>
          </a:p>
          <a:p>
            <a:pPr marL="1113155" algn="ctr">
              <a:lnSpc>
                <a:spcPct val="100000"/>
              </a:lnSpc>
            </a:pPr>
            <a:r>
              <a:rPr sz="3600" b="1" dirty="0">
                <a:solidFill>
                  <a:srgbClr val="FFDD00"/>
                </a:solidFill>
                <a:cs typeface="Arial"/>
              </a:rPr>
              <a:t>39,32 </a:t>
            </a:r>
            <a:r>
              <a:rPr lang="pt-BR" sz="3600" b="1" dirty="0">
                <a:solidFill>
                  <a:srgbClr val="FFDD00"/>
                </a:solidFill>
                <a:cs typeface="Arial"/>
              </a:rPr>
              <a:t>k</a:t>
            </a:r>
            <a:r>
              <a:rPr sz="3600" b="1" dirty="0">
                <a:solidFill>
                  <a:srgbClr val="FFDD00"/>
                </a:solidFill>
                <a:cs typeface="Arial"/>
              </a:rPr>
              <a:t>m</a:t>
            </a:r>
            <a:r>
              <a:rPr lang="pt-BR" sz="3600" b="1" dirty="0">
                <a:solidFill>
                  <a:srgbClr val="FFDD00"/>
                </a:solidFill>
                <a:cs typeface="Arial"/>
              </a:rPr>
              <a:t> </a:t>
            </a:r>
            <a:r>
              <a:rPr b="1" dirty="0" err="1">
                <a:solidFill>
                  <a:schemeClr val="bg1"/>
                </a:solidFill>
                <a:cs typeface="Arial"/>
              </a:rPr>
              <a:t>Acessos</a:t>
            </a:r>
            <a:r>
              <a:rPr b="1" dirty="0">
                <a:solidFill>
                  <a:schemeClr val="bg1"/>
                </a:solidFill>
                <a:cs typeface="Arial"/>
              </a:rPr>
              <a:t> </a:t>
            </a:r>
            <a:r>
              <a:rPr lang="pt-BR" b="1" dirty="0">
                <a:solidFill>
                  <a:schemeClr val="bg1"/>
                </a:solidFill>
                <a:cs typeface="Arial"/>
              </a:rPr>
              <a:t>p</a:t>
            </a:r>
            <a:r>
              <a:rPr b="1" dirty="0" err="1">
                <a:solidFill>
                  <a:schemeClr val="bg1"/>
                </a:solidFill>
                <a:cs typeface="Arial"/>
              </a:rPr>
              <a:t>ortuários</a:t>
            </a:r>
            <a:endParaRPr b="1" dirty="0">
              <a:solidFill>
                <a:schemeClr val="bg1"/>
              </a:solidFill>
              <a:cs typeface="Arial"/>
            </a:endParaRPr>
          </a:p>
        </p:txBody>
      </p:sp>
      <p:sp>
        <p:nvSpPr>
          <p:cNvPr id="39" name="object 28">
            <a:extLst>
              <a:ext uri="{FF2B5EF4-FFF2-40B4-BE49-F238E27FC236}">
                <a16:creationId xmlns:a16="http://schemas.microsoft.com/office/drawing/2014/main" xmlns="" id="{0127364C-A8AF-9C08-A388-6F1E63D0F1F2}"/>
              </a:ext>
            </a:extLst>
          </p:cNvPr>
          <p:cNvSpPr txBox="1"/>
          <p:nvPr/>
        </p:nvSpPr>
        <p:spPr>
          <a:xfrm>
            <a:off x="2342459" y="2840216"/>
            <a:ext cx="3084050" cy="1063112"/>
          </a:xfrm>
          <a:prstGeom prst="rect">
            <a:avLst/>
          </a:prstGeom>
          <a:ln w="12700">
            <a:noFill/>
          </a:ln>
        </p:spPr>
        <p:txBody>
          <a:bodyPr vert="horz" wrap="square" lIns="0" tIns="1270" rIns="0" bIns="0" rtlCol="0">
            <a:spAutoFit/>
          </a:bodyPr>
          <a:lstStyle/>
          <a:p>
            <a:pPr>
              <a:lnSpc>
                <a:spcPts val="1750"/>
              </a:lnSpc>
              <a:spcBef>
                <a:spcPts val="10"/>
              </a:spcBef>
            </a:pPr>
            <a:endParaRPr b="1" dirty="0">
              <a:solidFill>
                <a:schemeClr val="bg1"/>
              </a:solidFill>
              <a:cs typeface="Times New Roman"/>
            </a:endParaRPr>
          </a:p>
          <a:p>
            <a:pPr marL="1115060" algn="ctr">
              <a:lnSpc>
                <a:spcPct val="100000"/>
              </a:lnSpc>
            </a:pPr>
            <a:r>
              <a:rPr lang="pt-BR" sz="3600" b="1" dirty="0">
                <a:solidFill>
                  <a:srgbClr val="FFDD00"/>
                </a:solidFill>
                <a:cs typeface="Arial"/>
              </a:rPr>
              <a:t>42,88 km </a:t>
            </a:r>
            <a:r>
              <a:rPr lang="pt-BR" b="1" dirty="0" err="1">
                <a:solidFill>
                  <a:schemeClr val="bg1"/>
                </a:solidFill>
                <a:cs typeface="Arial"/>
              </a:rPr>
              <a:t>Fa</a:t>
            </a:r>
            <a:r>
              <a:rPr b="1" dirty="0" err="1">
                <a:solidFill>
                  <a:schemeClr val="bg1"/>
                </a:solidFill>
                <a:cs typeface="Arial"/>
              </a:rPr>
              <a:t>ixas</a:t>
            </a:r>
            <a:r>
              <a:rPr b="1" dirty="0">
                <a:solidFill>
                  <a:schemeClr val="bg1"/>
                </a:solidFill>
                <a:cs typeface="Arial"/>
              </a:rPr>
              <a:t> </a:t>
            </a:r>
            <a:r>
              <a:rPr b="1" dirty="0" err="1">
                <a:solidFill>
                  <a:schemeClr val="bg1"/>
                </a:solidFill>
                <a:cs typeface="Arial"/>
              </a:rPr>
              <a:t>adicionais</a:t>
            </a:r>
            <a:endParaRPr b="1" dirty="0">
              <a:solidFill>
                <a:schemeClr val="bg1"/>
              </a:solidFill>
              <a:cs typeface="Arial"/>
            </a:endParaRPr>
          </a:p>
        </p:txBody>
      </p:sp>
      <p:sp>
        <p:nvSpPr>
          <p:cNvPr id="41" name="object 30">
            <a:extLst>
              <a:ext uri="{FF2B5EF4-FFF2-40B4-BE49-F238E27FC236}">
                <a16:creationId xmlns:a16="http://schemas.microsoft.com/office/drawing/2014/main" xmlns="" id="{F4167706-267B-4D7D-AD93-3476716B7DD6}"/>
              </a:ext>
            </a:extLst>
          </p:cNvPr>
          <p:cNvSpPr txBox="1"/>
          <p:nvPr/>
        </p:nvSpPr>
        <p:spPr>
          <a:xfrm>
            <a:off x="7435527" y="2736977"/>
            <a:ext cx="2365333" cy="1341393"/>
          </a:xfrm>
          <a:prstGeom prst="rect">
            <a:avLst/>
          </a:prstGeom>
          <a:ln w="12700">
            <a:noFill/>
          </a:ln>
        </p:spPr>
        <p:txBody>
          <a:bodyPr vert="horz" wrap="square" lIns="0" tIns="2540" rIns="0" bIns="0" rtlCol="0">
            <a:spAutoFit/>
          </a:bodyPr>
          <a:lstStyle/>
          <a:p>
            <a:pPr algn="ctr">
              <a:lnSpc>
                <a:spcPts val="1800"/>
              </a:lnSpc>
              <a:spcBef>
                <a:spcPts val="20"/>
              </a:spcBef>
            </a:pPr>
            <a:endParaRPr b="1" dirty="0">
              <a:cs typeface="Times New Roman"/>
            </a:endParaRPr>
          </a:p>
          <a:p>
            <a:pPr marR="280670" algn="ctr">
              <a:lnSpc>
                <a:spcPct val="100000"/>
              </a:lnSpc>
            </a:pPr>
            <a:r>
              <a:rPr sz="3600" b="1" dirty="0">
                <a:solidFill>
                  <a:srgbClr val="FFDD00"/>
                </a:solidFill>
                <a:cs typeface="Arial"/>
              </a:rPr>
              <a:t>18</a:t>
            </a:r>
            <a:r>
              <a:rPr lang="pt-BR" sz="3600" b="1" dirty="0">
                <a:solidFill>
                  <a:srgbClr val="FFDD00"/>
                </a:solidFill>
                <a:cs typeface="Arial"/>
              </a:rPr>
              <a:t> </a:t>
            </a:r>
          </a:p>
          <a:p>
            <a:pPr marR="280670" algn="ctr">
              <a:lnSpc>
                <a:spcPct val="100000"/>
              </a:lnSpc>
            </a:pPr>
            <a:r>
              <a:rPr b="1" dirty="0">
                <a:cs typeface="Arial"/>
              </a:rPr>
              <a:t> </a:t>
            </a:r>
            <a:r>
              <a:rPr lang="pt-BR" b="1" dirty="0" err="1">
                <a:solidFill>
                  <a:schemeClr val="bg1"/>
                </a:solidFill>
                <a:cs typeface="Arial"/>
              </a:rPr>
              <a:t>Tr</a:t>
            </a:r>
            <a:r>
              <a:rPr b="1" dirty="0" err="1">
                <a:solidFill>
                  <a:schemeClr val="bg1"/>
                </a:solidFill>
                <a:cs typeface="Arial"/>
              </a:rPr>
              <a:t>echos</a:t>
            </a:r>
            <a:r>
              <a:rPr b="1" dirty="0">
                <a:solidFill>
                  <a:schemeClr val="bg1"/>
                </a:solidFill>
                <a:cs typeface="Arial"/>
              </a:rPr>
              <a:t> de</a:t>
            </a:r>
            <a:r>
              <a:rPr lang="pt-BR" b="1" dirty="0">
                <a:solidFill>
                  <a:schemeClr val="bg1"/>
                </a:solidFill>
                <a:cs typeface="Arial"/>
              </a:rPr>
              <a:t> </a:t>
            </a:r>
            <a:r>
              <a:rPr b="1" dirty="0" err="1">
                <a:solidFill>
                  <a:schemeClr val="bg1"/>
                </a:solidFill>
                <a:cs typeface="Arial"/>
              </a:rPr>
              <a:t>correção</a:t>
            </a:r>
            <a:r>
              <a:rPr b="1" dirty="0">
                <a:solidFill>
                  <a:schemeClr val="bg1"/>
                </a:solidFill>
                <a:cs typeface="Arial"/>
              </a:rPr>
              <a:t> de traçado</a:t>
            </a:r>
          </a:p>
        </p:txBody>
      </p:sp>
      <p:sp>
        <p:nvSpPr>
          <p:cNvPr id="43" name="object 32">
            <a:extLst>
              <a:ext uri="{FF2B5EF4-FFF2-40B4-BE49-F238E27FC236}">
                <a16:creationId xmlns:a16="http://schemas.microsoft.com/office/drawing/2014/main" xmlns="" id="{999943B2-9E8D-50B7-F27A-69A53B0C27C0}"/>
              </a:ext>
            </a:extLst>
          </p:cNvPr>
          <p:cNvSpPr txBox="1"/>
          <p:nvPr/>
        </p:nvSpPr>
        <p:spPr>
          <a:xfrm>
            <a:off x="6589025" y="4434562"/>
            <a:ext cx="1945376" cy="1280479"/>
          </a:xfrm>
          <a:prstGeom prst="rect">
            <a:avLst/>
          </a:prstGeom>
          <a:ln w="12700">
            <a:noFill/>
          </a:ln>
        </p:spPr>
        <p:txBody>
          <a:bodyPr vert="horz" wrap="square" lIns="0" tIns="170815" rIns="0" bIns="0" rtlCol="0">
            <a:spAutoFit/>
          </a:bodyPr>
          <a:lstStyle/>
          <a:p>
            <a:pPr marR="257175" algn="ctr">
              <a:lnSpc>
                <a:spcPct val="100000"/>
              </a:lnSpc>
            </a:pPr>
            <a:r>
              <a:rPr lang="pt-BR" sz="3600" b="1" dirty="0">
                <a:solidFill>
                  <a:srgbClr val="FFDD00"/>
                </a:solidFill>
                <a:cs typeface="Arial"/>
              </a:rPr>
              <a:t>172 km  </a:t>
            </a:r>
            <a:r>
              <a:rPr b="1" dirty="0" err="1">
                <a:solidFill>
                  <a:schemeClr val="bg1"/>
                </a:solidFill>
                <a:cs typeface="Arial"/>
              </a:rPr>
              <a:t>Acostamento</a:t>
            </a:r>
            <a:r>
              <a:rPr b="1" dirty="0">
                <a:solidFill>
                  <a:schemeClr val="bg1"/>
                </a:solidFill>
                <a:cs typeface="Arial"/>
              </a:rPr>
              <a:t> </a:t>
            </a:r>
            <a:r>
              <a:rPr lang="pt-BR" b="1" dirty="0">
                <a:solidFill>
                  <a:schemeClr val="bg1"/>
                </a:solidFill>
                <a:cs typeface="Arial"/>
              </a:rPr>
              <a:t>n</a:t>
            </a:r>
            <a:r>
              <a:rPr b="1" dirty="0" err="1">
                <a:solidFill>
                  <a:schemeClr val="bg1"/>
                </a:solidFill>
                <a:cs typeface="Arial"/>
              </a:rPr>
              <a:t>ovos</a:t>
            </a:r>
            <a:endParaRPr lang="pt-BR" b="1" dirty="0">
              <a:solidFill>
                <a:schemeClr val="bg1"/>
              </a:solidFill>
              <a:cs typeface="Arial"/>
            </a:endParaRPr>
          </a:p>
        </p:txBody>
      </p:sp>
      <p:sp>
        <p:nvSpPr>
          <p:cNvPr id="45" name="object 34">
            <a:extLst>
              <a:ext uri="{FF2B5EF4-FFF2-40B4-BE49-F238E27FC236}">
                <a16:creationId xmlns:a16="http://schemas.microsoft.com/office/drawing/2014/main" xmlns="" id="{BF1D5959-C232-2D3B-3D7A-C29F130BCC16}"/>
              </a:ext>
            </a:extLst>
          </p:cNvPr>
          <p:cNvSpPr txBox="1"/>
          <p:nvPr/>
        </p:nvSpPr>
        <p:spPr>
          <a:xfrm>
            <a:off x="7450808" y="1194314"/>
            <a:ext cx="2795763" cy="1269386"/>
          </a:xfrm>
          <a:prstGeom prst="rect">
            <a:avLst/>
          </a:prstGeom>
          <a:ln w="12700">
            <a:noFill/>
          </a:ln>
        </p:spPr>
        <p:txBody>
          <a:bodyPr vert="horz" wrap="square" lIns="0" tIns="137160" rIns="0" bIns="0" rtlCol="0">
            <a:spAutoFit/>
          </a:bodyPr>
          <a:lstStyle/>
          <a:p>
            <a:pPr marR="569595" algn="ctr">
              <a:lnSpc>
                <a:spcPct val="102600"/>
              </a:lnSpc>
            </a:pPr>
            <a:r>
              <a:rPr lang="pt-BR" sz="3600" b="1" dirty="0">
                <a:solidFill>
                  <a:srgbClr val="FFDD00"/>
                </a:solidFill>
                <a:cs typeface="Arial"/>
              </a:rPr>
              <a:t>100%  </a:t>
            </a:r>
            <a:r>
              <a:rPr b="1" dirty="0" err="1">
                <a:solidFill>
                  <a:schemeClr val="bg1"/>
                </a:solidFill>
                <a:cs typeface="Arial"/>
              </a:rPr>
              <a:t>Restauração</a:t>
            </a:r>
            <a:r>
              <a:rPr b="1" dirty="0">
                <a:solidFill>
                  <a:schemeClr val="bg1"/>
                </a:solidFill>
                <a:cs typeface="Arial"/>
              </a:rPr>
              <a:t> do </a:t>
            </a:r>
            <a:r>
              <a:rPr lang="pt-BR" b="1" dirty="0">
                <a:solidFill>
                  <a:schemeClr val="bg1"/>
                </a:solidFill>
                <a:cs typeface="Arial"/>
              </a:rPr>
              <a:t>p</a:t>
            </a:r>
            <a:r>
              <a:rPr b="1" dirty="0" err="1">
                <a:solidFill>
                  <a:schemeClr val="bg1"/>
                </a:solidFill>
                <a:cs typeface="Arial"/>
              </a:rPr>
              <a:t>avimento</a:t>
            </a:r>
            <a:endParaRPr b="1" dirty="0">
              <a:solidFill>
                <a:schemeClr val="bg1"/>
              </a:solidFill>
              <a:cs typeface="Arial"/>
            </a:endParaRPr>
          </a:p>
        </p:txBody>
      </p:sp>
      <p:sp>
        <p:nvSpPr>
          <p:cNvPr id="65" name="CaixaDeTexto 64">
            <a:extLst>
              <a:ext uri="{FF2B5EF4-FFF2-40B4-BE49-F238E27FC236}">
                <a16:creationId xmlns:a16="http://schemas.microsoft.com/office/drawing/2014/main" xmlns="" id="{C856558D-0943-7D6E-45D2-18F8E1D17A29}"/>
              </a:ext>
            </a:extLst>
          </p:cNvPr>
          <p:cNvSpPr txBox="1"/>
          <p:nvPr/>
        </p:nvSpPr>
        <p:spPr>
          <a:xfrm>
            <a:off x="70088" y="1474773"/>
            <a:ext cx="2992936" cy="626701"/>
          </a:xfrm>
          <a:prstGeom prst="rect">
            <a:avLst/>
          </a:prstGeom>
          <a:noFill/>
        </p:spPr>
        <p:txBody>
          <a:bodyPr wrap="square" lIns="36000" tIns="36000" rIns="36000" bIns="36000">
            <a:noAutofit/>
          </a:bodyPr>
          <a:lstStyle/>
          <a:p>
            <a:pPr marL="1631314" algn="ctr">
              <a:lnSpc>
                <a:spcPct val="100000"/>
              </a:lnSpc>
              <a:spcBef>
                <a:spcPts val="1050"/>
              </a:spcBef>
            </a:pPr>
            <a:r>
              <a:rPr lang="pt-BR" sz="3600" b="1" dirty="0">
                <a:solidFill>
                  <a:srgbClr val="FFDD00"/>
                </a:solidFill>
                <a:cs typeface="Arial"/>
              </a:rPr>
              <a:t>23</a:t>
            </a:r>
            <a:r>
              <a:rPr lang="pt-BR" sz="1800" b="1" dirty="0">
                <a:solidFill>
                  <a:schemeClr val="bg1"/>
                </a:solidFill>
                <a:cs typeface="Arial"/>
              </a:rPr>
              <a:t>  Interseções</a:t>
            </a:r>
          </a:p>
        </p:txBody>
      </p:sp>
      <p:sp>
        <p:nvSpPr>
          <p:cNvPr id="15" name="object 28">
            <a:extLst>
              <a:ext uri="{FF2B5EF4-FFF2-40B4-BE49-F238E27FC236}">
                <a16:creationId xmlns:a16="http://schemas.microsoft.com/office/drawing/2014/main" xmlns="" id="{16812F03-B034-C781-2D7B-2FB50BE8A5A3}"/>
              </a:ext>
            </a:extLst>
          </p:cNvPr>
          <p:cNvSpPr txBox="1"/>
          <p:nvPr/>
        </p:nvSpPr>
        <p:spPr>
          <a:xfrm>
            <a:off x="177433" y="2845427"/>
            <a:ext cx="3084050" cy="1063112"/>
          </a:xfrm>
          <a:prstGeom prst="rect">
            <a:avLst/>
          </a:prstGeom>
          <a:ln w="12700">
            <a:noFill/>
          </a:ln>
        </p:spPr>
        <p:txBody>
          <a:bodyPr vert="horz" wrap="square" lIns="0" tIns="1270" rIns="0" bIns="0" rtlCol="0">
            <a:spAutoFit/>
          </a:bodyPr>
          <a:lstStyle/>
          <a:p>
            <a:pPr>
              <a:lnSpc>
                <a:spcPts val="1750"/>
              </a:lnSpc>
              <a:spcBef>
                <a:spcPts val="10"/>
              </a:spcBef>
            </a:pPr>
            <a:endParaRPr b="1" dirty="0">
              <a:solidFill>
                <a:schemeClr val="bg1"/>
              </a:solidFill>
              <a:cs typeface="Times New Roman"/>
            </a:endParaRPr>
          </a:p>
          <a:p>
            <a:pPr marL="1115060" algn="ctr">
              <a:lnSpc>
                <a:spcPct val="100000"/>
              </a:lnSpc>
            </a:pPr>
            <a:r>
              <a:rPr lang="pt-BR" sz="3600" b="1" dirty="0">
                <a:solidFill>
                  <a:srgbClr val="FFDD00"/>
                </a:solidFill>
                <a:cs typeface="Arial"/>
              </a:rPr>
              <a:t>30,24 km </a:t>
            </a:r>
            <a:r>
              <a:rPr b="1" dirty="0">
                <a:solidFill>
                  <a:schemeClr val="bg1"/>
                </a:solidFill>
                <a:cs typeface="Arial"/>
              </a:rPr>
              <a:t>Vias </a:t>
            </a:r>
            <a:r>
              <a:rPr lang="pt-BR" b="1" dirty="0">
                <a:solidFill>
                  <a:schemeClr val="bg1"/>
                </a:solidFill>
                <a:cs typeface="Arial"/>
              </a:rPr>
              <a:t>m</a:t>
            </a:r>
            <a:r>
              <a:rPr b="1" dirty="0" err="1">
                <a:solidFill>
                  <a:schemeClr val="bg1"/>
                </a:solidFill>
                <a:cs typeface="Arial"/>
              </a:rPr>
              <a:t>arginais</a:t>
            </a:r>
            <a:r>
              <a:rPr lang="pt-BR" b="1" dirty="0">
                <a:solidFill>
                  <a:schemeClr val="bg1"/>
                </a:solidFill>
                <a:cs typeface="Arial"/>
              </a:rPr>
              <a:t> </a:t>
            </a:r>
          </a:p>
        </p:txBody>
      </p:sp>
      <p:sp>
        <p:nvSpPr>
          <p:cNvPr id="16" name="object 32">
            <a:extLst>
              <a:ext uri="{FF2B5EF4-FFF2-40B4-BE49-F238E27FC236}">
                <a16:creationId xmlns:a16="http://schemas.microsoft.com/office/drawing/2014/main" xmlns="" id="{9006D16E-DD08-F02B-E6FD-5E1DD03F72C1}"/>
              </a:ext>
            </a:extLst>
          </p:cNvPr>
          <p:cNvSpPr txBox="1"/>
          <p:nvPr/>
        </p:nvSpPr>
        <p:spPr>
          <a:xfrm>
            <a:off x="8594485" y="4434562"/>
            <a:ext cx="1794513" cy="1003480"/>
          </a:xfrm>
          <a:prstGeom prst="rect">
            <a:avLst/>
          </a:prstGeom>
          <a:ln w="12700">
            <a:noFill/>
          </a:ln>
        </p:spPr>
        <p:txBody>
          <a:bodyPr vert="horz" wrap="square" lIns="0" tIns="170815" rIns="0" bIns="0" rtlCol="0">
            <a:spAutoFit/>
          </a:bodyPr>
          <a:lstStyle/>
          <a:p>
            <a:pPr marR="257175">
              <a:lnSpc>
                <a:spcPct val="100000"/>
              </a:lnSpc>
            </a:pPr>
            <a:r>
              <a:rPr lang="pt-BR" sz="3600" b="1" dirty="0">
                <a:solidFill>
                  <a:srgbClr val="FFDD00"/>
                </a:solidFill>
                <a:cs typeface="Arial"/>
              </a:rPr>
              <a:t>340 km  </a:t>
            </a:r>
            <a:r>
              <a:rPr lang="pt-BR" b="1" dirty="0">
                <a:solidFill>
                  <a:schemeClr val="bg1"/>
                </a:solidFill>
                <a:cs typeface="Arial"/>
              </a:rPr>
              <a:t>Al</a:t>
            </a:r>
            <a:r>
              <a:rPr b="1" dirty="0" err="1">
                <a:solidFill>
                  <a:schemeClr val="bg1"/>
                </a:solidFill>
                <a:cs typeface="Arial"/>
              </a:rPr>
              <a:t>argamento</a:t>
            </a:r>
            <a:r>
              <a:rPr lang="pt-BR" b="1" dirty="0">
                <a:solidFill>
                  <a:schemeClr val="bg1"/>
                </a:solidFill>
                <a:cs typeface="Arial"/>
              </a:rPr>
              <a:t>s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xmlns="" id="{DBF14746-C98F-CF77-CB18-88DDB0E1356B}"/>
              </a:ext>
            </a:extLst>
          </p:cNvPr>
          <p:cNvSpPr txBox="1"/>
          <p:nvPr/>
        </p:nvSpPr>
        <p:spPr>
          <a:xfrm>
            <a:off x="1862335" y="1474773"/>
            <a:ext cx="2992936" cy="626701"/>
          </a:xfrm>
          <a:prstGeom prst="rect">
            <a:avLst/>
          </a:prstGeom>
          <a:noFill/>
        </p:spPr>
        <p:txBody>
          <a:bodyPr wrap="square" lIns="36000" tIns="36000" rIns="36000" bIns="36000">
            <a:noAutofit/>
          </a:bodyPr>
          <a:lstStyle/>
          <a:p>
            <a:pPr marL="1631314" algn="ctr">
              <a:lnSpc>
                <a:spcPct val="100000"/>
              </a:lnSpc>
              <a:spcBef>
                <a:spcPts val="1050"/>
              </a:spcBef>
            </a:pPr>
            <a:r>
              <a:rPr lang="pt-BR" sz="3600" b="1" dirty="0">
                <a:solidFill>
                  <a:srgbClr val="FFDD00"/>
                </a:solidFill>
                <a:cs typeface="Arial"/>
              </a:rPr>
              <a:t>7</a:t>
            </a:r>
            <a:r>
              <a:rPr lang="pt-BR" sz="1800" b="1" dirty="0">
                <a:solidFill>
                  <a:schemeClr val="bg1"/>
                </a:solidFill>
                <a:cs typeface="Arial"/>
              </a:rPr>
              <a:t>  Passarelas</a:t>
            </a:r>
          </a:p>
        </p:txBody>
      </p:sp>
    </p:spTree>
    <p:extLst>
      <p:ext uri="{BB962C8B-B14F-4D97-AF65-F5344CB8AC3E}">
        <p14:creationId xmlns:p14="http://schemas.microsoft.com/office/powerpoint/2010/main" val="38216104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Imagem 41">
            <a:extLst>
              <a:ext uri="{FF2B5EF4-FFF2-40B4-BE49-F238E27FC236}">
                <a16:creationId xmlns:a16="http://schemas.microsoft.com/office/drawing/2014/main" xmlns="" id="{2371835B-950F-3BFD-2828-2CED2065A5F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9837" y="1751822"/>
            <a:ext cx="11075436" cy="3930371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9BE3F6E-7C50-4753-BC3A-6270398B1D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3824" y="270275"/>
            <a:ext cx="5421182" cy="867099"/>
          </a:xfrm>
        </p:spPr>
        <p:txBody>
          <a:bodyPr>
            <a:normAutofit fontScale="90000"/>
          </a:bodyPr>
          <a:lstStyle/>
          <a:p>
            <a:pPr algn="l"/>
            <a:r>
              <a:rPr lang="pt-BR" sz="4900" b="1" i="0" u="none" strike="noStrike" baseline="0" dirty="0">
                <a:solidFill>
                  <a:srgbClr val="003B7E"/>
                </a:solidFill>
                <a:latin typeface="+mn-lt"/>
              </a:rPr>
              <a:t>CRONOGRAMA GERAL</a:t>
            </a:r>
            <a:endParaRPr lang="pt-BR" sz="2000" dirty="0">
              <a:solidFill>
                <a:srgbClr val="003B7E"/>
              </a:solidFill>
            </a:endParaRPr>
          </a:p>
        </p:txBody>
      </p:sp>
      <p:sp>
        <p:nvSpPr>
          <p:cNvPr id="8" name="Espaço Reservado para Conteúdo 2">
            <a:extLst>
              <a:ext uri="{FF2B5EF4-FFF2-40B4-BE49-F238E27FC236}">
                <a16:creationId xmlns:a16="http://schemas.microsoft.com/office/drawing/2014/main" xmlns="" id="{61F8C6DC-2E8A-F949-4F13-F1A0A44411EC}"/>
              </a:ext>
            </a:extLst>
          </p:cNvPr>
          <p:cNvSpPr txBox="1">
            <a:spLocks/>
          </p:cNvSpPr>
          <p:nvPr/>
        </p:nvSpPr>
        <p:spPr>
          <a:xfrm>
            <a:off x="802550" y="2561978"/>
            <a:ext cx="3316445" cy="3911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ct val="100000"/>
              </a:lnSpc>
              <a:spcBef>
                <a:spcPts val="600"/>
              </a:spcBef>
              <a:buNone/>
            </a:pPr>
            <a:r>
              <a:rPr lang="pt-BR" sz="1400" b="1" i="0" u="none" strike="noStrike" baseline="0" dirty="0">
                <a:solidFill>
                  <a:srgbClr val="000000"/>
                </a:solidFill>
                <a:latin typeface="Calibri-Light"/>
              </a:rPr>
              <a:t>Operação </a:t>
            </a:r>
            <a:r>
              <a:rPr lang="pt-BR" sz="1300" i="0" u="none" strike="noStrike" baseline="0" dirty="0">
                <a:solidFill>
                  <a:srgbClr val="000000"/>
                </a:solidFill>
                <a:latin typeface="Calibri-Light"/>
              </a:rPr>
              <a:t>(pedágio, socorro médico e mecânico e inspeção)</a:t>
            </a:r>
          </a:p>
        </p:txBody>
      </p:sp>
      <p:sp>
        <p:nvSpPr>
          <p:cNvPr id="9" name="Espaço Reservado para Conteúdo 2">
            <a:extLst>
              <a:ext uri="{FF2B5EF4-FFF2-40B4-BE49-F238E27FC236}">
                <a16:creationId xmlns:a16="http://schemas.microsoft.com/office/drawing/2014/main" xmlns="" id="{5A1EC23D-00F6-97EB-01D9-61BFBCD9A1DD}"/>
              </a:ext>
            </a:extLst>
          </p:cNvPr>
          <p:cNvSpPr txBox="1">
            <a:spLocks/>
          </p:cNvSpPr>
          <p:nvPr/>
        </p:nvSpPr>
        <p:spPr>
          <a:xfrm>
            <a:off x="802550" y="3065443"/>
            <a:ext cx="3316445" cy="3911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ct val="100000"/>
              </a:lnSpc>
              <a:spcBef>
                <a:spcPts val="600"/>
              </a:spcBef>
              <a:buNone/>
            </a:pPr>
            <a:r>
              <a:rPr lang="pt-BR" sz="1400" b="1" i="0" u="none" strike="noStrike" baseline="0" dirty="0">
                <a:solidFill>
                  <a:srgbClr val="000000"/>
                </a:solidFill>
                <a:latin typeface="Calibri-Light"/>
              </a:rPr>
              <a:t>Conservação da rodovia</a:t>
            </a:r>
          </a:p>
        </p:txBody>
      </p:sp>
      <p:sp>
        <p:nvSpPr>
          <p:cNvPr id="10" name="Espaço Reservado para Conteúdo 2">
            <a:extLst>
              <a:ext uri="{FF2B5EF4-FFF2-40B4-BE49-F238E27FC236}">
                <a16:creationId xmlns:a16="http://schemas.microsoft.com/office/drawing/2014/main" xmlns="" id="{43E97777-B2B6-5CB5-2266-3B3E24EB7849}"/>
              </a:ext>
            </a:extLst>
          </p:cNvPr>
          <p:cNvSpPr txBox="1">
            <a:spLocks/>
          </p:cNvSpPr>
          <p:nvPr/>
        </p:nvSpPr>
        <p:spPr>
          <a:xfrm>
            <a:off x="802550" y="3491962"/>
            <a:ext cx="3316445" cy="3911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ct val="100000"/>
              </a:lnSpc>
              <a:spcBef>
                <a:spcPts val="600"/>
              </a:spcBef>
              <a:buNone/>
            </a:pPr>
            <a:r>
              <a:rPr lang="pt-BR" sz="1400" b="1" i="0" u="none" strike="noStrike" baseline="0" dirty="0">
                <a:solidFill>
                  <a:srgbClr val="000000"/>
                </a:solidFill>
                <a:latin typeface="Calibri-Light"/>
              </a:rPr>
              <a:t>Construção das Praças de pedágio</a:t>
            </a:r>
          </a:p>
        </p:txBody>
      </p:sp>
      <p:sp>
        <p:nvSpPr>
          <p:cNvPr id="11" name="Espaço Reservado para Conteúdo 2">
            <a:extLst>
              <a:ext uri="{FF2B5EF4-FFF2-40B4-BE49-F238E27FC236}">
                <a16:creationId xmlns:a16="http://schemas.microsoft.com/office/drawing/2014/main" xmlns="" id="{2A29C348-FC67-4DD3-FFCE-7830C1638CBE}"/>
              </a:ext>
            </a:extLst>
          </p:cNvPr>
          <p:cNvSpPr txBox="1">
            <a:spLocks/>
          </p:cNvSpPr>
          <p:nvPr/>
        </p:nvSpPr>
        <p:spPr>
          <a:xfrm>
            <a:off x="802550" y="3940767"/>
            <a:ext cx="3316445" cy="3911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ct val="100000"/>
              </a:lnSpc>
              <a:spcBef>
                <a:spcPts val="600"/>
              </a:spcBef>
              <a:buNone/>
            </a:pPr>
            <a:r>
              <a:rPr lang="pt-BR" sz="1400" b="1" i="0" u="none" strike="noStrike" baseline="0" dirty="0">
                <a:solidFill>
                  <a:srgbClr val="000000"/>
                </a:solidFill>
                <a:latin typeface="Calibri-Light"/>
              </a:rPr>
              <a:t>Realização dos Trabalhos iniciais</a:t>
            </a:r>
          </a:p>
        </p:txBody>
      </p:sp>
      <p:sp>
        <p:nvSpPr>
          <p:cNvPr id="12" name="Espaço Reservado para Conteúdo 2">
            <a:extLst>
              <a:ext uri="{FF2B5EF4-FFF2-40B4-BE49-F238E27FC236}">
                <a16:creationId xmlns:a16="http://schemas.microsoft.com/office/drawing/2014/main" xmlns="" id="{176245B9-4E7C-C5C2-1D17-940D02653AAD}"/>
              </a:ext>
            </a:extLst>
          </p:cNvPr>
          <p:cNvSpPr txBox="1">
            <a:spLocks/>
          </p:cNvSpPr>
          <p:nvPr/>
        </p:nvSpPr>
        <p:spPr>
          <a:xfrm>
            <a:off x="802550" y="4385030"/>
            <a:ext cx="3316445" cy="3911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ct val="100000"/>
              </a:lnSpc>
              <a:spcBef>
                <a:spcPts val="600"/>
              </a:spcBef>
              <a:buNone/>
            </a:pPr>
            <a:r>
              <a:rPr lang="pt-BR" sz="1400" b="1" i="0" u="none" strike="noStrike" baseline="0" dirty="0">
                <a:solidFill>
                  <a:srgbClr val="000000"/>
                </a:solidFill>
                <a:latin typeface="Calibri-Light"/>
              </a:rPr>
              <a:t>Execução da Restauração total das vias</a:t>
            </a:r>
          </a:p>
        </p:txBody>
      </p:sp>
      <p:sp>
        <p:nvSpPr>
          <p:cNvPr id="13" name="Espaço Reservado para Conteúdo 2">
            <a:extLst>
              <a:ext uri="{FF2B5EF4-FFF2-40B4-BE49-F238E27FC236}">
                <a16:creationId xmlns:a16="http://schemas.microsoft.com/office/drawing/2014/main" xmlns="" id="{6832E9D9-3265-BF81-541E-02AF936324DD}"/>
              </a:ext>
            </a:extLst>
          </p:cNvPr>
          <p:cNvSpPr txBox="1">
            <a:spLocks/>
          </p:cNvSpPr>
          <p:nvPr/>
        </p:nvSpPr>
        <p:spPr>
          <a:xfrm>
            <a:off x="802550" y="4836593"/>
            <a:ext cx="3316445" cy="3911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ct val="100000"/>
              </a:lnSpc>
              <a:spcBef>
                <a:spcPts val="600"/>
              </a:spcBef>
              <a:buNone/>
            </a:pPr>
            <a:r>
              <a:rPr lang="pt-BR" sz="1400" b="1" i="0" u="none" strike="noStrike" baseline="0" dirty="0">
                <a:solidFill>
                  <a:srgbClr val="000000"/>
                </a:solidFill>
                <a:latin typeface="Calibri-Light"/>
              </a:rPr>
              <a:t>Execução das Obras de ampliação</a:t>
            </a:r>
          </a:p>
        </p:txBody>
      </p:sp>
      <p:sp>
        <p:nvSpPr>
          <p:cNvPr id="14" name="Espaço Reservado para Conteúdo 2">
            <a:extLst>
              <a:ext uri="{FF2B5EF4-FFF2-40B4-BE49-F238E27FC236}">
                <a16:creationId xmlns:a16="http://schemas.microsoft.com/office/drawing/2014/main" xmlns="" id="{00E7D664-AD78-934A-4E4E-68B03ADF803C}"/>
              </a:ext>
            </a:extLst>
          </p:cNvPr>
          <p:cNvSpPr txBox="1">
            <a:spLocks/>
          </p:cNvSpPr>
          <p:nvPr/>
        </p:nvSpPr>
        <p:spPr>
          <a:xfrm>
            <a:off x="802550" y="5291069"/>
            <a:ext cx="3316445" cy="3911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ct val="100000"/>
              </a:lnSpc>
              <a:spcBef>
                <a:spcPts val="600"/>
              </a:spcBef>
              <a:buNone/>
            </a:pPr>
            <a:r>
              <a:rPr lang="pt-BR" sz="1400" b="1" i="0" u="none" strike="noStrike" baseline="0" dirty="0">
                <a:solidFill>
                  <a:srgbClr val="000000"/>
                </a:solidFill>
                <a:latin typeface="Calibri-Light"/>
              </a:rPr>
              <a:t>Manutenção da rodovia</a:t>
            </a:r>
            <a:endParaRPr lang="pt-BR" sz="1400" b="1" dirty="0"/>
          </a:p>
        </p:txBody>
      </p:sp>
      <p:sp>
        <p:nvSpPr>
          <p:cNvPr id="15" name="Espaço Reservado para Conteúdo 2">
            <a:extLst>
              <a:ext uri="{FF2B5EF4-FFF2-40B4-BE49-F238E27FC236}">
                <a16:creationId xmlns:a16="http://schemas.microsoft.com/office/drawing/2014/main" xmlns="" id="{0603E704-44E4-83E6-981B-D1106A41BE4A}"/>
              </a:ext>
            </a:extLst>
          </p:cNvPr>
          <p:cNvSpPr txBox="1">
            <a:spLocks/>
          </p:cNvSpPr>
          <p:nvPr/>
        </p:nvSpPr>
        <p:spPr>
          <a:xfrm>
            <a:off x="4211274" y="2242970"/>
            <a:ext cx="729843" cy="3813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pt-BR" sz="1600" dirty="0">
                <a:solidFill>
                  <a:srgbClr val="000000"/>
                </a:solidFill>
                <a:latin typeface="Calibri-Light"/>
              </a:rPr>
              <a:t>1</a:t>
            </a:r>
          </a:p>
        </p:txBody>
      </p:sp>
      <p:sp>
        <p:nvSpPr>
          <p:cNvPr id="16" name="Espaço Reservado para Conteúdo 2">
            <a:extLst>
              <a:ext uri="{FF2B5EF4-FFF2-40B4-BE49-F238E27FC236}">
                <a16:creationId xmlns:a16="http://schemas.microsoft.com/office/drawing/2014/main" xmlns="" id="{9BBF2D81-784D-F534-3E5F-0E5A415C3BCD}"/>
              </a:ext>
            </a:extLst>
          </p:cNvPr>
          <p:cNvSpPr txBox="1">
            <a:spLocks/>
          </p:cNvSpPr>
          <p:nvPr/>
        </p:nvSpPr>
        <p:spPr>
          <a:xfrm>
            <a:off x="4941117" y="2242970"/>
            <a:ext cx="729843" cy="3813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pt-BR" sz="1600" dirty="0">
                <a:solidFill>
                  <a:srgbClr val="000000"/>
                </a:solidFill>
                <a:latin typeface="Calibri-Light"/>
              </a:rPr>
              <a:t>2</a:t>
            </a:r>
          </a:p>
        </p:txBody>
      </p:sp>
      <p:sp>
        <p:nvSpPr>
          <p:cNvPr id="17" name="Espaço Reservado para Conteúdo 2">
            <a:extLst>
              <a:ext uri="{FF2B5EF4-FFF2-40B4-BE49-F238E27FC236}">
                <a16:creationId xmlns:a16="http://schemas.microsoft.com/office/drawing/2014/main" xmlns="" id="{B7565E97-1FAB-F469-1991-897D50EBB4D3}"/>
              </a:ext>
            </a:extLst>
          </p:cNvPr>
          <p:cNvSpPr txBox="1">
            <a:spLocks/>
          </p:cNvSpPr>
          <p:nvPr/>
        </p:nvSpPr>
        <p:spPr>
          <a:xfrm>
            <a:off x="5670960" y="2242970"/>
            <a:ext cx="729843" cy="3813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pt-BR" sz="1600" dirty="0">
                <a:solidFill>
                  <a:srgbClr val="000000"/>
                </a:solidFill>
                <a:latin typeface="Calibri-Light"/>
              </a:rPr>
              <a:t>3</a:t>
            </a:r>
          </a:p>
        </p:txBody>
      </p:sp>
      <p:sp>
        <p:nvSpPr>
          <p:cNvPr id="18" name="Espaço Reservado para Conteúdo 2">
            <a:extLst>
              <a:ext uri="{FF2B5EF4-FFF2-40B4-BE49-F238E27FC236}">
                <a16:creationId xmlns:a16="http://schemas.microsoft.com/office/drawing/2014/main" xmlns="" id="{EF38FD75-1B9E-0FA7-3FBB-DC698A403367}"/>
              </a:ext>
            </a:extLst>
          </p:cNvPr>
          <p:cNvSpPr txBox="1">
            <a:spLocks/>
          </p:cNvSpPr>
          <p:nvPr/>
        </p:nvSpPr>
        <p:spPr>
          <a:xfrm>
            <a:off x="6357458" y="2242970"/>
            <a:ext cx="729843" cy="3813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pt-BR" sz="1600" dirty="0">
                <a:solidFill>
                  <a:srgbClr val="000000"/>
                </a:solidFill>
                <a:latin typeface="Calibri-Light"/>
              </a:rPr>
              <a:t>4</a:t>
            </a:r>
          </a:p>
        </p:txBody>
      </p:sp>
      <p:sp>
        <p:nvSpPr>
          <p:cNvPr id="19" name="Espaço Reservado para Conteúdo 2">
            <a:extLst>
              <a:ext uri="{FF2B5EF4-FFF2-40B4-BE49-F238E27FC236}">
                <a16:creationId xmlns:a16="http://schemas.microsoft.com/office/drawing/2014/main" xmlns="" id="{3B59CCEA-3BA8-4329-E43A-9F8889F05368}"/>
              </a:ext>
            </a:extLst>
          </p:cNvPr>
          <p:cNvSpPr txBox="1">
            <a:spLocks/>
          </p:cNvSpPr>
          <p:nvPr/>
        </p:nvSpPr>
        <p:spPr>
          <a:xfrm>
            <a:off x="7087301" y="2242970"/>
            <a:ext cx="729843" cy="3813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pt-BR" sz="1600" dirty="0">
                <a:solidFill>
                  <a:srgbClr val="000000"/>
                </a:solidFill>
                <a:latin typeface="Calibri-Light"/>
              </a:rPr>
              <a:t>5</a:t>
            </a:r>
          </a:p>
        </p:txBody>
      </p:sp>
      <p:sp>
        <p:nvSpPr>
          <p:cNvPr id="20" name="Espaço Reservado para Conteúdo 2">
            <a:extLst>
              <a:ext uri="{FF2B5EF4-FFF2-40B4-BE49-F238E27FC236}">
                <a16:creationId xmlns:a16="http://schemas.microsoft.com/office/drawing/2014/main" xmlns="" id="{2C5E1E58-7D6C-E4EF-2200-D56748B46DE1}"/>
              </a:ext>
            </a:extLst>
          </p:cNvPr>
          <p:cNvSpPr txBox="1">
            <a:spLocks/>
          </p:cNvSpPr>
          <p:nvPr/>
        </p:nvSpPr>
        <p:spPr>
          <a:xfrm>
            <a:off x="7817144" y="2242970"/>
            <a:ext cx="729843" cy="3813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pt-BR" sz="1600" dirty="0">
                <a:solidFill>
                  <a:srgbClr val="000000"/>
                </a:solidFill>
                <a:latin typeface="Calibri-Light"/>
              </a:rPr>
              <a:t>6</a:t>
            </a:r>
          </a:p>
        </p:txBody>
      </p:sp>
      <p:sp>
        <p:nvSpPr>
          <p:cNvPr id="25" name="Espaço Reservado para Conteúdo 2">
            <a:extLst>
              <a:ext uri="{FF2B5EF4-FFF2-40B4-BE49-F238E27FC236}">
                <a16:creationId xmlns:a16="http://schemas.microsoft.com/office/drawing/2014/main" xmlns="" id="{AA5CA81D-639E-6AAF-3BC4-7C1365EB331D}"/>
              </a:ext>
            </a:extLst>
          </p:cNvPr>
          <p:cNvSpPr txBox="1">
            <a:spLocks/>
          </p:cNvSpPr>
          <p:nvPr/>
        </p:nvSpPr>
        <p:spPr>
          <a:xfrm>
            <a:off x="8530902" y="2242970"/>
            <a:ext cx="729843" cy="3813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pt-BR" sz="1600" dirty="0">
                <a:solidFill>
                  <a:srgbClr val="000000"/>
                </a:solidFill>
                <a:latin typeface="Calibri-Light"/>
              </a:rPr>
              <a:t>7</a:t>
            </a:r>
          </a:p>
        </p:txBody>
      </p:sp>
      <p:sp>
        <p:nvSpPr>
          <p:cNvPr id="26" name="Espaço Reservado para Conteúdo 2">
            <a:extLst>
              <a:ext uri="{FF2B5EF4-FFF2-40B4-BE49-F238E27FC236}">
                <a16:creationId xmlns:a16="http://schemas.microsoft.com/office/drawing/2014/main" xmlns="" id="{C179313E-6F29-6D9F-C0B1-DA1C9C86AD33}"/>
              </a:ext>
            </a:extLst>
          </p:cNvPr>
          <p:cNvSpPr txBox="1">
            <a:spLocks/>
          </p:cNvSpPr>
          <p:nvPr/>
        </p:nvSpPr>
        <p:spPr>
          <a:xfrm>
            <a:off x="9260745" y="2242970"/>
            <a:ext cx="729843" cy="3813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pt-BR" sz="1600" dirty="0">
                <a:solidFill>
                  <a:srgbClr val="000000"/>
                </a:solidFill>
                <a:latin typeface="Calibri-Light"/>
              </a:rPr>
              <a:t>8</a:t>
            </a:r>
          </a:p>
        </p:txBody>
      </p:sp>
      <p:sp>
        <p:nvSpPr>
          <p:cNvPr id="27" name="Espaço Reservado para Conteúdo 2">
            <a:extLst>
              <a:ext uri="{FF2B5EF4-FFF2-40B4-BE49-F238E27FC236}">
                <a16:creationId xmlns:a16="http://schemas.microsoft.com/office/drawing/2014/main" xmlns="" id="{14A06146-DC64-DF1B-2EF0-51CB18C5EA7F}"/>
              </a:ext>
            </a:extLst>
          </p:cNvPr>
          <p:cNvSpPr txBox="1">
            <a:spLocks/>
          </p:cNvSpPr>
          <p:nvPr/>
        </p:nvSpPr>
        <p:spPr>
          <a:xfrm>
            <a:off x="9974503" y="2242970"/>
            <a:ext cx="729843" cy="3813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pt-BR" sz="1600" dirty="0">
                <a:solidFill>
                  <a:srgbClr val="000000"/>
                </a:solidFill>
                <a:latin typeface="Calibri-Light"/>
              </a:rPr>
              <a:t>9</a:t>
            </a:r>
          </a:p>
        </p:txBody>
      </p:sp>
      <p:sp>
        <p:nvSpPr>
          <p:cNvPr id="29" name="Espaço Reservado para Conteúdo 2">
            <a:extLst>
              <a:ext uri="{FF2B5EF4-FFF2-40B4-BE49-F238E27FC236}">
                <a16:creationId xmlns:a16="http://schemas.microsoft.com/office/drawing/2014/main" xmlns="" id="{250FD446-1168-848A-F759-1C7E10008DB2}"/>
              </a:ext>
            </a:extLst>
          </p:cNvPr>
          <p:cNvSpPr txBox="1">
            <a:spLocks/>
          </p:cNvSpPr>
          <p:nvPr/>
        </p:nvSpPr>
        <p:spPr>
          <a:xfrm>
            <a:off x="10704346" y="2242970"/>
            <a:ext cx="729843" cy="3813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pt-BR" sz="1600" dirty="0">
                <a:solidFill>
                  <a:srgbClr val="000000"/>
                </a:solidFill>
                <a:latin typeface="Calibri-Light"/>
              </a:rPr>
              <a:t>10</a:t>
            </a:r>
          </a:p>
        </p:txBody>
      </p:sp>
      <p:sp>
        <p:nvSpPr>
          <p:cNvPr id="30" name="Espaço Reservado para Conteúdo 2">
            <a:extLst>
              <a:ext uri="{FF2B5EF4-FFF2-40B4-BE49-F238E27FC236}">
                <a16:creationId xmlns:a16="http://schemas.microsoft.com/office/drawing/2014/main" xmlns="" id="{88F09782-63A8-B0E7-F529-05237D026926}"/>
              </a:ext>
            </a:extLst>
          </p:cNvPr>
          <p:cNvSpPr txBox="1">
            <a:spLocks/>
          </p:cNvSpPr>
          <p:nvPr/>
        </p:nvSpPr>
        <p:spPr>
          <a:xfrm>
            <a:off x="4211275" y="1925050"/>
            <a:ext cx="7231546" cy="31860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pt-BR" sz="1800" b="1" i="0" u="none" strike="noStrike" baseline="0" dirty="0">
                <a:solidFill>
                  <a:srgbClr val="FFFFFF"/>
                </a:solidFill>
                <a:latin typeface="Calibri-Light"/>
              </a:rPr>
              <a:t>ANO DE </a:t>
            </a:r>
            <a:r>
              <a:rPr lang="pt-BR" sz="1800" b="1" i="0" u="none" strike="noStrike" dirty="0">
                <a:solidFill>
                  <a:srgbClr val="FFFFFF"/>
                </a:solidFill>
                <a:latin typeface="Calibri" panose="020F0502020204030204" pitchFamily="34" charset="0"/>
              </a:rPr>
              <a:t>CONCESSÃO</a:t>
            </a:r>
            <a:endParaRPr lang="pt-BR" sz="1600" b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34" name="Retângulo: Cantos Diagonais Arredondados 33">
            <a:extLst>
              <a:ext uri="{FF2B5EF4-FFF2-40B4-BE49-F238E27FC236}">
                <a16:creationId xmlns:a16="http://schemas.microsoft.com/office/drawing/2014/main" xmlns="" id="{4655EA42-BAD9-43B8-D800-E5D5917155E6}"/>
              </a:ext>
            </a:extLst>
          </p:cNvPr>
          <p:cNvSpPr/>
          <p:nvPr/>
        </p:nvSpPr>
        <p:spPr>
          <a:xfrm>
            <a:off x="4572001" y="2688429"/>
            <a:ext cx="6862188" cy="223681"/>
          </a:xfrm>
          <a:prstGeom prst="round2DiagRect">
            <a:avLst/>
          </a:prstGeom>
          <a:solidFill>
            <a:srgbClr val="003B7E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5" name="Retângulo: Cantos Diagonais Arredondados 34">
            <a:extLst>
              <a:ext uri="{FF2B5EF4-FFF2-40B4-BE49-F238E27FC236}">
                <a16:creationId xmlns:a16="http://schemas.microsoft.com/office/drawing/2014/main" xmlns="" id="{66CDDF54-BEBD-78A8-83BC-4495CDCF8310}"/>
              </a:ext>
            </a:extLst>
          </p:cNvPr>
          <p:cNvSpPr/>
          <p:nvPr/>
        </p:nvSpPr>
        <p:spPr>
          <a:xfrm>
            <a:off x="4211274" y="3137234"/>
            <a:ext cx="7222915" cy="223681"/>
          </a:xfrm>
          <a:prstGeom prst="round2DiagRect">
            <a:avLst/>
          </a:prstGeom>
          <a:solidFill>
            <a:srgbClr val="003B7E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6" name="Retângulo: Cantos Diagonais Arredondados 35">
            <a:extLst>
              <a:ext uri="{FF2B5EF4-FFF2-40B4-BE49-F238E27FC236}">
                <a16:creationId xmlns:a16="http://schemas.microsoft.com/office/drawing/2014/main" xmlns="" id="{1F24EE27-2C37-8584-D5E6-9B6EB05ABBF9}"/>
              </a:ext>
            </a:extLst>
          </p:cNvPr>
          <p:cNvSpPr/>
          <p:nvPr/>
        </p:nvSpPr>
        <p:spPr>
          <a:xfrm>
            <a:off x="4211274" y="3575639"/>
            <a:ext cx="360727" cy="223681"/>
          </a:xfrm>
          <a:prstGeom prst="round2DiagRect">
            <a:avLst/>
          </a:prstGeom>
          <a:solidFill>
            <a:srgbClr val="003B7E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7" name="Retângulo: Cantos Diagonais Arredondados 36">
            <a:extLst>
              <a:ext uri="{FF2B5EF4-FFF2-40B4-BE49-F238E27FC236}">
                <a16:creationId xmlns:a16="http://schemas.microsoft.com/office/drawing/2014/main" xmlns="" id="{BD419CC7-0AFC-AF01-FAD8-050E2E603BA3}"/>
              </a:ext>
            </a:extLst>
          </p:cNvPr>
          <p:cNvSpPr/>
          <p:nvPr/>
        </p:nvSpPr>
        <p:spPr>
          <a:xfrm>
            <a:off x="4211274" y="4035855"/>
            <a:ext cx="360727" cy="223681"/>
          </a:xfrm>
          <a:prstGeom prst="round2DiagRect">
            <a:avLst/>
          </a:prstGeom>
          <a:solidFill>
            <a:srgbClr val="003B7E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8" name="Retângulo: Cantos Diagonais Arredondados 37">
            <a:extLst>
              <a:ext uri="{FF2B5EF4-FFF2-40B4-BE49-F238E27FC236}">
                <a16:creationId xmlns:a16="http://schemas.microsoft.com/office/drawing/2014/main" xmlns="" id="{AC9CDEDF-A9B9-0440-70F1-F3A88F64A727}"/>
              </a:ext>
            </a:extLst>
          </p:cNvPr>
          <p:cNvSpPr/>
          <p:nvPr/>
        </p:nvSpPr>
        <p:spPr>
          <a:xfrm>
            <a:off x="4211274" y="4468751"/>
            <a:ext cx="3605870" cy="223681"/>
          </a:xfrm>
          <a:prstGeom prst="round2DiagRect">
            <a:avLst/>
          </a:prstGeom>
          <a:solidFill>
            <a:srgbClr val="003B7E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9" name="Retângulo: Cantos Diagonais Arredondados 38">
            <a:extLst>
              <a:ext uri="{FF2B5EF4-FFF2-40B4-BE49-F238E27FC236}">
                <a16:creationId xmlns:a16="http://schemas.microsoft.com/office/drawing/2014/main" xmlns="" id="{3FA7C460-8346-E221-DC8A-D54DEB619F24}"/>
              </a:ext>
            </a:extLst>
          </p:cNvPr>
          <p:cNvSpPr/>
          <p:nvPr/>
        </p:nvSpPr>
        <p:spPr>
          <a:xfrm>
            <a:off x="4941116" y="4901647"/>
            <a:ext cx="3605870" cy="223681"/>
          </a:xfrm>
          <a:prstGeom prst="round2DiagRect">
            <a:avLst/>
          </a:prstGeom>
          <a:solidFill>
            <a:srgbClr val="003B7E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0" name="Retângulo: Cantos Diagonais Arredondados 39">
            <a:extLst>
              <a:ext uri="{FF2B5EF4-FFF2-40B4-BE49-F238E27FC236}">
                <a16:creationId xmlns:a16="http://schemas.microsoft.com/office/drawing/2014/main" xmlns="" id="{C1EA4D12-70B4-1141-85B9-7D0AFFCB90D5}"/>
              </a:ext>
            </a:extLst>
          </p:cNvPr>
          <p:cNvSpPr/>
          <p:nvPr/>
        </p:nvSpPr>
        <p:spPr>
          <a:xfrm>
            <a:off x="4572001" y="5361863"/>
            <a:ext cx="6870820" cy="223681"/>
          </a:xfrm>
          <a:prstGeom prst="round2DiagRect">
            <a:avLst/>
          </a:prstGeom>
          <a:solidFill>
            <a:srgbClr val="003B7E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089725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Pessoa sentada na grama&#10;&#10;Descrição gerada automaticamente com confiança baixa">
            <a:extLst>
              <a:ext uri="{FF2B5EF4-FFF2-40B4-BE49-F238E27FC236}">
                <a16:creationId xmlns:a16="http://schemas.microsoft.com/office/drawing/2014/main" xmlns="" id="{6A89757C-185D-E81C-4AE8-23019C4CD4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0B21DC0-7E11-4DA9-B9C4-D0DA21E26C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15905" y="2471737"/>
            <a:ext cx="3047563" cy="2252663"/>
          </a:xfrm>
        </p:spPr>
        <p:txBody>
          <a:bodyPr>
            <a:noAutofit/>
          </a:bodyPr>
          <a:lstStyle/>
          <a:p>
            <a:r>
              <a:rPr lang="pt-BR" sz="4400" b="1" dirty="0">
                <a:solidFill>
                  <a:schemeClr val="bg1"/>
                </a:solidFill>
                <a:latin typeface="+mn-lt"/>
              </a:rPr>
              <a:t>MELHORIAS INICIADAS QUE JÁ PODEM SER VISTAS</a:t>
            </a:r>
          </a:p>
        </p:txBody>
      </p:sp>
    </p:spTree>
    <p:extLst>
      <p:ext uri="{BB962C8B-B14F-4D97-AF65-F5344CB8AC3E}">
        <p14:creationId xmlns:p14="http://schemas.microsoft.com/office/powerpoint/2010/main" val="134482256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ersonalizar design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Personalizar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Personalizar design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2859</TotalTime>
  <Words>570</Words>
  <Application>Microsoft Office PowerPoint</Application>
  <PresentationFormat>Widescreen</PresentationFormat>
  <Paragraphs>195</Paragraphs>
  <Slides>20</Slides>
  <Notes>0</Notes>
  <HiddenSlides>0</HiddenSlides>
  <MMClips>1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4</vt:i4>
      </vt:variant>
      <vt:variant>
        <vt:lpstr>Títulos de slides</vt:lpstr>
      </vt:variant>
      <vt:variant>
        <vt:i4>20</vt:i4>
      </vt:variant>
    </vt:vector>
  </HeadingPairs>
  <TitlesOfParts>
    <vt:vector size="29" baseType="lpstr">
      <vt:lpstr>Arial</vt:lpstr>
      <vt:lpstr>Calibri</vt:lpstr>
      <vt:lpstr>Calibri Light</vt:lpstr>
      <vt:lpstr>Calibri-Light</vt:lpstr>
      <vt:lpstr>Times New Roman</vt:lpstr>
      <vt:lpstr>Tema do Office</vt:lpstr>
      <vt:lpstr>Personalizar design</vt:lpstr>
      <vt:lpstr>2_Personalizar design</vt:lpstr>
      <vt:lpstr>1_Personalizar design</vt:lpstr>
      <vt:lpstr>UMA NOVA BR-163</vt:lpstr>
      <vt:lpstr>RESUMO DO PROJETO</vt:lpstr>
      <vt:lpstr>Apresentação do PowerPoint</vt:lpstr>
      <vt:lpstr>Apresentação do PowerPoint</vt:lpstr>
      <vt:lpstr>RECURSOS OPERACIONAIS</vt:lpstr>
      <vt:lpstr>Apresentação do PowerPoint</vt:lpstr>
      <vt:lpstr>INTERVENÇÕES DE MAIOR PORTE</vt:lpstr>
      <vt:lpstr>CRONOGRAMA GERAL</vt:lpstr>
      <vt:lpstr>MELHORIAS INICIADAS QUE JÁ PODEM SER VISTAS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Kiko Welbber</dc:creator>
  <cp:lastModifiedBy>Márcio Alves da Silva</cp:lastModifiedBy>
  <cp:revision>82</cp:revision>
  <dcterms:created xsi:type="dcterms:W3CDTF">2018-06-23T19:36:09Z</dcterms:created>
  <dcterms:modified xsi:type="dcterms:W3CDTF">2022-05-20T14:06:03Z</dcterms:modified>
</cp:coreProperties>
</file>