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60" r:id="rId5"/>
    <p:sldId id="303" r:id="rId6"/>
    <p:sldId id="298" r:id="rId7"/>
    <p:sldId id="309" r:id="rId8"/>
    <p:sldId id="311" r:id="rId9"/>
    <p:sldId id="310" r:id="rId10"/>
    <p:sldId id="307" r:id="rId11"/>
    <p:sldId id="306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D240EB-CD25-4B5C-98D7-A816E5F90B81}" v="6" dt="2023-06-11T17:33:39.7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uel de Oliveira Coelho" userId="8c77fa7d-ebed-4e7a-96da-d9467509dd49" providerId="ADAL" clId="{FFD240EB-CD25-4B5C-98D7-A816E5F90B81}"/>
    <pc:docChg chg="undo custSel addSld delSld modSld sldOrd">
      <pc:chgData name="Samuel de Oliveira Coelho" userId="8c77fa7d-ebed-4e7a-96da-d9467509dd49" providerId="ADAL" clId="{FFD240EB-CD25-4B5C-98D7-A816E5F90B81}" dt="2023-06-11T18:18:51.765" v="593" actId="1076"/>
      <pc:docMkLst>
        <pc:docMk/>
      </pc:docMkLst>
      <pc:sldChg chg="modSp del mod">
        <pc:chgData name="Samuel de Oliveira Coelho" userId="8c77fa7d-ebed-4e7a-96da-d9467509dd49" providerId="ADAL" clId="{FFD240EB-CD25-4B5C-98D7-A816E5F90B81}" dt="2023-06-11T17:28:52.570" v="412" actId="2696"/>
        <pc:sldMkLst>
          <pc:docMk/>
          <pc:sldMk cId="1186049172" sldId="257"/>
        </pc:sldMkLst>
        <pc:spChg chg="mod">
          <ac:chgData name="Samuel de Oliveira Coelho" userId="8c77fa7d-ebed-4e7a-96da-d9467509dd49" providerId="ADAL" clId="{FFD240EB-CD25-4B5C-98D7-A816E5F90B81}" dt="2023-06-11T17:11:36.081" v="68" actId="20577"/>
          <ac:spMkLst>
            <pc:docMk/>
            <pc:sldMk cId="1186049172" sldId="257"/>
            <ac:spMk id="2" creationId="{B65DA92C-393E-4CFF-9672-EAA874D4B3D8}"/>
          </ac:spMkLst>
        </pc:spChg>
      </pc:sldChg>
      <pc:sldChg chg="modSp mod">
        <pc:chgData name="Samuel de Oliveira Coelho" userId="8c77fa7d-ebed-4e7a-96da-d9467509dd49" providerId="ADAL" clId="{FFD240EB-CD25-4B5C-98D7-A816E5F90B81}" dt="2023-06-11T17:29:01.004" v="414" actId="27636"/>
        <pc:sldMkLst>
          <pc:docMk/>
          <pc:sldMk cId="1125677424" sldId="260"/>
        </pc:sldMkLst>
        <pc:spChg chg="mod">
          <ac:chgData name="Samuel de Oliveira Coelho" userId="8c77fa7d-ebed-4e7a-96da-d9467509dd49" providerId="ADAL" clId="{FFD240EB-CD25-4B5C-98D7-A816E5F90B81}" dt="2023-06-11T17:29:01.004" v="414" actId="27636"/>
          <ac:spMkLst>
            <pc:docMk/>
            <pc:sldMk cId="1125677424" sldId="260"/>
            <ac:spMk id="3" creationId="{1DD10B4D-B80C-48D3-B823-7DC0C5070263}"/>
          </ac:spMkLst>
        </pc:spChg>
      </pc:sldChg>
      <pc:sldChg chg="add del ord setBg">
        <pc:chgData name="Samuel de Oliveira Coelho" userId="8c77fa7d-ebed-4e7a-96da-d9467509dd49" providerId="ADAL" clId="{FFD240EB-CD25-4B5C-98D7-A816E5F90B81}" dt="2023-06-11T17:30:51.299" v="421" actId="2696"/>
        <pc:sldMkLst>
          <pc:docMk/>
          <pc:sldMk cId="3602090567" sldId="264"/>
        </pc:sldMkLst>
      </pc:sldChg>
      <pc:sldChg chg="delSp modSp add del mod setBg">
        <pc:chgData name="Samuel de Oliveira Coelho" userId="8c77fa7d-ebed-4e7a-96da-d9467509dd49" providerId="ADAL" clId="{FFD240EB-CD25-4B5C-98D7-A816E5F90B81}" dt="2023-06-11T17:34:17.055" v="468" actId="2696"/>
        <pc:sldMkLst>
          <pc:docMk/>
          <pc:sldMk cId="321323418" sldId="269"/>
        </pc:sldMkLst>
        <pc:spChg chg="mod">
          <ac:chgData name="Samuel de Oliveira Coelho" userId="8c77fa7d-ebed-4e7a-96da-d9467509dd49" providerId="ADAL" clId="{FFD240EB-CD25-4B5C-98D7-A816E5F90B81}" dt="2023-06-11T17:31:12.804" v="422" actId="21"/>
          <ac:spMkLst>
            <pc:docMk/>
            <pc:sldMk cId="321323418" sldId="269"/>
            <ac:spMk id="2" creationId="{9BDD108E-1E8A-4F21-A61F-7B0C26E6F1BC}"/>
          </ac:spMkLst>
        </pc:spChg>
        <pc:spChg chg="del">
          <ac:chgData name="Samuel de Oliveira Coelho" userId="8c77fa7d-ebed-4e7a-96da-d9467509dd49" providerId="ADAL" clId="{FFD240EB-CD25-4B5C-98D7-A816E5F90B81}" dt="2023-06-11T17:32:46.218" v="461" actId="21"/>
          <ac:spMkLst>
            <pc:docMk/>
            <pc:sldMk cId="321323418" sldId="269"/>
            <ac:spMk id="4" creationId="{9AC40743-AD02-88C0-8E9A-07777A4D50F7}"/>
          </ac:spMkLst>
        </pc:spChg>
      </pc:sldChg>
      <pc:sldChg chg="add del ord setBg">
        <pc:chgData name="Samuel de Oliveira Coelho" userId="8c77fa7d-ebed-4e7a-96da-d9467509dd49" providerId="ADAL" clId="{FFD240EB-CD25-4B5C-98D7-A816E5F90B81}" dt="2023-06-11T17:34:17.055" v="468" actId="2696"/>
        <pc:sldMkLst>
          <pc:docMk/>
          <pc:sldMk cId="3378189576" sldId="271"/>
        </pc:sldMkLst>
      </pc:sldChg>
      <pc:sldChg chg="modSp del mod">
        <pc:chgData name="Samuel de Oliveira Coelho" userId="8c77fa7d-ebed-4e7a-96da-d9467509dd49" providerId="ADAL" clId="{FFD240EB-CD25-4B5C-98D7-A816E5F90B81}" dt="2023-06-11T17:25:48.793" v="411" actId="2696"/>
        <pc:sldMkLst>
          <pc:docMk/>
          <pc:sldMk cId="3289973562" sldId="282"/>
        </pc:sldMkLst>
        <pc:spChg chg="mod">
          <ac:chgData name="Samuel de Oliveira Coelho" userId="8c77fa7d-ebed-4e7a-96da-d9467509dd49" providerId="ADAL" clId="{FFD240EB-CD25-4B5C-98D7-A816E5F90B81}" dt="2023-06-11T17:11:53.497" v="70"/>
          <ac:spMkLst>
            <pc:docMk/>
            <pc:sldMk cId="3289973562" sldId="282"/>
            <ac:spMk id="2" creationId="{B65DA92C-393E-4CFF-9672-EAA874D4B3D8}"/>
          </ac:spMkLst>
        </pc:spChg>
      </pc:sldChg>
      <pc:sldChg chg="modSp mod ord">
        <pc:chgData name="Samuel de Oliveira Coelho" userId="8c77fa7d-ebed-4e7a-96da-d9467509dd49" providerId="ADAL" clId="{FFD240EB-CD25-4B5C-98D7-A816E5F90B81}" dt="2023-06-11T17:11:46.857" v="69"/>
        <pc:sldMkLst>
          <pc:docMk/>
          <pc:sldMk cId="372976577" sldId="298"/>
        </pc:sldMkLst>
        <pc:spChg chg="mod">
          <ac:chgData name="Samuel de Oliveira Coelho" userId="8c77fa7d-ebed-4e7a-96da-d9467509dd49" providerId="ADAL" clId="{FFD240EB-CD25-4B5C-98D7-A816E5F90B81}" dt="2023-06-11T17:11:46.857" v="69"/>
          <ac:spMkLst>
            <pc:docMk/>
            <pc:sldMk cId="372976577" sldId="298"/>
            <ac:spMk id="2" creationId="{B65DA92C-393E-4CFF-9672-EAA874D4B3D8}"/>
          </ac:spMkLst>
        </pc:spChg>
      </pc:sldChg>
      <pc:sldChg chg="addSp modSp mod ord">
        <pc:chgData name="Samuel de Oliveira Coelho" userId="8c77fa7d-ebed-4e7a-96da-d9467509dd49" providerId="ADAL" clId="{FFD240EB-CD25-4B5C-98D7-A816E5F90B81}" dt="2023-06-11T17:38:51.599" v="497"/>
        <pc:sldMkLst>
          <pc:docMk/>
          <pc:sldMk cId="3058008797" sldId="303"/>
        </pc:sldMkLst>
        <pc:spChg chg="mod">
          <ac:chgData name="Samuel de Oliveira Coelho" userId="8c77fa7d-ebed-4e7a-96da-d9467509dd49" providerId="ADAL" clId="{FFD240EB-CD25-4B5C-98D7-A816E5F90B81}" dt="2023-06-11T17:12:05.883" v="71"/>
          <ac:spMkLst>
            <pc:docMk/>
            <pc:sldMk cId="3058008797" sldId="303"/>
            <ac:spMk id="2" creationId="{B65DA92C-393E-4CFF-9672-EAA874D4B3D8}"/>
          </ac:spMkLst>
        </pc:spChg>
        <pc:spChg chg="mod">
          <ac:chgData name="Samuel de Oliveira Coelho" userId="8c77fa7d-ebed-4e7a-96da-d9467509dd49" providerId="ADAL" clId="{FFD240EB-CD25-4B5C-98D7-A816E5F90B81}" dt="2023-06-11T17:30:31.727" v="419" actId="6549"/>
          <ac:spMkLst>
            <pc:docMk/>
            <pc:sldMk cId="3058008797" sldId="303"/>
            <ac:spMk id="8" creationId="{C04499DD-AA1B-A937-46F7-D0527B3CEBF0}"/>
          </ac:spMkLst>
        </pc:spChg>
        <pc:spChg chg="mod">
          <ac:chgData name="Samuel de Oliveira Coelho" userId="8c77fa7d-ebed-4e7a-96da-d9467509dd49" providerId="ADAL" clId="{FFD240EB-CD25-4B5C-98D7-A816E5F90B81}" dt="2023-06-11T17:30:13.440" v="417"/>
          <ac:spMkLst>
            <pc:docMk/>
            <pc:sldMk cId="3058008797" sldId="303"/>
            <ac:spMk id="17" creationId="{78D9FF00-5C9E-93E3-81AB-A85BD298AAA6}"/>
          </ac:spMkLst>
        </pc:spChg>
        <pc:picChg chg="add mod">
          <ac:chgData name="Samuel de Oliveira Coelho" userId="8c77fa7d-ebed-4e7a-96da-d9467509dd49" providerId="ADAL" clId="{FFD240EB-CD25-4B5C-98D7-A816E5F90B81}" dt="2023-06-11T17:30:38.017" v="420" actId="1076"/>
          <ac:picMkLst>
            <pc:docMk/>
            <pc:sldMk cId="3058008797" sldId="303"/>
            <ac:picMk id="3" creationId="{98019561-975E-848D-F3EE-C332CC042C6A}"/>
          </ac:picMkLst>
        </pc:picChg>
      </pc:sldChg>
      <pc:sldChg chg="delSp modSp mod">
        <pc:chgData name="Samuel de Oliveira Coelho" userId="8c77fa7d-ebed-4e7a-96da-d9467509dd49" providerId="ADAL" clId="{FFD240EB-CD25-4B5C-98D7-A816E5F90B81}" dt="2023-06-11T18:14:41.007" v="580" actId="20577"/>
        <pc:sldMkLst>
          <pc:docMk/>
          <pc:sldMk cId="1775429351" sldId="306"/>
        </pc:sldMkLst>
        <pc:spChg chg="mod">
          <ac:chgData name="Samuel de Oliveira Coelho" userId="8c77fa7d-ebed-4e7a-96da-d9467509dd49" providerId="ADAL" clId="{FFD240EB-CD25-4B5C-98D7-A816E5F90B81}" dt="2023-06-11T18:14:41.007" v="580" actId="20577"/>
          <ac:spMkLst>
            <pc:docMk/>
            <pc:sldMk cId="1775429351" sldId="306"/>
            <ac:spMk id="2" creationId="{B65DA92C-393E-4CFF-9672-EAA874D4B3D8}"/>
          </ac:spMkLst>
        </pc:spChg>
        <pc:spChg chg="mod">
          <ac:chgData name="Samuel de Oliveira Coelho" userId="8c77fa7d-ebed-4e7a-96da-d9467509dd49" providerId="ADAL" clId="{FFD240EB-CD25-4B5C-98D7-A816E5F90B81}" dt="2023-06-11T18:14:11.091" v="577" actId="404"/>
          <ac:spMkLst>
            <pc:docMk/>
            <pc:sldMk cId="1775429351" sldId="306"/>
            <ac:spMk id="4" creationId="{40651DC9-D42A-8C27-E34E-B19DBCE00734}"/>
          </ac:spMkLst>
        </pc:spChg>
        <pc:picChg chg="del">
          <ac:chgData name="Samuel de Oliveira Coelho" userId="8c77fa7d-ebed-4e7a-96da-d9467509dd49" providerId="ADAL" clId="{FFD240EB-CD25-4B5C-98D7-A816E5F90B81}" dt="2023-06-11T18:12:59.172" v="499" actId="478"/>
          <ac:picMkLst>
            <pc:docMk/>
            <pc:sldMk cId="1775429351" sldId="306"/>
            <ac:picMk id="6" creationId="{1443AB24-B2D6-7C97-623E-9815DAA4BEA5}"/>
          </ac:picMkLst>
        </pc:picChg>
      </pc:sldChg>
      <pc:sldChg chg="addSp modSp mod">
        <pc:chgData name="Samuel de Oliveira Coelho" userId="8c77fa7d-ebed-4e7a-96da-d9467509dd49" providerId="ADAL" clId="{FFD240EB-CD25-4B5C-98D7-A816E5F90B81}" dt="2023-06-11T18:18:51.765" v="593" actId="1076"/>
        <pc:sldMkLst>
          <pc:docMk/>
          <pc:sldMk cId="4241701435" sldId="307"/>
        </pc:sldMkLst>
        <pc:spChg chg="add mod">
          <ac:chgData name="Samuel de Oliveira Coelho" userId="8c77fa7d-ebed-4e7a-96da-d9467509dd49" providerId="ADAL" clId="{FFD240EB-CD25-4B5C-98D7-A816E5F90B81}" dt="2023-06-11T18:18:51.765" v="593" actId="1076"/>
          <ac:spMkLst>
            <pc:docMk/>
            <pc:sldMk cId="4241701435" sldId="307"/>
            <ac:spMk id="3" creationId="{A3304725-4E4E-9B70-B437-DA982304114A}"/>
          </ac:spMkLst>
        </pc:spChg>
        <pc:picChg chg="mod modCrop">
          <ac:chgData name="Samuel de Oliveira Coelho" userId="8c77fa7d-ebed-4e7a-96da-d9467509dd49" providerId="ADAL" clId="{FFD240EB-CD25-4B5C-98D7-A816E5F90B81}" dt="2023-06-11T18:17:49.664" v="589" actId="18131"/>
          <ac:picMkLst>
            <pc:docMk/>
            <pc:sldMk cId="4241701435" sldId="307"/>
            <ac:picMk id="4" creationId="{CF45659E-E061-B27D-70D2-0148482B3210}"/>
          </ac:picMkLst>
        </pc:picChg>
      </pc:sldChg>
      <pc:sldChg chg="del">
        <pc:chgData name="Samuel de Oliveira Coelho" userId="8c77fa7d-ebed-4e7a-96da-d9467509dd49" providerId="ADAL" clId="{FFD240EB-CD25-4B5C-98D7-A816E5F90B81}" dt="2023-06-11T18:12:55.978" v="498" actId="2696"/>
        <pc:sldMkLst>
          <pc:docMk/>
          <pc:sldMk cId="306840802" sldId="308"/>
        </pc:sldMkLst>
      </pc:sldChg>
      <pc:sldChg chg="addSp modSp add mod">
        <pc:chgData name="Samuel de Oliveira Coelho" userId="8c77fa7d-ebed-4e7a-96da-d9467509dd49" providerId="ADAL" clId="{FFD240EB-CD25-4B5C-98D7-A816E5F90B81}" dt="2023-06-11T17:33:53.800" v="467" actId="1076"/>
        <pc:sldMkLst>
          <pc:docMk/>
          <pc:sldMk cId="2432119988" sldId="309"/>
        </pc:sldMkLst>
        <pc:spChg chg="add mod">
          <ac:chgData name="Samuel de Oliveira Coelho" userId="8c77fa7d-ebed-4e7a-96da-d9467509dd49" providerId="ADAL" clId="{FFD240EB-CD25-4B5C-98D7-A816E5F90B81}" dt="2023-06-11T17:33:04.021" v="463" actId="1076"/>
          <ac:spMkLst>
            <pc:docMk/>
            <pc:sldMk cId="2432119988" sldId="309"/>
            <ac:spMk id="3" creationId="{5A013E21-3C6A-7694-BF91-84CA35B365C4}"/>
          </ac:spMkLst>
        </pc:spChg>
        <pc:spChg chg="mod">
          <ac:chgData name="Samuel de Oliveira Coelho" userId="8c77fa7d-ebed-4e7a-96da-d9467509dd49" providerId="ADAL" clId="{FFD240EB-CD25-4B5C-98D7-A816E5F90B81}" dt="2023-06-11T17:33:38.180" v="465" actId="6549"/>
          <ac:spMkLst>
            <pc:docMk/>
            <pc:sldMk cId="2432119988" sldId="309"/>
            <ac:spMk id="8" creationId="{C04499DD-AA1B-A937-46F7-D0527B3CEBF0}"/>
          </ac:spMkLst>
        </pc:spChg>
        <pc:spChg chg="mod">
          <ac:chgData name="Samuel de Oliveira Coelho" userId="8c77fa7d-ebed-4e7a-96da-d9467509dd49" providerId="ADAL" clId="{FFD240EB-CD25-4B5C-98D7-A816E5F90B81}" dt="2023-06-11T17:31:25.978" v="423"/>
          <ac:spMkLst>
            <pc:docMk/>
            <pc:sldMk cId="2432119988" sldId="309"/>
            <ac:spMk id="17" creationId="{78D9FF00-5C9E-93E3-81AB-A85BD298AAA6}"/>
          </ac:spMkLst>
        </pc:spChg>
        <pc:picChg chg="add mod">
          <ac:chgData name="Samuel de Oliveira Coelho" userId="8c77fa7d-ebed-4e7a-96da-d9467509dd49" providerId="ADAL" clId="{FFD240EB-CD25-4B5C-98D7-A816E5F90B81}" dt="2023-06-11T17:33:53.800" v="467" actId="1076"/>
          <ac:picMkLst>
            <pc:docMk/>
            <pc:sldMk cId="2432119988" sldId="309"/>
            <ac:picMk id="4" creationId="{BFE522A7-AEAF-FE69-A05F-58AE28F3FD9C}"/>
          </ac:picMkLst>
        </pc:picChg>
      </pc:sldChg>
      <pc:sldChg chg="modSp add mod">
        <pc:chgData name="Samuel de Oliveira Coelho" userId="8c77fa7d-ebed-4e7a-96da-d9467509dd49" providerId="ADAL" clId="{FFD240EB-CD25-4B5C-98D7-A816E5F90B81}" dt="2023-06-11T18:15:28.034" v="584" actId="20577"/>
        <pc:sldMkLst>
          <pc:docMk/>
          <pc:sldMk cId="2879348811" sldId="310"/>
        </pc:sldMkLst>
        <pc:spChg chg="mod">
          <ac:chgData name="Samuel de Oliveira Coelho" userId="8c77fa7d-ebed-4e7a-96da-d9467509dd49" providerId="ADAL" clId="{FFD240EB-CD25-4B5C-98D7-A816E5F90B81}" dt="2023-06-11T18:15:28.034" v="584" actId="20577"/>
          <ac:spMkLst>
            <pc:docMk/>
            <pc:sldMk cId="2879348811" sldId="310"/>
            <ac:spMk id="8" creationId="{C04499DD-AA1B-A937-46F7-D0527B3CEBF0}"/>
          </ac:spMkLst>
        </pc:spChg>
      </pc:sldChg>
      <pc:sldChg chg="modSp add mod">
        <pc:chgData name="Samuel de Oliveira Coelho" userId="8c77fa7d-ebed-4e7a-96da-d9467509dd49" providerId="ADAL" clId="{FFD240EB-CD25-4B5C-98D7-A816E5F90B81}" dt="2023-06-11T18:15:34.652" v="585" actId="20577"/>
        <pc:sldMkLst>
          <pc:docMk/>
          <pc:sldMk cId="331082907" sldId="311"/>
        </pc:sldMkLst>
        <pc:spChg chg="mod">
          <ac:chgData name="Samuel de Oliveira Coelho" userId="8c77fa7d-ebed-4e7a-96da-d9467509dd49" providerId="ADAL" clId="{FFD240EB-CD25-4B5C-98D7-A816E5F90B81}" dt="2023-06-11T18:15:34.652" v="585" actId="20577"/>
          <ac:spMkLst>
            <pc:docMk/>
            <pc:sldMk cId="331082907" sldId="311"/>
            <ac:spMk id="8" creationId="{C04499DD-AA1B-A937-46F7-D0527B3CEBF0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45072F-113C-422F-87B0-AD3CD0215F92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23D2DFB-307A-4B75-ADA9-6728767A921E}">
      <dgm:prSet/>
      <dgm:spPr/>
      <dgm:t>
        <a:bodyPr/>
        <a:lstStyle/>
        <a:p>
          <a:r>
            <a:rPr lang="pt-BR"/>
            <a:t>Pode indicar necessidade de postos de trabalho</a:t>
          </a:r>
        </a:p>
      </dgm:t>
    </dgm:pt>
    <dgm:pt modelId="{5574EB7D-1947-4DC6-A6E3-9391D8E3FEE1}" type="parTrans" cxnId="{A08E00C0-4A5E-4CAD-9117-512CD5436AA3}">
      <dgm:prSet/>
      <dgm:spPr/>
      <dgm:t>
        <a:bodyPr/>
        <a:lstStyle/>
        <a:p>
          <a:endParaRPr lang="pt-BR"/>
        </a:p>
      </dgm:t>
    </dgm:pt>
    <dgm:pt modelId="{E11D0E26-9345-414E-B758-05DF44EC0738}" type="sibTrans" cxnId="{A08E00C0-4A5E-4CAD-9117-512CD5436AA3}">
      <dgm:prSet/>
      <dgm:spPr/>
      <dgm:t>
        <a:bodyPr/>
        <a:lstStyle/>
        <a:p>
          <a:endParaRPr lang="pt-BR"/>
        </a:p>
      </dgm:t>
    </dgm:pt>
    <dgm:pt modelId="{B3252330-5B98-4DD4-AB99-F775A52B9A09}">
      <dgm:prSet/>
      <dgm:spPr/>
      <dgm:t>
        <a:bodyPr/>
        <a:lstStyle/>
        <a:p>
          <a:r>
            <a:rPr lang="pt-BR" dirty="0"/>
            <a:t>Acidente de trabalho e doenças ocupacionais</a:t>
          </a:r>
        </a:p>
      </dgm:t>
    </dgm:pt>
    <dgm:pt modelId="{E1C89CB0-F01C-473A-9DAB-D106EDE6DA93}" type="sibTrans" cxnId="{28273D85-7A63-45CA-8BF4-3F8DF6ADC2EC}">
      <dgm:prSet/>
      <dgm:spPr/>
      <dgm:t>
        <a:bodyPr/>
        <a:lstStyle/>
        <a:p>
          <a:endParaRPr lang="pt-BR"/>
        </a:p>
      </dgm:t>
    </dgm:pt>
    <dgm:pt modelId="{64346285-AC3C-481F-A924-C643121D1911}" type="parTrans" cxnId="{28273D85-7A63-45CA-8BF4-3F8DF6ADC2EC}">
      <dgm:prSet/>
      <dgm:spPr/>
      <dgm:t>
        <a:bodyPr/>
        <a:lstStyle/>
        <a:p>
          <a:endParaRPr lang="pt-BR"/>
        </a:p>
      </dgm:t>
    </dgm:pt>
    <dgm:pt modelId="{1E1DB699-276D-4B88-862B-E946030B4CDA}" type="pres">
      <dgm:prSet presAssocID="{8D45072F-113C-422F-87B0-AD3CD0215F9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551DD588-F878-471C-B44A-4E1C464C3839}" type="pres">
      <dgm:prSet presAssocID="{8D45072F-113C-422F-87B0-AD3CD0215F92}" presName="cycle" presStyleCnt="0"/>
      <dgm:spPr/>
    </dgm:pt>
    <dgm:pt modelId="{38779695-7A87-4B38-821F-145729C26B44}" type="pres">
      <dgm:prSet presAssocID="{8D45072F-113C-422F-87B0-AD3CD0215F92}" presName="centerShape" presStyleCnt="0"/>
      <dgm:spPr/>
    </dgm:pt>
    <dgm:pt modelId="{47D03A3D-284E-438B-A49B-3617C01388EE}" type="pres">
      <dgm:prSet presAssocID="{8D45072F-113C-422F-87B0-AD3CD0215F92}" presName="connSite" presStyleLbl="node1" presStyleIdx="0" presStyleCnt="3"/>
      <dgm:spPr/>
    </dgm:pt>
    <dgm:pt modelId="{E1B089DE-A782-40F1-98BB-9AEAAD2AF287}" type="pres">
      <dgm:prSet presAssocID="{8D45072F-113C-422F-87B0-AD3CD0215F92}" presName="visible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32025490-139C-4B5D-8F77-32A709807192}" type="pres">
      <dgm:prSet presAssocID="{64346285-AC3C-481F-A924-C643121D1911}" presName="Name25" presStyleLbl="parChTrans1D1" presStyleIdx="0" presStyleCnt="2"/>
      <dgm:spPr/>
    </dgm:pt>
    <dgm:pt modelId="{06734E53-7A87-4E54-AB23-1B8AF41BEDBF}" type="pres">
      <dgm:prSet presAssocID="{B3252330-5B98-4DD4-AB99-F775A52B9A09}" presName="node" presStyleCnt="0"/>
      <dgm:spPr/>
    </dgm:pt>
    <dgm:pt modelId="{097458D7-BDB2-40E8-99EF-30F5FD7E891C}" type="pres">
      <dgm:prSet presAssocID="{B3252330-5B98-4DD4-AB99-F775A52B9A09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BC07A4B8-BBD1-411C-892F-6CCF79697A5F}" type="pres">
      <dgm:prSet presAssocID="{B3252330-5B98-4DD4-AB99-F775A52B9A09}" presName="childNode" presStyleLbl="revTx" presStyleIdx="0" presStyleCnt="0">
        <dgm:presLayoutVars>
          <dgm:bulletEnabled val="1"/>
        </dgm:presLayoutVars>
      </dgm:prSet>
      <dgm:spPr/>
    </dgm:pt>
    <dgm:pt modelId="{79DF001A-E731-4750-8138-FA5C78A1D9B7}" type="pres">
      <dgm:prSet presAssocID="{5574EB7D-1947-4DC6-A6E3-9391D8E3FEE1}" presName="Name25" presStyleLbl="parChTrans1D1" presStyleIdx="1" presStyleCnt="2"/>
      <dgm:spPr/>
    </dgm:pt>
    <dgm:pt modelId="{B11CC844-F63A-4C90-A32C-79B72889957B}" type="pres">
      <dgm:prSet presAssocID="{C23D2DFB-307A-4B75-ADA9-6728767A921E}" presName="node" presStyleCnt="0"/>
      <dgm:spPr/>
    </dgm:pt>
    <dgm:pt modelId="{DFF6165E-6363-48CC-8DD7-0CE0550B1BC5}" type="pres">
      <dgm:prSet presAssocID="{C23D2DFB-307A-4B75-ADA9-6728767A921E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582B2586-D8EA-40E3-993E-B222A7D4497F}" type="pres">
      <dgm:prSet presAssocID="{C23D2DFB-307A-4B75-ADA9-6728767A921E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A4E33B3E-8CD0-4B65-B882-09C46B3A4940}" type="presOf" srcId="{C23D2DFB-307A-4B75-ADA9-6728767A921E}" destId="{DFF6165E-6363-48CC-8DD7-0CE0550B1BC5}" srcOrd="0" destOrd="0" presId="urn:microsoft.com/office/officeart/2005/8/layout/radial2"/>
    <dgm:cxn modelId="{28273D85-7A63-45CA-8BF4-3F8DF6ADC2EC}" srcId="{8D45072F-113C-422F-87B0-AD3CD0215F92}" destId="{B3252330-5B98-4DD4-AB99-F775A52B9A09}" srcOrd="0" destOrd="0" parTransId="{64346285-AC3C-481F-A924-C643121D1911}" sibTransId="{E1C89CB0-F01C-473A-9DAB-D106EDE6DA93}"/>
    <dgm:cxn modelId="{25B1BB9A-E1BE-4AC8-809B-C0F174E26EBE}" type="presOf" srcId="{B3252330-5B98-4DD4-AB99-F775A52B9A09}" destId="{097458D7-BDB2-40E8-99EF-30F5FD7E891C}" srcOrd="0" destOrd="0" presId="urn:microsoft.com/office/officeart/2005/8/layout/radial2"/>
    <dgm:cxn modelId="{FCB9B09E-F1D5-491B-98D9-D792AD0657B9}" type="presOf" srcId="{8D45072F-113C-422F-87B0-AD3CD0215F92}" destId="{1E1DB699-276D-4B88-862B-E946030B4CDA}" srcOrd="0" destOrd="0" presId="urn:microsoft.com/office/officeart/2005/8/layout/radial2"/>
    <dgm:cxn modelId="{6B021FAC-1D92-4EF4-B29F-B75C21CC7D71}" type="presOf" srcId="{64346285-AC3C-481F-A924-C643121D1911}" destId="{32025490-139C-4B5D-8F77-32A709807192}" srcOrd="0" destOrd="0" presId="urn:microsoft.com/office/officeart/2005/8/layout/radial2"/>
    <dgm:cxn modelId="{A08E00C0-4A5E-4CAD-9117-512CD5436AA3}" srcId="{8D45072F-113C-422F-87B0-AD3CD0215F92}" destId="{C23D2DFB-307A-4B75-ADA9-6728767A921E}" srcOrd="1" destOrd="0" parTransId="{5574EB7D-1947-4DC6-A6E3-9391D8E3FEE1}" sibTransId="{E11D0E26-9345-414E-B758-05DF44EC0738}"/>
    <dgm:cxn modelId="{A6C019F7-CE2D-4CBF-8332-75B1EF2F381F}" type="presOf" srcId="{5574EB7D-1947-4DC6-A6E3-9391D8E3FEE1}" destId="{79DF001A-E731-4750-8138-FA5C78A1D9B7}" srcOrd="0" destOrd="0" presId="urn:microsoft.com/office/officeart/2005/8/layout/radial2"/>
    <dgm:cxn modelId="{EF39628F-F4CC-445C-8853-5F5AC35D6F26}" type="presParOf" srcId="{1E1DB699-276D-4B88-862B-E946030B4CDA}" destId="{551DD588-F878-471C-B44A-4E1C464C3839}" srcOrd="0" destOrd="0" presId="urn:microsoft.com/office/officeart/2005/8/layout/radial2"/>
    <dgm:cxn modelId="{13A670C4-768D-46B0-91CB-4A176A19556F}" type="presParOf" srcId="{551DD588-F878-471C-B44A-4E1C464C3839}" destId="{38779695-7A87-4B38-821F-145729C26B44}" srcOrd="0" destOrd="0" presId="urn:microsoft.com/office/officeart/2005/8/layout/radial2"/>
    <dgm:cxn modelId="{294035A1-CF51-4B3F-BB4A-D780D32883D1}" type="presParOf" srcId="{38779695-7A87-4B38-821F-145729C26B44}" destId="{47D03A3D-284E-438B-A49B-3617C01388EE}" srcOrd="0" destOrd="0" presId="urn:microsoft.com/office/officeart/2005/8/layout/radial2"/>
    <dgm:cxn modelId="{309C5C9D-0691-40BD-BABD-B1B3AAE4C37F}" type="presParOf" srcId="{38779695-7A87-4B38-821F-145729C26B44}" destId="{E1B089DE-A782-40F1-98BB-9AEAAD2AF287}" srcOrd="1" destOrd="0" presId="urn:microsoft.com/office/officeart/2005/8/layout/radial2"/>
    <dgm:cxn modelId="{EAC6422B-9DD8-4CAF-8292-AEAE9A90C12C}" type="presParOf" srcId="{551DD588-F878-471C-B44A-4E1C464C3839}" destId="{32025490-139C-4B5D-8F77-32A709807192}" srcOrd="1" destOrd="0" presId="urn:microsoft.com/office/officeart/2005/8/layout/radial2"/>
    <dgm:cxn modelId="{C6CFABCC-4327-4259-ADBA-71730CC76269}" type="presParOf" srcId="{551DD588-F878-471C-B44A-4E1C464C3839}" destId="{06734E53-7A87-4E54-AB23-1B8AF41BEDBF}" srcOrd="2" destOrd="0" presId="urn:microsoft.com/office/officeart/2005/8/layout/radial2"/>
    <dgm:cxn modelId="{C7987C6C-3F8A-4C2B-8EC2-7C022DDEC35C}" type="presParOf" srcId="{06734E53-7A87-4E54-AB23-1B8AF41BEDBF}" destId="{097458D7-BDB2-40E8-99EF-30F5FD7E891C}" srcOrd="0" destOrd="0" presId="urn:microsoft.com/office/officeart/2005/8/layout/radial2"/>
    <dgm:cxn modelId="{B93F6F12-830B-42D5-B7DD-FE0A236C5F24}" type="presParOf" srcId="{06734E53-7A87-4E54-AB23-1B8AF41BEDBF}" destId="{BC07A4B8-BBD1-411C-892F-6CCF79697A5F}" srcOrd="1" destOrd="0" presId="urn:microsoft.com/office/officeart/2005/8/layout/radial2"/>
    <dgm:cxn modelId="{557A6289-6B01-4040-B4DE-F4E0556F1C8A}" type="presParOf" srcId="{551DD588-F878-471C-B44A-4E1C464C3839}" destId="{79DF001A-E731-4750-8138-FA5C78A1D9B7}" srcOrd="3" destOrd="0" presId="urn:microsoft.com/office/officeart/2005/8/layout/radial2"/>
    <dgm:cxn modelId="{989B84E8-7A3A-4352-8BAC-43F2E2DE2AFA}" type="presParOf" srcId="{551DD588-F878-471C-B44A-4E1C464C3839}" destId="{B11CC844-F63A-4C90-A32C-79B72889957B}" srcOrd="4" destOrd="0" presId="urn:microsoft.com/office/officeart/2005/8/layout/radial2"/>
    <dgm:cxn modelId="{DEAF8045-335E-441D-B436-F5AE6652E55C}" type="presParOf" srcId="{B11CC844-F63A-4C90-A32C-79B72889957B}" destId="{DFF6165E-6363-48CC-8DD7-0CE0550B1BC5}" srcOrd="0" destOrd="0" presId="urn:microsoft.com/office/officeart/2005/8/layout/radial2"/>
    <dgm:cxn modelId="{312A18DF-B0B4-4C74-B926-00D8910A3B4A}" type="presParOf" srcId="{B11CC844-F63A-4C90-A32C-79B72889957B}" destId="{582B2586-D8EA-40E3-993E-B222A7D4497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9F3641-B85A-45CD-A454-309C233D323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t-BR"/>
        </a:p>
      </dgm:t>
    </dgm:pt>
    <dgm:pt modelId="{C43844A5-D66F-441E-8834-EDE49494305B}">
      <dgm:prSet/>
      <dgm:spPr/>
      <dgm:t>
        <a:bodyPr/>
        <a:lstStyle/>
        <a:p>
          <a:r>
            <a:rPr lang="pt-BR"/>
            <a:t>Excesso de Jornada</a:t>
          </a:r>
        </a:p>
      </dgm:t>
    </dgm:pt>
    <dgm:pt modelId="{337E9463-79F8-4251-A20C-7355FDCA8EAC}" type="parTrans" cxnId="{A68BBC5D-9447-42F7-9309-50EA0F43EA67}">
      <dgm:prSet/>
      <dgm:spPr/>
      <dgm:t>
        <a:bodyPr/>
        <a:lstStyle/>
        <a:p>
          <a:endParaRPr lang="pt-BR"/>
        </a:p>
      </dgm:t>
    </dgm:pt>
    <dgm:pt modelId="{3DB15BB5-FDB8-4403-BB0F-E2FFB0445AAF}" type="sibTrans" cxnId="{A68BBC5D-9447-42F7-9309-50EA0F43EA67}">
      <dgm:prSet/>
      <dgm:spPr/>
      <dgm:t>
        <a:bodyPr/>
        <a:lstStyle/>
        <a:p>
          <a:endParaRPr lang="pt-BR"/>
        </a:p>
      </dgm:t>
    </dgm:pt>
    <dgm:pt modelId="{5CDB3BC7-FF96-4329-9FA5-CFD1BD2BE86A}" type="pres">
      <dgm:prSet presAssocID="{639F3641-B85A-45CD-A454-309C233D323E}" presName="linear" presStyleCnt="0">
        <dgm:presLayoutVars>
          <dgm:animLvl val="lvl"/>
          <dgm:resizeHandles val="exact"/>
        </dgm:presLayoutVars>
      </dgm:prSet>
      <dgm:spPr/>
    </dgm:pt>
    <dgm:pt modelId="{8A79EE38-6ABA-4BF0-8F02-F9723757433B}" type="pres">
      <dgm:prSet presAssocID="{C43844A5-D66F-441E-8834-EDE49494305B}" presName="parentText" presStyleLbl="node1" presStyleIdx="0" presStyleCnt="1" custLinFactNeighborX="-1485" custLinFactNeighborY="-14207">
        <dgm:presLayoutVars>
          <dgm:chMax val="0"/>
          <dgm:bulletEnabled val="1"/>
        </dgm:presLayoutVars>
      </dgm:prSet>
      <dgm:spPr/>
    </dgm:pt>
  </dgm:ptLst>
  <dgm:cxnLst>
    <dgm:cxn modelId="{A68BBC5D-9447-42F7-9309-50EA0F43EA67}" srcId="{639F3641-B85A-45CD-A454-309C233D323E}" destId="{C43844A5-D66F-441E-8834-EDE49494305B}" srcOrd="0" destOrd="0" parTransId="{337E9463-79F8-4251-A20C-7355FDCA8EAC}" sibTransId="{3DB15BB5-FDB8-4403-BB0F-E2FFB0445AAF}"/>
    <dgm:cxn modelId="{B167E76A-DF87-47AE-9577-F4A9970E4E06}" type="presOf" srcId="{C43844A5-D66F-441E-8834-EDE49494305B}" destId="{8A79EE38-6ABA-4BF0-8F02-F9723757433B}" srcOrd="0" destOrd="0" presId="urn:microsoft.com/office/officeart/2005/8/layout/vList2"/>
    <dgm:cxn modelId="{C4649D9D-EE77-4EE6-9E19-117104EBFC9D}" type="presOf" srcId="{639F3641-B85A-45CD-A454-309C233D323E}" destId="{5CDB3BC7-FF96-4329-9FA5-CFD1BD2BE86A}" srcOrd="0" destOrd="0" presId="urn:microsoft.com/office/officeart/2005/8/layout/vList2"/>
    <dgm:cxn modelId="{0499B534-4487-4090-A55C-1D92702F61F2}" type="presParOf" srcId="{5CDB3BC7-FF96-4329-9FA5-CFD1BD2BE86A}" destId="{8A79EE38-6ABA-4BF0-8F02-F9723757433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DF001A-E731-4750-8138-FA5C78A1D9B7}">
      <dsp:nvSpPr>
        <dsp:cNvPr id="0" name=""/>
        <dsp:cNvSpPr/>
      </dsp:nvSpPr>
      <dsp:spPr>
        <a:xfrm rot="1719965">
          <a:off x="1352051" y="2397978"/>
          <a:ext cx="639356" cy="66269"/>
        </a:xfrm>
        <a:custGeom>
          <a:avLst/>
          <a:gdLst/>
          <a:ahLst/>
          <a:cxnLst/>
          <a:rect l="0" t="0" r="0" b="0"/>
          <a:pathLst>
            <a:path>
              <a:moveTo>
                <a:pt x="0" y="33134"/>
              </a:moveTo>
              <a:lnTo>
                <a:pt x="639356" y="331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025490-139C-4B5D-8F77-32A709807192}">
      <dsp:nvSpPr>
        <dsp:cNvPr id="0" name=""/>
        <dsp:cNvSpPr/>
      </dsp:nvSpPr>
      <dsp:spPr>
        <a:xfrm rot="19880035">
          <a:off x="1352051" y="1464955"/>
          <a:ext cx="639356" cy="66269"/>
        </a:xfrm>
        <a:custGeom>
          <a:avLst/>
          <a:gdLst/>
          <a:ahLst/>
          <a:cxnLst/>
          <a:rect l="0" t="0" r="0" b="0"/>
          <a:pathLst>
            <a:path>
              <a:moveTo>
                <a:pt x="0" y="33134"/>
              </a:moveTo>
              <a:lnTo>
                <a:pt x="639356" y="331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B089DE-A782-40F1-98BB-9AEAAD2AF287}">
      <dsp:nvSpPr>
        <dsp:cNvPr id="0" name=""/>
        <dsp:cNvSpPr/>
      </dsp:nvSpPr>
      <dsp:spPr>
        <a:xfrm>
          <a:off x="138" y="1146309"/>
          <a:ext cx="1636583" cy="163658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7458D7-BDB2-40E8-99EF-30F5FD7E891C}">
      <dsp:nvSpPr>
        <dsp:cNvPr id="0" name=""/>
        <dsp:cNvSpPr/>
      </dsp:nvSpPr>
      <dsp:spPr>
        <a:xfrm>
          <a:off x="1892046" y="618241"/>
          <a:ext cx="981949" cy="9819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kern="1200" dirty="0"/>
            <a:t>Acidente de trabalho e doenças ocupacionais</a:t>
          </a:r>
        </a:p>
      </dsp:txBody>
      <dsp:txXfrm>
        <a:off x="2035849" y="762044"/>
        <a:ext cx="694343" cy="694343"/>
      </dsp:txXfrm>
    </dsp:sp>
    <dsp:sp modelId="{DFF6165E-6363-48CC-8DD7-0CE0550B1BC5}">
      <dsp:nvSpPr>
        <dsp:cNvPr id="0" name=""/>
        <dsp:cNvSpPr/>
      </dsp:nvSpPr>
      <dsp:spPr>
        <a:xfrm>
          <a:off x="1892046" y="2329011"/>
          <a:ext cx="981949" cy="9819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kern="1200"/>
            <a:t>Pode indicar necessidade de postos de trabalho</a:t>
          </a:r>
        </a:p>
      </dsp:txBody>
      <dsp:txXfrm>
        <a:off x="2035849" y="2472814"/>
        <a:ext cx="694343" cy="6943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79EE38-6ABA-4BF0-8F02-F9723757433B}">
      <dsp:nvSpPr>
        <dsp:cNvPr id="0" name=""/>
        <dsp:cNvSpPr/>
      </dsp:nvSpPr>
      <dsp:spPr>
        <a:xfrm>
          <a:off x="0" y="27458"/>
          <a:ext cx="1219064" cy="676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/>
            <a:t>Excesso de Jornada</a:t>
          </a:r>
        </a:p>
      </dsp:txBody>
      <dsp:txXfrm>
        <a:off x="33012" y="60470"/>
        <a:ext cx="1153040" cy="610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22741-5B82-45BA-806D-1C53E88BF42F}" type="datetimeFigureOut">
              <a:rPr lang="pt-BR" smtClean="0"/>
              <a:t>11/06/2023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C205A-97E4-43A7-A0BB-AEC791141B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483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A7E3BF-5DFE-45ED-B1C1-6CC27D190E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DE9AABB-6B5F-41EF-87E3-3405D2A604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FD15626-06A1-4EBA-BD94-EBCB2EAD1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B24D-8671-45CE-A7CF-27409C7CFB59}" type="datetimeFigureOut">
              <a:rPr lang="pt-BR" smtClean="0"/>
              <a:t>11/06/2023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0594E02-04DF-42E8-9F0B-9C7A5D011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7345CA2-A80C-45BD-8AFD-42EBFB0B7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60E0C-4EF5-41BD-A87B-FE7380D7F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9645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055CE0-C6FB-4CBE-816F-8068A3B7C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0D43B95-9438-405A-B0F1-59A793362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BD8A235-AD98-4F33-9C56-8F622C7F3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B24D-8671-45CE-A7CF-27409C7CFB59}" type="datetimeFigureOut">
              <a:rPr lang="pt-BR" smtClean="0"/>
              <a:t>11/06/2023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7A79D1B-C5DF-4F29-9EC2-23E9B2E57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6191111-88B7-4A72-8265-F16FFD81A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60E0C-4EF5-41BD-A87B-FE7380D7F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9354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B4693D2-0C13-40E1-9FD3-916C0728E0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A989F86-27F2-42A5-B033-0B753625A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06D712-B2A0-4FA2-A4A7-C97A59045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B24D-8671-45CE-A7CF-27409C7CFB59}" type="datetimeFigureOut">
              <a:rPr lang="pt-BR" smtClean="0"/>
              <a:t>11/06/2023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5AF0369-0504-4BC7-B00D-ACE5C2021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90D152-05C4-4F87-9B23-F457E994B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60E0C-4EF5-41BD-A87B-FE7380D7F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7223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2B3B5-AED1-44F3-8E11-C1AAE56B7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4CB0A65-AD57-47F5-865A-3B9BDAC4C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17EBE6-3C3C-483C-A76C-B935D2A2B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B24D-8671-45CE-A7CF-27409C7CFB59}" type="datetimeFigureOut">
              <a:rPr lang="pt-BR" smtClean="0"/>
              <a:t>11/06/2023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C70CF0-6397-4165-97FC-2511DEA46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A612C0B-5F65-4FE7-AD03-F79CEE8B3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60E0C-4EF5-41BD-A87B-FE7380D7F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4849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4CF80E-25B5-4017-9D53-81CEC085F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AFE8B1C-8F2D-4429-A34A-11E519A7F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9D65D4-F532-47FD-8D69-5277284DB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B24D-8671-45CE-A7CF-27409C7CFB59}" type="datetimeFigureOut">
              <a:rPr lang="pt-BR" smtClean="0"/>
              <a:t>11/06/2023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106139-0B10-46FD-B9BE-7A47EF465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71E6C0-74FD-4DB7-81FB-78BB860CA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60E0C-4EF5-41BD-A87B-FE7380D7F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8343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400EB8-F51E-4253-8551-EB3111C3F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7AB53B2-7D7E-47A6-A6E9-4D1F5C4584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014C9DC-CDA5-43D5-9C73-674241A92C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9FF1BCA-5980-4D26-9912-40916511B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B24D-8671-45CE-A7CF-27409C7CFB59}" type="datetimeFigureOut">
              <a:rPr lang="pt-BR" smtClean="0"/>
              <a:t>11/06/2023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D26F95-F0A8-4A5D-9E94-3B5A27EF1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6DB6ADB-E407-418B-BB85-8D2CBDE4A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60E0C-4EF5-41BD-A87B-FE7380D7F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777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DC4ABE-2803-428D-A7FA-6173318B6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B2E4C47-2C9C-4B3F-887D-4BEBDE07FE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3A64C1-6BDF-4681-AFB3-BAA6C28F70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3F594E6-7232-4F68-BC27-0B52255EAE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2424A17-5C4F-4A23-B69C-FCCBCCFB6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5A08D33-0565-449A-9B2C-EEAF310B7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B24D-8671-45CE-A7CF-27409C7CFB59}" type="datetimeFigureOut">
              <a:rPr lang="pt-BR" smtClean="0"/>
              <a:t>11/06/2023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B635E61-E2CC-4829-87F1-00CA196FD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5400A0B-DAF1-4CE4-A015-E78575812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60E0C-4EF5-41BD-A87B-FE7380D7F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1583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03B628-CAD3-4971-A484-EA7EBA0AE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D828939-617C-4B45-8241-9F6CB24D4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B24D-8671-45CE-A7CF-27409C7CFB59}" type="datetimeFigureOut">
              <a:rPr lang="pt-BR" smtClean="0"/>
              <a:t>11/06/2023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7578560-C8B2-4C0D-AA75-F0DE6EB07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7353DE7-74BF-479B-ACD6-986CC9CC0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60E0C-4EF5-41BD-A87B-FE7380D7F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7923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8DEA9F4-156A-4C87-92CB-F336956D1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B24D-8671-45CE-A7CF-27409C7CFB59}" type="datetimeFigureOut">
              <a:rPr lang="pt-BR" smtClean="0"/>
              <a:t>11/06/2023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04BF869-A763-431F-AE31-0BF65FD79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D9B7385-2D5D-4FE3-9EC6-55CA819DE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60E0C-4EF5-41BD-A87B-FE7380D7F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420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420AF9-7140-4FD4-92BA-9A3F2E6A0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A844B0-0CE2-43E9-B4D8-D500B669E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A68BFD3-7F26-4349-A091-62BCB5013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624EBE8-FC71-482E-8382-8B8097A71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B24D-8671-45CE-A7CF-27409C7CFB59}" type="datetimeFigureOut">
              <a:rPr lang="pt-BR" smtClean="0"/>
              <a:t>11/06/2023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D076A82-D4C1-4508-B2D9-2F25836AE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112957-6D2B-4FF8-9710-5A5EC3CAD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60E0C-4EF5-41BD-A87B-FE7380D7F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2449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75D867-355A-4080-844B-1360EEEAE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5E1BB07-0BE7-4FB6-919D-A642390140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2213A84-8ECD-4FCE-89D1-82B1D4DBC1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E19455C-D7FE-4DDA-AD8B-2743F0AB4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B24D-8671-45CE-A7CF-27409C7CFB59}" type="datetimeFigureOut">
              <a:rPr lang="pt-BR" smtClean="0"/>
              <a:t>11/06/2023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B1335BB-36F6-45EF-A17C-E97A8F51C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0F194F9-13D1-46A5-ABCB-C9DAFE258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60E0C-4EF5-41BD-A87B-FE7380D7F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1031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05C185C-163B-4F94-BBCF-0FB081A15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B019B82-DECD-4092-A25F-F81F4F179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2D089A-BE76-4C69-A686-630A9E8BE3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9B24D-8671-45CE-A7CF-27409C7CFB59}" type="datetimeFigureOut">
              <a:rPr lang="pt-BR" smtClean="0"/>
              <a:t>11/06/2023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AFC2EE-BF15-4233-874E-8BDB14D0BA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D4F8AA-C1E1-4AA6-9E05-41D422D7B0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60E0C-4EF5-41BD-A87B-FE7380D7F4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91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diagramColors" Target="../diagrams/colors2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1.xml"/><Relationship Id="rId12" Type="http://schemas.openxmlformats.org/officeDocument/2006/relationships/diagramQuickStyle" Target="../diagrams/quickStyl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11" Type="http://schemas.openxmlformats.org/officeDocument/2006/relationships/diagramLayout" Target="../diagrams/layout2.xml"/><Relationship Id="rId5" Type="http://schemas.openxmlformats.org/officeDocument/2006/relationships/diagramData" Target="../diagrams/data1.xml"/><Relationship Id="rId10" Type="http://schemas.openxmlformats.org/officeDocument/2006/relationships/diagramData" Target="../diagrams/data2.xml"/><Relationship Id="rId4" Type="http://schemas.openxmlformats.org/officeDocument/2006/relationships/hyperlink" Target="https://www.pontotel.com.br/jornada-trabalho-enfermeiro/#:~:text=Segundo%20a%20Constitui%C3%A7%C3%A3o%20Federal%2C%20s%C3%A3o,di%C3%A1rias%20e%2040%20horas%20semanais" TargetMode="External"/><Relationship Id="rId9" Type="http://schemas.microsoft.com/office/2007/relationships/diagramDrawing" Target="../diagrams/drawing1.xml"/><Relationship Id="rId14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lo.org/brasilia/noticias/WCMS_820318/lang--pt/index.ht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lo.org/brasilia/noticias/WCMS_820318/lang--pt/index.ht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162947-D4D7-4F0A-84C1-B3FCEDEA1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9395" y="2252546"/>
            <a:ext cx="9144000" cy="71999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pt-BR" sz="2200" dirty="0">
                <a:solidFill>
                  <a:schemeClr val="bg1"/>
                </a:solidFill>
                <a:cs typeface="Arial" panose="020B0604020202020204" pitchFamily="34" charset="0"/>
              </a:rPr>
              <a:t>Divisão de Fiscalização de Informalidade e Fraudes Trabalhistas</a:t>
            </a:r>
            <a:br>
              <a:rPr lang="pt-BR" sz="2200" dirty="0">
                <a:solidFill>
                  <a:schemeClr val="bg1"/>
                </a:solidFill>
                <a:cs typeface="Arial" panose="020B0604020202020204" pitchFamily="34" charset="0"/>
              </a:rPr>
            </a:br>
            <a:endParaRPr lang="pt-BR" sz="22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DD10B4D-B80C-48D3-B823-7DC0C50702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9395" y="3666152"/>
            <a:ext cx="9144000" cy="145948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pt-BR" sz="3200" b="1" dirty="0">
                <a:solidFill>
                  <a:srgbClr val="FFFF00"/>
                </a:solidFill>
                <a:latin typeface="+mj-lt"/>
                <a:cs typeface="Arial" panose="020B0604020202020204" pitchFamily="34" charset="0"/>
              </a:rPr>
              <a:t>Audiência Pública</a:t>
            </a:r>
          </a:p>
        </p:txBody>
      </p:sp>
    </p:spTree>
    <p:extLst>
      <p:ext uri="{BB962C8B-B14F-4D97-AF65-F5344CB8AC3E}">
        <p14:creationId xmlns:p14="http://schemas.microsoft.com/office/powerpoint/2010/main" val="112567742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5DA92C-393E-4CFF-9672-EAA874D4B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81574"/>
            <a:ext cx="9877425" cy="886691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  <a:cs typeface="Arial" panose="020B0604020202020204" pitchFamily="34" charset="0"/>
              </a:rPr>
              <a:t>- Audiência Pública</a:t>
            </a:r>
            <a:endParaRPr lang="pt-BR" sz="2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Espaço Reservado para Conteúdo 2">
            <a:extLst>
              <a:ext uri="{FF2B5EF4-FFF2-40B4-BE49-F238E27FC236}">
                <a16:creationId xmlns:a16="http://schemas.microsoft.com/office/drawing/2014/main" id="{78D9FF00-5C9E-93E3-81AB-A85BD298AAA6}"/>
              </a:ext>
            </a:extLst>
          </p:cNvPr>
          <p:cNvSpPr txBox="1">
            <a:spLocks/>
          </p:cNvSpPr>
          <p:nvPr/>
        </p:nvSpPr>
        <p:spPr>
          <a:xfrm>
            <a:off x="461820" y="1329189"/>
            <a:ext cx="9415604" cy="744056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Demandas Externas</a:t>
            </a:r>
          </a:p>
          <a:p>
            <a:pPr marL="0" indent="0" algn="ctr">
              <a:buNone/>
            </a:pPr>
            <a:endParaRPr lang="pt-BR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400" b="1" i="1" dirty="0">
              <a:solidFill>
                <a:srgbClr val="FF0000"/>
              </a:solidFill>
              <a:cs typeface="Calibri" panose="020F0502020204030204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04499DD-AA1B-A937-46F7-D0527B3CEBF0}"/>
              </a:ext>
            </a:extLst>
          </p:cNvPr>
          <p:cNvSpPr txBox="1"/>
          <p:nvPr/>
        </p:nvSpPr>
        <p:spPr>
          <a:xfrm>
            <a:off x="461820" y="2434169"/>
            <a:ext cx="9415604" cy="11672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pt-BR" sz="1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3">
            <a:extLst>
              <a:ext uri="{FF2B5EF4-FFF2-40B4-BE49-F238E27FC236}">
                <a16:creationId xmlns:a16="http://schemas.microsoft.com/office/drawing/2014/main" id="{98019561-975E-848D-F3EE-C332CC042C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7626" y="2073245"/>
            <a:ext cx="6723991" cy="4053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008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5DA92C-393E-4CFF-9672-EAA874D4B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81574"/>
            <a:ext cx="9877425" cy="886691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  <a:cs typeface="Arial" panose="020B0604020202020204" pitchFamily="34" charset="0"/>
              </a:rPr>
              <a:t>- Audiência Pública</a:t>
            </a:r>
            <a:endParaRPr lang="pt-BR" sz="2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Espaço Reservado para Conteúdo 2">
            <a:extLst>
              <a:ext uri="{FF2B5EF4-FFF2-40B4-BE49-F238E27FC236}">
                <a16:creationId xmlns:a16="http://schemas.microsoft.com/office/drawing/2014/main" id="{78D9FF00-5C9E-93E3-81AB-A85BD298AAA6}"/>
              </a:ext>
            </a:extLst>
          </p:cNvPr>
          <p:cNvSpPr txBox="1">
            <a:spLocks/>
          </p:cNvSpPr>
          <p:nvPr/>
        </p:nvSpPr>
        <p:spPr>
          <a:xfrm>
            <a:off x="344125" y="1154031"/>
            <a:ext cx="9415604" cy="970392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1400" b="1" i="1" dirty="0">
              <a:solidFill>
                <a:srgbClr val="FF0000"/>
              </a:solidFill>
              <a:cs typeface="Calibri" panose="020F0502020204030204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41BF7DCE-6A8D-2480-70FC-6CAA2AF90B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301" y="1154031"/>
            <a:ext cx="6062993" cy="5480297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3C7CFECA-BEE1-8A46-2B25-00E6953108B0}"/>
              </a:ext>
            </a:extLst>
          </p:cNvPr>
          <p:cNvSpPr txBox="1"/>
          <p:nvPr/>
        </p:nvSpPr>
        <p:spPr>
          <a:xfrm>
            <a:off x="6853470" y="1478092"/>
            <a:ext cx="52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https://www.pontotel.com.br/jornada-trabalho-enfermeiro/#:~:text=Segundo%20a%20Constitui%C3%A7%C3%A3o%20Federal%2C%20s%C3%A3o,di%C3%A1rias%20e%2040%20horas%20semanais</a:t>
            </a:r>
            <a:r>
              <a:rPr lang="pt-BR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graphicFrame>
        <p:nvGraphicFramePr>
          <p:cNvPr id="13" name="Diagrama 12">
            <a:extLst>
              <a:ext uri="{FF2B5EF4-FFF2-40B4-BE49-F238E27FC236}">
                <a16:creationId xmlns:a16="http://schemas.microsoft.com/office/drawing/2014/main" id="{776FE908-0AE1-9B7B-9B68-8C2E6079D2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9228163"/>
              </p:ext>
            </p:extLst>
          </p:nvPr>
        </p:nvGraphicFramePr>
        <p:xfrm>
          <a:off x="8809018" y="1991762"/>
          <a:ext cx="4445255" cy="3929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5" name="Diagrama 14">
            <a:extLst>
              <a:ext uri="{FF2B5EF4-FFF2-40B4-BE49-F238E27FC236}">
                <a16:creationId xmlns:a16="http://schemas.microsoft.com/office/drawing/2014/main" id="{D94BA16F-3C3B-1393-5267-C1E34768AE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5217879"/>
              </p:ext>
            </p:extLst>
          </p:nvPr>
        </p:nvGraphicFramePr>
        <p:xfrm>
          <a:off x="6892841" y="3528589"/>
          <a:ext cx="1219064" cy="923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16" name="Seta: para a Direita 15">
            <a:extLst>
              <a:ext uri="{FF2B5EF4-FFF2-40B4-BE49-F238E27FC236}">
                <a16:creationId xmlns:a16="http://schemas.microsoft.com/office/drawing/2014/main" id="{22834CE7-B6D9-888F-4329-E0686CF48F75}"/>
              </a:ext>
            </a:extLst>
          </p:cNvPr>
          <p:cNvSpPr/>
          <p:nvPr/>
        </p:nvSpPr>
        <p:spPr>
          <a:xfrm>
            <a:off x="8193386" y="3757188"/>
            <a:ext cx="516048" cy="2806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976577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5DA92C-393E-4CFF-9672-EAA874D4B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81574"/>
            <a:ext cx="9877425" cy="886691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  <a:cs typeface="Arial" panose="020B0604020202020204" pitchFamily="34" charset="0"/>
              </a:rPr>
              <a:t>- Audiência Pública</a:t>
            </a:r>
            <a:endParaRPr lang="pt-BR" sz="2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Espaço Reservado para Conteúdo 2">
            <a:extLst>
              <a:ext uri="{FF2B5EF4-FFF2-40B4-BE49-F238E27FC236}">
                <a16:creationId xmlns:a16="http://schemas.microsoft.com/office/drawing/2014/main" id="{78D9FF00-5C9E-93E3-81AB-A85BD298AAA6}"/>
              </a:ext>
            </a:extLst>
          </p:cNvPr>
          <p:cNvSpPr txBox="1">
            <a:spLocks/>
          </p:cNvSpPr>
          <p:nvPr/>
        </p:nvSpPr>
        <p:spPr>
          <a:xfrm>
            <a:off x="461820" y="1329189"/>
            <a:ext cx="9415604" cy="744056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Estudo OIT/OMS</a:t>
            </a:r>
            <a:endParaRPr lang="pt-BR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400" b="1" i="1" dirty="0">
              <a:solidFill>
                <a:srgbClr val="FF0000"/>
              </a:solidFill>
              <a:cs typeface="Calibri" panose="020F0502020204030204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04499DD-AA1B-A937-46F7-D0527B3CEBF0}"/>
              </a:ext>
            </a:extLst>
          </p:cNvPr>
          <p:cNvSpPr txBox="1"/>
          <p:nvPr/>
        </p:nvSpPr>
        <p:spPr>
          <a:xfrm>
            <a:off x="461820" y="2434169"/>
            <a:ext cx="9415604" cy="11672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pt-BR" sz="1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A013E21-3C6A-7694-BF91-84CA35B365C4}"/>
              </a:ext>
            </a:extLst>
          </p:cNvPr>
          <p:cNvSpPr txBox="1"/>
          <p:nvPr/>
        </p:nvSpPr>
        <p:spPr>
          <a:xfrm>
            <a:off x="1366346" y="5987181"/>
            <a:ext cx="760655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hlinkClick r:id="rId3"/>
              </a:rPr>
              <a:t>https://www.ilo.org/brasilia/noticias/WCMS_820318/lang--pt/index.htm</a:t>
            </a:r>
          </a:p>
        </p:txBody>
      </p:sp>
      <p:pic>
        <p:nvPicPr>
          <p:cNvPr id="4" name="Imagem 3" descr="Gráfico, Gráfico de barras&#10;&#10;Descrição gerada automaticamente">
            <a:extLst>
              <a:ext uri="{FF2B5EF4-FFF2-40B4-BE49-F238E27FC236}">
                <a16:creationId xmlns:a16="http://schemas.microsoft.com/office/drawing/2014/main" id="{BFE522A7-AEAF-FE69-A05F-58AE28F3FD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846" y="1856823"/>
            <a:ext cx="8323729" cy="393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119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5DA92C-393E-4CFF-9672-EAA874D4B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81574"/>
            <a:ext cx="9877425" cy="886691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  <a:cs typeface="Arial" panose="020B0604020202020204" pitchFamily="34" charset="0"/>
              </a:rPr>
              <a:t>- Audiência Pública</a:t>
            </a:r>
            <a:endParaRPr lang="pt-BR" sz="2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Espaço Reservado para Conteúdo 2">
            <a:extLst>
              <a:ext uri="{FF2B5EF4-FFF2-40B4-BE49-F238E27FC236}">
                <a16:creationId xmlns:a16="http://schemas.microsoft.com/office/drawing/2014/main" id="{78D9FF00-5C9E-93E3-81AB-A85BD298AAA6}"/>
              </a:ext>
            </a:extLst>
          </p:cNvPr>
          <p:cNvSpPr txBox="1">
            <a:spLocks/>
          </p:cNvSpPr>
          <p:nvPr/>
        </p:nvSpPr>
        <p:spPr>
          <a:xfrm>
            <a:off x="461820" y="1329189"/>
            <a:ext cx="9415604" cy="744056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Estudo OIT/OMS</a:t>
            </a:r>
            <a:endParaRPr lang="pt-BR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400" b="1" i="1" dirty="0">
              <a:solidFill>
                <a:srgbClr val="FF0000"/>
              </a:solidFill>
              <a:cs typeface="Calibri" panose="020F0502020204030204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04499DD-AA1B-A937-46F7-D0527B3CEBF0}"/>
              </a:ext>
            </a:extLst>
          </p:cNvPr>
          <p:cNvSpPr txBox="1"/>
          <p:nvPr/>
        </p:nvSpPr>
        <p:spPr>
          <a:xfrm>
            <a:off x="461820" y="2434169"/>
            <a:ext cx="9415604" cy="2956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t-BR" b="1" kern="1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 principal risco foi a exposição a longas horas de trabalho, que estava associada a cerca de 750.000 mortes.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pt-BR" b="1" kern="1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t-BR" b="1" kern="1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 mortes por doenças cardíacas e derrames associados à exposição a longas jornadas de trabalho aumentaram 41% e 19%, respectivamente.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pt-BR" sz="1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A013E21-3C6A-7694-BF91-84CA35B365C4}"/>
              </a:ext>
            </a:extLst>
          </p:cNvPr>
          <p:cNvSpPr txBox="1"/>
          <p:nvPr/>
        </p:nvSpPr>
        <p:spPr>
          <a:xfrm>
            <a:off x="1366346" y="5987181"/>
            <a:ext cx="760655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hlinkClick r:id="rId3"/>
              </a:rPr>
              <a:t>https://www.ilo.org/brasilia/noticias/WCMS_820318/lang--pt/index.htm</a:t>
            </a:r>
          </a:p>
        </p:txBody>
      </p:sp>
    </p:spTree>
    <p:extLst>
      <p:ext uri="{BB962C8B-B14F-4D97-AF65-F5344CB8AC3E}">
        <p14:creationId xmlns:p14="http://schemas.microsoft.com/office/powerpoint/2010/main" val="331082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5DA92C-393E-4CFF-9672-EAA874D4B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81574"/>
            <a:ext cx="9877425" cy="886691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  <a:cs typeface="Arial" panose="020B0604020202020204" pitchFamily="34" charset="0"/>
              </a:rPr>
              <a:t>- Audiência Pública</a:t>
            </a:r>
            <a:endParaRPr lang="pt-BR" sz="2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Espaço Reservado para Conteúdo 2">
            <a:extLst>
              <a:ext uri="{FF2B5EF4-FFF2-40B4-BE49-F238E27FC236}">
                <a16:creationId xmlns:a16="http://schemas.microsoft.com/office/drawing/2014/main" id="{78D9FF00-5C9E-93E3-81AB-A85BD298AAA6}"/>
              </a:ext>
            </a:extLst>
          </p:cNvPr>
          <p:cNvSpPr txBox="1">
            <a:spLocks/>
          </p:cNvSpPr>
          <p:nvPr/>
        </p:nvSpPr>
        <p:spPr>
          <a:xfrm>
            <a:off x="461820" y="1329189"/>
            <a:ext cx="9415604" cy="744056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Relação excesso de jornada e a geração de emprego</a:t>
            </a:r>
          </a:p>
          <a:p>
            <a:pPr marL="0" indent="0" algn="ctr">
              <a:buNone/>
            </a:pPr>
            <a:endParaRPr lang="pt-BR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400" b="1" i="1" dirty="0">
              <a:solidFill>
                <a:srgbClr val="FF0000"/>
              </a:solidFill>
              <a:cs typeface="Calibri" panose="020F0502020204030204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04499DD-AA1B-A937-46F7-D0527B3CEBF0}"/>
              </a:ext>
            </a:extLst>
          </p:cNvPr>
          <p:cNvSpPr txBox="1"/>
          <p:nvPr/>
        </p:nvSpPr>
        <p:spPr>
          <a:xfrm>
            <a:off x="230908" y="2434169"/>
            <a:ext cx="9646515" cy="31620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t-BR" b="1" kern="1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Pagamento de Horas Extras (Aproximadamente 50% do valor total do salário-base)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pt-BR" b="1" kern="1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t-BR" b="1" kern="1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900 mil postos de trabalho.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pt-BR" b="1" kern="1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t-BR" b="1" kern="1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Base: declaração de 640 mil CNPJ’s, envolvendo 10 milhões de trabalhadores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kern="1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pt-BR" sz="1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348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5DA92C-393E-4CFF-9672-EAA874D4B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81574"/>
            <a:ext cx="9877425" cy="886691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  <a:cs typeface="Arial" panose="020B0604020202020204" pitchFamily="34" charset="0"/>
              </a:rPr>
              <a:t>GT - "Fraudes e irregularidades em Jornada de trabalho”</a:t>
            </a:r>
            <a:endParaRPr lang="pt-BR" sz="2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Espaço Reservado para Conteúdo 2">
            <a:extLst>
              <a:ext uri="{FF2B5EF4-FFF2-40B4-BE49-F238E27FC236}">
                <a16:creationId xmlns:a16="http://schemas.microsoft.com/office/drawing/2014/main" id="{78D9FF00-5C9E-93E3-81AB-A85BD298AAA6}"/>
              </a:ext>
            </a:extLst>
          </p:cNvPr>
          <p:cNvSpPr txBox="1">
            <a:spLocks/>
          </p:cNvSpPr>
          <p:nvPr/>
        </p:nvSpPr>
        <p:spPr>
          <a:xfrm>
            <a:off x="298064" y="1131683"/>
            <a:ext cx="9579360" cy="1702052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Relatório de indícios de Horas extras</a:t>
            </a:r>
          </a:p>
          <a:p>
            <a:pPr marL="0" indent="0">
              <a:buNone/>
            </a:pPr>
            <a:r>
              <a:rPr lang="pt-BR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Amostra: 3.170 empresa</a:t>
            </a:r>
          </a:p>
          <a:p>
            <a:pPr marL="0" indent="0">
              <a:buNone/>
            </a:pPr>
            <a:r>
              <a:rPr lang="pt-BR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Média : R$ 740 mil por empresa (conversão de R$ em tempo)</a:t>
            </a:r>
          </a:p>
          <a:p>
            <a:pPr marL="0" indent="0">
              <a:buNone/>
            </a:pPr>
            <a:r>
              <a:rPr lang="pt-BR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Média de empregados alcançados na amostra: 566</a:t>
            </a:r>
          </a:p>
          <a:p>
            <a:pPr marL="0" indent="0">
              <a:buNone/>
            </a:pPr>
            <a:r>
              <a:rPr lang="pt-BR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Total de empregados alcançados na amostra: 1,8 milhões</a:t>
            </a:r>
          </a:p>
          <a:p>
            <a:pPr marL="0" indent="0">
              <a:buNone/>
            </a:pPr>
            <a:r>
              <a:rPr lang="pt-BR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Expectativa de empregados alcançados no projeto: 31 mil por AFT (pode variar conforme indicio da regional do AFT participante)</a:t>
            </a:r>
          </a:p>
          <a:p>
            <a:pPr marL="0" indent="0">
              <a:buNone/>
            </a:pPr>
            <a:r>
              <a:rPr lang="pt-BR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Expectativa de indícios de HE apuradas no projeto: R$ 20 milhões por AFT (conversão de R$ em tempo / pode variar conforme indicio da regional do AFT participante)	</a:t>
            </a:r>
          </a:p>
          <a:p>
            <a:pPr marL="0" indent="0">
              <a:buNone/>
            </a:pPr>
            <a:endParaRPr lang="pt-BR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400" b="1" i="1" dirty="0">
              <a:solidFill>
                <a:srgbClr val="FF0000"/>
              </a:solidFill>
              <a:cs typeface="Calibri" panose="020F0502020204030204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F45659E-E061-B27D-70D2-0148482B32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64" y="2833735"/>
            <a:ext cx="9415102" cy="370226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A3304725-4E4E-9B70-B437-DA982304114A}"/>
              </a:ext>
            </a:extLst>
          </p:cNvPr>
          <p:cNvSpPr/>
          <p:nvPr/>
        </p:nvSpPr>
        <p:spPr>
          <a:xfrm>
            <a:off x="4427190" y="3268300"/>
            <a:ext cx="1023042" cy="32677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701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5DA92C-393E-4CFF-9672-EAA874D4B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81574"/>
            <a:ext cx="9877425" cy="886691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  <a:cs typeface="Arial" panose="020B0604020202020204" pitchFamily="34" charset="0"/>
              </a:rPr>
              <a:t>Audiência Pública</a:t>
            </a:r>
            <a:endParaRPr lang="pt-BR" sz="2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Espaço Reservado para Conteúdo 2">
            <a:extLst>
              <a:ext uri="{FF2B5EF4-FFF2-40B4-BE49-F238E27FC236}">
                <a16:creationId xmlns:a16="http://schemas.microsoft.com/office/drawing/2014/main" id="{78D9FF00-5C9E-93E3-81AB-A85BD298AAA6}"/>
              </a:ext>
            </a:extLst>
          </p:cNvPr>
          <p:cNvSpPr txBox="1">
            <a:spLocks/>
          </p:cNvSpPr>
          <p:nvPr/>
        </p:nvSpPr>
        <p:spPr>
          <a:xfrm>
            <a:off x="461820" y="1329188"/>
            <a:ext cx="9415604" cy="264749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endParaRPr lang="pt-BR" sz="1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400" b="1" i="1" dirty="0">
              <a:solidFill>
                <a:srgbClr val="FF0000"/>
              </a:solidFill>
              <a:cs typeface="Calibri" panose="020F0502020204030204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0651DC9-D42A-8C27-E34E-B19DBCE00734}"/>
              </a:ext>
            </a:extLst>
          </p:cNvPr>
          <p:cNvSpPr txBox="1"/>
          <p:nvPr/>
        </p:nvSpPr>
        <p:spPr>
          <a:xfrm>
            <a:off x="1233651" y="2274448"/>
            <a:ext cx="787194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altLang="pt-BR" sz="3600" b="1" dirty="0">
                <a:solidFill>
                  <a:srgbClr val="002060"/>
                </a:solidFill>
              </a:rPr>
              <a:t>Auditor-Fiscal do Trabalho</a:t>
            </a:r>
          </a:p>
          <a:p>
            <a:pPr algn="ctr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altLang="pt-BR" sz="3600" b="1" dirty="0">
                <a:solidFill>
                  <a:srgbClr val="002060"/>
                </a:solidFill>
              </a:rPr>
              <a:t>Samuel de Oliveira Coelho</a:t>
            </a:r>
          </a:p>
          <a:p>
            <a:pPr algn="ctr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altLang="pt-BR" sz="4800" b="1" dirty="0">
              <a:solidFill>
                <a:srgbClr val="002060"/>
              </a:solidFill>
            </a:endParaRPr>
          </a:p>
          <a:p>
            <a:pPr algn="ctr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altLang="pt-BR" sz="4800" b="1" dirty="0">
                <a:solidFill>
                  <a:srgbClr val="002060"/>
                </a:solidFill>
              </a:rPr>
              <a:t>Obrigado</a:t>
            </a:r>
            <a:endParaRPr lang="pt-BR" altLang="pt-BR" sz="4800" dirty="0"/>
          </a:p>
        </p:txBody>
      </p:sp>
    </p:spTree>
    <p:extLst>
      <p:ext uri="{BB962C8B-B14F-4D97-AF65-F5344CB8AC3E}">
        <p14:creationId xmlns:p14="http://schemas.microsoft.com/office/powerpoint/2010/main" val="177542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88E9B887857464BA57BBCE17C5691E8" ma:contentTypeVersion="12" ma:contentTypeDescription="Crie um novo documento." ma:contentTypeScope="" ma:versionID="c2c1127736a6e9909dbe2e536c84a8d6">
  <xsd:schema xmlns:xsd="http://www.w3.org/2001/XMLSchema" xmlns:xs="http://www.w3.org/2001/XMLSchema" xmlns:p="http://schemas.microsoft.com/office/2006/metadata/properties" xmlns:ns2="a1018386-3725-42f3-8f1c-9695e47eeb60" xmlns:ns3="a86a993b-c007-42eb-b730-072487083fe1" targetNamespace="http://schemas.microsoft.com/office/2006/metadata/properties" ma:root="true" ma:fieldsID="f8ffec9fb59967913d8a5d60406981c7" ns2:_="" ns3:_="">
    <xsd:import namespace="a1018386-3725-42f3-8f1c-9695e47eeb60"/>
    <xsd:import namespace="a86a993b-c007-42eb-b730-072487083f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018386-3725-42f3-8f1c-9695e47ee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f897d17-34fd-4a01-8f80-908009a6c4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6a993b-c007-42eb-b730-072487083fe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90c195a-d918-49d5-bb0c-beed4c2eb884}" ma:internalName="TaxCatchAll" ma:showField="CatchAllData" ma:web="a86a993b-c007-42eb-b730-072487083f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6a993b-c007-42eb-b730-072487083fe1" xsi:nil="true"/>
    <lcf76f155ced4ddcb4097134ff3c332f xmlns="a1018386-3725-42f3-8f1c-9695e47eeb6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64906A6-83B7-4BBD-A7DE-4D3E19BD54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D9A0B6-5C7F-4F18-A607-A92B2063DC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018386-3725-42f3-8f1c-9695e47eeb60"/>
    <ds:schemaRef ds:uri="a86a993b-c007-42eb-b730-072487083f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54CC59-A828-4E39-A6F1-A7EF552258DC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a86a993b-c007-42eb-b730-072487083fe1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a1018386-3725-42f3-8f1c-9695e47eeb6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2442</TotalTime>
  <Words>358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Divisão de Fiscalização de Informalidade e Fraudes Trabalhistas </vt:lpstr>
      <vt:lpstr>- Audiência Pública</vt:lpstr>
      <vt:lpstr>- Audiência Pública</vt:lpstr>
      <vt:lpstr>- Audiência Pública</vt:lpstr>
      <vt:lpstr>- Audiência Pública</vt:lpstr>
      <vt:lpstr>- Audiência Pública</vt:lpstr>
      <vt:lpstr>GT - "Fraudes e irregularidades em Jornada de trabalho”</vt:lpstr>
      <vt:lpstr>Audiência Pública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Felipe Macêdo</dc:creator>
  <cp:lastModifiedBy>Samuel de Oliveira Coelho</cp:lastModifiedBy>
  <cp:revision>7</cp:revision>
  <dcterms:created xsi:type="dcterms:W3CDTF">2020-05-26T11:45:19Z</dcterms:created>
  <dcterms:modified xsi:type="dcterms:W3CDTF">2023-06-11T18:19:00Z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0x010100988E9B887857464BA57BBCE17C5691E8</vt:lpwstr>
  </property>
  <property fmtid="{D5CDD505-2E9C-101B-9397-08002B2CF9AE}" pid="3" name="MediaServiceImageTags">
    <vt:lpwstr/>
  </property>
</Properties>
</file>