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37795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#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37795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#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37795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#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37795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#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137795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#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795759" y="6397752"/>
            <a:ext cx="335279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3092" y="458723"/>
            <a:ext cx="11265814" cy="9562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9356" y="1755266"/>
            <a:ext cx="11613286" cy="35765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456416" y="6469481"/>
            <a:ext cx="276351" cy="2546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37795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#</a:t>
            </a:fld>
            <a:endParaRPr sz="1600">
              <a:latin typeface="Arial"/>
              <a:cs typeface="Arial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g"/><Relationship Id="rId9" Type="http://schemas.openxmlformats.org/officeDocument/2006/relationships/image" Target="../media/image9.png"/><Relationship Id="rId10" Type="http://schemas.openxmlformats.org/officeDocument/2006/relationships/image" Target="../media/image10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5" Type="http://schemas.openxmlformats.org/officeDocument/2006/relationships/image" Target="../media/image61.jpg"/><Relationship Id="rId6" Type="http://schemas.openxmlformats.org/officeDocument/2006/relationships/image" Target="../media/image6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image" Target="../media/image65.png"/><Relationship Id="rId5" Type="http://schemas.openxmlformats.org/officeDocument/2006/relationships/hyperlink" Target="http://www.agroicone.com.br/" TargetMode="External"/><Relationship Id="rId6" Type="http://schemas.openxmlformats.org/officeDocument/2006/relationships/hyperlink" Target="mailto:rodrigo%40agroicone.com.br" TargetMode="External"/><Relationship Id="rId7" Type="http://schemas.openxmlformats.org/officeDocument/2006/relationships/image" Target="../media/image66.jpg"/><Relationship Id="rId8" Type="http://schemas.openxmlformats.org/officeDocument/2006/relationships/hyperlink" Target="mailto:rodrigo%40agroicone.com.br" TargetMode="External"/><Relationship Id="rId9" Type="http://schemas.openxmlformats.org/officeDocument/2006/relationships/image" Target="../media/image67.jpg"/><Relationship Id="rId10" Type="http://schemas.openxmlformats.org/officeDocument/2006/relationships/image" Target="../media/image6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hyperlink" Target="http://www.iconebrasil.org.br/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hyperlink" Target="https://www.inputbrasil.org/publicacoes/analise-socioeconomica-e-ambiental-da-producao-de-etanol-de-milho-no-centro-oeste-brasileiro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398007"/>
            <a:ext cx="12192000" cy="1459992"/>
          </a:xfrm>
          <a:custGeom>
            <a:avLst/>
            <a:gdLst/>
            <a:ahLst/>
            <a:cxnLst/>
            <a:rect l="l" t="t" r="r" b="b"/>
            <a:pathLst>
              <a:path w="12192000" h="1459992">
                <a:moveTo>
                  <a:pt x="0" y="1459991"/>
                </a:moveTo>
                <a:lnTo>
                  <a:pt x="12192000" y="1459991"/>
                </a:lnTo>
                <a:lnTo>
                  <a:pt x="12192000" y="0"/>
                </a:lnTo>
                <a:lnTo>
                  <a:pt x="0" y="0"/>
                </a:lnTo>
                <a:lnTo>
                  <a:pt x="0" y="1459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21563" y="263652"/>
            <a:ext cx="11487912" cy="6355080"/>
          </a:xfrm>
          <a:custGeom>
            <a:avLst/>
            <a:gdLst/>
            <a:ahLst/>
            <a:cxnLst/>
            <a:rect l="l" t="t" r="r" b="b"/>
            <a:pathLst>
              <a:path w="11487912" h="6355080">
                <a:moveTo>
                  <a:pt x="0" y="6355080"/>
                </a:moveTo>
                <a:lnTo>
                  <a:pt x="11487912" y="6355080"/>
                </a:lnTo>
                <a:lnTo>
                  <a:pt x="11487912" y="0"/>
                </a:lnTo>
                <a:lnTo>
                  <a:pt x="0" y="0"/>
                </a:lnTo>
                <a:lnTo>
                  <a:pt x="0" y="6355080"/>
                </a:lnTo>
                <a:close/>
              </a:path>
            </a:pathLst>
          </a:custGeom>
          <a:ln w="5181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84047" y="414527"/>
            <a:ext cx="11045952" cy="2560320"/>
          </a:xfrm>
          <a:custGeom>
            <a:avLst/>
            <a:gdLst/>
            <a:ahLst/>
            <a:cxnLst/>
            <a:rect l="l" t="t" r="r" b="b"/>
            <a:pathLst>
              <a:path w="11045952" h="2560320">
                <a:moveTo>
                  <a:pt x="0" y="2560320"/>
                </a:moveTo>
                <a:lnTo>
                  <a:pt x="11045952" y="2560320"/>
                </a:lnTo>
                <a:lnTo>
                  <a:pt x="11045952" y="0"/>
                </a:lnTo>
                <a:lnTo>
                  <a:pt x="0" y="0"/>
                </a:lnTo>
                <a:lnTo>
                  <a:pt x="0" y="2560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000" spc="-17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000" spc="-30" b="1">
                <a:solidFill>
                  <a:srgbClr val="1E305A"/>
                </a:solidFill>
                <a:latin typeface="Arial"/>
                <a:cs typeface="Arial"/>
              </a:rPr>
              <a:t>Á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r>
              <a:rPr dirty="0" smtClean="0" sz="3000" spc="-40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3000" spc="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3000" spc="2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C</a:t>
            </a:r>
            <a:r>
              <a:rPr dirty="0" smtClean="0" sz="3000" spc="-40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C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Ô</a:t>
            </a:r>
            <a:r>
              <a:rPr dirty="0" smtClean="0" sz="3000" spc="-50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3000" spc="-40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3000" spc="-30" b="1">
                <a:solidFill>
                  <a:srgbClr val="1E305A"/>
                </a:solidFill>
                <a:latin typeface="Arial"/>
                <a:cs typeface="Arial"/>
              </a:rPr>
              <a:t>C</a:t>
            </a:r>
            <a:r>
              <a:rPr dirty="0" smtClean="0" sz="3000" spc="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3000" spc="-21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000" spc="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3000" spc="-19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000" spc="-17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3000" spc="-50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B</a:t>
            </a:r>
            <a:r>
              <a:rPr dirty="0" smtClean="0" sz="3000" spc="-40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3000" spc="-30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000" spc="-270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3000" spc="-7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3000" spc="0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r>
              <a:rPr dirty="0" smtClean="0" sz="3000" spc="-2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000" spc="-30" b="1">
                <a:solidFill>
                  <a:srgbClr val="1E305A"/>
                </a:solidFill>
                <a:latin typeface="Arial"/>
                <a:cs typeface="Arial"/>
              </a:rPr>
              <a:t>D</a:t>
            </a:r>
            <a:r>
              <a:rPr dirty="0" smtClean="0" sz="3000" spc="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3000" spc="-21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P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R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D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U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Ç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Ã</a:t>
            </a:r>
            <a:r>
              <a:rPr dirty="0" smtClean="0" sz="3000" spc="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570"/>
              </a:lnSpc>
              <a:spcBef>
                <a:spcPts val="360"/>
              </a:spcBef>
            </a:pP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D</a:t>
            </a:r>
            <a:r>
              <a:rPr dirty="0" smtClean="0" sz="3000" spc="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3000" spc="-10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000" spc="-6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3000" spc="-300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3000" spc="-13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000" spc="0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r>
              <a:rPr dirty="0" smtClean="0" sz="3000" spc="-3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D</a:t>
            </a:r>
            <a:r>
              <a:rPr dirty="0" smtClean="0" sz="3000" spc="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3000" spc="-10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3000" spc="-40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3000" spc="-60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H</a:t>
            </a:r>
            <a:r>
              <a:rPr dirty="0" smtClean="0" sz="3000" spc="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000" spc="-7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000" spc="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000" spc="-9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C</a:t>
            </a:r>
            <a:r>
              <a:rPr dirty="0" smtClean="0" sz="3000" spc="-6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000" spc="-105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3000" spc="-55" b="1">
                <a:solidFill>
                  <a:srgbClr val="1E305A"/>
                </a:solidFill>
                <a:latin typeface="Arial"/>
                <a:cs typeface="Arial"/>
              </a:rPr>
              <a:t>R</a:t>
            </a:r>
            <a:r>
              <a:rPr dirty="0" smtClean="0" sz="3000" spc="-95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000" spc="-40" b="1">
                <a:solidFill>
                  <a:srgbClr val="1E305A"/>
                </a:solidFill>
                <a:latin typeface="Arial"/>
                <a:cs typeface="Arial"/>
              </a:rPr>
              <a:t>-</a:t>
            </a:r>
            <a:r>
              <a:rPr dirty="0" smtClean="0" sz="3000" spc="-6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000" spc="-6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3000" spc="-40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3000" spc="-105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3000" spc="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3000" spc="2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000" spc="-60" b="1">
                <a:solidFill>
                  <a:srgbClr val="1E305A"/>
                </a:solidFill>
                <a:latin typeface="Arial"/>
                <a:cs typeface="Arial"/>
              </a:rPr>
              <a:t>B</a:t>
            </a:r>
            <a:r>
              <a:rPr dirty="0" smtClean="0" sz="3000" spc="-60" b="1">
                <a:solidFill>
                  <a:srgbClr val="1E305A"/>
                </a:solidFill>
                <a:latin typeface="Arial"/>
                <a:cs typeface="Arial"/>
              </a:rPr>
              <a:t>R</a:t>
            </a:r>
            <a:r>
              <a:rPr dirty="0" smtClean="0" sz="3000" spc="-18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3000" spc="-60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3000" spc="-4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3000" spc="-35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r>
              <a:rPr dirty="0" smtClean="0" sz="3000" spc="-6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3000" spc="-4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3000" spc="-60" b="1">
                <a:solidFill>
                  <a:srgbClr val="1E305A"/>
                </a:solidFill>
                <a:latin typeface="Arial"/>
                <a:cs typeface="Arial"/>
              </a:rPr>
              <a:t>R</a:t>
            </a:r>
            <a:r>
              <a:rPr dirty="0" smtClean="0" sz="3000" spc="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943" y="1539239"/>
            <a:ext cx="1375409" cy="573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344167" y="1539239"/>
            <a:ext cx="1018794" cy="5737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017776" y="1539239"/>
            <a:ext cx="1262634" cy="5737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32231" y="2033028"/>
            <a:ext cx="3944874" cy="515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32231" y="2487180"/>
            <a:ext cx="5039106" cy="5158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63092" y="1619250"/>
            <a:ext cx="4761865" cy="12122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25" b="1">
                <a:solidFill>
                  <a:srgbClr val="DABA00"/>
                </a:solidFill>
                <a:latin typeface="Arial"/>
                <a:cs typeface="Arial"/>
              </a:rPr>
              <a:t>M</a:t>
            </a:r>
            <a:r>
              <a:rPr dirty="0" smtClean="0" sz="2000" spc="-10" b="1">
                <a:solidFill>
                  <a:srgbClr val="DABA00"/>
                </a:solidFill>
                <a:latin typeface="Arial"/>
                <a:cs typeface="Arial"/>
              </a:rPr>
              <a:t>ar</a:t>
            </a:r>
            <a:r>
              <a:rPr dirty="0" smtClean="0" sz="2000" spc="-25" b="1">
                <a:solidFill>
                  <a:srgbClr val="DABA00"/>
                </a:solidFill>
                <a:latin typeface="Arial"/>
                <a:cs typeface="Arial"/>
              </a:rPr>
              <a:t>c</a:t>
            </a:r>
            <a:r>
              <a:rPr dirty="0" smtClean="0" sz="2000" spc="-10" b="1">
                <a:solidFill>
                  <a:srgbClr val="DABA00"/>
                </a:solidFill>
                <a:latin typeface="Arial"/>
                <a:cs typeface="Arial"/>
              </a:rPr>
              <a:t>elo</a:t>
            </a:r>
            <a:r>
              <a:rPr dirty="0" smtClean="0" sz="2000" spc="-10" b="1">
                <a:solidFill>
                  <a:srgbClr val="DABA00"/>
                </a:solidFill>
                <a:latin typeface="Arial"/>
                <a:cs typeface="Arial"/>
              </a:rPr>
              <a:t> </a:t>
            </a:r>
            <a:r>
              <a:rPr dirty="0" smtClean="0" sz="2000" spc="20" b="1">
                <a:solidFill>
                  <a:srgbClr val="DABA00"/>
                </a:solidFill>
                <a:latin typeface="Arial"/>
                <a:cs typeface="Arial"/>
              </a:rPr>
              <a:t>M</a:t>
            </a:r>
            <a:r>
              <a:rPr dirty="0" smtClean="0" sz="2000" spc="-10" b="1">
                <a:solidFill>
                  <a:srgbClr val="DABA00"/>
                </a:solidFill>
                <a:latin typeface="Arial"/>
                <a:cs typeface="Arial"/>
              </a:rPr>
              <a:t>.</a:t>
            </a:r>
            <a:r>
              <a:rPr dirty="0" smtClean="0" sz="2000" spc="-55" b="1">
                <a:solidFill>
                  <a:srgbClr val="DABA00"/>
                </a:solidFill>
                <a:latin typeface="Arial"/>
                <a:cs typeface="Arial"/>
              </a:rPr>
              <a:t> </a:t>
            </a:r>
            <a:r>
              <a:rPr dirty="0" smtClean="0" sz="2000" spc="-10" b="1">
                <a:solidFill>
                  <a:srgbClr val="DABA00"/>
                </a:solidFill>
                <a:latin typeface="Arial"/>
                <a:cs typeface="Arial"/>
              </a:rPr>
              <a:t>R.</a:t>
            </a:r>
            <a:r>
              <a:rPr dirty="0" smtClean="0" sz="2000" spc="-10" b="1">
                <a:solidFill>
                  <a:srgbClr val="DABA00"/>
                </a:solidFill>
                <a:latin typeface="Arial"/>
                <a:cs typeface="Arial"/>
              </a:rPr>
              <a:t> </a:t>
            </a:r>
            <a:r>
              <a:rPr dirty="0" smtClean="0" sz="2000" spc="20" b="1">
                <a:solidFill>
                  <a:srgbClr val="DABA00"/>
                </a:solidFill>
                <a:latin typeface="Arial"/>
                <a:cs typeface="Arial"/>
              </a:rPr>
              <a:t>M</a:t>
            </a:r>
            <a:r>
              <a:rPr dirty="0" smtClean="0" sz="2000" spc="-15" b="1">
                <a:solidFill>
                  <a:srgbClr val="DABA00"/>
                </a:solidFill>
                <a:latin typeface="Arial"/>
                <a:cs typeface="Arial"/>
              </a:rPr>
              <a:t>o</a:t>
            </a:r>
            <a:r>
              <a:rPr dirty="0" smtClean="0" sz="2000" spc="-20" b="1">
                <a:solidFill>
                  <a:srgbClr val="DABA00"/>
                </a:solidFill>
                <a:latin typeface="Arial"/>
                <a:cs typeface="Arial"/>
              </a:rPr>
              <a:t>r</a:t>
            </a:r>
            <a:r>
              <a:rPr dirty="0" smtClean="0" sz="2000" spc="-10" b="1">
                <a:solidFill>
                  <a:srgbClr val="DABA00"/>
                </a:solidFill>
                <a:latin typeface="Arial"/>
                <a:cs typeface="Arial"/>
              </a:rPr>
              <a:t>ei</a:t>
            </a:r>
            <a:r>
              <a:rPr dirty="0" smtClean="0" sz="2000" spc="-25" b="1">
                <a:solidFill>
                  <a:srgbClr val="DABA00"/>
                </a:solidFill>
                <a:latin typeface="Arial"/>
                <a:cs typeface="Arial"/>
              </a:rPr>
              <a:t>r</a:t>
            </a:r>
            <a:r>
              <a:rPr dirty="0" smtClean="0" sz="2000" spc="-15" b="1">
                <a:solidFill>
                  <a:srgbClr val="DABA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26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DABA00"/>
                </a:solidFill>
                <a:latin typeface="Arial"/>
                <a:cs typeface="Arial"/>
              </a:rPr>
              <a:t>Br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a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s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í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l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i</a:t>
            </a:r>
            <a:r>
              <a:rPr dirty="0" smtClean="0" sz="1800" spc="10" b="1">
                <a:solidFill>
                  <a:srgbClr val="DABA00"/>
                </a:solidFill>
                <a:latin typeface="Arial"/>
                <a:cs typeface="Arial"/>
              </a:rPr>
              <a:t>a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,</a:t>
            </a:r>
            <a:r>
              <a:rPr dirty="0" smtClean="0" sz="1800" spc="-20" b="1">
                <a:solidFill>
                  <a:srgbClr val="DABA00"/>
                </a:solidFill>
                <a:latin typeface="Arial"/>
                <a:cs typeface="Arial"/>
              </a:rPr>
              <a:t> 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2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7</a:t>
            </a:r>
            <a:r>
              <a:rPr dirty="0" smtClean="0" sz="1800" spc="-15" b="1">
                <a:solidFill>
                  <a:srgbClr val="DABA00"/>
                </a:solidFill>
                <a:latin typeface="Arial"/>
                <a:cs typeface="Arial"/>
              </a:rPr>
              <a:t> 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d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e</a:t>
            </a:r>
            <a:r>
              <a:rPr dirty="0" smtClean="0" sz="1800" spc="-15" b="1">
                <a:solidFill>
                  <a:srgbClr val="DABA00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No</a:t>
            </a:r>
            <a:r>
              <a:rPr dirty="0" smtClean="0" sz="1800" spc="-15" b="1">
                <a:solidFill>
                  <a:srgbClr val="DABA00"/>
                </a:solidFill>
                <a:latin typeface="Arial"/>
                <a:cs typeface="Arial"/>
              </a:rPr>
              <a:t>v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e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m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b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ro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 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d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e</a:t>
            </a:r>
            <a:r>
              <a:rPr dirty="0" smtClean="0" sz="1800" spc="-15" b="1">
                <a:solidFill>
                  <a:srgbClr val="DABA00"/>
                </a:solidFill>
                <a:latin typeface="Arial"/>
                <a:cs typeface="Arial"/>
              </a:rPr>
              <a:t> 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2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0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1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16"/>
              </a:spcBef>
            </a:pPr>
            <a:endParaRPr sz="1400"/>
          </a:p>
          <a:p>
            <a:pPr marL="12700">
              <a:lnSpc>
                <a:spcPts val="2140"/>
              </a:lnSpc>
            </a:pPr>
            <a:r>
              <a:rPr dirty="0" smtClean="0" sz="1800" b="1">
                <a:solidFill>
                  <a:srgbClr val="DABA00"/>
                </a:solidFill>
                <a:latin typeface="Arial"/>
                <a:cs typeface="Arial"/>
              </a:rPr>
              <a:t>Co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m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i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s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s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ã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o</a:t>
            </a:r>
            <a:r>
              <a:rPr dirty="0" smtClean="0" sz="1800" spc="-40" b="1">
                <a:solidFill>
                  <a:srgbClr val="DABA00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de</a:t>
            </a:r>
            <a:r>
              <a:rPr dirty="0" smtClean="0" sz="1800" spc="-60" b="1">
                <a:solidFill>
                  <a:srgbClr val="DABA00"/>
                </a:solidFill>
                <a:latin typeface="Arial"/>
                <a:cs typeface="Arial"/>
              </a:rPr>
              <a:t> </a:t>
            </a:r>
            <a:r>
              <a:rPr dirty="0" smtClean="0" sz="1800" spc="-30" b="1">
                <a:solidFill>
                  <a:srgbClr val="DABA00"/>
                </a:solidFill>
                <a:latin typeface="Arial"/>
                <a:cs typeface="Arial"/>
              </a:rPr>
              <a:t>A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gri</a:t>
            </a:r>
            <a:r>
              <a:rPr dirty="0" smtClean="0" sz="1800" spc="10" b="1">
                <a:solidFill>
                  <a:srgbClr val="DABA00"/>
                </a:solidFill>
                <a:latin typeface="Arial"/>
                <a:cs typeface="Arial"/>
              </a:rPr>
              <a:t>c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u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l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t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u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ra e</a:t>
            </a:r>
            <a:r>
              <a:rPr dirty="0" smtClean="0" sz="1800" spc="-15" b="1">
                <a:solidFill>
                  <a:srgbClr val="DABA00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Re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f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or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m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a</a:t>
            </a:r>
            <a:r>
              <a:rPr dirty="0" smtClean="0" sz="1800" spc="-90" b="1">
                <a:solidFill>
                  <a:srgbClr val="DABA00"/>
                </a:solidFill>
                <a:latin typeface="Arial"/>
                <a:cs typeface="Arial"/>
              </a:rPr>
              <a:t> </a:t>
            </a:r>
            <a:r>
              <a:rPr dirty="0" smtClean="0" sz="1800" spc="-30" b="1">
                <a:solidFill>
                  <a:srgbClr val="DABA00"/>
                </a:solidFill>
                <a:latin typeface="Arial"/>
                <a:cs typeface="Arial"/>
              </a:rPr>
              <a:t>A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gr</a:t>
            </a:r>
            <a:r>
              <a:rPr dirty="0" smtClean="0" sz="1800" spc="5" b="1">
                <a:solidFill>
                  <a:srgbClr val="DABA00"/>
                </a:solidFill>
                <a:latin typeface="Arial"/>
                <a:cs typeface="Arial"/>
              </a:rPr>
              <a:t>á</a:t>
            </a:r>
            <a:r>
              <a:rPr dirty="0" smtClean="0" sz="1800" spc="0" b="1">
                <a:solidFill>
                  <a:srgbClr val="DABA00"/>
                </a:solidFill>
                <a:latin typeface="Arial"/>
                <a:cs typeface="Arial"/>
              </a:rPr>
              <a:t>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35440" y="5660135"/>
            <a:ext cx="2337816" cy="719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223759" y="5721096"/>
            <a:ext cx="1627631" cy="627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12063" y="5614415"/>
            <a:ext cx="2743200" cy="838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noAutofit/>
          </a:bodyPr>
          <a:lstStyle/>
          <a:p>
            <a:pPr marL="182245">
              <a:lnSpc>
                <a:spcPct val="100000"/>
              </a:lnSpc>
            </a:pP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Sistema</a:t>
            </a:r>
            <a:r>
              <a:rPr dirty="0" smtClean="0" sz="3200" spc="1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de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30" b="1">
                <a:solidFill>
                  <a:srgbClr val="1E305A"/>
                </a:solidFill>
                <a:latin typeface="Arial"/>
                <a:cs typeface="Arial"/>
              </a:rPr>
              <a:t>p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rod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u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4736" y="1197863"/>
            <a:ext cx="9650349" cy="0"/>
          </a:xfrm>
          <a:custGeom>
            <a:avLst/>
            <a:gdLst/>
            <a:ahLst/>
            <a:cxnLst/>
            <a:rect l="l" t="t" r="r" b="b"/>
            <a:pathLst>
              <a:path w="9650349" h="0">
                <a:moveTo>
                  <a:pt x="0" y="0"/>
                </a:moveTo>
                <a:lnTo>
                  <a:pt x="9650349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383791" y="1459991"/>
            <a:ext cx="8833104" cy="497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469116" y="6469481"/>
            <a:ext cx="25146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392" y="6590385"/>
            <a:ext cx="823849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5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ont</a:t>
            </a:r>
            <a:r>
              <a:rPr dirty="0" smtClean="0" sz="1200" spc="5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:</a:t>
            </a:r>
            <a:r>
              <a:rPr dirty="0" smtClean="0" sz="1200" spc="-95">
                <a:latin typeface="Arial"/>
                <a:cs typeface="Arial"/>
              </a:rPr>
              <a:t> </a:t>
            </a:r>
            <a:r>
              <a:rPr dirty="0" smtClean="0" sz="1200" spc="-1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20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cone,</a:t>
            </a:r>
            <a:r>
              <a:rPr dirty="0" smtClean="0" sz="1200" spc="-7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com</a:t>
            </a:r>
            <a:r>
              <a:rPr dirty="0" smtClean="0" sz="1200" spc="-1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base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em</a:t>
            </a:r>
            <a:r>
              <a:rPr dirty="0" smtClean="0" sz="1200" spc="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dados</a:t>
            </a:r>
            <a:r>
              <a:rPr dirty="0" smtClean="0" sz="1200" spc="-5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da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5">
                <a:latin typeface="Arial"/>
                <a:cs typeface="Arial"/>
              </a:rPr>
              <a:t>F</a:t>
            </a:r>
            <a:r>
              <a:rPr dirty="0" smtClean="0" sz="1200" spc="25">
                <a:latin typeface="Arial"/>
                <a:cs typeface="Arial"/>
              </a:rPr>
              <a:t>S</a:t>
            </a:r>
            <a:r>
              <a:rPr dirty="0" smtClean="0" sz="1200" spc="5">
                <a:latin typeface="Arial"/>
                <a:cs typeface="Arial"/>
              </a:rPr>
              <a:t>-</a:t>
            </a:r>
            <a:r>
              <a:rPr dirty="0" smtClean="0" sz="1200" spc="-10">
                <a:latin typeface="Arial"/>
                <a:cs typeface="Arial"/>
              </a:rPr>
              <a:t>B</a:t>
            </a:r>
            <a:r>
              <a:rPr dirty="0" smtClean="0" sz="1200" spc="20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oene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gia.</a:t>
            </a:r>
            <a:r>
              <a:rPr dirty="0" smtClean="0" sz="1200" spc="-70">
                <a:latin typeface="Arial"/>
                <a:cs typeface="Arial"/>
              </a:rPr>
              <a:t> </a:t>
            </a:r>
            <a:r>
              <a:rPr dirty="0" smtClean="0" sz="1200" spc="5">
                <a:latin typeface="Arial"/>
                <a:cs typeface="Arial"/>
              </a:rPr>
              <a:t>F</a:t>
            </a:r>
            <a:r>
              <a:rPr dirty="0" smtClean="0" sz="1200" spc="20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gu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-7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20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20">
                <a:latin typeface="Arial"/>
                <a:cs typeface="Arial"/>
              </a:rPr>
              <a:t>i</a:t>
            </a:r>
            <a:r>
              <a:rPr dirty="0" smtClean="0" sz="1200" spc="-20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ais</a:t>
            </a:r>
            <a:r>
              <a:rPr dirty="0" smtClean="0" sz="1200" spc="-7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do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GR</a:t>
            </a:r>
            <a:r>
              <a:rPr dirty="0" smtClean="0" sz="1200" spc="-10">
                <a:latin typeface="Arial"/>
                <a:cs typeface="Arial"/>
              </a:rPr>
              <a:t>E</a:t>
            </a:r>
            <a:r>
              <a:rPr dirty="0" smtClean="0" sz="1200" spc="-10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T</a:t>
            </a:r>
            <a:r>
              <a:rPr dirty="0" smtClean="0" sz="1200" spc="40">
                <a:latin typeface="Arial"/>
                <a:cs typeface="Arial"/>
              </a:rPr>
              <a:t> </a:t>
            </a:r>
            <a:r>
              <a:rPr dirty="0" smtClean="0" sz="1200" spc="-10" i="1">
                <a:latin typeface="Arial"/>
                <a:cs typeface="Arial"/>
              </a:rPr>
              <a:t>A</a:t>
            </a:r>
            <a:r>
              <a:rPr dirty="0" smtClean="0" sz="1200" spc="5" i="1">
                <a:latin typeface="Arial"/>
                <a:cs typeface="Arial"/>
              </a:rPr>
              <a:t>r</a:t>
            </a:r>
            <a:r>
              <a:rPr dirty="0" smtClean="0" sz="1200" spc="0" i="1">
                <a:latin typeface="Arial"/>
                <a:cs typeface="Arial"/>
              </a:rPr>
              <a:t>gonne</a:t>
            </a:r>
            <a:r>
              <a:rPr dirty="0" smtClean="0" sz="1200" spc="-45" i="1">
                <a:latin typeface="Arial"/>
                <a:cs typeface="Arial"/>
              </a:rPr>
              <a:t> </a:t>
            </a:r>
            <a:r>
              <a:rPr dirty="0" smtClean="0" sz="1200" spc="0" i="1">
                <a:latin typeface="Arial"/>
                <a:cs typeface="Arial"/>
              </a:rPr>
              <a:t>Nat</a:t>
            </a:r>
            <a:r>
              <a:rPr dirty="0" smtClean="0" sz="1200" spc="-30" i="1">
                <a:latin typeface="Arial"/>
                <a:cs typeface="Arial"/>
              </a:rPr>
              <a:t>i</a:t>
            </a:r>
            <a:r>
              <a:rPr dirty="0" smtClean="0" sz="1200" spc="0" i="1">
                <a:latin typeface="Arial"/>
                <a:cs typeface="Arial"/>
              </a:rPr>
              <a:t>onal</a:t>
            </a:r>
            <a:r>
              <a:rPr dirty="0" smtClean="0" sz="1200" spc="-25" i="1">
                <a:latin typeface="Arial"/>
                <a:cs typeface="Arial"/>
              </a:rPr>
              <a:t> </a:t>
            </a:r>
            <a:r>
              <a:rPr dirty="0" smtClean="0" sz="1200" spc="0" i="1">
                <a:latin typeface="Arial"/>
                <a:cs typeface="Arial"/>
              </a:rPr>
              <a:t>Labo</a:t>
            </a:r>
            <a:r>
              <a:rPr dirty="0" smtClean="0" sz="1200" spc="5" i="1">
                <a:latin typeface="Arial"/>
                <a:cs typeface="Arial"/>
              </a:rPr>
              <a:t>r</a:t>
            </a:r>
            <a:r>
              <a:rPr dirty="0" smtClean="0" sz="1200" spc="0" i="1">
                <a:latin typeface="Arial"/>
                <a:cs typeface="Arial"/>
              </a:rPr>
              <a:t>at</a:t>
            </a:r>
            <a:r>
              <a:rPr dirty="0" smtClean="0" sz="1200" spc="5" i="1">
                <a:latin typeface="Arial"/>
                <a:cs typeface="Arial"/>
              </a:rPr>
              <a:t>o</a:t>
            </a:r>
            <a:r>
              <a:rPr dirty="0" smtClean="0" sz="1200" spc="5" i="1">
                <a:latin typeface="Arial"/>
                <a:cs typeface="Arial"/>
              </a:rPr>
              <a:t>r</a:t>
            </a:r>
            <a:r>
              <a:rPr dirty="0" smtClean="0" sz="1200" spc="0" i="1">
                <a:latin typeface="Arial"/>
                <a:cs typeface="Arial"/>
              </a:rPr>
              <a:t>y</a:t>
            </a:r>
            <a:r>
              <a:rPr dirty="0" smtClean="0" sz="1200" spc="-45" i="1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2017.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031443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0" y="0"/>
            <a:ext cx="6096000" cy="6857999"/>
          </a:xfrm>
          <a:custGeom>
            <a:avLst/>
            <a:gdLst/>
            <a:ahLst/>
            <a:cxnLst/>
            <a:rect l="l" t="t" r="r" b="b"/>
            <a:pathLst>
              <a:path w="6096000" h="6857999">
                <a:moveTo>
                  <a:pt x="0" y="6858000"/>
                </a:moveTo>
                <a:lnTo>
                  <a:pt x="6096000" y="6858000"/>
                </a:lnTo>
                <a:lnTo>
                  <a:pt x="609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92265" y="2337364"/>
            <a:ext cx="4015104" cy="1357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600"/>
              </a:lnSpc>
            </a:pPr>
            <a:r>
              <a:rPr dirty="0" smtClean="0" sz="480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mtClean="0" sz="4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mtClean="0" sz="4000" spc="5" b="1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4000" spc="-2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 so</a:t>
            </a:r>
            <a:r>
              <a:rPr dirty="0" smtClean="0" sz="4000" spc="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ioeconômica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81307" y="6469481"/>
            <a:ext cx="22669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5" b="1">
                <a:solidFill>
                  <a:srgbClr val="1E305A"/>
                </a:solidFill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866" y="654303"/>
            <a:ext cx="11180445" cy="496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Fase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de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10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200" spc="-95" b="1">
                <a:solidFill>
                  <a:srgbClr val="1E305A"/>
                </a:solidFill>
                <a:latin typeface="Arial"/>
                <a:cs typeface="Arial"/>
              </a:rPr>
              <a:t>v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estime</a:t>
            </a:r>
            <a:r>
              <a:rPr dirty="0" smtClean="0" sz="3200" spc="-40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3200" spc="114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usi</a:t>
            </a:r>
            <a:r>
              <a:rPr dirty="0" smtClean="0" sz="3200" spc="-30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“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F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u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ll”</a:t>
            </a:r>
            <a:r>
              <a:rPr dirty="0" smtClean="0" sz="3200" spc="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(500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mil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h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ões</a:t>
            </a:r>
            <a:r>
              <a:rPr dirty="0" smtClean="0" sz="3200" spc="1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de</a:t>
            </a:r>
            <a:r>
              <a:rPr dirty="0" smtClean="0" sz="3200" spc="1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litros)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4736" y="1197863"/>
            <a:ext cx="9650349" cy="0"/>
          </a:xfrm>
          <a:custGeom>
            <a:avLst/>
            <a:gdLst/>
            <a:ahLst/>
            <a:cxnLst/>
            <a:rect l="l" t="t" r="r" b="b"/>
            <a:pathLst>
              <a:path w="9650349" h="0">
                <a:moveTo>
                  <a:pt x="0" y="0"/>
                </a:moveTo>
                <a:lnTo>
                  <a:pt x="9650349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17576" y="1536191"/>
            <a:ext cx="949756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12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808" y="6590385"/>
            <a:ext cx="122491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5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ont</a:t>
            </a:r>
            <a:r>
              <a:rPr dirty="0" smtClean="0" sz="1200" spc="5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:</a:t>
            </a:r>
            <a:r>
              <a:rPr dirty="0" smtClean="0" sz="1200" spc="-95">
                <a:latin typeface="Arial"/>
                <a:cs typeface="Arial"/>
              </a:rPr>
              <a:t> </a:t>
            </a:r>
            <a:r>
              <a:rPr dirty="0" smtClean="0" sz="1200" spc="-1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20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cone.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noAutofit/>
          </a:bodyPr>
          <a:lstStyle/>
          <a:p>
            <a:pPr marL="182245">
              <a:lnSpc>
                <a:spcPct val="100000"/>
              </a:lnSpc>
            </a:pP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Fase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de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45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peração</a:t>
            </a:r>
            <a:r>
              <a:rPr dirty="0" smtClean="0" sz="3200" spc="1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Usina</a:t>
            </a:r>
            <a:r>
              <a:rPr dirty="0" smtClean="0" sz="3200" spc="1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F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u</a:t>
            </a:r>
            <a:r>
              <a:rPr dirty="0" smtClean="0" sz="3200" spc="-10" b="1">
                <a:solidFill>
                  <a:srgbClr val="1E305A"/>
                </a:solidFill>
                <a:latin typeface="Arial"/>
                <a:cs typeface="Arial"/>
              </a:rPr>
              <a:t>ll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(500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mil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h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ões</a:t>
            </a:r>
            <a:r>
              <a:rPr dirty="0" smtClean="0" sz="3200" spc="1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de</a:t>
            </a:r>
            <a:r>
              <a:rPr dirty="0" smtClean="0" sz="3200" spc="1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litros)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4736" y="1197863"/>
            <a:ext cx="9650349" cy="0"/>
          </a:xfrm>
          <a:custGeom>
            <a:avLst/>
            <a:gdLst/>
            <a:ahLst/>
            <a:cxnLst/>
            <a:rect l="l" t="t" r="r" b="b"/>
            <a:pathLst>
              <a:path w="9650349" h="0">
                <a:moveTo>
                  <a:pt x="0" y="0"/>
                </a:moveTo>
                <a:lnTo>
                  <a:pt x="9650349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694176" y="1694687"/>
            <a:ext cx="8497823" cy="427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7847" y="3429000"/>
            <a:ext cx="3020567" cy="2029968"/>
          </a:xfrm>
          <a:custGeom>
            <a:avLst/>
            <a:gdLst/>
            <a:ahLst/>
            <a:cxnLst/>
            <a:rect l="l" t="t" r="r" b="b"/>
            <a:pathLst>
              <a:path w="3020567" h="2029968">
                <a:moveTo>
                  <a:pt x="0" y="2029968"/>
                </a:moveTo>
                <a:lnTo>
                  <a:pt x="3020567" y="2029968"/>
                </a:lnTo>
                <a:lnTo>
                  <a:pt x="3020567" y="0"/>
                </a:lnTo>
                <a:lnTo>
                  <a:pt x="0" y="0"/>
                </a:lnTo>
                <a:lnTo>
                  <a:pt x="0" y="2029968"/>
                </a:lnTo>
                <a:close/>
              </a:path>
            </a:pathLst>
          </a:custGeom>
          <a:solidFill>
            <a:srgbClr val="64BA8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2081783"/>
            <a:ext cx="3020567" cy="1267968"/>
          </a:xfrm>
          <a:custGeom>
            <a:avLst/>
            <a:gdLst/>
            <a:ahLst/>
            <a:cxnLst/>
            <a:rect l="l" t="t" r="r" b="b"/>
            <a:pathLst>
              <a:path w="3020567" h="1267968">
                <a:moveTo>
                  <a:pt x="0" y="1267968"/>
                </a:moveTo>
                <a:lnTo>
                  <a:pt x="3020567" y="1267968"/>
                </a:lnTo>
                <a:lnTo>
                  <a:pt x="3020567" y="0"/>
                </a:lnTo>
                <a:lnTo>
                  <a:pt x="0" y="0"/>
                </a:lnTo>
                <a:lnTo>
                  <a:pt x="0" y="1267968"/>
                </a:lnTo>
                <a:close/>
              </a:path>
            </a:pathLst>
          </a:custGeom>
          <a:solidFill>
            <a:srgbClr val="2C34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2081783"/>
            <a:ext cx="3020567" cy="1267968"/>
          </a:xfrm>
          <a:custGeom>
            <a:avLst/>
            <a:gdLst/>
            <a:ahLst/>
            <a:cxnLst/>
            <a:rect l="l" t="t" r="r" b="b"/>
            <a:pathLst>
              <a:path w="3020567" h="1267968">
                <a:moveTo>
                  <a:pt x="0" y="1267968"/>
                </a:moveTo>
                <a:lnTo>
                  <a:pt x="3020567" y="1267968"/>
                </a:lnTo>
                <a:lnTo>
                  <a:pt x="3020567" y="0"/>
                </a:lnTo>
                <a:lnTo>
                  <a:pt x="0" y="0"/>
                </a:lnTo>
                <a:lnTo>
                  <a:pt x="0" y="126796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86283" y="2573401"/>
            <a:ext cx="2855595" cy="28282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415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tur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nto</a:t>
            </a:r>
            <a:r>
              <a:rPr dirty="0" smtClean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(R$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õ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1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1800" b="1">
                <a:solidFill>
                  <a:srgbClr val="FFFFFF"/>
                </a:solidFill>
                <a:latin typeface="Arial"/>
                <a:cs typeface="Arial"/>
              </a:rPr>
              <a:t>Etanol:</a:t>
            </a:r>
            <a:r>
              <a:rPr dirty="0" smtClean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18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180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tri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mtClean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brut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mtClean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1800" spc="-14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ot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l:</a:t>
            </a:r>
            <a:r>
              <a:rPr dirty="0" smtClean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800" spc="-3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ã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o:</a:t>
            </a:r>
            <a:r>
              <a:rPr dirty="0" smtClean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12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808" y="6590385"/>
            <a:ext cx="122491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5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ont</a:t>
            </a:r>
            <a:r>
              <a:rPr dirty="0" smtClean="0" sz="1200" spc="5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:</a:t>
            </a:r>
            <a:r>
              <a:rPr dirty="0" smtClean="0" sz="1200" spc="-95">
                <a:latin typeface="Arial"/>
                <a:cs typeface="Arial"/>
              </a:rPr>
              <a:t> </a:t>
            </a:r>
            <a:r>
              <a:rPr dirty="0" smtClean="0" sz="1200" spc="-1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20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cone.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noAutofit/>
          </a:bodyPr>
          <a:lstStyle/>
          <a:p>
            <a:pPr marL="182245">
              <a:lnSpc>
                <a:spcPct val="100000"/>
              </a:lnSpc>
            </a:pP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Empreg</a:t>
            </a:r>
            <a:r>
              <a:rPr dirty="0" smtClean="0" sz="3200" spc="-3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s:</a:t>
            </a:r>
            <a:r>
              <a:rPr dirty="0" smtClean="0" sz="3200" spc="3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set</a:t>
            </a:r>
            <a:r>
              <a:rPr dirty="0" smtClean="0" sz="3200" spc="-3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res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c</a:t>
            </a:r>
            <a:r>
              <a:rPr dirty="0" smtClean="0" sz="3200" spc="-25" b="1">
                <a:solidFill>
                  <a:srgbClr val="1E305A"/>
                </a:solidFill>
                <a:latin typeface="Arial"/>
                <a:cs typeface="Arial"/>
              </a:rPr>
              <a:t>om</a:t>
            </a:r>
            <a:r>
              <a:rPr dirty="0" smtClean="0" sz="3200" spc="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mai</a:t>
            </a:r>
            <a:r>
              <a:rPr dirty="0" smtClean="0" sz="3200" spc="-3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r</a:t>
            </a:r>
            <a:r>
              <a:rPr dirty="0" smtClean="0" sz="3200" spc="2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cre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cimen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4736" y="1197863"/>
            <a:ext cx="9650349" cy="0"/>
          </a:xfrm>
          <a:custGeom>
            <a:avLst/>
            <a:gdLst/>
            <a:ahLst/>
            <a:cxnLst/>
            <a:rect l="l" t="t" r="r" b="b"/>
            <a:pathLst>
              <a:path w="9650349" h="0">
                <a:moveTo>
                  <a:pt x="0" y="0"/>
                </a:moveTo>
                <a:lnTo>
                  <a:pt x="9650349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174490" y="1681479"/>
            <a:ext cx="3006598" cy="3393948"/>
          </a:xfrm>
          <a:custGeom>
            <a:avLst/>
            <a:gdLst/>
            <a:ahLst/>
            <a:cxnLst/>
            <a:rect l="l" t="t" r="r" b="b"/>
            <a:pathLst>
              <a:path w="3006598" h="3393948">
                <a:moveTo>
                  <a:pt x="327406" y="2506472"/>
                </a:moveTo>
                <a:lnTo>
                  <a:pt x="0" y="2776347"/>
                </a:lnTo>
                <a:lnTo>
                  <a:pt x="49535" y="2833777"/>
                </a:lnTo>
                <a:lnTo>
                  <a:pt x="101340" y="2888691"/>
                </a:lnTo>
                <a:lnTo>
                  <a:pt x="155315" y="2941042"/>
                </a:lnTo>
                <a:lnTo>
                  <a:pt x="211363" y="2990782"/>
                </a:lnTo>
                <a:lnTo>
                  <a:pt x="269384" y="3037867"/>
                </a:lnTo>
                <a:lnTo>
                  <a:pt x="329281" y="3082250"/>
                </a:lnTo>
                <a:lnTo>
                  <a:pt x="390953" y="3123884"/>
                </a:lnTo>
                <a:lnTo>
                  <a:pt x="454304" y="3162723"/>
                </a:lnTo>
                <a:lnTo>
                  <a:pt x="519234" y="3198721"/>
                </a:lnTo>
                <a:lnTo>
                  <a:pt x="585644" y="3231832"/>
                </a:lnTo>
                <a:lnTo>
                  <a:pt x="653437" y="3262009"/>
                </a:lnTo>
                <a:lnTo>
                  <a:pt x="722513" y="3289206"/>
                </a:lnTo>
                <a:lnTo>
                  <a:pt x="792774" y="3313377"/>
                </a:lnTo>
                <a:lnTo>
                  <a:pt x="864121" y="3334475"/>
                </a:lnTo>
                <a:lnTo>
                  <a:pt x="936456" y="3352454"/>
                </a:lnTo>
                <a:lnTo>
                  <a:pt x="1009680" y="3367268"/>
                </a:lnTo>
                <a:lnTo>
                  <a:pt x="1083695" y="3378871"/>
                </a:lnTo>
                <a:lnTo>
                  <a:pt x="1158401" y="3387216"/>
                </a:lnTo>
                <a:lnTo>
                  <a:pt x="1233702" y="3392257"/>
                </a:lnTo>
                <a:lnTo>
                  <a:pt x="1309497" y="3393948"/>
                </a:lnTo>
                <a:lnTo>
                  <a:pt x="1448682" y="3388322"/>
                </a:lnTo>
                <a:lnTo>
                  <a:pt x="1584770" y="3371738"/>
                </a:lnTo>
                <a:lnTo>
                  <a:pt x="1717322" y="3344632"/>
                </a:lnTo>
                <a:lnTo>
                  <a:pt x="1845903" y="3307439"/>
                </a:lnTo>
                <a:lnTo>
                  <a:pt x="1970075" y="3260598"/>
                </a:lnTo>
                <a:lnTo>
                  <a:pt x="2089402" y="3204543"/>
                </a:lnTo>
                <a:lnTo>
                  <a:pt x="2203447" y="3139713"/>
                </a:lnTo>
                <a:lnTo>
                  <a:pt x="2311772" y="3066544"/>
                </a:lnTo>
                <a:lnTo>
                  <a:pt x="2413942" y="2985471"/>
                </a:lnTo>
                <a:lnTo>
                  <a:pt x="2431143" y="2969537"/>
                </a:lnTo>
                <a:lnTo>
                  <a:pt x="1285052" y="2969537"/>
                </a:lnTo>
                <a:lnTo>
                  <a:pt x="1187497" y="2963878"/>
                </a:lnTo>
                <a:lnTo>
                  <a:pt x="1090658" y="2950797"/>
                </a:lnTo>
                <a:lnTo>
                  <a:pt x="994995" y="2930341"/>
                </a:lnTo>
                <a:lnTo>
                  <a:pt x="900970" y="2902552"/>
                </a:lnTo>
                <a:lnTo>
                  <a:pt x="809044" y="2867475"/>
                </a:lnTo>
                <a:lnTo>
                  <a:pt x="719679" y="2825156"/>
                </a:lnTo>
                <a:lnTo>
                  <a:pt x="633335" y="2775638"/>
                </a:lnTo>
                <a:lnTo>
                  <a:pt x="550475" y="2718966"/>
                </a:lnTo>
                <a:lnTo>
                  <a:pt x="471559" y="2655185"/>
                </a:lnTo>
                <a:lnTo>
                  <a:pt x="397049" y="2584339"/>
                </a:lnTo>
                <a:lnTo>
                  <a:pt x="327406" y="2506472"/>
                </a:lnTo>
                <a:close/>
              </a:path>
              <a:path w="3006598" h="3393948">
                <a:moveTo>
                  <a:pt x="1309497" y="0"/>
                </a:moveTo>
                <a:lnTo>
                  <a:pt x="1309497" y="424180"/>
                </a:lnTo>
                <a:lnTo>
                  <a:pt x="1366369" y="425448"/>
                </a:lnTo>
                <a:lnTo>
                  <a:pt x="1422868" y="429231"/>
                </a:lnTo>
                <a:lnTo>
                  <a:pt x="1478917" y="435493"/>
                </a:lnTo>
                <a:lnTo>
                  <a:pt x="1534445" y="444199"/>
                </a:lnTo>
                <a:lnTo>
                  <a:pt x="1589377" y="455314"/>
                </a:lnTo>
                <a:lnTo>
                  <a:pt x="1643639" y="468805"/>
                </a:lnTo>
                <a:lnTo>
                  <a:pt x="1697158" y="484634"/>
                </a:lnTo>
                <a:lnTo>
                  <a:pt x="1749859" y="502769"/>
                </a:lnTo>
                <a:lnTo>
                  <a:pt x="1801670" y="523174"/>
                </a:lnTo>
                <a:lnTo>
                  <a:pt x="1852517" y="545814"/>
                </a:lnTo>
                <a:lnTo>
                  <a:pt x="1902325" y="570654"/>
                </a:lnTo>
                <a:lnTo>
                  <a:pt x="1951021" y="597659"/>
                </a:lnTo>
                <a:lnTo>
                  <a:pt x="1998532" y="626796"/>
                </a:lnTo>
                <a:lnTo>
                  <a:pt x="2044783" y="658027"/>
                </a:lnTo>
                <a:lnTo>
                  <a:pt x="2089701" y="691320"/>
                </a:lnTo>
                <a:lnTo>
                  <a:pt x="2133212" y="726639"/>
                </a:lnTo>
                <a:lnTo>
                  <a:pt x="2175243" y="763948"/>
                </a:lnTo>
                <a:lnTo>
                  <a:pt x="2215719" y="803214"/>
                </a:lnTo>
                <a:lnTo>
                  <a:pt x="2254568" y="844402"/>
                </a:lnTo>
                <a:lnTo>
                  <a:pt x="2291715" y="887476"/>
                </a:lnTo>
                <a:lnTo>
                  <a:pt x="2354846" y="970709"/>
                </a:lnTo>
                <a:lnTo>
                  <a:pt x="2410158" y="1057377"/>
                </a:lnTo>
                <a:lnTo>
                  <a:pt x="2457695" y="1147019"/>
                </a:lnTo>
                <a:lnTo>
                  <a:pt x="2497500" y="1239174"/>
                </a:lnTo>
                <a:lnTo>
                  <a:pt x="2529619" y="1333380"/>
                </a:lnTo>
                <a:lnTo>
                  <a:pt x="2554096" y="1429177"/>
                </a:lnTo>
                <a:lnTo>
                  <a:pt x="2570974" y="1526104"/>
                </a:lnTo>
                <a:lnTo>
                  <a:pt x="2580299" y="1623700"/>
                </a:lnTo>
                <a:lnTo>
                  <a:pt x="2582114" y="1721503"/>
                </a:lnTo>
                <a:lnTo>
                  <a:pt x="2576464" y="1819052"/>
                </a:lnTo>
                <a:lnTo>
                  <a:pt x="2563393" y="1915888"/>
                </a:lnTo>
                <a:lnTo>
                  <a:pt x="2542946" y="2011547"/>
                </a:lnTo>
                <a:lnTo>
                  <a:pt x="2515166" y="2105571"/>
                </a:lnTo>
                <a:lnTo>
                  <a:pt x="2480098" y="2197497"/>
                </a:lnTo>
                <a:lnTo>
                  <a:pt x="2437786" y="2286865"/>
                </a:lnTo>
                <a:lnTo>
                  <a:pt x="2388275" y="2373213"/>
                </a:lnTo>
                <a:lnTo>
                  <a:pt x="2331609" y="2456081"/>
                </a:lnTo>
                <a:lnTo>
                  <a:pt x="2267832" y="2535007"/>
                </a:lnTo>
                <a:lnTo>
                  <a:pt x="2196988" y="2609531"/>
                </a:lnTo>
                <a:lnTo>
                  <a:pt x="2119122" y="2679192"/>
                </a:lnTo>
                <a:lnTo>
                  <a:pt x="2035887" y="2742322"/>
                </a:lnTo>
                <a:lnTo>
                  <a:pt x="1949216" y="2797631"/>
                </a:lnTo>
                <a:lnTo>
                  <a:pt x="1859570" y="2845164"/>
                </a:lnTo>
                <a:lnTo>
                  <a:pt x="1767411" y="2884964"/>
                </a:lnTo>
                <a:lnTo>
                  <a:pt x="1673199" y="2917076"/>
                </a:lnTo>
                <a:lnTo>
                  <a:pt x="1577396" y="2941545"/>
                </a:lnTo>
                <a:lnTo>
                  <a:pt x="1480462" y="2958416"/>
                </a:lnTo>
                <a:lnTo>
                  <a:pt x="1382861" y="2967731"/>
                </a:lnTo>
                <a:lnTo>
                  <a:pt x="1285052" y="2969537"/>
                </a:lnTo>
                <a:lnTo>
                  <a:pt x="2431143" y="2969537"/>
                </a:lnTo>
                <a:lnTo>
                  <a:pt x="2509520" y="2896933"/>
                </a:lnTo>
                <a:lnTo>
                  <a:pt x="2598067" y="2801365"/>
                </a:lnTo>
                <a:lnTo>
                  <a:pt x="2679149" y="2699205"/>
                </a:lnTo>
                <a:lnTo>
                  <a:pt x="2752327" y="2590888"/>
                </a:lnTo>
                <a:lnTo>
                  <a:pt x="2817166" y="2476852"/>
                </a:lnTo>
                <a:lnTo>
                  <a:pt x="2873228" y="2357532"/>
                </a:lnTo>
                <a:lnTo>
                  <a:pt x="2920076" y="2233367"/>
                </a:lnTo>
                <a:lnTo>
                  <a:pt x="2957274" y="2104791"/>
                </a:lnTo>
                <a:lnTo>
                  <a:pt x="2984385" y="1972243"/>
                </a:lnTo>
                <a:lnTo>
                  <a:pt x="3000971" y="1836158"/>
                </a:lnTo>
                <a:lnTo>
                  <a:pt x="3006598" y="1696974"/>
                </a:lnTo>
                <a:lnTo>
                  <a:pt x="3000971" y="1557789"/>
                </a:lnTo>
                <a:lnTo>
                  <a:pt x="2984385" y="1421704"/>
                </a:lnTo>
                <a:lnTo>
                  <a:pt x="2957274" y="1289156"/>
                </a:lnTo>
                <a:lnTo>
                  <a:pt x="2920076" y="1160580"/>
                </a:lnTo>
                <a:lnTo>
                  <a:pt x="2873228" y="1036415"/>
                </a:lnTo>
                <a:lnTo>
                  <a:pt x="2817166" y="917095"/>
                </a:lnTo>
                <a:lnTo>
                  <a:pt x="2752327" y="803059"/>
                </a:lnTo>
                <a:lnTo>
                  <a:pt x="2679149" y="694742"/>
                </a:lnTo>
                <a:lnTo>
                  <a:pt x="2598067" y="592582"/>
                </a:lnTo>
                <a:lnTo>
                  <a:pt x="2509519" y="497014"/>
                </a:lnTo>
                <a:lnTo>
                  <a:pt x="2413942" y="408476"/>
                </a:lnTo>
                <a:lnTo>
                  <a:pt x="2311772" y="327403"/>
                </a:lnTo>
                <a:lnTo>
                  <a:pt x="2203447" y="254234"/>
                </a:lnTo>
                <a:lnTo>
                  <a:pt x="2089402" y="189404"/>
                </a:lnTo>
                <a:lnTo>
                  <a:pt x="1970075" y="133350"/>
                </a:lnTo>
                <a:lnTo>
                  <a:pt x="1845903" y="86508"/>
                </a:lnTo>
                <a:lnTo>
                  <a:pt x="1717322" y="49315"/>
                </a:lnTo>
                <a:lnTo>
                  <a:pt x="1584770" y="22209"/>
                </a:lnTo>
                <a:lnTo>
                  <a:pt x="1448682" y="5625"/>
                </a:lnTo>
                <a:lnTo>
                  <a:pt x="1309497" y="0"/>
                </a:lnTo>
                <a:close/>
              </a:path>
            </a:pathLst>
          </a:custGeom>
          <a:solidFill>
            <a:srgbClr val="64BA8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787013" y="3367023"/>
            <a:ext cx="714883" cy="1090802"/>
          </a:xfrm>
          <a:custGeom>
            <a:avLst/>
            <a:gdLst/>
            <a:ahLst/>
            <a:cxnLst/>
            <a:rect l="l" t="t" r="r" b="b"/>
            <a:pathLst>
              <a:path w="714883" h="1090802">
                <a:moveTo>
                  <a:pt x="0" y="0"/>
                </a:moveTo>
                <a:lnTo>
                  <a:pt x="645" y="59568"/>
                </a:lnTo>
                <a:lnTo>
                  <a:pt x="3370" y="118911"/>
                </a:lnTo>
                <a:lnTo>
                  <a:pt x="8157" y="177977"/>
                </a:lnTo>
                <a:lnTo>
                  <a:pt x="14987" y="236716"/>
                </a:lnTo>
                <a:lnTo>
                  <a:pt x="23842" y="295078"/>
                </a:lnTo>
                <a:lnTo>
                  <a:pt x="34704" y="353012"/>
                </a:lnTo>
                <a:lnTo>
                  <a:pt x="47556" y="410466"/>
                </a:lnTo>
                <a:lnTo>
                  <a:pt x="62380" y="467392"/>
                </a:lnTo>
                <a:lnTo>
                  <a:pt x="79157" y="523738"/>
                </a:lnTo>
                <a:lnTo>
                  <a:pt x="97869" y="579453"/>
                </a:lnTo>
                <a:lnTo>
                  <a:pt x="118498" y="634487"/>
                </a:lnTo>
                <a:lnTo>
                  <a:pt x="141027" y="688790"/>
                </a:lnTo>
                <a:lnTo>
                  <a:pt x="165438" y="742310"/>
                </a:lnTo>
                <a:lnTo>
                  <a:pt x="191711" y="794998"/>
                </a:lnTo>
                <a:lnTo>
                  <a:pt x="219831" y="846802"/>
                </a:lnTo>
                <a:lnTo>
                  <a:pt x="249777" y="897672"/>
                </a:lnTo>
                <a:lnTo>
                  <a:pt x="281533" y="947558"/>
                </a:lnTo>
                <a:lnTo>
                  <a:pt x="315080" y="996409"/>
                </a:lnTo>
                <a:lnTo>
                  <a:pt x="350401" y="1044174"/>
                </a:lnTo>
                <a:lnTo>
                  <a:pt x="387476" y="1090802"/>
                </a:lnTo>
                <a:lnTo>
                  <a:pt x="714883" y="820927"/>
                </a:lnTo>
                <a:lnTo>
                  <a:pt x="687076" y="785969"/>
                </a:lnTo>
                <a:lnTo>
                  <a:pt x="660585" y="750154"/>
                </a:lnTo>
                <a:lnTo>
                  <a:pt x="635425" y="713523"/>
                </a:lnTo>
                <a:lnTo>
                  <a:pt x="611608" y="676113"/>
                </a:lnTo>
                <a:lnTo>
                  <a:pt x="589149" y="637962"/>
                </a:lnTo>
                <a:lnTo>
                  <a:pt x="568060" y="599109"/>
                </a:lnTo>
                <a:lnTo>
                  <a:pt x="548355" y="559591"/>
                </a:lnTo>
                <a:lnTo>
                  <a:pt x="530048" y="519448"/>
                </a:lnTo>
                <a:lnTo>
                  <a:pt x="513152" y="478716"/>
                </a:lnTo>
                <a:lnTo>
                  <a:pt x="497681" y="437435"/>
                </a:lnTo>
                <a:lnTo>
                  <a:pt x="483648" y="395642"/>
                </a:lnTo>
                <a:lnTo>
                  <a:pt x="471067" y="353376"/>
                </a:lnTo>
                <a:lnTo>
                  <a:pt x="459951" y="310675"/>
                </a:lnTo>
                <a:lnTo>
                  <a:pt x="450314" y="267577"/>
                </a:lnTo>
                <a:lnTo>
                  <a:pt x="442170" y="224121"/>
                </a:lnTo>
                <a:lnTo>
                  <a:pt x="435531" y="180344"/>
                </a:lnTo>
                <a:lnTo>
                  <a:pt x="430412" y="136284"/>
                </a:lnTo>
                <a:lnTo>
                  <a:pt x="426826" y="91980"/>
                </a:lnTo>
                <a:lnTo>
                  <a:pt x="424786" y="47471"/>
                </a:lnTo>
                <a:lnTo>
                  <a:pt x="424307" y="2793"/>
                </a:lnTo>
                <a:lnTo>
                  <a:pt x="0" y="0"/>
                </a:lnTo>
                <a:close/>
              </a:path>
            </a:pathLst>
          </a:custGeom>
          <a:solidFill>
            <a:srgbClr val="2C34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787013" y="3367023"/>
            <a:ext cx="714883" cy="1090802"/>
          </a:xfrm>
          <a:custGeom>
            <a:avLst/>
            <a:gdLst/>
            <a:ahLst/>
            <a:cxnLst/>
            <a:rect l="l" t="t" r="r" b="b"/>
            <a:pathLst>
              <a:path w="714883" h="1090802">
                <a:moveTo>
                  <a:pt x="387476" y="1090802"/>
                </a:moveTo>
                <a:lnTo>
                  <a:pt x="350401" y="1044174"/>
                </a:lnTo>
                <a:lnTo>
                  <a:pt x="315080" y="996409"/>
                </a:lnTo>
                <a:lnTo>
                  <a:pt x="281533" y="947558"/>
                </a:lnTo>
                <a:lnTo>
                  <a:pt x="249777" y="897672"/>
                </a:lnTo>
                <a:lnTo>
                  <a:pt x="219831" y="846802"/>
                </a:lnTo>
                <a:lnTo>
                  <a:pt x="191711" y="794998"/>
                </a:lnTo>
                <a:lnTo>
                  <a:pt x="165438" y="742310"/>
                </a:lnTo>
                <a:lnTo>
                  <a:pt x="141027" y="688790"/>
                </a:lnTo>
                <a:lnTo>
                  <a:pt x="118498" y="634487"/>
                </a:lnTo>
                <a:lnTo>
                  <a:pt x="97869" y="579453"/>
                </a:lnTo>
                <a:lnTo>
                  <a:pt x="79157" y="523738"/>
                </a:lnTo>
                <a:lnTo>
                  <a:pt x="62380" y="467392"/>
                </a:lnTo>
                <a:lnTo>
                  <a:pt x="47556" y="410466"/>
                </a:lnTo>
                <a:lnTo>
                  <a:pt x="34704" y="353012"/>
                </a:lnTo>
                <a:lnTo>
                  <a:pt x="23842" y="295078"/>
                </a:lnTo>
                <a:lnTo>
                  <a:pt x="14987" y="236716"/>
                </a:lnTo>
                <a:lnTo>
                  <a:pt x="8157" y="177977"/>
                </a:lnTo>
                <a:lnTo>
                  <a:pt x="3370" y="118911"/>
                </a:lnTo>
                <a:lnTo>
                  <a:pt x="645" y="59568"/>
                </a:lnTo>
                <a:lnTo>
                  <a:pt x="0" y="0"/>
                </a:lnTo>
                <a:lnTo>
                  <a:pt x="424307" y="2793"/>
                </a:lnTo>
                <a:lnTo>
                  <a:pt x="424786" y="47471"/>
                </a:lnTo>
                <a:lnTo>
                  <a:pt x="426826" y="91980"/>
                </a:lnTo>
                <a:lnTo>
                  <a:pt x="430412" y="136284"/>
                </a:lnTo>
                <a:lnTo>
                  <a:pt x="435531" y="180344"/>
                </a:lnTo>
                <a:lnTo>
                  <a:pt x="442170" y="224121"/>
                </a:lnTo>
                <a:lnTo>
                  <a:pt x="450314" y="267577"/>
                </a:lnTo>
                <a:lnTo>
                  <a:pt x="459951" y="310675"/>
                </a:lnTo>
                <a:lnTo>
                  <a:pt x="471067" y="353376"/>
                </a:lnTo>
                <a:lnTo>
                  <a:pt x="483648" y="395642"/>
                </a:lnTo>
                <a:lnTo>
                  <a:pt x="497681" y="437435"/>
                </a:lnTo>
                <a:lnTo>
                  <a:pt x="513152" y="478716"/>
                </a:lnTo>
                <a:lnTo>
                  <a:pt x="530048" y="519448"/>
                </a:lnTo>
                <a:lnTo>
                  <a:pt x="548355" y="559591"/>
                </a:lnTo>
                <a:lnTo>
                  <a:pt x="568060" y="599109"/>
                </a:lnTo>
                <a:lnTo>
                  <a:pt x="589149" y="637962"/>
                </a:lnTo>
                <a:lnTo>
                  <a:pt x="611608" y="676113"/>
                </a:lnTo>
                <a:lnTo>
                  <a:pt x="635425" y="713523"/>
                </a:lnTo>
                <a:lnTo>
                  <a:pt x="660585" y="750154"/>
                </a:lnTo>
                <a:lnTo>
                  <a:pt x="687076" y="785969"/>
                </a:lnTo>
                <a:lnTo>
                  <a:pt x="714883" y="820927"/>
                </a:lnTo>
                <a:lnTo>
                  <a:pt x="387476" y="1090802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787013" y="2305050"/>
            <a:ext cx="711200" cy="1064767"/>
          </a:xfrm>
          <a:custGeom>
            <a:avLst/>
            <a:gdLst/>
            <a:ahLst/>
            <a:cxnLst/>
            <a:rect l="l" t="t" r="r" b="b"/>
            <a:pathLst>
              <a:path w="711200" h="1064767">
                <a:moveTo>
                  <a:pt x="382650" y="0"/>
                </a:moveTo>
                <a:lnTo>
                  <a:pt x="346731" y="45548"/>
                </a:lnTo>
                <a:lnTo>
                  <a:pt x="312477" y="92170"/>
                </a:lnTo>
                <a:lnTo>
                  <a:pt x="279907" y="139819"/>
                </a:lnTo>
                <a:lnTo>
                  <a:pt x="249037" y="188449"/>
                </a:lnTo>
                <a:lnTo>
                  <a:pt x="219884" y="238013"/>
                </a:lnTo>
                <a:lnTo>
                  <a:pt x="192464" y="288465"/>
                </a:lnTo>
                <a:lnTo>
                  <a:pt x="166795" y="339758"/>
                </a:lnTo>
                <a:lnTo>
                  <a:pt x="142893" y="391846"/>
                </a:lnTo>
                <a:lnTo>
                  <a:pt x="120774" y="444683"/>
                </a:lnTo>
                <a:lnTo>
                  <a:pt x="100456" y="498221"/>
                </a:lnTo>
                <a:lnTo>
                  <a:pt x="81956" y="552414"/>
                </a:lnTo>
                <a:lnTo>
                  <a:pt x="65290" y="607216"/>
                </a:lnTo>
                <a:lnTo>
                  <a:pt x="50474" y="662580"/>
                </a:lnTo>
                <a:lnTo>
                  <a:pt x="37526" y="718461"/>
                </a:lnTo>
                <a:lnTo>
                  <a:pt x="26463" y="774811"/>
                </a:lnTo>
                <a:lnTo>
                  <a:pt x="17301" y="831583"/>
                </a:lnTo>
                <a:lnTo>
                  <a:pt x="10057" y="888732"/>
                </a:lnTo>
                <a:lnTo>
                  <a:pt x="4747" y="946211"/>
                </a:lnTo>
                <a:lnTo>
                  <a:pt x="1389" y="1003974"/>
                </a:lnTo>
                <a:lnTo>
                  <a:pt x="0" y="1061974"/>
                </a:lnTo>
                <a:lnTo>
                  <a:pt x="424307" y="1064767"/>
                </a:lnTo>
                <a:lnTo>
                  <a:pt x="425336" y="1021276"/>
                </a:lnTo>
                <a:lnTo>
                  <a:pt x="427844" y="977961"/>
                </a:lnTo>
                <a:lnTo>
                  <a:pt x="431818" y="934858"/>
                </a:lnTo>
                <a:lnTo>
                  <a:pt x="437245" y="892000"/>
                </a:lnTo>
                <a:lnTo>
                  <a:pt x="444113" y="849423"/>
                </a:lnTo>
                <a:lnTo>
                  <a:pt x="452407" y="807163"/>
                </a:lnTo>
                <a:lnTo>
                  <a:pt x="462116" y="765254"/>
                </a:lnTo>
                <a:lnTo>
                  <a:pt x="473227" y="723731"/>
                </a:lnTo>
                <a:lnTo>
                  <a:pt x="485726" y="682629"/>
                </a:lnTo>
                <a:lnTo>
                  <a:pt x="499602" y="641985"/>
                </a:lnTo>
                <a:lnTo>
                  <a:pt x="514840" y="601831"/>
                </a:lnTo>
                <a:lnTo>
                  <a:pt x="531428" y="562204"/>
                </a:lnTo>
                <a:lnTo>
                  <a:pt x="549354" y="523139"/>
                </a:lnTo>
                <a:lnTo>
                  <a:pt x="568605" y="484670"/>
                </a:lnTo>
                <a:lnTo>
                  <a:pt x="589166" y="446833"/>
                </a:lnTo>
                <a:lnTo>
                  <a:pt x="611027" y="409663"/>
                </a:lnTo>
                <a:lnTo>
                  <a:pt x="634173" y="373194"/>
                </a:lnTo>
                <a:lnTo>
                  <a:pt x="658593" y="337463"/>
                </a:lnTo>
                <a:lnTo>
                  <a:pt x="684273" y="302503"/>
                </a:lnTo>
                <a:lnTo>
                  <a:pt x="711200" y="268350"/>
                </a:lnTo>
                <a:lnTo>
                  <a:pt x="382650" y="0"/>
                </a:lnTo>
                <a:close/>
              </a:path>
            </a:pathLst>
          </a:custGeom>
          <a:solidFill>
            <a:srgbClr val="7A7E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787013" y="2305050"/>
            <a:ext cx="711200" cy="1064767"/>
          </a:xfrm>
          <a:custGeom>
            <a:avLst/>
            <a:gdLst/>
            <a:ahLst/>
            <a:cxnLst/>
            <a:rect l="l" t="t" r="r" b="b"/>
            <a:pathLst>
              <a:path w="711200" h="1064767">
                <a:moveTo>
                  <a:pt x="0" y="1061974"/>
                </a:moveTo>
                <a:lnTo>
                  <a:pt x="1389" y="1003974"/>
                </a:lnTo>
                <a:lnTo>
                  <a:pt x="4747" y="946211"/>
                </a:lnTo>
                <a:lnTo>
                  <a:pt x="10057" y="888732"/>
                </a:lnTo>
                <a:lnTo>
                  <a:pt x="17301" y="831583"/>
                </a:lnTo>
                <a:lnTo>
                  <a:pt x="26463" y="774811"/>
                </a:lnTo>
                <a:lnTo>
                  <a:pt x="37526" y="718461"/>
                </a:lnTo>
                <a:lnTo>
                  <a:pt x="50474" y="662580"/>
                </a:lnTo>
                <a:lnTo>
                  <a:pt x="65290" y="607216"/>
                </a:lnTo>
                <a:lnTo>
                  <a:pt x="81956" y="552414"/>
                </a:lnTo>
                <a:lnTo>
                  <a:pt x="100456" y="498221"/>
                </a:lnTo>
                <a:lnTo>
                  <a:pt x="120774" y="444683"/>
                </a:lnTo>
                <a:lnTo>
                  <a:pt x="142893" y="391846"/>
                </a:lnTo>
                <a:lnTo>
                  <a:pt x="166795" y="339758"/>
                </a:lnTo>
                <a:lnTo>
                  <a:pt x="192464" y="288465"/>
                </a:lnTo>
                <a:lnTo>
                  <a:pt x="219884" y="238013"/>
                </a:lnTo>
                <a:lnTo>
                  <a:pt x="249037" y="188449"/>
                </a:lnTo>
                <a:lnTo>
                  <a:pt x="279907" y="139819"/>
                </a:lnTo>
                <a:lnTo>
                  <a:pt x="312477" y="92170"/>
                </a:lnTo>
                <a:lnTo>
                  <a:pt x="346731" y="45548"/>
                </a:lnTo>
                <a:lnTo>
                  <a:pt x="382650" y="0"/>
                </a:lnTo>
                <a:lnTo>
                  <a:pt x="711200" y="268350"/>
                </a:lnTo>
                <a:lnTo>
                  <a:pt x="684273" y="302503"/>
                </a:lnTo>
                <a:lnTo>
                  <a:pt x="658593" y="337463"/>
                </a:lnTo>
                <a:lnTo>
                  <a:pt x="634173" y="373194"/>
                </a:lnTo>
                <a:lnTo>
                  <a:pt x="611027" y="409663"/>
                </a:lnTo>
                <a:lnTo>
                  <a:pt x="589166" y="446833"/>
                </a:lnTo>
                <a:lnTo>
                  <a:pt x="568605" y="484670"/>
                </a:lnTo>
                <a:lnTo>
                  <a:pt x="549354" y="523139"/>
                </a:lnTo>
                <a:lnTo>
                  <a:pt x="531428" y="562204"/>
                </a:lnTo>
                <a:lnTo>
                  <a:pt x="514840" y="601831"/>
                </a:lnTo>
                <a:lnTo>
                  <a:pt x="499602" y="641985"/>
                </a:lnTo>
                <a:lnTo>
                  <a:pt x="485726" y="682629"/>
                </a:lnTo>
                <a:lnTo>
                  <a:pt x="473227" y="723731"/>
                </a:lnTo>
                <a:lnTo>
                  <a:pt x="462116" y="765254"/>
                </a:lnTo>
                <a:lnTo>
                  <a:pt x="452407" y="807163"/>
                </a:lnTo>
                <a:lnTo>
                  <a:pt x="444113" y="849423"/>
                </a:lnTo>
                <a:lnTo>
                  <a:pt x="437245" y="892000"/>
                </a:lnTo>
                <a:lnTo>
                  <a:pt x="431818" y="934858"/>
                </a:lnTo>
                <a:lnTo>
                  <a:pt x="427844" y="977961"/>
                </a:lnTo>
                <a:lnTo>
                  <a:pt x="425336" y="1021276"/>
                </a:lnTo>
                <a:lnTo>
                  <a:pt x="424307" y="1064767"/>
                </a:lnTo>
                <a:lnTo>
                  <a:pt x="0" y="1061974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169664" y="1743455"/>
            <a:ext cx="973455" cy="829945"/>
          </a:xfrm>
          <a:custGeom>
            <a:avLst/>
            <a:gdLst/>
            <a:ahLst/>
            <a:cxnLst/>
            <a:rect l="l" t="t" r="r" b="b"/>
            <a:pathLst>
              <a:path w="973455" h="829945">
                <a:moveTo>
                  <a:pt x="859789" y="0"/>
                </a:moveTo>
                <a:lnTo>
                  <a:pt x="809421" y="14859"/>
                </a:lnTo>
                <a:lnTo>
                  <a:pt x="759643" y="31230"/>
                </a:lnTo>
                <a:lnTo>
                  <a:pt x="710487" y="49093"/>
                </a:lnTo>
                <a:lnTo>
                  <a:pt x="661984" y="68427"/>
                </a:lnTo>
                <a:lnTo>
                  <a:pt x="614166" y="89213"/>
                </a:lnTo>
                <a:lnTo>
                  <a:pt x="567061" y="111431"/>
                </a:lnTo>
                <a:lnTo>
                  <a:pt x="520703" y="135060"/>
                </a:lnTo>
                <a:lnTo>
                  <a:pt x="475122" y="160080"/>
                </a:lnTo>
                <a:lnTo>
                  <a:pt x="430348" y="186473"/>
                </a:lnTo>
                <a:lnTo>
                  <a:pt x="386413" y="214217"/>
                </a:lnTo>
                <a:lnTo>
                  <a:pt x="343347" y="243292"/>
                </a:lnTo>
                <a:lnTo>
                  <a:pt x="301183" y="273679"/>
                </a:lnTo>
                <a:lnTo>
                  <a:pt x="259949" y="305358"/>
                </a:lnTo>
                <a:lnTo>
                  <a:pt x="219678" y="338308"/>
                </a:lnTo>
                <a:lnTo>
                  <a:pt x="180401" y="372510"/>
                </a:lnTo>
                <a:lnTo>
                  <a:pt x="142148" y="407944"/>
                </a:lnTo>
                <a:lnTo>
                  <a:pt x="104950" y="444589"/>
                </a:lnTo>
                <a:lnTo>
                  <a:pt x="68839" y="482426"/>
                </a:lnTo>
                <a:lnTo>
                  <a:pt x="33845" y="521434"/>
                </a:lnTo>
                <a:lnTo>
                  <a:pt x="0" y="561594"/>
                </a:lnTo>
                <a:lnTo>
                  <a:pt x="328549" y="829945"/>
                </a:lnTo>
                <a:lnTo>
                  <a:pt x="353941" y="799833"/>
                </a:lnTo>
                <a:lnTo>
                  <a:pt x="380193" y="770582"/>
                </a:lnTo>
                <a:lnTo>
                  <a:pt x="407281" y="742208"/>
                </a:lnTo>
                <a:lnTo>
                  <a:pt x="435182" y="714726"/>
                </a:lnTo>
                <a:lnTo>
                  <a:pt x="463873" y="688151"/>
                </a:lnTo>
                <a:lnTo>
                  <a:pt x="493331" y="662498"/>
                </a:lnTo>
                <a:lnTo>
                  <a:pt x="523534" y="637784"/>
                </a:lnTo>
                <a:lnTo>
                  <a:pt x="554458" y="614022"/>
                </a:lnTo>
                <a:lnTo>
                  <a:pt x="586081" y="591229"/>
                </a:lnTo>
                <a:lnTo>
                  <a:pt x="618378" y="569420"/>
                </a:lnTo>
                <a:lnTo>
                  <a:pt x="651329" y="548610"/>
                </a:lnTo>
                <a:lnTo>
                  <a:pt x="684908" y="528814"/>
                </a:lnTo>
                <a:lnTo>
                  <a:pt x="719095" y="510049"/>
                </a:lnTo>
                <a:lnTo>
                  <a:pt x="753865" y="492328"/>
                </a:lnTo>
                <a:lnTo>
                  <a:pt x="789195" y="475668"/>
                </a:lnTo>
                <a:lnTo>
                  <a:pt x="825064" y="460084"/>
                </a:lnTo>
                <a:lnTo>
                  <a:pt x="861447" y="445591"/>
                </a:lnTo>
                <a:lnTo>
                  <a:pt x="898321" y="432205"/>
                </a:lnTo>
                <a:lnTo>
                  <a:pt x="935665" y="419940"/>
                </a:lnTo>
                <a:lnTo>
                  <a:pt x="973455" y="408813"/>
                </a:lnTo>
                <a:lnTo>
                  <a:pt x="859789" y="0"/>
                </a:lnTo>
                <a:close/>
              </a:path>
            </a:pathLst>
          </a:custGeom>
          <a:solidFill>
            <a:srgbClr val="E9CEA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169664" y="1743455"/>
            <a:ext cx="973455" cy="829945"/>
          </a:xfrm>
          <a:custGeom>
            <a:avLst/>
            <a:gdLst/>
            <a:ahLst/>
            <a:cxnLst/>
            <a:rect l="l" t="t" r="r" b="b"/>
            <a:pathLst>
              <a:path w="973455" h="829945">
                <a:moveTo>
                  <a:pt x="0" y="561594"/>
                </a:moveTo>
                <a:lnTo>
                  <a:pt x="33845" y="521434"/>
                </a:lnTo>
                <a:lnTo>
                  <a:pt x="68839" y="482426"/>
                </a:lnTo>
                <a:lnTo>
                  <a:pt x="104950" y="444589"/>
                </a:lnTo>
                <a:lnTo>
                  <a:pt x="142148" y="407944"/>
                </a:lnTo>
                <a:lnTo>
                  <a:pt x="180401" y="372510"/>
                </a:lnTo>
                <a:lnTo>
                  <a:pt x="219678" y="338308"/>
                </a:lnTo>
                <a:lnTo>
                  <a:pt x="259949" y="305358"/>
                </a:lnTo>
                <a:lnTo>
                  <a:pt x="301183" y="273679"/>
                </a:lnTo>
                <a:lnTo>
                  <a:pt x="343347" y="243292"/>
                </a:lnTo>
                <a:lnTo>
                  <a:pt x="386413" y="214217"/>
                </a:lnTo>
                <a:lnTo>
                  <a:pt x="430348" y="186473"/>
                </a:lnTo>
                <a:lnTo>
                  <a:pt x="475122" y="160080"/>
                </a:lnTo>
                <a:lnTo>
                  <a:pt x="520703" y="135060"/>
                </a:lnTo>
                <a:lnTo>
                  <a:pt x="567061" y="111431"/>
                </a:lnTo>
                <a:lnTo>
                  <a:pt x="614166" y="89213"/>
                </a:lnTo>
                <a:lnTo>
                  <a:pt x="661984" y="68427"/>
                </a:lnTo>
                <a:lnTo>
                  <a:pt x="710487" y="49093"/>
                </a:lnTo>
                <a:lnTo>
                  <a:pt x="759643" y="31230"/>
                </a:lnTo>
                <a:lnTo>
                  <a:pt x="809421" y="14859"/>
                </a:lnTo>
                <a:lnTo>
                  <a:pt x="859789" y="0"/>
                </a:lnTo>
                <a:lnTo>
                  <a:pt x="973455" y="408813"/>
                </a:lnTo>
                <a:lnTo>
                  <a:pt x="935665" y="419940"/>
                </a:lnTo>
                <a:lnTo>
                  <a:pt x="898321" y="432205"/>
                </a:lnTo>
                <a:lnTo>
                  <a:pt x="861447" y="445591"/>
                </a:lnTo>
                <a:lnTo>
                  <a:pt x="825064" y="460084"/>
                </a:lnTo>
                <a:lnTo>
                  <a:pt x="789195" y="475668"/>
                </a:lnTo>
                <a:lnTo>
                  <a:pt x="753865" y="492328"/>
                </a:lnTo>
                <a:lnTo>
                  <a:pt x="719095" y="510049"/>
                </a:lnTo>
                <a:lnTo>
                  <a:pt x="684908" y="528814"/>
                </a:lnTo>
                <a:lnTo>
                  <a:pt x="651329" y="548610"/>
                </a:lnTo>
                <a:lnTo>
                  <a:pt x="618378" y="569420"/>
                </a:lnTo>
                <a:lnTo>
                  <a:pt x="586081" y="591229"/>
                </a:lnTo>
                <a:lnTo>
                  <a:pt x="554458" y="614022"/>
                </a:lnTo>
                <a:lnTo>
                  <a:pt x="523534" y="637784"/>
                </a:lnTo>
                <a:lnTo>
                  <a:pt x="493331" y="662498"/>
                </a:lnTo>
                <a:lnTo>
                  <a:pt x="463873" y="688151"/>
                </a:lnTo>
                <a:lnTo>
                  <a:pt x="435182" y="714726"/>
                </a:lnTo>
                <a:lnTo>
                  <a:pt x="407281" y="742208"/>
                </a:lnTo>
                <a:lnTo>
                  <a:pt x="380193" y="770582"/>
                </a:lnTo>
                <a:lnTo>
                  <a:pt x="353941" y="799833"/>
                </a:lnTo>
                <a:lnTo>
                  <a:pt x="328549" y="829945"/>
                </a:lnTo>
                <a:lnTo>
                  <a:pt x="0" y="561594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029453" y="1681479"/>
            <a:ext cx="454533" cy="470789"/>
          </a:xfrm>
          <a:custGeom>
            <a:avLst/>
            <a:gdLst/>
            <a:ahLst/>
            <a:cxnLst/>
            <a:rect l="l" t="t" r="r" b="b"/>
            <a:pathLst>
              <a:path w="454533" h="470789">
                <a:moveTo>
                  <a:pt x="454533" y="0"/>
                </a:moveTo>
                <a:lnTo>
                  <a:pt x="408489" y="624"/>
                </a:lnTo>
                <a:lnTo>
                  <a:pt x="362504" y="2495"/>
                </a:lnTo>
                <a:lnTo>
                  <a:pt x="316604" y="5609"/>
                </a:lnTo>
                <a:lnTo>
                  <a:pt x="270817" y="9964"/>
                </a:lnTo>
                <a:lnTo>
                  <a:pt x="225171" y="15557"/>
                </a:lnTo>
                <a:lnTo>
                  <a:pt x="179691" y="22384"/>
                </a:lnTo>
                <a:lnTo>
                  <a:pt x="134407" y="30442"/>
                </a:lnTo>
                <a:lnTo>
                  <a:pt x="89346" y="39729"/>
                </a:lnTo>
                <a:lnTo>
                  <a:pt x="44534" y="50241"/>
                </a:lnTo>
                <a:lnTo>
                  <a:pt x="0" y="61975"/>
                </a:lnTo>
                <a:lnTo>
                  <a:pt x="113665" y="470789"/>
                </a:lnTo>
                <a:lnTo>
                  <a:pt x="130341" y="466273"/>
                </a:lnTo>
                <a:lnTo>
                  <a:pt x="147071" y="461984"/>
                </a:lnTo>
                <a:lnTo>
                  <a:pt x="197554" y="450486"/>
                </a:lnTo>
                <a:lnTo>
                  <a:pt x="248427" y="441050"/>
                </a:lnTo>
                <a:lnTo>
                  <a:pt x="299625" y="433689"/>
                </a:lnTo>
                <a:lnTo>
                  <a:pt x="351085" y="428414"/>
                </a:lnTo>
                <a:lnTo>
                  <a:pt x="402742" y="425240"/>
                </a:lnTo>
                <a:lnTo>
                  <a:pt x="454533" y="424180"/>
                </a:lnTo>
                <a:lnTo>
                  <a:pt x="45453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029453" y="1681479"/>
            <a:ext cx="454533" cy="470789"/>
          </a:xfrm>
          <a:custGeom>
            <a:avLst/>
            <a:gdLst/>
            <a:ahLst/>
            <a:cxnLst/>
            <a:rect l="l" t="t" r="r" b="b"/>
            <a:pathLst>
              <a:path w="454533" h="470789">
                <a:moveTo>
                  <a:pt x="0" y="61975"/>
                </a:moveTo>
                <a:lnTo>
                  <a:pt x="44534" y="50241"/>
                </a:lnTo>
                <a:lnTo>
                  <a:pt x="89346" y="39729"/>
                </a:lnTo>
                <a:lnTo>
                  <a:pt x="134407" y="30442"/>
                </a:lnTo>
                <a:lnTo>
                  <a:pt x="179691" y="22384"/>
                </a:lnTo>
                <a:lnTo>
                  <a:pt x="225171" y="15557"/>
                </a:lnTo>
                <a:lnTo>
                  <a:pt x="270817" y="9964"/>
                </a:lnTo>
                <a:lnTo>
                  <a:pt x="316604" y="5609"/>
                </a:lnTo>
                <a:lnTo>
                  <a:pt x="362504" y="2495"/>
                </a:lnTo>
                <a:lnTo>
                  <a:pt x="408489" y="624"/>
                </a:lnTo>
                <a:lnTo>
                  <a:pt x="454533" y="0"/>
                </a:lnTo>
                <a:lnTo>
                  <a:pt x="454533" y="424180"/>
                </a:lnTo>
                <a:lnTo>
                  <a:pt x="437258" y="424298"/>
                </a:lnTo>
                <a:lnTo>
                  <a:pt x="419994" y="424651"/>
                </a:lnTo>
                <a:lnTo>
                  <a:pt x="368286" y="427122"/>
                </a:lnTo>
                <a:lnTo>
                  <a:pt x="316753" y="431698"/>
                </a:lnTo>
                <a:lnTo>
                  <a:pt x="265460" y="438365"/>
                </a:lnTo>
                <a:lnTo>
                  <a:pt x="214471" y="447111"/>
                </a:lnTo>
                <a:lnTo>
                  <a:pt x="163851" y="457923"/>
                </a:lnTo>
                <a:lnTo>
                  <a:pt x="113665" y="470789"/>
                </a:lnTo>
                <a:lnTo>
                  <a:pt x="0" y="61975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825995" y="4012691"/>
            <a:ext cx="841248" cy="0"/>
          </a:xfrm>
          <a:custGeom>
            <a:avLst/>
            <a:gdLst/>
            <a:ahLst/>
            <a:cxnLst/>
            <a:rect l="l" t="t" r="r" b="b"/>
            <a:pathLst>
              <a:path w="841248" h="0">
                <a:moveTo>
                  <a:pt x="0" y="0"/>
                </a:moveTo>
                <a:lnTo>
                  <a:pt x="786383" y="0"/>
                </a:lnTo>
                <a:lnTo>
                  <a:pt x="841248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406140" y="3875532"/>
            <a:ext cx="679704" cy="213360"/>
          </a:xfrm>
          <a:custGeom>
            <a:avLst/>
            <a:gdLst/>
            <a:ahLst/>
            <a:cxnLst/>
            <a:rect l="l" t="t" r="r" b="b"/>
            <a:pathLst>
              <a:path w="679704" h="213360">
                <a:moveTo>
                  <a:pt x="679704" y="0"/>
                </a:moveTo>
                <a:lnTo>
                  <a:pt x="57912" y="213360"/>
                </a:lnTo>
                <a:lnTo>
                  <a:pt x="0" y="21336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491484" y="2839211"/>
            <a:ext cx="594360" cy="36575"/>
          </a:xfrm>
          <a:custGeom>
            <a:avLst/>
            <a:gdLst/>
            <a:ahLst/>
            <a:cxnLst/>
            <a:rect l="l" t="t" r="r" b="b"/>
            <a:pathLst>
              <a:path w="594360" h="36575">
                <a:moveTo>
                  <a:pt x="594360" y="36575"/>
                </a:moveTo>
                <a:lnTo>
                  <a:pt x="57912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162044" y="1693164"/>
            <a:ext cx="509015" cy="441960"/>
          </a:xfrm>
          <a:custGeom>
            <a:avLst/>
            <a:gdLst/>
            <a:ahLst/>
            <a:cxnLst/>
            <a:rect l="l" t="t" r="r" b="b"/>
            <a:pathLst>
              <a:path w="509015" h="441960">
                <a:moveTo>
                  <a:pt x="509015" y="441960"/>
                </a:moveTo>
                <a:lnTo>
                  <a:pt x="57911" y="0"/>
                </a:lnTo>
                <a:lnTo>
                  <a:pt x="0" y="0"/>
                </a:lnTo>
              </a:path>
            </a:pathLst>
          </a:custGeom>
          <a:ln w="9143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698740" y="3901313"/>
            <a:ext cx="37719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 b="1">
                <a:solidFill>
                  <a:srgbClr val="404040"/>
                </a:solidFill>
                <a:latin typeface="Arial"/>
                <a:cs typeface="Arial"/>
              </a:rPr>
              <a:t>45%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01085" y="3977894"/>
            <a:ext cx="27940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 b="1">
                <a:solidFill>
                  <a:srgbClr val="404040"/>
                </a:solidFill>
                <a:latin typeface="Arial"/>
                <a:cs typeface="Arial"/>
              </a:rPr>
              <a:t>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7954" y="2728467"/>
            <a:ext cx="280035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 b="1">
                <a:solidFill>
                  <a:srgbClr val="404040"/>
                </a:solidFill>
                <a:latin typeface="Arial"/>
                <a:cs typeface="Arial"/>
              </a:rPr>
              <a:t>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57625" y="1580260"/>
            <a:ext cx="27940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 b="1">
                <a:solidFill>
                  <a:srgbClr val="404040"/>
                </a:solidFill>
                <a:latin typeface="Arial"/>
                <a:cs typeface="Arial"/>
              </a:rPr>
              <a:t>7%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46040" y="1474851"/>
            <a:ext cx="27940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 b="1">
                <a:solidFill>
                  <a:srgbClr val="404040"/>
                </a:solidFill>
                <a:latin typeface="Arial"/>
                <a:cs typeface="Arial"/>
              </a:rPr>
              <a:t>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23744" y="5151120"/>
            <a:ext cx="103631" cy="100584"/>
          </a:xfrm>
          <a:custGeom>
            <a:avLst/>
            <a:gdLst/>
            <a:ahLst/>
            <a:cxnLst/>
            <a:rect l="l" t="t" r="r" b="b"/>
            <a:pathLst>
              <a:path w="103631" h="100584">
                <a:moveTo>
                  <a:pt x="0" y="100583"/>
                </a:moveTo>
                <a:lnTo>
                  <a:pt x="103631" y="100583"/>
                </a:lnTo>
                <a:lnTo>
                  <a:pt x="103631" y="0"/>
                </a:lnTo>
                <a:lnTo>
                  <a:pt x="0" y="0"/>
                </a:lnTo>
                <a:lnTo>
                  <a:pt x="0" y="100583"/>
                </a:lnTo>
                <a:close/>
              </a:path>
            </a:pathLst>
          </a:custGeom>
          <a:solidFill>
            <a:srgbClr val="64BA8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6449567" y="5151120"/>
            <a:ext cx="100584" cy="100584"/>
          </a:xfrm>
          <a:custGeom>
            <a:avLst/>
            <a:gdLst/>
            <a:ahLst/>
            <a:cxnLst/>
            <a:rect l="l" t="t" r="r" b="b"/>
            <a:pathLst>
              <a:path w="100584" h="100584">
                <a:moveTo>
                  <a:pt x="0" y="100583"/>
                </a:moveTo>
                <a:lnTo>
                  <a:pt x="100584" y="100583"/>
                </a:lnTo>
                <a:lnTo>
                  <a:pt x="100584" y="0"/>
                </a:lnTo>
                <a:lnTo>
                  <a:pt x="0" y="0"/>
                </a:lnTo>
                <a:lnTo>
                  <a:pt x="0" y="100583"/>
                </a:lnTo>
                <a:close/>
              </a:path>
            </a:pathLst>
          </a:custGeom>
          <a:solidFill>
            <a:srgbClr val="2C34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523744" y="5410200"/>
            <a:ext cx="103631" cy="103631"/>
          </a:xfrm>
          <a:custGeom>
            <a:avLst/>
            <a:gdLst/>
            <a:ahLst/>
            <a:cxnLst/>
            <a:rect l="l" t="t" r="r" b="b"/>
            <a:pathLst>
              <a:path w="103631" h="103631">
                <a:moveTo>
                  <a:pt x="0" y="103631"/>
                </a:moveTo>
                <a:lnTo>
                  <a:pt x="103631" y="103631"/>
                </a:lnTo>
                <a:lnTo>
                  <a:pt x="103631" y="0"/>
                </a:lnTo>
                <a:lnTo>
                  <a:pt x="0" y="0"/>
                </a:lnTo>
                <a:lnTo>
                  <a:pt x="0" y="103631"/>
                </a:lnTo>
                <a:close/>
              </a:path>
            </a:pathLst>
          </a:custGeom>
          <a:solidFill>
            <a:srgbClr val="7A7E8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6449567" y="5410200"/>
            <a:ext cx="100584" cy="103631"/>
          </a:xfrm>
          <a:custGeom>
            <a:avLst/>
            <a:gdLst/>
            <a:ahLst/>
            <a:cxnLst/>
            <a:rect l="l" t="t" r="r" b="b"/>
            <a:pathLst>
              <a:path w="100584" h="103631">
                <a:moveTo>
                  <a:pt x="0" y="103631"/>
                </a:moveTo>
                <a:lnTo>
                  <a:pt x="100584" y="103631"/>
                </a:lnTo>
                <a:lnTo>
                  <a:pt x="100584" y="0"/>
                </a:lnTo>
                <a:lnTo>
                  <a:pt x="0" y="0"/>
                </a:lnTo>
                <a:lnTo>
                  <a:pt x="0" y="103631"/>
                </a:lnTo>
                <a:close/>
              </a:path>
            </a:pathLst>
          </a:custGeom>
          <a:solidFill>
            <a:srgbClr val="E9CEA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523744" y="5672328"/>
            <a:ext cx="103631" cy="103631"/>
          </a:xfrm>
          <a:custGeom>
            <a:avLst/>
            <a:gdLst/>
            <a:ahLst/>
            <a:cxnLst/>
            <a:rect l="l" t="t" r="r" b="b"/>
            <a:pathLst>
              <a:path w="103631" h="103631">
                <a:moveTo>
                  <a:pt x="0" y="103632"/>
                </a:moveTo>
                <a:lnTo>
                  <a:pt x="103631" y="103632"/>
                </a:lnTo>
                <a:lnTo>
                  <a:pt x="103631" y="0"/>
                </a:lnTo>
                <a:lnTo>
                  <a:pt x="0" y="0"/>
                </a:lnTo>
                <a:lnTo>
                  <a:pt x="0" y="10363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660650" y="5063744"/>
            <a:ext cx="3006090" cy="7785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20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mtClean="0" sz="1600" spc="1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mtClean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mtClean="0" sz="1600" spc="-2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il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o 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mtClean="0" sz="1600" spc="-2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)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*</a:t>
            </a:r>
            <a:endParaRPr sz="1600">
              <a:latin typeface="Arial"/>
              <a:cs typeface="Arial"/>
            </a:endParaRPr>
          </a:p>
          <a:p>
            <a:pPr marL="12700" marR="12700">
              <a:lnSpc>
                <a:spcPts val="2060"/>
              </a:lnSpc>
              <a:spcBef>
                <a:spcPts val="90"/>
              </a:spcBef>
            </a:pPr>
            <a:r>
              <a:rPr dirty="0" smtClean="0" sz="1600" spc="5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ú</a:t>
            </a:r>
            <a:r>
              <a:rPr dirty="0" smtClean="0" sz="1600" spc="-15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mtClean="0" sz="1600" spc="5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ia</a:t>
            </a:r>
            <a:r>
              <a:rPr dirty="0" smtClean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e 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mtClean="0" sz="1600" spc="5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e </a:t>
            </a:r>
            <a:r>
              <a:rPr dirty="0" smtClean="0" sz="1600" spc="-2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il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h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o 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mtClean="0" sz="1600" spc="-20">
                <a:solidFill>
                  <a:srgbClr val="585858"/>
                </a:solidFill>
                <a:latin typeface="Arial"/>
                <a:cs typeface="Arial"/>
              </a:rPr>
              <a:t>M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T)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 Má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q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mtClean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mtClean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mtClean="0" sz="1600" spc="15">
                <a:solidFill>
                  <a:srgbClr val="585858"/>
                </a:solidFill>
                <a:latin typeface="Arial"/>
                <a:cs typeface="Arial"/>
              </a:rPr>
              <a:t>q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mtClean="0" sz="1600" spc="-25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mtClean="0" sz="1600" spc="15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dirty="0" smtClean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mtClean="0" sz="1600" spc="-20">
                <a:solidFill>
                  <a:srgbClr val="585858"/>
                </a:solidFill>
                <a:latin typeface="Arial"/>
                <a:cs typeface="Arial"/>
              </a:rPr>
              <a:t>B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12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1808" y="6590385"/>
            <a:ext cx="122491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5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ont</a:t>
            </a:r>
            <a:r>
              <a:rPr dirty="0" smtClean="0" sz="1200" spc="5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:</a:t>
            </a:r>
            <a:r>
              <a:rPr dirty="0" smtClean="0" sz="1200" spc="-95">
                <a:latin typeface="Arial"/>
                <a:cs typeface="Arial"/>
              </a:rPr>
              <a:t> </a:t>
            </a:r>
            <a:r>
              <a:rPr dirty="0" smtClean="0" sz="1200" spc="-1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20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cone.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86855" y="5046187"/>
            <a:ext cx="2442210" cy="5340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7200"/>
              </a:lnSpc>
            </a:pPr>
            <a:r>
              <a:rPr dirty="0" smtClean="0" sz="160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mtClean="0" sz="1600" spc="-15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mtClean="0" sz="1600" spc="15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mtClean="0" sz="1600" spc="-15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e 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e </a:t>
            </a:r>
            <a:r>
              <a:rPr dirty="0" smtClean="0" sz="1600" spc="-15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mtClean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MT)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 Flo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e</a:t>
            </a:r>
            <a:r>
              <a:rPr dirty="0" smtClean="0" sz="1600" spc="-15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mtClean="0" sz="1600" spc="5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mtClean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mtClean="0" sz="1600" spc="5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la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mtClean="0" sz="1600" spc="-15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mtClean="0" sz="1600" spc="15">
                <a:solidFill>
                  <a:srgbClr val="585858"/>
                </a:solidFill>
                <a:latin typeface="Arial"/>
                <a:cs typeface="Arial"/>
              </a:rPr>
              <a:t>d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mtClean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mtClean="0" sz="1600" spc="-1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mtClean="0" sz="1600" spc="0">
                <a:solidFill>
                  <a:srgbClr val="585858"/>
                </a:solidFill>
                <a:latin typeface="Arial"/>
                <a:cs typeface="Arial"/>
              </a:rPr>
              <a:t>MT)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64842" y="5992977"/>
            <a:ext cx="7856220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">
                <a:latin typeface="Arial"/>
                <a:cs typeface="Arial"/>
              </a:rPr>
              <a:t>*</a:t>
            </a:r>
            <a:r>
              <a:rPr dirty="0" smtClean="0" sz="1200" spc="0">
                <a:latin typeface="Arial"/>
                <a:cs typeface="Arial"/>
              </a:rPr>
              <a:t>Ca</a:t>
            </a:r>
            <a:r>
              <a:rPr dirty="0" smtClean="0" sz="1200" spc="20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cu</a:t>
            </a:r>
            <a:r>
              <a:rPr dirty="0" smtClean="0" sz="1200" spc="20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ado</a:t>
            </a:r>
            <a:r>
              <a:rPr dirty="0" smtClean="0" sz="1200" spc="-9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com</a:t>
            </a:r>
            <a:r>
              <a:rPr dirty="0" smtClean="0" sz="1200" spc="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base</a:t>
            </a:r>
            <a:r>
              <a:rPr dirty="0" smtClean="0" sz="1200" spc="-4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em</a:t>
            </a:r>
            <a:r>
              <a:rPr dirty="0" smtClean="0" sz="1200" spc="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ho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25">
                <a:latin typeface="Arial"/>
                <a:cs typeface="Arial"/>
              </a:rPr>
              <a:t>a</a:t>
            </a:r>
            <a:r>
              <a:rPr dirty="0" smtClean="0" sz="1200" spc="5">
                <a:latin typeface="Arial"/>
                <a:cs typeface="Arial"/>
              </a:rPr>
              <a:t>-</a:t>
            </a:r>
            <a:r>
              <a:rPr dirty="0" smtClean="0" sz="1200" spc="0">
                <a:latin typeface="Arial"/>
                <a:cs typeface="Arial"/>
              </a:rPr>
              <a:t>ho</a:t>
            </a:r>
            <a:r>
              <a:rPr dirty="0" smtClean="0" sz="1200" spc="-40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0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. Refe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15">
                <a:latin typeface="Arial"/>
                <a:cs typeface="Arial"/>
              </a:rPr>
              <a:t>e</a:t>
            </a:r>
            <a:r>
              <a:rPr dirty="0" smtClean="0" sz="1200" spc="5">
                <a:latin typeface="Arial"/>
                <a:cs typeface="Arial"/>
              </a:rPr>
              <a:t>-</a:t>
            </a:r>
            <a:r>
              <a:rPr dirty="0" smtClean="0" sz="1200" spc="0">
                <a:latin typeface="Arial"/>
                <a:cs typeface="Arial"/>
              </a:rPr>
              <a:t>se</a:t>
            </a:r>
            <a:r>
              <a:rPr dirty="0" smtClean="0" sz="1200" spc="-4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a 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enda</a:t>
            </a:r>
            <a:r>
              <a:rPr dirty="0" smtClean="0" sz="1200" spc="-4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necessá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20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9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pa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-40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anut</a:t>
            </a:r>
            <a:r>
              <a:rPr dirty="0" smtClean="0" sz="1200" spc="5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nção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do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0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ego, u</a:t>
            </a:r>
            <a:r>
              <a:rPr dirty="0" smtClean="0" sz="1200" spc="-40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vez</a:t>
            </a:r>
            <a:r>
              <a:rPr dirty="0" smtClean="0" sz="1200" spc="-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que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t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5">
                <a:latin typeface="Arial"/>
                <a:cs typeface="Arial"/>
              </a:rPr>
              <a:t>b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20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h</a:t>
            </a:r>
            <a:r>
              <a:rPr dirty="0" smtClean="0" sz="1200" spc="5">
                <a:latin typeface="Arial"/>
                <a:cs typeface="Arial"/>
              </a:rPr>
              <a:t>a</a:t>
            </a:r>
            <a:r>
              <a:rPr dirty="0" smtClean="0" sz="1200" spc="-25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or</a:t>
            </a:r>
            <a:r>
              <a:rPr dirty="0" smtClean="0" sz="1200" spc="-6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5">
                <a:latin typeface="Arial"/>
                <a:cs typeface="Arial"/>
              </a:rPr>
              <a:t>o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4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estar</a:t>
            </a:r>
            <a:r>
              <a:rPr dirty="0" smtClean="0" sz="1200" spc="-1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40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p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5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5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n</a:t>
            </a:r>
            <a:r>
              <a:rPr dirty="0" smtClean="0" sz="1200" spc="5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s</a:t>
            </a:r>
            <a:r>
              <a:rPr dirty="0" smtClean="0" sz="1200" spc="-25">
                <a:latin typeface="Arial"/>
                <a:cs typeface="Arial"/>
              </a:rPr>
              <a:t> </a:t>
            </a:r>
            <a:r>
              <a:rPr dirty="0" smtClean="0" sz="1200" spc="20">
                <a:latin typeface="Arial"/>
                <a:cs typeface="Arial"/>
              </a:rPr>
              <a:t>l</a:t>
            </a:r>
            <a:r>
              <a:rPr dirty="0" smtClean="0" sz="1200" spc="0">
                <a:latin typeface="Arial"/>
                <a:cs typeface="Arial"/>
              </a:rPr>
              <a:t>avou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as</a:t>
            </a:r>
            <a:r>
              <a:rPr dirty="0" smtClean="0" sz="1200" spc="-7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de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so</a:t>
            </a:r>
            <a:r>
              <a:rPr dirty="0" smtClean="0" sz="1200" spc="-30">
                <a:latin typeface="Arial"/>
                <a:cs typeface="Arial"/>
              </a:rPr>
              <a:t>j</a:t>
            </a:r>
            <a:r>
              <a:rPr dirty="0" smtClean="0" sz="1200" spc="0">
                <a:latin typeface="Arial"/>
                <a:cs typeface="Arial"/>
              </a:rPr>
              <a:t>a.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0" y="0"/>
            <a:ext cx="6096000" cy="6857999"/>
          </a:xfrm>
          <a:custGeom>
            <a:avLst/>
            <a:gdLst/>
            <a:ahLst/>
            <a:cxnLst/>
            <a:rect l="l" t="t" r="r" b="b"/>
            <a:pathLst>
              <a:path w="6096000" h="6857999">
                <a:moveTo>
                  <a:pt x="0" y="6858000"/>
                </a:moveTo>
                <a:lnTo>
                  <a:pt x="6096000" y="6858000"/>
                </a:lnTo>
                <a:lnTo>
                  <a:pt x="609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469116" y="6469481"/>
            <a:ext cx="25146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2265" y="2337364"/>
            <a:ext cx="2514600" cy="1357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600"/>
              </a:lnSpc>
            </a:pPr>
            <a:r>
              <a:rPr dirty="0" smtClean="0" sz="48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mtClean="0" sz="4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mtClean="0" sz="4000" spc="5" b="1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4000" spc="-2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 ambient</a:t>
            </a:r>
            <a:r>
              <a:rPr dirty="0" smtClean="0" sz="4000" spc="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noAutofit/>
          </a:bodyPr>
          <a:lstStyle/>
          <a:p>
            <a:pPr marL="182245">
              <a:lnSpc>
                <a:spcPct val="100000"/>
              </a:lnSpc>
            </a:pP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Pegada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de</a:t>
            </a:r>
            <a:r>
              <a:rPr dirty="0" smtClean="0" sz="3200" spc="1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Carbo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4736" y="1197863"/>
            <a:ext cx="9650349" cy="0"/>
          </a:xfrm>
          <a:custGeom>
            <a:avLst/>
            <a:gdLst/>
            <a:ahLst/>
            <a:cxnLst/>
            <a:rect l="l" t="t" r="r" b="b"/>
            <a:pathLst>
              <a:path w="9650349" h="0">
                <a:moveTo>
                  <a:pt x="0" y="0"/>
                </a:moveTo>
                <a:lnTo>
                  <a:pt x="9650349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96240" y="1447798"/>
            <a:ext cx="11024616" cy="5340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116311" y="3627120"/>
            <a:ext cx="27432" cy="338327"/>
          </a:xfrm>
          <a:custGeom>
            <a:avLst/>
            <a:gdLst/>
            <a:ahLst/>
            <a:cxnLst/>
            <a:rect l="l" t="t" r="r" b="b"/>
            <a:pathLst>
              <a:path w="27432" h="338327">
                <a:moveTo>
                  <a:pt x="0" y="338327"/>
                </a:moveTo>
                <a:lnTo>
                  <a:pt x="27432" y="338327"/>
                </a:lnTo>
                <a:lnTo>
                  <a:pt x="2743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143743" y="3627120"/>
            <a:ext cx="615696" cy="338327"/>
          </a:xfrm>
          <a:custGeom>
            <a:avLst/>
            <a:gdLst/>
            <a:ahLst/>
            <a:cxnLst/>
            <a:rect l="l" t="t" r="r" b="b"/>
            <a:pathLst>
              <a:path w="615696" h="338327">
                <a:moveTo>
                  <a:pt x="0" y="338327"/>
                </a:moveTo>
                <a:lnTo>
                  <a:pt x="615696" y="338327"/>
                </a:lnTo>
                <a:lnTo>
                  <a:pt x="615696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311130" y="3660394"/>
            <a:ext cx="285115" cy="2673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b="1">
                <a:solidFill>
                  <a:srgbClr val="358535"/>
                </a:solidFill>
                <a:latin typeface="Calibri"/>
                <a:cs typeface="Calibri"/>
              </a:rPr>
              <a:t>3</a:t>
            </a:r>
            <a:r>
              <a:rPr dirty="0" smtClean="0" sz="1600" spc="-10" b="1">
                <a:solidFill>
                  <a:srgbClr val="358535"/>
                </a:solidFill>
                <a:latin typeface="Calibri"/>
                <a:cs typeface="Calibri"/>
              </a:rPr>
              <a:t>,</a:t>
            </a:r>
            <a:r>
              <a:rPr dirty="0" smtClean="0" sz="1600" spc="0" b="1">
                <a:solidFill>
                  <a:srgbClr val="358535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80319" y="3796291"/>
            <a:ext cx="45704" cy="42850"/>
          </a:xfrm>
          <a:custGeom>
            <a:avLst/>
            <a:gdLst/>
            <a:ahLst/>
            <a:cxnLst/>
            <a:rect l="l" t="t" r="r" b="b"/>
            <a:pathLst>
              <a:path w="45704" h="42850">
                <a:moveTo>
                  <a:pt x="31038" y="0"/>
                </a:moveTo>
                <a:lnTo>
                  <a:pt x="14253" y="1874"/>
                </a:lnTo>
                <a:lnTo>
                  <a:pt x="3931" y="9183"/>
                </a:lnTo>
                <a:lnTo>
                  <a:pt x="37" y="20023"/>
                </a:lnTo>
                <a:lnTo>
                  <a:pt x="0" y="21328"/>
                </a:lnTo>
                <a:lnTo>
                  <a:pt x="4277" y="34602"/>
                </a:lnTo>
                <a:lnTo>
                  <a:pt x="15169" y="42850"/>
                </a:lnTo>
                <a:lnTo>
                  <a:pt x="31790" y="40778"/>
                </a:lnTo>
                <a:lnTo>
                  <a:pt x="41989" y="33238"/>
                </a:lnTo>
                <a:lnTo>
                  <a:pt x="45704" y="22170"/>
                </a:lnTo>
                <a:lnTo>
                  <a:pt x="41587" y="8459"/>
                </a:lnTo>
                <a:lnTo>
                  <a:pt x="31038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180319" y="3796291"/>
            <a:ext cx="45704" cy="42850"/>
          </a:xfrm>
          <a:custGeom>
            <a:avLst/>
            <a:gdLst/>
            <a:ahLst/>
            <a:cxnLst/>
            <a:rect l="l" t="t" r="r" b="b"/>
            <a:pathLst>
              <a:path w="45704" h="42850">
                <a:moveTo>
                  <a:pt x="0" y="21328"/>
                </a:moveTo>
                <a:lnTo>
                  <a:pt x="4277" y="34602"/>
                </a:lnTo>
                <a:lnTo>
                  <a:pt x="15169" y="42850"/>
                </a:lnTo>
                <a:lnTo>
                  <a:pt x="31790" y="40778"/>
                </a:lnTo>
                <a:lnTo>
                  <a:pt x="41989" y="33238"/>
                </a:lnTo>
                <a:lnTo>
                  <a:pt x="45704" y="22170"/>
                </a:lnTo>
                <a:lnTo>
                  <a:pt x="41587" y="8459"/>
                </a:lnTo>
                <a:lnTo>
                  <a:pt x="31038" y="0"/>
                </a:lnTo>
                <a:lnTo>
                  <a:pt x="14253" y="1874"/>
                </a:lnTo>
                <a:lnTo>
                  <a:pt x="3931" y="9183"/>
                </a:lnTo>
                <a:lnTo>
                  <a:pt x="37" y="20023"/>
                </a:lnTo>
                <a:lnTo>
                  <a:pt x="0" y="2132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0180319" y="3796098"/>
            <a:ext cx="45704" cy="42850"/>
          </a:xfrm>
          <a:custGeom>
            <a:avLst/>
            <a:gdLst/>
            <a:ahLst/>
            <a:cxnLst/>
            <a:rect l="l" t="t" r="r" b="b"/>
            <a:pathLst>
              <a:path w="45704" h="42850">
                <a:moveTo>
                  <a:pt x="15169" y="0"/>
                </a:moveTo>
                <a:lnTo>
                  <a:pt x="4277" y="8247"/>
                </a:lnTo>
                <a:lnTo>
                  <a:pt x="0" y="21521"/>
                </a:lnTo>
                <a:lnTo>
                  <a:pt x="37" y="22826"/>
                </a:lnTo>
                <a:lnTo>
                  <a:pt x="3931" y="33666"/>
                </a:lnTo>
                <a:lnTo>
                  <a:pt x="14253" y="40975"/>
                </a:lnTo>
                <a:lnTo>
                  <a:pt x="31038" y="42850"/>
                </a:lnTo>
                <a:lnTo>
                  <a:pt x="41587" y="34390"/>
                </a:lnTo>
                <a:lnTo>
                  <a:pt x="45704" y="20679"/>
                </a:lnTo>
                <a:lnTo>
                  <a:pt x="41989" y="9611"/>
                </a:lnTo>
                <a:lnTo>
                  <a:pt x="31790" y="2071"/>
                </a:lnTo>
                <a:lnTo>
                  <a:pt x="15169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0180319" y="3796098"/>
            <a:ext cx="45704" cy="42850"/>
          </a:xfrm>
          <a:custGeom>
            <a:avLst/>
            <a:gdLst/>
            <a:ahLst/>
            <a:cxnLst/>
            <a:rect l="l" t="t" r="r" b="b"/>
            <a:pathLst>
              <a:path w="45704" h="42850">
                <a:moveTo>
                  <a:pt x="0" y="21521"/>
                </a:moveTo>
                <a:lnTo>
                  <a:pt x="4277" y="8247"/>
                </a:lnTo>
                <a:lnTo>
                  <a:pt x="15169" y="0"/>
                </a:lnTo>
                <a:lnTo>
                  <a:pt x="31790" y="2071"/>
                </a:lnTo>
                <a:lnTo>
                  <a:pt x="41989" y="9611"/>
                </a:lnTo>
                <a:lnTo>
                  <a:pt x="45704" y="20679"/>
                </a:lnTo>
                <a:lnTo>
                  <a:pt x="41587" y="34390"/>
                </a:lnTo>
                <a:lnTo>
                  <a:pt x="31038" y="42850"/>
                </a:lnTo>
                <a:lnTo>
                  <a:pt x="14253" y="40975"/>
                </a:lnTo>
                <a:lnTo>
                  <a:pt x="3931" y="33666"/>
                </a:lnTo>
                <a:lnTo>
                  <a:pt x="37" y="22826"/>
                </a:lnTo>
                <a:lnTo>
                  <a:pt x="0" y="2152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831592" y="1868423"/>
            <a:ext cx="615695" cy="338327"/>
          </a:xfrm>
          <a:custGeom>
            <a:avLst/>
            <a:gdLst/>
            <a:ahLst/>
            <a:cxnLst/>
            <a:rect l="l" t="t" r="r" b="b"/>
            <a:pathLst>
              <a:path w="615696" h="338327">
                <a:moveTo>
                  <a:pt x="0" y="338327"/>
                </a:moveTo>
                <a:lnTo>
                  <a:pt x="615695" y="338327"/>
                </a:lnTo>
                <a:lnTo>
                  <a:pt x="615695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788152" y="2209800"/>
            <a:ext cx="615696" cy="338327"/>
          </a:xfrm>
          <a:custGeom>
            <a:avLst/>
            <a:gdLst/>
            <a:ahLst/>
            <a:cxnLst/>
            <a:rect l="l" t="t" r="r" b="b"/>
            <a:pathLst>
              <a:path w="615696" h="338327">
                <a:moveTo>
                  <a:pt x="0" y="338327"/>
                </a:moveTo>
                <a:lnTo>
                  <a:pt x="615696" y="338327"/>
                </a:lnTo>
                <a:lnTo>
                  <a:pt x="615696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944114" y="1899284"/>
            <a:ext cx="3347085" cy="608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b="1">
                <a:solidFill>
                  <a:srgbClr val="358535"/>
                </a:solidFill>
                <a:latin typeface="Calibri"/>
                <a:cs typeface="Calibri"/>
              </a:rPr>
              <a:t>25</a:t>
            </a:r>
            <a:r>
              <a:rPr dirty="0" smtClean="0" sz="1600" spc="-5" b="1">
                <a:solidFill>
                  <a:srgbClr val="358535"/>
                </a:solidFill>
                <a:latin typeface="Calibri"/>
                <a:cs typeface="Calibri"/>
              </a:rPr>
              <a:t>,</a:t>
            </a:r>
            <a:r>
              <a:rPr dirty="0" smtClean="0" sz="1600" spc="0" b="1">
                <a:solidFill>
                  <a:srgbClr val="358535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algn="r" marR="12700">
              <a:lnSpc>
                <a:spcPct val="100000"/>
              </a:lnSpc>
            </a:pPr>
            <a:r>
              <a:rPr dirty="0" smtClean="0" sz="1600" b="1">
                <a:solidFill>
                  <a:srgbClr val="517E46"/>
                </a:solidFill>
                <a:latin typeface="Calibri"/>
                <a:cs typeface="Calibri"/>
              </a:rPr>
              <a:t>18</a:t>
            </a:r>
            <a:r>
              <a:rPr dirty="0" smtClean="0" sz="1600" spc="-5" b="1">
                <a:solidFill>
                  <a:srgbClr val="517E46"/>
                </a:solidFill>
                <a:latin typeface="Calibri"/>
                <a:cs typeface="Calibri"/>
              </a:rPr>
              <a:t>,</a:t>
            </a:r>
            <a:r>
              <a:rPr dirty="0" smtClean="0" sz="1600" spc="0" b="1">
                <a:solidFill>
                  <a:srgbClr val="517E46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93720" y="2208524"/>
            <a:ext cx="45577" cy="44461"/>
          </a:xfrm>
          <a:custGeom>
            <a:avLst/>
            <a:gdLst/>
            <a:ahLst/>
            <a:cxnLst/>
            <a:rect l="l" t="t" r="r" b="b"/>
            <a:pathLst>
              <a:path w="45577" h="44461">
                <a:moveTo>
                  <a:pt x="14310" y="0"/>
                </a:moveTo>
                <a:lnTo>
                  <a:pt x="4016" y="8826"/>
                </a:lnTo>
                <a:lnTo>
                  <a:pt x="0" y="22611"/>
                </a:lnTo>
                <a:lnTo>
                  <a:pt x="331" y="26688"/>
                </a:lnTo>
                <a:lnTo>
                  <a:pt x="5122" y="36911"/>
                </a:lnTo>
                <a:lnTo>
                  <a:pt x="15861" y="43418"/>
                </a:lnTo>
                <a:lnTo>
                  <a:pt x="32871" y="44461"/>
                </a:lnTo>
                <a:lnTo>
                  <a:pt x="42105" y="34971"/>
                </a:lnTo>
                <a:lnTo>
                  <a:pt x="45577" y="19908"/>
                </a:lnTo>
                <a:lnTo>
                  <a:pt x="41267" y="8965"/>
                </a:lnTo>
                <a:lnTo>
                  <a:pt x="30877" y="1719"/>
                </a:lnTo>
                <a:lnTo>
                  <a:pt x="1431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93720" y="2208524"/>
            <a:ext cx="45577" cy="44461"/>
          </a:xfrm>
          <a:custGeom>
            <a:avLst/>
            <a:gdLst/>
            <a:ahLst/>
            <a:cxnLst/>
            <a:rect l="l" t="t" r="r" b="b"/>
            <a:pathLst>
              <a:path w="45577" h="44461">
                <a:moveTo>
                  <a:pt x="0" y="22611"/>
                </a:moveTo>
                <a:lnTo>
                  <a:pt x="4016" y="8826"/>
                </a:lnTo>
                <a:lnTo>
                  <a:pt x="14310" y="0"/>
                </a:lnTo>
                <a:lnTo>
                  <a:pt x="30877" y="1719"/>
                </a:lnTo>
                <a:lnTo>
                  <a:pt x="41267" y="8965"/>
                </a:lnTo>
                <a:lnTo>
                  <a:pt x="45577" y="19908"/>
                </a:lnTo>
                <a:lnTo>
                  <a:pt x="42105" y="34971"/>
                </a:lnTo>
                <a:lnTo>
                  <a:pt x="32871" y="44461"/>
                </a:lnTo>
                <a:lnTo>
                  <a:pt x="15861" y="43418"/>
                </a:lnTo>
                <a:lnTo>
                  <a:pt x="5122" y="36911"/>
                </a:lnTo>
                <a:lnTo>
                  <a:pt x="331" y="26688"/>
                </a:lnTo>
                <a:lnTo>
                  <a:pt x="0" y="2261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050279" y="2556493"/>
            <a:ext cx="45345" cy="49544"/>
          </a:xfrm>
          <a:custGeom>
            <a:avLst/>
            <a:gdLst/>
            <a:ahLst/>
            <a:cxnLst/>
            <a:rect l="l" t="t" r="r" b="b"/>
            <a:pathLst>
              <a:path w="45345" h="49544">
                <a:moveTo>
                  <a:pt x="13499" y="0"/>
                </a:moveTo>
                <a:lnTo>
                  <a:pt x="3772" y="9381"/>
                </a:lnTo>
                <a:lnTo>
                  <a:pt x="0" y="23638"/>
                </a:lnTo>
                <a:lnTo>
                  <a:pt x="2074" y="34423"/>
                </a:lnTo>
                <a:lnTo>
                  <a:pt x="10438" y="45336"/>
                </a:lnTo>
                <a:lnTo>
                  <a:pt x="23115" y="49544"/>
                </a:lnTo>
                <a:lnTo>
                  <a:pt x="34497" y="45748"/>
                </a:lnTo>
                <a:lnTo>
                  <a:pt x="42515" y="35274"/>
                </a:lnTo>
                <a:lnTo>
                  <a:pt x="45345" y="19023"/>
                </a:lnTo>
                <a:lnTo>
                  <a:pt x="40526" y="8260"/>
                </a:lnTo>
                <a:lnTo>
                  <a:pt x="29982" y="1343"/>
                </a:lnTo>
                <a:lnTo>
                  <a:pt x="13499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6050279" y="2556493"/>
            <a:ext cx="45345" cy="49544"/>
          </a:xfrm>
          <a:custGeom>
            <a:avLst/>
            <a:gdLst/>
            <a:ahLst/>
            <a:cxnLst/>
            <a:rect l="l" t="t" r="r" b="b"/>
            <a:pathLst>
              <a:path w="45345" h="49544">
                <a:moveTo>
                  <a:pt x="0" y="23638"/>
                </a:moveTo>
                <a:lnTo>
                  <a:pt x="3772" y="9381"/>
                </a:lnTo>
                <a:lnTo>
                  <a:pt x="13499" y="0"/>
                </a:lnTo>
                <a:lnTo>
                  <a:pt x="29982" y="1343"/>
                </a:lnTo>
                <a:lnTo>
                  <a:pt x="40526" y="8260"/>
                </a:lnTo>
                <a:lnTo>
                  <a:pt x="45345" y="19023"/>
                </a:lnTo>
                <a:lnTo>
                  <a:pt x="42515" y="35274"/>
                </a:lnTo>
                <a:lnTo>
                  <a:pt x="34497" y="45748"/>
                </a:lnTo>
                <a:lnTo>
                  <a:pt x="23115" y="49544"/>
                </a:lnTo>
                <a:lnTo>
                  <a:pt x="10438" y="45336"/>
                </a:lnTo>
                <a:lnTo>
                  <a:pt x="2074" y="34423"/>
                </a:lnTo>
                <a:lnTo>
                  <a:pt x="0" y="2363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16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1808" y="6590385"/>
            <a:ext cx="122491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5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ont</a:t>
            </a:r>
            <a:r>
              <a:rPr dirty="0" smtClean="0" sz="1200" spc="5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:</a:t>
            </a:r>
            <a:r>
              <a:rPr dirty="0" smtClean="0" sz="1200" spc="-95">
                <a:latin typeface="Arial"/>
                <a:cs typeface="Arial"/>
              </a:rPr>
              <a:t> </a:t>
            </a:r>
            <a:r>
              <a:rPr dirty="0" smtClean="0" sz="1200" spc="-1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20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cone.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noAutofit/>
          </a:bodyPr>
          <a:lstStyle/>
          <a:p>
            <a:pPr marL="182245">
              <a:lnSpc>
                <a:spcPct val="100000"/>
              </a:lnSpc>
            </a:pP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Estimati</a:t>
            </a:r>
            <a:r>
              <a:rPr dirty="0" smtClean="0" sz="3200" spc="-100" b="1">
                <a:solidFill>
                  <a:srgbClr val="1E305A"/>
                </a:solidFill>
                <a:latin typeface="Arial"/>
                <a:cs typeface="Arial"/>
              </a:rPr>
              <a:t>v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3200" spc="9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de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emiss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õ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es</a:t>
            </a:r>
            <a:r>
              <a:rPr dirty="0" smtClean="0" sz="3200" spc="2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de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co</a:t>
            </a:r>
            <a:r>
              <a:rPr dirty="0" smtClean="0" sz="3200" spc="-50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b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u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stí</a:t>
            </a:r>
            <a:r>
              <a:rPr dirty="0" smtClean="0" sz="3200" spc="-100" b="1">
                <a:solidFill>
                  <a:srgbClr val="1E305A"/>
                </a:solidFill>
                <a:latin typeface="Arial"/>
                <a:cs typeface="Arial"/>
              </a:rPr>
              <a:t>v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eis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4736" y="1197863"/>
            <a:ext cx="9650349" cy="0"/>
          </a:xfrm>
          <a:custGeom>
            <a:avLst/>
            <a:gdLst/>
            <a:ahLst/>
            <a:cxnLst/>
            <a:rect l="l" t="t" r="r" b="b"/>
            <a:pathLst>
              <a:path w="9650349" h="0">
                <a:moveTo>
                  <a:pt x="0" y="0"/>
                </a:moveTo>
                <a:lnTo>
                  <a:pt x="9650349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5447" y="1380744"/>
            <a:ext cx="9723120" cy="478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16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808" y="6590385"/>
            <a:ext cx="122491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5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ont</a:t>
            </a:r>
            <a:r>
              <a:rPr dirty="0" smtClean="0" sz="1200" spc="5">
                <a:latin typeface="Arial"/>
                <a:cs typeface="Arial"/>
              </a:rPr>
              <a:t>e</a:t>
            </a:r>
            <a:r>
              <a:rPr dirty="0" smtClean="0" sz="1200" spc="0">
                <a:latin typeface="Arial"/>
                <a:cs typeface="Arial"/>
              </a:rPr>
              <a:t>:</a:t>
            </a:r>
            <a:r>
              <a:rPr dirty="0" smtClean="0" sz="1200" spc="-95">
                <a:latin typeface="Arial"/>
                <a:cs typeface="Arial"/>
              </a:rPr>
              <a:t> </a:t>
            </a:r>
            <a:r>
              <a:rPr dirty="0" smtClean="0" sz="1200" spc="-10">
                <a:latin typeface="Arial"/>
                <a:cs typeface="Arial"/>
              </a:rPr>
              <a:t>A</a:t>
            </a:r>
            <a:r>
              <a:rPr dirty="0" smtClean="0" sz="1200" spc="0">
                <a:latin typeface="Arial"/>
                <a:cs typeface="Arial"/>
              </a:rPr>
              <a:t>g</a:t>
            </a:r>
            <a:r>
              <a:rPr dirty="0" smtClean="0" sz="1200" spc="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o</a:t>
            </a:r>
            <a:r>
              <a:rPr dirty="0" smtClean="0" sz="1200" spc="20">
                <a:latin typeface="Arial"/>
                <a:cs typeface="Arial"/>
              </a:rPr>
              <a:t>i</a:t>
            </a:r>
            <a:r>
              <a:rPr dirty="0" smtClean="0" sz="1200" spc="0">
                <a:latin typeface="Arial"/>
                <a:cs typeface="Arial"/>
              </a:rPr>
              <a:t>cone.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24432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0" y="0"/>
            <a:ext cx="6096000" cy="6857999"/>
          </a:xfrm>
          <a:custGeom>
            <a:avLst/>
            <a:gdLst/>
            <a:ahLst/>
            <a:cxnLst/>
            <a:rect l="l" t="t" r="r" b="b"/>
            <a:pathLst>
              <a:path w="6096000" h="6857999">
                <a:moveTo>
                  <a:pt x="0" y="6858000"/>
                </a:moveTo>
                <a:lnTo>
                  <a:pt x="6096000" y="6858000"/>
                </a:lnTo>
                <a:lnTo>
                  <a:pt x="609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92265" y="2341753"/>
            <a:ext cx="4353560" cy="738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8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mtClean="0" sz="4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Considera</a:t>
            </a:r>
            <a:r>
              <a:rPr dirty="0" smtClean="0" sz="4000" spc="5" b="1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õ</a:t>
            </a:r>
            <a:r>
              <a:rPr dirty="0" smtClean="0" sz="4000" spc="-2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18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noAutofit/>
          </a:bodyPr>
          <a:lstStyle/>
          <a:p>
            <a:pPr marL="182245">
              <a:lnSpc>
                <a:spcPct val="100000"/>
              </a:lnSpc>
            </a:pPr>
            <a:r>
              <a:rPr dirty="0" smtClean="0" sz="3200" spc="-25" b="1">
                <a:solidFill>
                  <a:srgbClr val="1E305A"/>
                </a:solidFill>
                <a:latin typeface="Arial"/>
                <a:cs typeface="Arial"/>
              </a:rPr>
              <a:t>Co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siderações</a:t>
            </a:r>
            <a:r>
              <a:rPr dirty="0" smtClean="0" sz="3200" spc="2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10" b="1">
                <a:solidFill>
                  <a:srgbClr val="1E305A"/>
                </a:solidFill>
                <a:latin typeface="Arial"/>
                <a:cs typeface="Arial"/>
              </a:rPr>
              <a:t>fi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ais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4736" y="1197863"/>
            <a:ext cx="9650349" cy="0"/>
          </a:xfrm>
          <a:custGeom>
            <a:avLst/>
            <a:gdLst/>
            <a:ahLst/>
            <a:cxnLst/>
            <a:rect l="l" t="t" r="r" b="b"/>
            <a:pathLst>
              <a:path w="9650349" h="0">
                <a:moveTo>
                  <a:pt x="0" y="0"/>
                </a:moveTo>
                <a:lnTo>
                  <a:pt x="9650349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98183" y="1682242"/>
            <a:ext cx="152400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98183" y="2444242"/>
            <a:ext cx="152400" cy="17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98183" y="3206242"/>
            <a:ext cx="152400" cy="176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0148" y="1602866"/>
            <a:ext cx="11207750" cy="2296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9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14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NDC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12700" marR="12700">
              <a:lnSpc>
                <a:spcPct val="250100"/>
              </a:lnSpc>
            </a:pPr>
            <a:r>
              <a:rPr dirty="0" smtClean="0" sz="2000" spc="-6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50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8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á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2000" spc="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9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ã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12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h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8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(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7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h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40" b="1">
                <a:solidFill>
                  <a:srgbClr val="2C3341"/>
                </a:solidFill>
                <a:latin typeface="Arial"/>
                <a:cs typeface="Arial"/>
              </a:rPr>
              <a:t>)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;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ã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25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254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3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35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2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2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2000" spc="3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2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20" b="1">
                <a:solidFill>
                  <a:srgbClr val="2C3341"/>
                </a:solidFill>
                <a:latin typeface="Arial"/>
                <a:cs typeface="Arial"/>
              </a:rPr>
              <a:t>(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9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1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0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27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20" b="1">
                <a:solidFill>
                  <a:srgbClr val="2C3341"/>
                </a:solidFill>
                <a:latin typeface="Arial"/>
                <a:cs typeface="Arial"/>
              </a:rPr>
              <a:t>MM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)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2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28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229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28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3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ã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24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20" b="1">
                <a:solidFill>
                  <a:srgbClr val="2C3341"/>
                </a:solidFill>
                <a:latin typeface="Arial"/>
                <a:cs typeface="Arial"/>
              </a:rPr>
              <a:t>(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7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3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28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2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-2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-2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27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3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3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40" b="1">
                <a:solidFill>
                  <a:srgbClr val="2C3341"/>
                </a:solidFill>
                <a:latin typeface="Arial"/>
                <a:cs typeface="Arial"/>
              </a:rPr>
              <a:t>)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;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2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80</a:t>
            </a:r>
            <a:r>
              <a:rPr dirty="0" smtClean="0" sz="2000" spc="-20" b="1">
                <a:solidFill>
                  <a:srgbClr val="2C3341"/>
                </a:solidFill>
                <a:latin typeface="Arial"/>
                <a:cs typeface="Arial"/>
              </a:rPr>
              <a:t>%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1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do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í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13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á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1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4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65</a:t>
            </a:r>
            <a:r>
              <a:rPr dirty="0" smtClean="0" sz="2000" spc="-20" b="1">
                <a:solidFill>
                  <a:srgbClr val="2C3341"/>
                </a:solidFill>
                <a:latin typeface="Arial"/>
                <a:cs typeface="Arial"/>
              </a:rPr>
              <a:t>%</a:t>
            </a:r>
            <a:r>
              <a:rPr dirty="0" smtClean="0" sz="2000" spc="9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do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2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8183" y="4425441"/>
            <a:ext cx="152400" cy="176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0148" y="4347209"/>
            <a:ext cx="3181985" cy="772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814195" algn="l"/>
              </a:tabLst>
            </a:pP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2000" spc="4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3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	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2000" spc="3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3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200"/>
              </a:lnSpc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2000" spc="20" b="1">
                <a:solidFill>
                  <a:srgbClr val="2C3341"/>
                </a:solidFill>
                <a:latin typeface="Arial"/>
                <a:cs typeface="Arial"/>
              </a:rPr>
              <a:t>(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q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2000" spc="40" b="1">
                <a:solidFill>
                  <a:srgbClr val="2C3341"/>
                </a:solidFill>
                <a:latin typeface="Arial"/>
                <a:cs typeface="Arial"/>
              </a:rPr>
              <a:t>)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5082" y="4347209"/>
            <a:ext cx="1021715" cy="314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(</a:t>
            </a:r>
            <a:r>
              <a:rPr dirty="0" smtClean="0" sz="2000" spc="3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1320" y="4347209"/>
            <a:ext cx="1837055" cy="314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10565" algn="l"/>
              </a:tabLst>
            </a:pP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	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94803" y="4347209"/>
            <a:ext cx="2494280" cy="314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2000" spc="3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3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4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3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66654" y="4347209"/>
            <a:ext cx="1167130" cy="314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2000" spc="3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8183" y="5644654"/>
            <a:ext cx="152400" cy="176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30148" y="5567070"/>
            <a:ext cx="8160384" cy="772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94030" algn="l"/>
                <a:tab pos="2460625" algn="l"/>
                <a:tab pos="2987675" algn="l"/>
                <a:tab pos="3951604" algn="l"/>
                <a:tab pos="5420995" algn="l"/>
                <a:tab pos="6487795" algn="l"/>
                <a:tab pos="7713345" algn="l"/>
              </a:tabLst>
            </a:pP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H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á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	</a:t>
            </a:r>
            <a:r>
              <a:rPr dirty="0" smtClean="0" sz="2000" spc="3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3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3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	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-2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-20" b="1">
                <a:solidFill>
                  <a:srgbClr val="2C3341"/>
                </a:solidFill>
                <a:latin typeface="Arial"/>
                <a:cs typeface="Arial"/>
              </a:rPr>
              <a:t>	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3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	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3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: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	</a:t>
            </a:r>
            <a:r>
              <a:rPr dirty="0" smtClean="0" sz="2000" spc="30" b="1" i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0" b="1" i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25" b="1" i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35" b="1" i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2000" spc="10" b="1" i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-15" b="1" i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-15" b="1" i="1">
                <a:solidFill>
                  <a:srgbClr val="2C3341"/>
                </a:solidFill>
                <a:latin typeface="Arial"/>
                <a:cs typeface="Arial"/>
              </a:rPr>
              <a:t>	</a:t>
            </a:r>
            <a:r>
              <a:rPr dirty="0" smtClean="0" sz="2000" spc="10" b="1" i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10" b="1" i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15" b="1" i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0" b="1" i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35" b="1" i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0" b="1" i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10" b="1" i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15" b="1" i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-15" b="1" i="1">
                <a:solidFill>
                  <a:srgbClr val="2C3341"/>
                </a:solidFill>
                <a:latin typeface="Arial"/>
                <a:cs typeface="Arial"/>
              </a:rPr>
              <a:t>y</a:t>
            </a:r>
            <a:r>
              <a:rPr dirty="0" smtClean="0" sz="2000" spc="-15" b="1" i="1">
                <a:solidFill>
                  <a:srgbClr val="2C3341"/>
                </a:solidFill>
                <a:latin typeface="Arial"/>
                <a:cs typeface="Arial"/>
              </a:rPr>
              <a:t>	</a:t>
            </a:r>
            <a:r>
              <a:rPr dirty="0" smtClean="0" sz="2000" spc="40" b="1">
                <a:solidFill>
                  <a:srgbClr val="2C3341"/>
                </a:solidFill>
                <a:latin typeface="Arial"/>
                <a:cs typeface="Arial"/>
              </a:rPr>
              <a:t>(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ê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10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$</a:t>
            </a:r>
            <a:r>
              <a:rPr dirty="0" smtClean="0" sz="2000" spc="8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1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/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2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8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8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õ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12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2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9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20" b="1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ó</a:t>
            </a:r>
            <a:r>
              <a:rPr dirty="0" smtClean="0" sz="2000" spc="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-10" b="1">
                <a:solidFill>
                  <a:srgbClr val="2C3341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18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22817" y="5567070"/>
            <a:ext cx="1346200" cy="314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81965" algn="l"/>
              </a:tabLst>
            </a:pP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	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01478" y="5567070"/>
            <a:ext cx="1437640" cy="314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036955" algn="l"/>
              </a:tabLst>
            </a:pP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20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2000" spc="-15" b="1">
                <a:solidFill>
                  <a:srgbClr val="2C3341"/>
                </a:solidFill>
                <a:latin typeface="Arial"/>
                <a:cs typeface="Arial"/>
              </a:rPr>
              <a:t>	</a:t>
            </a:r>
            <a:r>
              <a:rPr dirty="0" smtClean="0" sz="2000" spc="15" b="1">
                <a:solidFill>
                  <a:srgbClr val="2C3341"/>
                </a:solidFill>
                <a:latin typeface="Arial"/>
                <a:cs typeface="Arial"/>
              </a:rPr>
              <a:t>um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noAutofit/>
          </a:bodyPr>
          <a:lstStyle/>
          <a:p>
            <a:pPr marL="182245">
              <a:lnSpc>
                <a:spcPct val="100000"/>
              </a:lnSpc>
            </a:pP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Sumário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4736" y="1197863"/>
            <a:ext cx="9650349" cy="0"/>
          </a:xfrm>
          <a:custGeom>
            <a:avLst/>
            <a:gdLst/>
            <a:ahLst/>
            <a:cxnLst/>
            <a:rect l="l" t="t" r="r" b="b"/>
            <a:pathLst>
              <a:path w="9650349" h="0">
                <a:moveTo>
                  <a:pt x="0" y="0"/>
                </a:moveTo>
                <a:lnTo>
                  <a:pt x="9650349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943091" y="2101088"/>
            <a:ext cx="4373245" cy="41033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 indent="-457200">
              <a:lnSpc>
                <a:spcPct val="100000"/>
              </a:lnSpc>
              <a:buClr>
                <a:srgbClr val="006600"/>
              </a:buClr>
              <a:buSzPct val="118750"/>
              <a:buFont typeface="Arial"/>
              <a:buAutoNum type="arabicPeriod"/>
              <a:tabLst>
                <a:tab pos="469265" algn="l"/>
              </a:tabLst>
            </a:pP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400" spc="-17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2400" spc="-8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groi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c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one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2"/>
              </a:spcBef>
              <a:buClr>
                <a:srgbClr val="006600"/>
              </a:buClr>
              <a:buFont typeface="Arial"/>
              <a:buAutoNum type="arabicPeriod"/>
            </a:pPr>
            <a:endParaRPr sz="750"/>
          </a:p>
          <a:p>
            <a:pPr>
              <a:lnSpc>
                <a:spcPts val="1000"/>
              </a:lnSpc>
              <a:buClr>
                <a:srgbClr val="006600"/>
              </a:buClr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Clr>
                <a:srgbClr val="006600"/>
              </a:buClr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Clr>
                <a:srgbClr val="006600"/>
              </a:buClr>
              <a:buFont typeface="Arial"/>
              <a:buAutoNum type="arabicPeriod"/>
            </a:pPr>
            <a:endParaRPr sz="1000"/>
          </a:p>
          <a:p>
            <a:pPr marL="469900" indent="-457200">
              <a:lnSpc>
                <a:spcPct val="100000"/>
              </a:lnSpc>
              <a:buClr>
                <a:srgbClr val="006600"/>
              </a:buClr>
              <a:buSzPct val="118750"/>
              <a:buFont typeface="Arial"/>
              <a:buAutoNum type="arabicPeriod"/>
              <a:tabLst>
                <a:tab pos="469265" algn="l"/>
              </a:tabLst>
            </a:pP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2400" spc="-1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2400" spc="-10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2400" spc="-40" b="1">
                <a:solidFill>
                  <a:srgbClr val="1E305A"/>
                </a:solidFill>
                <a:latin typeface="Arial"/>
                <a:cs typeface="Arial"/>
              </a:rPr>
              <a:t>v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ação</a:t>
            </a:r>
            <a:r>
              <a:rPr dirty="0" smtClean="0" sz="2400" spc="3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2400" spc="-1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co</a:t>
            </a:r>
            <a:r>
              <a:rPr dirty="0" smtClean="0" sz="2400" spc="-10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2400" spc="-10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ex</a:t>
            </a:r>
            <a:r>
              <a:rPr dirty="0" smtClean="0" sz="2400" spc="-10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5"/>
              </a:spcBef>
              <a:buClr>
                <a:srgbClr val="006600"/>
              </a:buClr>
              <a:buFont typeface="Arial"/>
              <a:buAutoNum type="arabicPeriod"/>
            </a:pPr>
            <a:endParaRPr sz="750"/>
          </a:p>
          <a:p>
            <a:pPr>
              <a:lnSpc>
                <a:spcPts val="1000"/>
              </a:lnSpc>
              <a:buClr>
                <a:srgbClr val="006600"/>
              </a:buClr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Clr>
                <a:srgbClr val="006600"/>
              </a:buClr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Clr>
                <a:srgbClr val="006600"/>
              </a:buClr>
              <a:buFont typeface="Arial"/>
              <a:buAutoNum type="arabicPeriod"/>
            </a:pPr>
            <a:endParaRPr sz="1000"/>
          </a:p>
          <a:p>
            <a:pPr marL="469900" indent="-457200">
              <a:lnSpc>
                <a:spcPct val="100000"/>
              </a:lnSpc>
              <a:buClr>
                <a:srgbClr val="006600"/>
              </a:buClr>
              <a:buSzPct val="118750"/>
              <a:buFont typeface="Arial"/>
              <a:buAutoNum type="arabicPeriod"/>
              <a:tabLst>
                <a:tab pos="469265" algn="l"/>
              </a:tabLst>
            </a:pPr>
            <a:r>
              <a:rPr dirty="0" smtClean="0" sz="2400" spc="-17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400" spc="-40" b="1">
                <a:solidFill>
                  <a:srgbClr val="1E305A"/>
                </a:solidFill>
                <a:latin typeface="Arial"/>
                <a:cs typeface="Arial"/>
              </a:rPr>
              <a:t>v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ç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ã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2400" spc="9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ocio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c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onômi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c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1"/>
              </a:spcBef>
              <a:buClr>
                <a:srgbClr val="006600"/>
              </a:buClr>
              <a:buFont typeface="Arial"/>
              <a:buAutoNum type="arabicPeriod"/>
            </a:pPr>
            <a:endParaRPr sz="750"/>
          </a:p>
          <a:p>
            <a:pPr>
              <a:lnSpc>
                <a:spcPts val="1000"/>
              </a:lnSpc>
              <a:buClr>
                <a:srgbClr val="006600"/>
              </a:buClr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Clr>
                <a:srgbClr val="006600"/>
              </a:buClr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Clr>
                <a:srgbClr val="006600"/>
              </a:buClr>
              <a:buFont typeface="Arial"/>
              <a:buAutoNum type="arabicPeriod"/>
            </a:pPr>
            <a:endParaRPr sz="1000"/>
          </a:p>
          <a:p>
            <a:pPr marL="469900" indent="-457200">
              <a:lnSpc>
                <a:spcPct val="100000"/>
              </a:lnSpc>
              <a:buClr>
                <a:srgbClr val="006600"/>
              </a:buClr>
              <a:buSzPct val="118750"/>
              <a:buFont typeface="Arial"/>
              <a:buAutoNum type="arabicPeriod"/>
              <a:tabLst>
                <a:tab pos="469265" algn="l"/>
              </a:tabLst>
            </a:pPr>
            <a:r>
              <a:rPr dirty="0" smtClean="0" sz="2400" spc="-17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400" spc="-40" b="1">
                <a:solidFill>
                  <a:srgbClr val="1E305A"/>
                </a:solidFill>
                <a:latin typeface="Arial"/>
                <a:cs typeface="Arial"/>
              </a:rPr>
              <a:t>v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ç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ã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2400" spc="9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mbi</a:t>
            </a:r>
            <a:r>
              <a:rPr dirty="0" smtClean="0" sz="2400" spc="1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2400" spc="-10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2"/>
              </a:spcBef>
              <a:buClr>
                <a:srgbClr val="006600"/>
              </a:buClr>
              <a:buFont typeface="Arial"/>
              <a:buAutoNum type="arabicPeriod"/>
            </a:pPr>
            <a:endParaRPr sz="750"/>
          </a:p>
          <a:p>
            <a:pPr>
              <a:lnSpc>
                <a:spcPts val="1000"/>
              </a:lnSpc>
              <a:buClr>
                <a:srgbClr val="006600"/>
              </a:buClr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Clr>
                <a:srgbClr val="006600"/>
              </a:buClr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Clr>
                <a:srgbClr val="006600"/>
              </a:buClr>
              <a:buFont typeface="Arial"/>
              <a:buAutoNum type="arabicPeriod"/>
            </a:pPr>
            <a:endParaRPr sz="1000"/>
          </a:p>
          <a:p>
            <a:pPr marL="469900" indent="-457200">
              <a:lnSpc>
                <a:spcPct val="100000"/>
              </a:lnSpc>
              <a:buClr>
                <a:srgbClr val="006600"/>
              </a:buClr>
              <a:buSzPct val="118750"/>
              <a:buFont typeface="Arial"/>
              <a:buAutoNum type="arabicPeriod"/>
              <a:tabLst>
                <a:tab pos="469265" algn="l"/>
              </a:tabLst>
            </a:pP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C</a:t>
            </a:r>
            <a:r>
              <a:rPr dirty="0" smtClean="0" sz="2400" spc="-1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ns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der</a:t>
            </a:r>
            <a:r>
              <a:rPr dirty="0" smtClean="0" sz="2400" spc="1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ções</a:t>
            </a:r>
            <a:r>
              <a:rPr dirty="0" smtClean="0" sz="2400" spc="-2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2400" spc="-10" b="1">
                <a:solidFill>
                  <a:srgbClr val="1E305A"/>
                </a:solidFill>
                <a:latin typeface="Arial"/>
                <a:cs typeface="Arial"/>
              </a:rPr>
              <a:t>f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in</a:t>
            </a:r>
            <a:r>
              <a:rPr dirty="0" smtClean="0" sz="2400" spc="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400" spc="0" b="1">
                <a:solidFill>
                  <a:srgbClr val="1E305A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81892" y="6469481"/>
            <a:ext cx="13906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3006"/>
            <a:ext cx="12192000" cy="3364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261103" y="5580888"/>
            <a:ext cx="3675888" cy="963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559808" y="3864864"/>
            <a:ext cx="3100578" cy="1125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54608" y="5306567"/>
            <a:ext cx="10614406" cy="0"/>
          </a:xfrm>
          <a:custGeom>
            <a:avLst/>
            <a:gdLst/>
            <a:ahLst/>
            <a:cxnLst/>
            <a:rect l="l" t="t" r="r" b="b"/>
            <a:pathLst>
              <a:path w="10614406" h="0">
                <a:moveTo>
                  <a:pt x="0" y="0"/>
                </a:moveTo>
                <a:lnTo>
                  <a:pt x="10614406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866259" y="4017009"/>
            <a:ext cx="2457450" cy="1251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4000" b="1">
                <a:solidFill>
                  <a:srgbClr val="FFFFFF"/>
                </a:solidFill>
                <a:latin typeface="Arial"/>
                <a:cs typeface="Arial"/>
              </a:rPr>
              <a:t>Obr</a:t>
            </a:r>
            <a:r>
              <a:rPr dirty="0" smtClean="0" sz="40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gado!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5"/>
              </a:spcBef>
            </a:pPr>
            <a:endParaRPr sz="1000"/>
          </a:p>
          <a:p>
            <a:pPr algn="ctr" marR="6350">
              <a:lnSpc>
                <a:spcPct val="100000"/>
              </a:lnSpc>
            </a:pPr>
            <a:r>
              <a:rPr dirty="0" smtClean="0" sz="1600" spc="15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</a:t>
            </a:r>
            <a:r>
              <a:rPr dirty="0" smtClean="0" sz="1600" spc="15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</a:t>
            </a:r>
            <a:r>
              <a:rPr dirty="0" smtClean="0" sz="1600" spc="-30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w</a:t>
            </a:r>
            <a:r>
              <a:rPr dirty="0" smtClean="0" sz="1600" spc="5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.</a:t>
            </a:r>
            <a:r>
              <a:rPr dirty="0" smtClean="0" sz="1600" spc="-10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a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g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ro</a:t>
            </a:r>
            <a:r>
              <a:rPr dirty="0" smtClean="0" sz="1600" spc="5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i</a:t>
            </a:r>
            <a:r>
              <a:rPr dirty="0" smtClean="0" sz="1600" spc="-10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c</a:t>
            </a:r>
            <a:r>
              <a:rPr dirty="0" smtClean="0" sz="1600" spc="-25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o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ne.</a:t>
            </a:r>
            <a:r>
              <a:rPr dirty="0" smtClean="0" sz="1600" spc="-30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c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o</a:t>
            </a:r>
            <a:r>
              <a:rPr dirty="0" smtClean="0" sz="1600" spc="-15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m</a:t>
            </a:r>
            <a:r>
              <a:rPr dirty="0" smtClean="0" sz="1600" spc="5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.</a:t>
            </a:r>
            <a:r>
              <a:rPr dirty="0" smtClean="0" sz="1600" spc="0" b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br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2738" y="1230376"/>
            <a:ext cx="2717165" cy="1089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15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2000" spc="-1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000" spc="-25" b="1">
                <a:solidFill>
                  <a:srgbClr val="1E305A"/>
                </a:solidFill>
                <a:latin typeface="Arial"/>
                <a:cs typeface="Arial"/>
              </a:rPr>
              <a:t>r</a:t>
            </a:r>
            <a:r>
              <a:rPr dirty="0" smtClean="0" sz="2000" spc="-15" b="1">
                <a:solidFill>
                  <a:srgbClr val="1E305A"/>
                </a:solidFill>
                <a:latin typeface="Arial"/>
                <a:cs typeface="Arial"/>
              </a:rPr>
              <a:t>c</a:t>
            </a:r>
            <a:r>
              <a:rPr dirty="0" smtClean="0" sz="2000" spc="-25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2000" spc="-10" b="1">
                <a:solidFill>
                  <a:srgbClr val="1E305A"/>
                </a:solidFill>
                <a:latin typeface="Arial"/>
                <a:cs typeface="Arial"/>
              </a:rPr>
              <a:t>lo</a:t>
            </a:r>
            <a:r>
              <a:rPr dirty="0" smtClean="0" sz="20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2000" spc="20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2000" spc="-10" b="1">
                <a:solidFill>
                  <a:srgbClr val="1E305A"/>
                </a:solidFill>
                <a:latin typeface="Arial"/>
                <a:cs typeface="Arial"/>
              </a:rPr>
              <a:t>or</a:t>
            </a:r>
            <a:r>
              <a:rPr dirty="0" smtClean="0" sz="2000" spc="-25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2000" spc="-10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2000" spc="-20" b="1">
                <a:solidFill>
                  <a:srgbClr val="1E305A"/>
                </a:solidFill>
                <a:latin typeface="Arial"/>
                <a:cs typeface="Arial"/>
              </a:rPr>
              <a:t>r</a:t>
            </a:r>
            <a:r>
              <a:rPr dirty="0" smtClean="0" sz="2000" spc="-1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ócio</a:t>
            </a:r>
            <a:r>
              <a:rPr dirty="0" smtClean="0" sz="1600" spc="-3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–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P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qu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dor</a:t>
            </a:r>
            <a:r>
              <a:rPr dirty="0" smtClean="0" sz="1600" spc="-5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mtClean="0" sz="1600">
                <a:solidFill>
                  <a:srgbClr val="1E305A"/>
                </a:solidFill>
                <a:latin typeface="Arial"/>
                <a:cs typeface="Arial"/>
              </a:rPr>
              <a:t>+</a:t>
            </a:r>
            <a:r>
              <a:rPr dirty="0" smtClean="0" sz="1600" spc="-10">
                <a:solidFill>
                  <a:srgbClr val="1E305A"/>
                </a:solidFill>
                <a:latin typeface="Arial"/>
                <a:cs typeface="Arial"/>
              </a:rPr>
              <a:t>5</a:t>
            </a:r>
            <a:r>
              <a:rPr dirty="0" smtClean="0" sz="1600" spc="0">
                <a:solidFill>
                  <a:srgbClr val="1E305A"/>
                </a:solidFill>
                <a:latin typeface="Arial"/>
                <a:cs typeface="Arial"/>
              </a:rPr>
              <a:t>5 </a:t>
            </a:r>
            <a:r>
              <a:rPr dirty="0" smtClean="0" sz="1600" spc="-130">
                <a:solidFill>
                  <a:srgbClr val="1E305A"/>
                </a:solidFill>
                <a:latin typeface="Arial"/>
                <a:cs typeface="Arial"/>
              </a:rPr>
              <a:t>1</a:t>
            </a:r>
            <a:r>
              <a:rPr dirty="0" smtClean="0" sz="1600" spc="0">
                <a:solidFill>
                  <a:srgbClr val="1E305A"/>
                </a:solidFill>
                <a:latin typeface="Arial"/>
                <a:cs typeface="Arial"/>
              </a:rPr>
              <a:t>1 </a:t>
            </a:r>
            <a:r>
              <a:rPr dirty="0" smtClean="0" sz="1600" spc="-10">
                <a:solidFill>
                  <a:srgbClr val="1E305A"/>
                </a:solidFill>
                <a:latin typeface="Arial"/>
                <a:cs typeface="Arial"/>
              </a:rPr>
              <a:t>3</a:t>
            </a:r>
            <a:r>
              <a:rPr dirty="0" smtClean="0" sz="1600" spc="-10">
                <a:solidFill>
                  <a:srgbClr val="1E305A"/>
                </a:solidFill>
                <a:latin typeface="Arial"/>
                <a:cs typeface="Arial"/>
              </a:rPr>
              <a:t>0</a:t>
            </a:r>
            <a:r>
              <a:rPr dirty="0" smtClean="0" sz="1600" spc="-10">
                <a:solidFill>
                  <a:srgbClr val="1E305A"/>
                </a:solidFill>
                <a:latin typeface="Arial"/>
                <a:cs typeface="Arial"/>
              </a:rPr>
              <a:t>2</a:t>
            </a:r>
            <a:r>
              <a:rPr dirty="0" smtClean="0" sz="1600" spc="0">
                <a:solidFill>
                  <a:srgbClr val="1E305A"/>
                </a:solidFill>
                <a:latin typeface="Arial"/>
                <a:cs typeface="Arial"/>
              </a:rPr>
              <a:t>5</a:t>
            </a:r>
            <a:r>
              <a:rPr dirty="0" smtClean="0" sz="1600" spc="-10">
                <a:solidFill>
                  <a:srgbClr val="1E305A"/>
                </a:solidFill>
                <a:latin typeface="Arial"/>
                <a:cs typeface="Arial"/>
              </a:rPr>
              <a:t>-</a:t>
            </a:r>
            <a:r>
              <a:rPr dirty="0" smtClean="0" sz="1600" spc="-10">
                <a:solidFill>
                  <a:srgbClr val="1E305A"/>
                </a:solidFill>
                <a:latin typeface="Arial"/>
                <a:cs typeface="Arial"/>
              </a:rPr>
              <a:t>0</a:t>
            </a:r>
            <a:r>
              <a:rPr dirty="0" smtClean="0" sz="1600" spc="-10">
                <a:solidFill>
                  <a:srgbClr val="1E305A"/>
                </a:solidFill>
                <a:latin typeface="Arial"/>
                <a:cs typeface="Arial"/>
              </a:rPr>
              <a:t>5</a:t>
            </a:r>
            <a:r>
              <a:rPr dirty="0" smtClean="0" sz="1600" spc="-10">
                <a:solidFill>
                  <a:srgbClr val="1E305A"/>
                </a:solidFill>
                <a:latin typeface="Arial"/>
                <a:cs typeface="Arial"/>
              </a:rPr>
              <a:t>0</a:t>
            </a:r>
            <a:r>
              <a:rPr dirty="0" smtClean="0" sz="1600" spc="0">
                <a:solidFill>
                  <a:srgbClr val="1E305A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mtClean="0" sz="1600" spc="2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m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a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r</a:t>
            </a:r>
            <a:r>
              <a:rPr dirty="0" smtClean="0" sz="1600" spc="5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c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e</a:t>
            </a:r>
            <a:r>
              <a:rPr dirty="0" smtClean="0" sz="1600" spc="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l</a:t>
            </a:r>
            <a:r>
              <a:rPr dirty="0" smtClean="0" sz="1600" spc="-5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o</a:t>
            </a:r>
            <a:r>
              <a:rPr dirty="0" smtClean="0" sz="1600" spc="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@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a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g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r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o</a:t>
            </a:r>
            <a:r>
              <a:rPr dirty="0" smtClean="0" sz="1600" spc="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i</a:t>
            </a:r>
            <a:r>
              <a:rPr dirty="0" smtClean="0" sz="1600" spc="1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c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o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n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e</a:t>
            </a:r>
            <a:r>
              <a:rPr dirty="0" smtClean="0" sz="1600" spc="5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.</a:t>
            </a:r>
            <a:r>
              <a:rPr dirty="0" smtClean="0" sz="1600" spc="-15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c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o</a:t>
            </a:r>
            <a:r>
              <a:rPr dirty="0" smtClean="0" sz="1600" spc="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m</a:t>
            </a:r>
            <a:r>
              <a:rPr dirty="0" smtClean="0" sz="1600" spc="-15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.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b</a:t>
            </a:r>
            <a:r>
              <a:rPr dirty="0" smtClean="0" sz="1600" spc="0" u="heavy">
                <a:solidFill>
                  <a:srgbClr val="0462C1"/>
                </a:solidFill>
                <a:latin typeface="Arial"/>
                <a:cs typeface="Arial"/>
                <a:hlinkClick r:id="rId6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6927" y="1149096"/>
            <a:ext cx="487679" cy="737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noAutofit/>
          </a:bodyPr>
          <a:lstStyle/>
          <a:p>
            <a:pPr marL="182245">
              <a:lnSpc>
                <a:spcPct val="100000"/>
              </a:lnSpc>
            </a:pPr>
            <a:r>
              <a:rPr dirty="0" smtClean="0" sz="3200" spc="-25" b="1">
                <a:solidFill>
                  <a:srgbClr val="1E305A"/>
                </a:solidFill>
                <a:latin typeface="Arial"/>
                <a:cs typeface="Arial"/>
              </a:rPr>
              <a:t>Co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ta</a:t>
            </a:r>
            <a:r>
              <a:rPr dirty="0" smtClean="0" sz="3200" spc="-30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736" y="1197863"/>
            <a:ext cx="9650349" cy="0"/>
          </a:xfrm>
          <a:custGeom>
            <a:avLst/>
            <a:gdLst/>
            <a:ahLst/>
            <a:cxnLst/>
            <a:rect l="l" t="t" r="r" b="b"/>
            <a:pathLst>
              <a:path w="9650349" h="0">
                <a:moveTo>
                  <a:pt x="0" y="0"/>
                </a:moveTo>
                <a:lnTo>
                  <a:pt x="9650349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32738" y="2469692"/>
            <a:ext cx="2259330" cy="849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5400"/>
              </a:lnSpc>
            </a:pPr>
            <a:r>
              <a:rPr dirty="0" smtClean="0" sz="2000" spc="-25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2000" spc="-15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2000" spc="-5" b="1">
                <a:solidFill>
                  <a:srgbClr val="1E305A"/>
                </a:solidFill>
                <a:latin typeface="Arial"/>
                <a:cs typeface="Arial"/>
              </a:rPr>
              <a:t>f</a:t>
            </a:r>
            <a:r>
              <a:rPr dirty="0" smtClean="0" sz="2000" spc="-10" b="1">
                <a:solidFill>
                  <a:srgbClr val="1E305A"/>
                </a:solidFill>
                <a:latin typeface="Arial"/>
                <a:cs typeface="Arial"/>
              </a:rPr>
              <a:t>ia</a:t>
            </a:r>
            <a:r>
              <a:rPr dirty="0" smtClean="0" sz="2000" spc="-8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2000" spc="-8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000" spc="-20" b="1">
                <a:solidFill>
                  <a:srgbClr val="1E305A"/>
                </a:solidFill>
                <a:latin typeface="Arial"/>
                <a:cs typeface="Arial"/>
              </a:rPr>
              <a:t>r</a:t>
            </a:r>
            <a:r>
              <a:rPr dirty="0" smtClean="0" sz="2000" spc="-15" b="1">
                <a:solidFill>
                  <a:srgbClr val="1E305A"/>
                </a:solidFill>
                <a:latin typeface="Arial"/>
                <a:cs typeface="Arial"/>
              </a:rPr>
              <a:t>an</a:t>
            </a:r>
            <a:r>
              <a:rPr dirty="0" smtClean="0" sz="2000" spc="0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2000" spc="-15" b="1">
                <a:solidFill>
                  <a:srgbClr val="1E305A"/>
                </a:solidFill>
                <a:latin typeface="Arial"/>
                <a:cs typeface="Arial"/>
              </a:rPr>
              <a:t>es</a:t>
            </a:r>
            <a:r>
              <a:rPr dirty="0" smtClean="0" sz="2000" spc="-1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P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qu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dora</a:t>
            </a:r>
            <a:r>
              <a:rPr dirty="0" smtClean="0" sz="1600" spc="-7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600" spc="-20" b="1">
                <a:solidFill>
                  <a:srgbClr val="1E305A"/>
                </a:solidFill>
                <a:latin typeface="Arial"/>
                <a:cs typeface="Arial"/>
              </a:rPr>
              <a:t>V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600" spc="5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s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o</a:t>
            </a:r>
            <a:r>
              <a:rPr dirty="0" smtClean="0" sz="1600" spc="5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f</a:t>
            </a:r>
            <a:r>
              <a:rPr dirty="0" smtClean="0" sz="1600" spc="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ia@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a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g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r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o</a:t>
            </a:r>
            <a:r>
              <a:rPr dirty="0" smtClean="0" sz="1600" spc="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i</a:t>
            </a:r>
            <a:r>
              <a:rPr dirty="0" smtClean="0" sz="1600" spc="1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c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o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n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e</a:t>
            </a:r>
            <a:r>
              <a:rPr dirty="0" smtClean="0" sz="1600" spc="5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.</a:t>
            </a:r>
            <a:r>
              <a:rPr dirty="0" smtClean="0" sz="1600" spc="5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c</a:t>
            </a:r>
            <a:r>
              <a:rPr dirty="0" smtClean="0" sz="1600" spc="-35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o</a:t>
            </a:r>
            <a:r>
              <a:rPr dirty="0" smtClean="0" sz="1600" spc="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m</a:t>
            </a:r>
            <a:r>
              <a:rPr dirty="0" smtClean="0" sz="1600" spc="1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.</a:t>
            </a:r>
            <a:r>
              <a:rPr dirty="0" smtClean="0" sz="1600" spc="-1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b</a:t>
            </a:r>
            <a:r>
              <a:rPr dirty="0" smtClean="0" sz="1600" spc="0" u="heavy">
                <a:solidFill>
                  <a:srgbClr val="0462C1"/>
                </a:solidFill>
                <a:latin typeface="Arial"/>
                <a:cs typeface="Arial"/>
                <a:hlinkClick r:id="rId8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6927" y="2404872"/>
            <a:ext cx="487679" cy="737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115682" y="1248409"/>
            <a:ext cx="3756025" cy="1089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9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000" spc="-10" b="1">
                <a:solidFill>
                  <a:srgbClr val="1E305A"/>
                </a:solidFill>
                <a:latin typeface="Arial"/>
                <a:cs typeface="Arial"/>
              </a:rPr>
              <a:t>gr</a:t>
            </a:r>
            <a:r>
              <a:rPr dirty="0" smtClean="0" sz="2000" spc="-2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2000" spc="-15" b="1">
                <a:solidFill>
                  <a:srgbClr val="1E305A"/>
                </a:solidFill>
                <a:latin typeface="Arial"/>
                <a:cs typeface="Arial"/>
              </a:rPr>
              <a:t>dec</a:t>
            </a:r>
            <a:r>
              <a:rPr dirty="0" smtClean="0" sz="2000" spc="-20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2000" spc="-15" b="1">
                <a:solidFill>
                  <a:srgbClr val="1E305A"/>
                </a:solidFill>
                <a:latin typeface="Arial"/>
                <a:cs typeface="Arial"/>
              </a:rPr>
              <a:t>men</a:t>
            </a:r>
            <a:r>
              <a:rPr dirty="0" smtClean="0" sz="2000" spc="0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2000" spc="-10" b="1">
                <a:solidFill>
                  <a:srgbClr val="1E305A"/>
                </a:solidFill>
                <a:latin typeface="Arial"/>
                <a:cs typeface="Arial"/>
              </a:rPr>
              <a:t>os: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P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ro</a:t>
            </a:r>
            <a:r>
              <a:rPr dirty="0" smtClean="0" sz="1600" spc="-15" b="1">
                <a:solidFill>
                  <a:srgbClr val="1E305A"/>
                </a:solidFill>
                <a:latin typeface="Arial"/>
                <a:cs typeface="Arial"/>
              </a:rPr>
              <a:t>j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1600" spc="-1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P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U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12700" marR="12700">
              <a:lnSpc>
                <a:spcPts val="2020"/>
              </a:lnSpc>
              <a:spcBef>
                <a:spcPts val="80"/>
              </a:spcBef>
            </a:pP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P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ro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f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.</a:t>
            </a:r>
            <a:r>
              <a:rPr dirty="0" smtClean="0" sz="16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J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oaqu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1600" spc="-3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bra</a:t>
            </a:r>
            <a:r>
              <a:rPr dirty="0" smtClean="0" sz="1600" spc="-4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(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F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1600" spc="40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-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U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C</a:t>
            </a:r>
            <a:r>
              <a:rPr dirty="0" smtClean="0" sz="1600" spc="-8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600" spc="25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P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)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P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ro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f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.</a:t>
            </a:r>
            <a:r>
              <a:rPr dirty="0" smtClean="0" sz="16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600" spc="25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r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c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1600" spc="-3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C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unha</a:t>
            </a:r>
            <a:r>
              <a:rPr dirty="0" smtClean="0" sz="1600" spc="-4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(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1600" spc="15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-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U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1600" spc="-10" b="1">
                <a:solidFill>
                  <a:srgbClr val="1E305A"/>
                </a:solidFill>
                <a:latin typeface="Arial"/>
                <a:cs typeface="Arial"/>
              </a:rPr>
              <a:t>C</a:t>
            </a:r>
            <a:r>
              <a:rPr dirty="0" smtClean="0" sz="1600" spc="-8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600" spc="25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1600" spc="5" b="1">
                <a:solidFill>
                  <a:srgbClr val="1E305A"/>
                </a:solidFill>
                <a:latin typeface="Arial"/>
                <a:cs typeface="Arial"/>
              </a:rPr>
              <a:t>P</a:t>
            </a:r>
            <a:r>
              <a:rPr dirty="0" smtClean="0" sz="1600" spc="0" b="1">
                <a:solidFill>
                  <a:srgbClr val="1E305A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72928" y="5398006"/>
            <a:ext cx="1527048" cy="14599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6857999"/>
          </a:xfrm>
          <a:custGeom>
            <a:avLst/>
            <a:gdLst/>
            <a:ahLst/>
            <a:cxnLst/>
            <a:rect l="l" t="t" r="r" b="b"/>
            <a:pathLst>
              <a:path w="6096000" h="6857999">
                <a:moveTo>
                  <a:pt x="0" y="6858000"/>
                </a:moveTo>
                <a:lnTo>
                  <a:pt x="6096000" y="6858000"/>
                </a:lnTo>
                <a:lnTo>
                  <a:pt x="609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96000" y="6469481"/>
            <a:ext cx="6096000" cy="388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483870">
              <a:lnSpc>
                <a:spcPct val="100000"/>
              </a:lnSpc>
            </a:pPr>
            <a:r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0"/>
            <a:ext cx="6095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94766" y="2341753"/>
            <a:ext cx="4460240" cy="738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305560" algn="l"/>
              </a:tabLst>
            </a:pPr>
            <a:r>
              <a:rPr dirty="0" smtClean="0" sz="4800" b="1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dirty="0" smtClean="0" sz="4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A	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dirty="0" smtClean="0" sz="4000" spc="2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OICONE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79" y="1469136"/>
            <a:ext cx="11521440" cy="1057656"/>
          </a:xfrm>
          <a:custGeom>
            <a:avLst/>
            <a:gdLst/>
            <a:ahLst/>
            <a:cxnLst/>
            <a:rect l="l" t="t" r="r" b="b"/>
            <a:pathLst>
              <a:path w="11521440" h="1057656">
                <a:moveTo>
                  <a:pt x="0" y="1057656"/>
                </a:moveTo>
                <a:lnTo>
                  <a:pt x="11521440" y="1057656"/>
                </a:lnTo>
                <a:lnTo>
                  <a:pt x="11521440" y="0"/>
                </a:lnTo>
                <a:lnTo>
                  <a:pt x="0" y="0"/>
                </a:lnTo>
                <a:lnTo>
                  <a:pt x="0" y="1057656"/>
                </a:lnTo>
                <a:close/>
              </a:path>
            </a:pathLst>
          </a:custGeom>
          <a:solidFill>
            <a:srgbClr val="2C3341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154167"/>
            <a:ext cx="12192000" cy="1703832"/>
          </a:xfrm>
          <a:custGeom>
            <a:avLst/>
            <a:gdLst/>
            <a:ahLst/>
            <a:cxnLst/>
            <a:rect l="l" t="t" r="r" b="b"/>
            <a:pathLst>
              <a:path w="12192000" h="1703831">
                <a:moveTo>
                  <a:pt x="0" y="1703832"/>
                </a:moveTo>
                <a:lnTo>
                  <a:pt x="12192000" y="1703832"/>
                </a:lnTo>
                <a:lnTo>
                  <a:pt x="12192000" y="0"/>
                </a:lnTo>
                <a:lnTo>
                  <a:pt x="0" y="0"/>
                </a:lnTo>
                <a:lnTo>
                  <a:pt x="0" y="1703832"/>
                </a:lnTo>
                <a:close/>
              </a:path>
            </a:pathLst>
          </a:custGeom>
          <a:solidFill>
            <a:srgbClr val="3585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93776" y="1539239"/>
            <a:ext cx="460997" cy="512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71144" y="1539239"/>
            <a:ext cx="1716786" cy="512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301239" y="1539239"/>
            <a:ext cx="460997" cy="512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575560" y="1539239"/>
            <a:ext cx="820674" cy="512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09544" y="1539239"/>
            <a:ext cx="2033778" cy="512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056632" y="1539239"/>
            <a:ext cx="625601" cy="512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495544" y="1539239"/>
            <a:ext cx="1771650" cy="512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083552" y="1539239"/>
            <a:ext cx="628650" cy="512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525511" y="1539239"/>
            <a:ext cx="1475994" cy="5128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814816" y="1539239"/>
            <a:ext cx="625601" cy="5128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253728" y="1539239"/>
            <a:ext cx="2189226" cy="5128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1256264" y="1539239"/>
            <a:ext cx="460997" cy="5128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93776" y="1813560"/>
            <a:ext cx="1500378" cy="5128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795272" y="1813560"/>
            <a:ext cx="625601" cy="5128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221992" y="1813560"/>
            <a:ext cx="1643633" cy="5128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666744" y="1813560"/>
            <a:ext cx="927353" cy="5128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395215" y="1813560"/>
            <a:ext cx="485406" cy="5128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681728" y="1813560"/>
            <a:ext cx="2588514" cy="5128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7071359" y="1813560"/>
            <a:ext cx="649985" cy="5128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522464" y="1813560"/>
            <a:ext cx="2070353" cy="5128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9393935" y="1813560"/>
            <a:ext cx="653033" cy="5128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9848088" y="1813560"/>
            <a:ext cx="1152905" cy="5128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802111" y="1813560"/>
            <a:ext cx="460997" cy="51282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1064240" y="1813560"/>
            <a:ext cx="653033" cy="5128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493776" y="2087867"/>
            <a:ext cx="1475994" cy="51283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661160" y="2087867"/>
            <a:ext cx="372618" cy="5128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15112" y="5202935"/>
            <a:ext cx="11161776" cy="1594104"/>
          </a:xfrm>
          <a:custGeom>
            <a:avLst/>
            <a:gdLst/>
            <a:ahLst/>
            <a:cxnLst/>
            <a:rect l="l" t="t" r="r" b="b"/>
            <a:pathLst>
              <a:path w="11161776" h="1594103">
                <a:moveTo>
                  <a:pt x="0" y="1594104"/>
                </a:moveTo>
                <a:lnTo>
                  <a:pt x="11161776" y="1594104"/>
                </a:lnTo>
                <a:lnTo>
                  <a:pt x="11161776" y="0"/>
                </a:lnTo>
                <a:lnTo>
                  <a:pt x="0" y="0"/>
                </a:lnTo>
                <a:lnTo>
                  <a:pt x="0" y="1594104"/>
                </a:lnTo>
                <a:close/>
              </a:path>
            </a:pathLst>
          </a:custGeom>
          <a:solidFill>
            <a:srgbClr val="35853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74954" y="2750002"/>
            <a:ext cx="11050270" cy="39738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335">
              <a:lnSpc>
                <a:spcPct val="125099"/>
              </a:lnSpc>
            </a:pPr>
            <a:r>
              <a:rPr dirty="0" smtClean="0" sz="120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9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1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one </a:t>
            </a:r>
            <a:r>
              <a:rPr dirty="0" smtClean="0" sz="1200" spc="-1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i </a:t>
            </a:r>
            <a:r>
              <a:rPr dirty="0" smtClean="0" sz="1200" spc="-14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da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 </a:t>
            </a:r>
            <a:r>
              <a:rPr dirty="0" smtClean="0" sz="1200" spc="-1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em</a:t>
            </a:r>
            <a:r>
              <a:rPr dirty="0" smtClean="0" sz="1200" spc="1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2013 </a:t>
            </a:r>
            <a:r>
              <a:rPr dirty="0" smtClean="0" sz="1200" spc="-1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co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 </a:t>
            </a:r>
            <a:r>
              <a:rPr dirty="0" smtClean="0" sz="1200" spc="-1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 </a:t>
            </a:r>
            <a:r>
              <a:rPr dirty="0" smtClean="0" sz="1200" spc="-1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de</a:t>
            </a:r>
            <a:r>
              <a:rPr dirty="0" smtClean="0" sz="1200" spc="15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10 </a:t>
            </a:r>
            <a:r>
              <a:rPr dirty="0" smtClean="0" sz="1200" spc="-1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nos </a:t>
            </a:r>
            <a:r>
              <a:rPr dirty="0" smtClean="0" sz="1200" spc="-16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 </a:t>
            </a:r>
            <a:r>
              <a:rPr dirty="0" smtClean="0" sz="1200" spc="-1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lho </a:t>
            </a:r>
            <a:r>
              <a:rPr dirty="0" smtClean="0" sz="1200" spc="-1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 </a:t>
            </a:r>
            <a:r>
              <a:rPr dirty="0" smtClean="0" sz="1200" spc="-1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um</a:t>
            </a:r>
            <a:r>
              <a:rPr dirty="0" smtClean="0" sz="1200" spc="1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upo</a:t>
            </a:r>
            <a:r>
              <a:rPr dirty="0" smtClean="0" sz="1200" spc="1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de </a:t>
            </a:r>
            <a:r>
              <a:rPr dirty="0" smtClean="0" sz="1200" spc="-1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es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15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as </a:t>
            </a:r>
            <a:r>
              <a:rPr dirty="0" smtClean="0" sz="1200" spc="-1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do </a:t>
            </a:r>
            <a:r>
              <a:rPr dirty="0" smtClean="0" sz="1200" spc="-1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ns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to</a:t>
            </a:r>
            <a:r>
              <a:rPr dirty="0" smtClean="0" sz="1200" spc="1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de </a:t>
            </a:r>
            <a:r>
              <a:rPr dirty="0" smtClean="0" sz="1200" spc="-1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st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os </a:t>
            </a:r>
            <a:r>
              <a:rPr dirty="0" smtClean="0" sz="1200" spc="-16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do</a:t>
            </a:r>
            <a:r>
              <a:rPr dirty="0" smtClean="0" sz="1200" spc="15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Co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é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 </a:t>
            </a:r>
            <a:r>
              <a:rPr dirty="0" smtClean="0" sz="1200" spc="-1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 </a:t>
            </a:r>
            <a:r>
              <a:rPr dirty="0" smtClean="0" sz="1200" spc="-1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go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iaç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õ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es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 Inte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10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–</a:t>
            </a:r>
            <a:r>
              <a:rPr dirty="0" smtClean="0" sz="1200" spc="12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ICO</a:t>
            </a:r>
            <a:r>
              <a:rPr dirty="0" smtClean="0" sz="1200" spc="-1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12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2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é</a:t>
            </a:r>
            <a:r>
              <a:rPr dirty="0" smtClean="0" sz="1200" spc="10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fo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-45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or</a:t>
            </a:r>
            <a:r>
              <a:rPr dirty="0" smtClean="0" sz="1200" spc="1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2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q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isc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li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ar</a:t>
            </a:r>
            <a:r>
              <a:rPr dirty="0" smtClean="0" sz="1200" spc="12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com</a:t>
            </a:r>
            <a:r>
              <a:rPr dirty="0" smtClean="0" sz="1200" spc="8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eva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q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15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2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ê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ca</a:t>
            </a:r>
            <a:r>
              <a:rPr dirty="0" smtClean="0" sz="1200" spc="10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2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-3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12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nas</a:t>
            </a:r>
            <a:r>
              <a:rPr dirty="0" smtClean="0" sz="1200" spc="9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á</a:t>
            </a:r>
            <a:r>
              <a:rPr dirty="0" smtClean="0" sz="1200" spc="-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0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ia,</a:t>
            </a:r>
            <a:r>
              <a:rPr dirty="0" smtClean="0" sz="12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ia,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ce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sa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-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sl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ão</a:t>
            </a:r>
            <a:r>
              <a:rPr dirty="0" smtClean="0" sz="1200" spc="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3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á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-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ca</a:t>
            </a:r>
            <a:r>
              <a:rPr dirty="0" smtClean="0" sz="12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li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a.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Os</a:t>
            </a:r>
            <a:r>
              <a:rPr dirty="0" smtClean="0" sz="1200" spc="5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da</a:t>
            </a:r>
            <a:r>
              <a:rPr dirty="0" smtClean="0" sz="1200" spc="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1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co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ossuem</a:t>
            </a:r>
            <a:r>
              <a:rPr dirty="0" smtClean="0" sz="1200" spc="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x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pe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se</a:t>
            </a:r>
            <a:r>
              <a:rPr dirty="0" smtClean="0" sz="1200" spc="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no</a:t>
            </a:r>
            <a:r>
              <a:rPr dirty="0" smtClean="0" sz="1200" spc="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ese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1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7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1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q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as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ese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4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ce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á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ali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ção</a:t>
            </a:r>
            <a:r>
              <a:rPr dirty="0" smtClean="0" sz="1200" spc="2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ac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ão</a:t>
            </a:r>
            <a:r>
              <a:rPr dirty="0" smtClean="0" sz="1200" spc="2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j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que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q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em</a:t>
            </a:r>
            <a:r>
              <a:rPr dirty="0" smtClean="0" sz="1200" spc="-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co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naç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ã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4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ão</a:t>
            </a:r>
            <a:r>
              <a:rPr dirty="0" smtClean="0" sz="1200" spc="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de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on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h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ent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oção</a:t>
            </a:r>
            <a:r>
              <a:rPr dirty="0" smtClean="0" sz="1200" spc="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de</a:t>
            </a:r>
            <a:r>
              <a:rPr dirty="0" smtClean="0" sz="1200" spc="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á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os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i="1">
                <a:solidFill>
                  <a:srgbClr val="2C3341"/>
                </a:solidFill>
                <a:latin typeface="Arial"/>
                <a:cs typeface="Arial"/>
              </a:rPr>
              <a:t>mult</a:t>
            </a:r>
            <a:r>
              <a:rPr dirty="0" smtClean="0" sz="1200" spc="-30" i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 i="1">
                <a:solidFill>
                  <a:srgbClr val="2C3341"/>
                </a:solidFill>
                <a:latin typeface="Arial"/>
                <a:cs typeface="Arial"/>
              </a:rPr>
              <a:t>stakeholde</a:t>
            </a:r>
            <a:r>
              <a:rPr dirty="0" smtClean="0" sz="1200" spc="5" i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i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-40" i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aco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-4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co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x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os,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se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bas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dos</a:t>
            </a:r>
            <a:r>
              <a:rPr dirty="0" smtClean="0" sz="1200" spc="-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em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fo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te</a:t>
            </a:r>
            <a:r>
              <a:rPr dirty="0" smtClean="0" sz="1200" spc="-1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conteú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técn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600"/>
          </a:p>
          <a:p>
            <a:pPr algn="just" marL="12700" marR="12700">
              <a:lnSpc>
                <a:spcPct val="125000"/>
              </a:lnSpc>
            </a:pPr>
            <a:r>
              <a:rPr dirty="0" smtClean="0" sz="1200">
                <a:solidFill>
                  <a:srgbClr val="2C3341"/>
                </a:solidFill>
                <a:latin typeface="Arial"/>
                <a:cs typeface="Arial"/>
              </a:rPr>
              <a:t>Com</a:t>
            </a:r>
            <a:r>
              <a:rPr dirty="0" smtClean="0" sz="1200" spc="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seu</a:t>
            </a:r>
            <a:r>
              <a:rPr dirty="0" smtClean="0" sz="1200" spc="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ó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15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h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ó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ê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co,</a:t>
            </a:r>
            <a:r>
              <a:rPr dirty="0" smtClean="0" sz="1200" spc="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ção</a:t>
            </a:r>
            <a:r>
              <a:rPr dirty="0" smtClean="0" sz="1200" spc="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em</a:t>
            </a:r>
            <a:r>
              <a:rPr dirty="0" smtClean="0" sz="1200" spc="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ve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as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as,</a:t>
            </a:r>
            <a:r>
              <a:rPr dirty="0" smtClean="0" sz="1200" spc="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ó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uns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bat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sob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sust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nt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5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de</a:t>
            </a:r>
            <a:r>
              <a:rPr dirty="0" smtClean="0" sz="1200" spc="4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no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o,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2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inte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na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15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ados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 aos</a:t>
            </a:r>
            <a:r>
              <a:rPr dirty="0" smtClean="0" sz="1200" spc="2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as</a:t>
            </a:r>
            <a:r>
              <a:rPr dirty="0" smtClean="0" sz="1200" spc="2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de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st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5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id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1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é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 inte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na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ag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15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iro</a:t>
            </a:r>
            <a:r>
              <a:rPr dirty="0" smtClean="0" sz="1200" spc="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(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-3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-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C,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Co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nção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15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id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10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ó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ca,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15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C,</a:t>
            </a:r>
            <a:r>
              <a:rPr dirty="0" smtClean="0" sz="1200" spc="2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65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200" spc="-1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O,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dent</a:t>
            </a:r>
            <a:r>
              <a:rPr dirty="0" smtClean="0" sz="1200" spc="-1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out</a:t>
            </a:r>
            <a:r>
              <a:rPr dirty="0" smtClean="0" sz="1200" spc="-1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os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)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lo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el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ci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 </a:t>
            </a:r>
            <a:r>
              <a:rPr dirty="0" smtClean="0" sz="1200" spc="-17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13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es</a:t>
            </a:r>
            <a:r>
              <a:rPr dirty="0" smtClean="0" sz="1200" spc="1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as</a:t>
            </a:r>
            <a:r>
              <a:rPr dirty="0" smtClean="0" sz="1200" spc="1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as,</a:t>
            </a:r>
            <a:r>
              <a:rPr dirty="0" smtClean="0" sz="1200" spc="1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se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14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1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ó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ã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15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5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ê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14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2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ais</a:t>
            </a:r>
            <a:r>
              <a:rPr dirty="0" smtClean="0" sz="1200" spc="1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-1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ai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14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5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1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ne</a:t>
            </a:r>
            <a:r>
              <a:rPr dirty="0" smtClean="0" sz="1200" spc="15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des</a:t>
            </a:r>
            <a:r>
              <a:rPr dirty="0" smtClean="0" sz="1200" spc="-25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-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se</a:t>
            </a:r>
            <a:r>
              <a:rPr dirty="0" smtClean="0" sz="1200" spc="15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co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5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ado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de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 op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ã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ef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ência</a:t>
            </a:r>
            <a:r>
              <a:rPr dirty="0" smtClean="0" sz="1200" spc="-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pa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1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set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-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-4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í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espec</a:t>
            </a:r>
            <a:r>
              <a:rPr dirty="0" smtClean="0" sz="12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al</a:t>
            </a:r>
            <a:r>
              <a:rPr dirty="0" smtClean="0" sz="1200" spc="-5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za</a:t>
            </a:r>
            <a:r>
              <a:rPr dirty="0" smtClean="0" sz="12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-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em</a:t>
            </a:r>
            <a:r>
              <a:rPr dirty="0" smtClean="0" sz="1200" spc="-1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ge</a:t>
            </a:r>
            <a:r>
              <a:rPr dirty="0" smtClean="0" sz="12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25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0">
                <a:solidFill>
                  <a:srgbClr val="2C3341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75"/>
              </a:spcBef>
            </a:pPr>
            <a:endParaRPr sz="1000"/>
          </a:p>
          <a:p>
            <a:pPr algn="just" marL="32384" marR="6833234">
              <a:lnSpc>
                <a:spcPct val="100000"/>
              </a:lnSpc>
            </a:pP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400" spc="2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400" spc="2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4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2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mtClean="0" sz="1400" spc="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2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400" spc="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40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400" spc="2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400" spc="-2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400" spc="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400" spc="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0"/>
              </a:spcBef>
            </a:pPr>
            <a:endParaRPr sz="600"/>
          </a:p>
          <a:p>
            <a:pPr algn="just" marL="32384" marR="43180">
              <a:lnSpc>
                <a:spcPct val="125099"/>
              </a:lnSpc>
            </a:pPr>
            <a:r>
              <a:rPr dirty="0" smtClean="0" sz="120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7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9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2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4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7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200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3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9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8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4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4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7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q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4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8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é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9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4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í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1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14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4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4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, </a:t>
            </a:r>
            <a:r>
              <a:rPr dirty="0" smtClean="0" sz="1200" spc="-17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à</a:t>
            </a:r>
            <a:r>
              <a:rPr dirty="0" smtClean="0" sz="12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á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3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3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3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ó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4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. </a:t>
            </a:r>
            <a:r>
              <a:rPr dirty="0" smtClean="0" sz="1200" spc="-1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4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14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200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8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12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13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4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í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 </a:t>
            </a:r>
            <a:r>
              <a:rPr dirty="0" smtClean="0" sz="1200" spc="-15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q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13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j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4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â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6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8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8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0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4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q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9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7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6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8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4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í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4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x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õ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114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á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0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12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4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14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0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ã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2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j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õ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1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q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4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12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0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é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5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14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1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4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5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3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4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.</a:t>
            </a:r>
            <a:r>
              <a:rPr dirty="0" smtClean="0" sz="1200" spc="12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1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114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10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7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14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2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200" spc="2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200" spc="1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200" spc="1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200" spc="2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200" spc="3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2C3341"/>
                </a:solidFill>
                <a:latin typeface="Arial"/>
                <a:cs typeface="Arial"/>
              </a:rPr>
              <a:t>:</a:t>
            </a:r>
            <a:r>
              <a:rPr dirty="0" smtClean="0" sz="1200" spc="8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200" spc="25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ww</a:t>
            </a:r>
            <a:r>
              <a:rPr dirty="0" smtClean="0" sz="1200" spc="-25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w</a:t>
            </a:r>
            <a:r>
              <a:rPr dirty="0" smtClean="0" sz="1200" spc="25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.</a:t>
            </a:r>
            <a:r>
              <a:rPr dirty="0" smtClean="0" sz="1200" spc="25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i</a:t>
            </a:r>
            <a:r>
              <a:rPr dirty="0" smtClean="0" sz="1200" spc="25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c</a:t>
            </a:r>
            <a:r>
              <a:rPr dirty="0" smtClean="0" sz="1200" spc="30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o</a:t>
            </a:r>
            <a:r>
              <a:rPr dirty="0" smtClean="0" sz="1200" spc="5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n</a:t>
            </a:r>
            <a:r>
              <a:rPr dirty="0" smtClean="0" sz="1200" spc="25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e</a:t>
            </a:r>
            <a:r>
              <a:rPr dirty="0" smtClean="0" sz="1200" spc="30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b</a:t>
            </a:r>
            <a:r>
              <a:rPr dirty="0" smtClean="0" sz="1200" spc="10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r</a:t>
            </a:r>
            <a:r>
              <a:rPr dirty="0" smtClean="0" sz="1200" spc="25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a</a:t>
            </a:r>
            <a:r>
              <a:rPr dirty="0" smtClean="0" sz="1200" spc="25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s</a:t>
            </a:r>
            <a:r>
              <a:rPr dirty="0" smtClean="0" sz="1200" spc="25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i</a:t>
            </a:r>
            <a:r>
              <a:rPr dirty="0" smtClean="0" sz="1200" spc="40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l</a:t>
            </a:r>
            <a:r>
              <a:rPr dirty="0" smtClean="0" sz="1200" spc="25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.</a:t>
            </a:r>
            <a:r>
              <a:rPr dirty="0" smtClean="0" sz="1200" spc="30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o</a:t>
            </a:r>
            <a:r>
              <a:rPr dirty="0" smtClean="0" sz="1200" spc="10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r</a:t>
            </a:r>
            <a:r>
              <a:rPr dirty="0" smtClean="0" sz="1200" spc="35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g</a:t>
            </a:r>
            <a:r>
              <a:rPr dirty="0" smtClean="0" sz="1200" spc="25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.</a:t>
            </a:r>
            <a:r>
              <a:rPr dirty="0" smtClean="0" sz="1200" spc="30" b="1" u="heavy">
                <a:solidFill>
                  <a:srgbClr val="0462C1"/>
                </a:solidFill>
                <a:latin typeface="Arial"/>
                <a:cs typeface="Arial"/>
                <a:hlinkClick r:id="rId28"/>
              </a:rPr>
              <a:t>br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5246" y="1609978"/>
            <a:ext cx="10943590" cy="8337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mtClean="0" sz="1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-15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8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800" spc="2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NE </a:t>
            </a:r>
            <a:r>
              <a:rPr dirty="0" smtClean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É </a:t>
            </a:r>
            <a:r>
              <a:rPr dirty="0" smtClean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800" spc="3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mtClean="0" sz="18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800" spc="1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800" spc="-3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dirty="0" smtClean="0" sz="1800" spc="25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mtClean="0" sz="1800" spc="-3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15" b="1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dirty="0" smtClean="0" sz="1800" spc="-30" b="1">
                <a:solidFill>
                  <a:srgbClr val="FFFFFF"/>
                </a:solidFill>
                <a:latin typeface="Arial"/>
                <a:cs typeface="Arial"/>
              </a:rPr>
              <a:t>Ã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dirty="0" smtClean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dirty="0" smtClean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EXC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LÊ</a:t>
            </a:r>
            <a:r>
              <a:rPr dirty="0" smtClean="0" sz="1800" spc="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CIA </a:t>
            </a:r>
            <a:r>
              <a:rPr dirty="0" smtClean="0" sz="18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mtClean="0" sz="180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800" spc="1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dirty="0" smtClean="0" sz="1800" spc="-30" b="1">
                <a:solidFill>
                  <a:srgbClr val="FFFFFF"/>
                </a:solidFill>
                <a:latin typeface="Arial"/>
                <a:cs typeface="Arial"/>
              </a:rPr>
              <a:t>Ã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dirty="0" smtClean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dirty="0" smtClean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1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ECI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8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dirty="0" smtClean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 IND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800" spc="-2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800" spc="1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mtClean="0" sz="1800" spc="-2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dirty="0" smtClean="0" sz="18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800" spc="15" b="1">
                <a:solidFill>
                  <a:srgbClr val="FFFFFF"/>
                </a:solidFill>
                <a:latin typeface="Arial"/>
                <a:cs typeface="Arial"/>
              </a:rPr>
              <a:t>Ç</a:t>
            </a:r>
            <a:r>
              <a:rPr dirty="0" smtClean="0" sz="1800" spc="-3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dirty="0" smtClean="0" sz="18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14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mtClean="0" sz="1800" spc="-2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dirty="0" smtClean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DESE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800" spc="2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800" spc="-14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mtClean="0" sz="1800" spc="-2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dirty="0" smtClean="0" sz="18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dirty="0" smtClean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3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1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800" spc="-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dirty="0" smtClean="0" sz="1800" spc="5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CIO </a:t>
            </a:r>
            <a:r>
              <a:rPr dirty="0" smtClean="0" sz="18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dirty="0" smtClean="0" sz="18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800" spc="-3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SIL </a:t>
            </a:r>
            <a:r>
              <a:rPr dirty="0" smtClean="0" sz="18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dirty="0" smtClean="0" sz="18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mtClean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EXTE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8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800" spc="-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800" spc="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noAutofit/>
          </a:bodyPr>
          <a:lstStyle/>
          <a:p>
            <a:pPr marL="182245">
              <a:lnSpc>
                <a:spcPct val="100000"/>
              </a:lnSpc>
            </a:pPr>
            <a:r>
              <a:rPr dirty="0" smtClean="0" sz="3200" spc="-40" b="1">
                <a:solidFill>
                  <a:srgbClr val="1E305A"/>
                </a:solidFill>
                <a:latin typeface="Arial"/>
                <a:cs typeface="Arial"/>
              </a:rPr>
              <a:t>Q</a:t>
            </a:r>
            <a:r>
              <a:rPr dirty="0" smtClean="0" sz="3200" spc="-25" b="1">
                <a:solidFill>
                  <a:srgbClr val="1E305A"/>
                </a:solidFill>
                <a:latin typeface="Arial"/>
                <a:cs typeface="Arial"/>
              </a:rPr>
              <a:t>uem</a:t>
            </a:r>
            <a:r>
              <a:rPr dirty="0" smtClean="0" sz="3200" spc="3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so</a:t>
            </a:r>
            <a:r>
              <a:rPr dirty="0" smtClean="0" sz="3200" spc="-40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4736" y="1197863"/>
            <a:ext cx="9650349" cy="0"/>
          </a:xfrm>
          <a:custGeom>
            <a:avLst/>
            <a:gdLst/>
            <a:ahLst/>
            <a:cxnLst/>
            <a:rect l="l" t="t" r="r" b="b"/>
            <a:pathLst>
              <a:path w="9650349" h="0">
                <a:moveTo>
                  <a:pt x="0" y="0"/>
                </a:moveTo>
                <a:lnTo>
                  <a:pt x="9650349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0460" y="6236716"/>
            <a:ext cx="1349375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905">
              <a:lnSpc>
                <a:spcPct val="100000"/>
              </a:lnSpc>
            </a:pPr>
            <a:r>
              <a:rPr dirty="0" smtClean="0" sz="1400" spc="-3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1400" spc="-35" b="1">
                <a:solidFill>
                  <a:srgbClr val="1E305A"/>
                </a:solidFill>
                <a:latin typeface="Arial"/>
                <a:cs typeface="Arial"/>
              </a:rPr>
              <a:t>Á</a:t>
            </a:r>
            <a:r>
              <a:rPr dirty="0" smtClean="0" sz="1400" spc="-25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ISE</a:t>
            </a:r>
            <a:r>
              <a:rPr dirty="0" smtClean="0" sz="1400" spc="7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400" spc="-15" b="1">
                <a:solidFill>
                  <a:srgbClr val="1E305A"/>
                </a:solidFill>
                <a:latin typeface="Arial"/>
                <a:cs typeface="Arial"/>
              </a:rPr>
              <a:t>DO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mtClean="0" sz="1400" spc="-3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400" spc="-15" b="1">
                <a:solidFill>
                  <a:srgbClr val="1E305A"/>
                </a:solidFill>
                <a:latin typeface="Arial"/>
                <a:cs typeface="Arial"/>
              </a:rPr>
              <a:t>GRO</a:t>
            </a:r>
            <a:r>
              <a:rPr dirty="0" smtClean="0" sz="1400" spc="3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400" spc="-15" b="1">
                <a:solidFill>
                  <a:srgbClr val="1E305A"/>
                </a:solidFill>
                <a:latin typeface="Arial"/>
                <a:cs typeface="Arial"/>
              </a:rPr>
              <a:t>G</a:t>
            </a:r>
            <a:r>
              <a:rPr dirty="0" smtClean="0" sz="1400" spc="-25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r>
              <a:rPr dirty="0" smtClean="0" sz="1400" spc="-15" b="1">
                <a:solidFill>
                  <a:srgbClr val="1E305A"/>
                </a:solidFill>
                <a:latin typeface="Arial"/>
                <a:cs typeface="Arial"/>
              </a:rPr>
              <a:t>OB</a:t>
            </a:r>
            <a:r>
              <a:rPr dirty="0" smtClean="0" sz="1400" spc="-3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14919" y="6208674"/>
            <a:ext cx="1571625" cy="4375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04139" marR="12700" indent="-91440">
              <a:lnSpc>
                <a:spcPct val="100000"/>
              </a:lnSpc>
            </a:pPr>
            <a:r>
              <a:rPr dirty="0" smtClean="0" sz="1400" spc="-5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1400" spc="-5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1400" spc="-25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R</a:t>
            </a:r>
            <a:r>
              <a:rPr dirty="0" smtClean="0" sz="1400" spc="-12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400" spc="-25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1400" spc="-5" b="1">
                <a:solidFill>
                  <a:srgbClr val="1E305A"/>
                </a:solidFill>
                <a:latin typeface="Arial"/>
                <a:cs typeface="Arial"/>
              </a:rPr>
              <a:t>É</a:t>
            </a:r>
            <a:r>
              <a:rPr dirty="0" smtClean="0" sz="1400" spc="-15" b="1">
                <a:solidFill>
                  <a:srgbClr val="1E305A"/>
                </a:solidFill>
                <a:latin typeface="Arial"/>
                <a:cs typeface="Arial"/>
              </a:rPr>
              <a:t>G</a:t>
            </a:r>
            <a:r>
              <a:rPr dirty="0" smtClean="0" sz="1400" spc="-1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1400" spc="-3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1400" spc="9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DE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 CO</a:t>
            </a:r>
            <a:r>
              <a:rPr dirty="0" smtClean="0" sz="1400" spc="0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UNIC</a:t>
            </a:r>
            <a:r>
              <a:rPr dirty="0" smtClean="0" sz="1400" spc="-3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Ç</a:t>
            </a:r>
            <a:r>
              <a:rPr dirty="0" smtClean="0" sz="1400" spc="-30" b="1">
                <a:solidFill>
                  <a:srgbClr val="1E305A"/>
                </a:solidFill>
                <a:latin typeface="Arial"/>
                <a:cs typeface="Arial"/>
              </a:rPr>
              <a:t>Ã</a:t>
            </a:r>
            <a:r>
              <a:rPr dirty="0" smtClean="0" sz="1400" spc="-15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4280" y="6236716"/>
            <a:ext cx="1271905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IN</a:t>
            </a:r>
            <a:r>
              <a:rPr dirty="0" smtClean="0" sz="1400" spc="-25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1400" spc="-25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r>
              <a:rPr dirty="0" smtClean="0" sz="1400" spc="-5" b="1">
                <a:solidFill>
                  <a:srgbClr val="1E305A"/>
                </a:solidFill>
                <a:latin typeface="Arial"/>
                <a:cs typeface="Arial"/>
              </a:rPr>
              <a:t>I</a:t>
            </a:r>
            <a:r>
              <a:rPr dirty="0" smtClean="0" sz="1400" spc="-25" b="1">
                <a:solidFill>
                  <a:srgbClr val="1E305A"/>
                </a:solidFill>
                <a:latin typeface="Arial"/>
                <a:cs typeface="Arial"/>
              </a:rPr>
              <a:t>G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ÊNCIA</a:t>
            </a:r>
            <a:endParaRPr sz="14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</a:pPr>
            <a:r>
              <a:rPr dirty="0" smtClean="0" sz="1400" spc="-25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1400" spc="-5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RRI</a:t>
            </a:r>
            <a:r>
              <a:rPr dirty="0" smtClean="0" sz="1400" spc="-50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ORI</a:t>
            </a:r>
            <a:r>
              <a:rPr dirty="0" smtClean="0" sz="1400" spc="-3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3179" y="6279692"/>
            <a:ext cx="1794510" cy="2241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U</a:t>
            </a:r>
            <a:r>
              <a:rPr dirty="0" smtClean="0" sz="1400" spc="-5" b="1">
                <a:solidFill>
                  <a:srgbClr val="1E305A"/>
                </a:solidFill>
                <a:latin typeface="Arial"/>
                <a:cs typeface="Arial"/>
              </a:rPr>
              <a:t>S</a:t>
            </a:r>
            <a:r>
              <a:rPr dirty="0" smtClean="0" sz="1400" spc="-25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1400" spc="-5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1400" spc="-114" b="1">
                <a:solidFill>
                  <a:srgbClr val="1E305A"/>
                </a:solidFill>
                <a:latin typeface="Arial"/>
                <a:cs typeface="Arial"/>
              </a:rPr>
              <a:t>T</a:t>
            </a:r>
            <a:r>
              <a:rPr dirty="0" smtClean="0" sz="1400" spc="-3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BI</a:t>
            </a:r>
            <a:r>
              <a:rPr dirty="0" smtClean="0" sz="1400" spc="-25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ID</a:t>
            </a:r>
            <a:r>
              <a:rPr dirty="0" smtClean="0" sz="1400" spc="-3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3588" y="6236716"/>
            <a:ext cx="1196340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400" spc="0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1400" spc="-15" b="1">
                <a:solidFill>
                  <a:srgbClr val="1E305A"/>
                </a:solidFill>
                <a:latin typeface="Arial"/>
                <a:cs typeface="Arial"/>
              </a:rPr>
              <a:t>OD</a:t>
            </a:r>
            <a:r>
              <a:rPr dirty="0" smtClean="0" sz="1400" spc="-5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1400" spc="-20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r>
              <a:rPr dirty="0" smtClean="0" sz="1400" spc="-3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400" spc="-15" b="1">
                <a:solidFill>
                  <a:srgbClr val="1E305A"/>
                </a:solidFill>
                <a:latin typeface="Arial"/>
                <a:cs typeface="Arial"/>
              </a:rPr>
              <a:t>GEM</a:t>
            </a:r>
            <a:endParaRPr sz="14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</a:pPr>
            <a:r>
              <a:rPr dirty="0" smtClean="0" sz="1400" spc="-3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400" spc="-5" b="1">
                <a:solidFill>
                  <a:srgbClr val="1E305A"/>
                </a:solidFill>
                <a:latin typeface="Arial"/>
                <a:cs typeface="Arial"/>
              </a:rPr>
              <a:t>P</a:t>
            </a:r>
            <a:r>
              <a:rPr dirty="0" smtClean="0" sz="1400" spc="-25" b="1">
                <a:solidFill>
                  <a:srgbClr val="1E305A"/>
                </a:solidFill>
                <a:latin typeface="Arial"/>
                <a:cs typeface="Arial"/>
              </a:rPr>
              <a:t>L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IC</a:t>
            </a:r>
            <a:r>
              <a:rPr dirty="0" smtClean="0" sz="1400" spc="-3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1E305A"/>
                </a:solidFill>
                <a:latin typeface="Arial"/>
                <a:cs typeface="Arial"/>
              </a:rPr>
              <a:t>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60280" y="4011167"/>
            <a:ext cx="1722881" cy="2180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77087" y="1366901"/>
            <a:ext cx="11055350" cy="25736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5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-1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ic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já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5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2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20" b="1">
                <a:solidFill>
                  <a:srgbClr val="2C3341"/>
                </a:solidFill>
                <a:latin typeface="Arial"/>
                <a:cs typeface="Arial"/>
              </a:rPr>
              <a:t>x</a:t>
            </a:r>
            <a:r>
              <a:rPr dirty="0" smtClean="0" sz="1400" spc="-2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-2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-20" b="1">
                <a:solidFill>
                  <a:srgbClr val="2C3341"/>
                </a:solidFill>
                <a:latin typeface="Arial"/>
                <a:cs typeface="Arial"/>
              </a:rPr>
              <a:t>ê</a:t>
            </a:r>
            <a:r>
              <a:rPr dirty="0" smtClean="0" sz="1400" spc="-2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1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-3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-2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-2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-2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-3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-2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400" spc="1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z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q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0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1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q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já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tic</a:t>
            </a:r>
            <a:r>
              <a:rPr dirty="0" smtClean="0" sz="1400" spc="15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-1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j</a:t>
            </a:r>
            <a:r>
              <a:rPr dirty="0" smtClean="0" sz="1400" spc="-1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5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-15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400" spc="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5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z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õ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algn="just" marL="12700" marR="5871210">
              <a:lnSpc>
                <a:spcPct val="100000"/>
              </a:lnSpc>
              <a:spcBef>
                <a:spcPts val="409"/>
              </a:spcBef>
            </a:pP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iõ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4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st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Uni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s,</a:t>
            </a:r>
            <a:r>
              <a:rPr dirty="0" smtClean="0" sz="1400" spc="4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-1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400" spc="4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Á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ica,</a:t>
            </a:r>
            <a:r>
              <a:rPr dirty="0" smtClean="0" sz="1400" spc="1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Á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sia</a:t>
            </a:r>
            <a:r>
              <a:rPr dirty="0" smtClean="0" sz="1400" spc="1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Oce</a:t>
            </a:r>
            <a:r>
              <a:rPr dirty="0" smtClean="0" sz="1400" spc="-2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ni</a:t>
            </a:r>
            <a:r>
              <a:rPr dirty="0" smtClean="0" sz="1400" spc="-3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0"/>
              </a:spcBef>
            </a:pPr>
            <a:endParaRPr sz="600"/>
          </a:p>
          <a:p>
            <a:pPr algn="just" marL="12700" marR="16510">
              <a:lnSpc>
                <a:spcPct val="125099"/>
              </a:lnSpc>
            </a:pP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19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19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18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19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õ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18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17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1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é</a:t>
            </a:r>
            <a:r>
              <a:rPr dirty="0" smtClean="0" sz="1400" spc="4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17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4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17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4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19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1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5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19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q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õ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18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4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ó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17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4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z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ã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1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5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ê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3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7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4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5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4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4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4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3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7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4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3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4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õ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  </a:t>
            </a:r>
            <a:r>
              <a:rPr dirty="0" smtClean="0" sz="1400" spc="-2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15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40" b="1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q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ã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17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8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9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ã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18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6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ú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9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z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5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-5" b="1">
                <a:solidFill>
                  <a:srgbClr val="2C3341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algn="just" marL="12700" marR="17780">
              <a:lnSpc>
                <a:spcPct val="125699"/>
              </a:lnSpc>
            </a:pP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5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45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z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ç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ã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14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5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4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5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2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j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25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4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4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13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45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45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 b="1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4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-10" b="1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30" b="1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400" spc="5" b="1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35" b="1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0" b="1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30" b="1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,</a:t>
            </a:r>
            <a:r>
              <a:rPr dirty="0" smtClean="0" sz="1400" spc="1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5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1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45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15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q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4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:</a:t>
            </a:r>
            <a:r>
              <a:rPr dirty="0" smtClean="0" sz="1400" spc="1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13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é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30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;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2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á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25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;</a:t>
            </a:r>
            <a:r>
              <a:rPr dirty="0" smtClean="0" sz="1400" spc="1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ã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15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;</a:t>
            </a:r>
            <a:r>
              <a:rPr dirty="0" smtClean="0" sz="1400" spc="1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v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2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4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(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7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5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6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6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8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ó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15">
                <a:solidFill>
                  <a:srgbClr val="2C3341"/>
                </a:solidFill>
                <a:latin typeface="Arial"/>
                <a:cs typeface="Arial"/>
              </a:rPr>
              <a:t>)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;</a:t>
            </a:r>
            <a:r>
              <a:rPr dirty="0" smtClean="0" sz="1400" spc="11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b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n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17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e</a:t>
            </a:r>
            <a:r>
              <a:rPr dirty="0" smtClean="0" sz="1400" spc="35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p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o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s</a:t>
            </a:r>
            <a:r>
              <a:rPr dirty="0" smtClean="0" sz="1400" spc="15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d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8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g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c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t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u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-10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170">
                <a:solidFill>
                  <a:srgbClr val="2C3341"/>
                </a:solidFill>
                <a:latin typeface="Arial"/>
                <a:cs typeface="Arial"/>
              </a:rPr>
              <a:t> </a:t>
            </a:r>
            <a:r>
              <a:rPr dirty="0" smtClean="0" sz="1400" spc="10">
                <a:solidFill>
                  <a:srgbClr val="2C3341"/>
                </a:solidFill>
                <a:latin typeface="Arial"/>
                <a:cs typeface="Arial"/>
              </a:rPr>
              <a:t>f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m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l</a:t>
            </a:r>
            <a:r>
              <a:rPr dirty="0" smtClean="0" sz="1400" spc="20">
                <a:solidFill>
                  <a:srgbClr val="2C3341"/>
                </a:solidFill>
                <a:latin typeface="Arial"/>
                <a:cs typeface="Arial"/>
              </a:rPr>
              <a:t>i</a:t>
            </a:r>
            <a:r>
              <a:rPr dirty="0" smtClean="0" sz="1400" spc="5">
                <a:solidFill>
                  <a:srgbClr val="2C3341"/>
                </a:solidFill>
                <a:latin typeface="Arial"/>
                <a:cs typeface="Arial"/>
              </a:rPr>
              <a:t>a</a:t>
            </a:r>
            <a:r>
              <a:rPr dirty="0" smtClean="0" sz="1400" spc="-50">
                <a:solidFill>
                  <a:srgbClr val="2C3341"/>
                </a:solidFill>
                <a:latin typeface="Arial"/>
                <a:cs typeface="Arial"/>
              </a:rPr>
              <a:t>r</a:t>
            </a:r>
            <a:r>
              <a:rPr dirty="0" smtClean="0" sz="1400" spc="-5">
                <a:solidFill>
                  <a:srgbClr val="2C3341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2225" marR="8954770">
              <a:lnSpc>
                <a:spcPct val="100000"/>
              </a:lnSpc>
            </a:pPr>
            <a:r>
              <a:rPr dirty="0" smtClean="0" sz="1600" spc="-85" b="1">
                <a:solidFill>
                  <a:srgbClr val="358535"/>
                </a:solidFill>
                <a:latin typeface="Arial"/>
                <a:cs typeface="Arial"/>
              </a:rPr>
              <a:t>Á</a:t>
            </a:r>
            <a:r>
              <a:rPr dirty="0" smtClean="0" sz="1600" spc="-10" b="1">
                <a:solidFill>
                  <a:srgbClr val="358535"/>
                </a:solidFill>
                <a:latin typeface="Arial"/>
                <a:cs typeface="Arial"/>
              </a:rPr>
              <a:t>R</a:t>
            </a:r>
            <a:r>
              <a:rPr dirty="0" smtClean="0" sz="1600" spc="5" b="1">
                <a:solidFill>
                  <a:srgbClr val="358535"/>
                </a:solidFill>
                <a:latin typeface="Arial"/>
                <a:cs typeface="Arial"/>
              </a:rPr>
              <a:t>E</a:t>
            </a:r>
            <a:r>
              <a:rPr dirty="0" smtClean="0" sz="1600" spc="-85" b="1">
                <a:solidFill>
                  <a:srgbClr val="358535"/>
                </a:solidFill>
                <a:latin typeface="Arial"/>
                <a:cs typeface="Arial"/>
              </a:rPr>
              <a:t>A</a:t>
            </a:r>
            <a:r>
              <a:rPr dirty="0" smtClean="0" sz="1600" spc="0" b="1">
                <a:solidFill>
                  <a:srgbClr val="358535"/>
                </a:solidFill>
                <a:latin typeface="Arial"/>
                <a:cs typeface="Arial"/>
              </a:rPr>
              <a:t>S</a:t>
            </a:r>
            <a:r>
              <a:rPr dirty="0" smtClean="0" sz="1600" spc="110" b="1">
                <a:solidFill>
                  <a:srgbClr val="358535"/>
                </a:solidFill>
                <a:latin typeface="Arial"/>
                <a:cs typeface="Arial"/>
              </a:rPr>
              <a:t> </a:t>
            </a:r>
            <a:r>
              <a:rPr dirty="0" smtClean="0" sz="1600" spc="-10" b="1">
                <a:solidFill>
                  <a:srgbClr val="358535"/>
                </a:solidFill>
                <a:latin typeface="Arial"/>
                <a:cs typeface="Arial"/>
              </a:rPr>
              <a:t>D</a:t>
            </a:r>
            <a:r>
              <a:rPr dirty="0" smtClean="0" sz="1600" spc="0" b="1">
                <a:solidFill>
                  <a:srgbClr val="358535"/>
                </a:solidFill>
                <a:latin typeface="Arial"/>
                <a:cs typeface="Arial"/>
              </a:rPr>
              <a:t>E</a:t>
            </a:r>
            <a:r>
              <a:rPr dirty="0" smtClean="0" sz="1600" spc="-55" b="1">
                <a:solidFill>
                  <a:srgbClr val="358535"/>
                </a:solidFill>
                <a:latin typeface="Arial"/>
                <a:cs typeface="Arial"/>
              </a:rPr>
              <a:t> </a:t>
            </a:r>
            <a:r>
              <a:rPr dirty="0" smtClean="0" sz="1600" spc="-204" b="1">
                <a:solidFill>
                  <a:srgbClr val="358535"/>
                </a:solidFill>
                <a:latin typeface="Arial"/>
                <a:cs typeface="Arial"/>
              </a:rPr>
              <a:t>A</a:t>
            </a:r>
            <a:r>
              <a:rPr dirty="0" smtClean="0" sz="1600" spc="-25" b="1">
                <a:solidFill>
                  <a:srgbClr val="358535"/>
                </a:solidFill>
                <a:latin typeface="Arial"/>
                <a:cs typeface="Arial"/>
              </a:rPr>
              <a:t>T</a:t>
            </a:r>
            <a:r>
              <a:rPr dirty="0" smtClean="0" sz="1600" spc="10" b="1">
                <a:solidFill>
                  <a:srgbClr val="358535"/>
                </a:solidFill>
                <a:latin typeface="Arial"/>
                <a:cs typeface="Arial"/>
              </a:rPr>
              <a:t>U</a:t>
            </a:r>
            <a:r>
              <a:rPr dirty="0" smtClean="0" sz="1600" spc="-85" b="1">
                <a:solidFill>
                  <a:srgbClr val="358535"/>
                </a:solidFill>
                <a:latin typeface="Arial"/>
                <a:cs typeface="Arial"/>
              </a:rPr>
              <a:t>A</a:t>
            </a:r>
            <a:r>
              <a:rPr dirty="0" smtClean="0" sz="1600" spc="10" b="1">
                <a:solidFill>
                  <a:srgbClr val="358535"/>
                </a:solidFill>
                <a:latin typeface="Arial"/>
                <a:cs typeface="Arial"/>
              </a:rPr>
              <a:t>Ç</a:t>
            </a:r>
            <a:r>
              <a:rPr dirty="0" smtClean="0" sz="1600" spc="-35" b="1">
                <a:solidFill>
                  <a:srgbClr val="358535"/>
                </a:solidFill>
                <a:latin typeface="Arial"/>
                <a:cs typeface="Arial"/>
              </a:rPr>
              <a:t>Ã</a:t>
            </a:r>
            <a:r>
              <a:rPr dirty="0" smtClean="0" sz="1600" spc="0" b="1">
                <a:solidFill>
                  <a:srgbClr val="358535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50777" y="6456984"/>
            <a:ext cx="13906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b="1">
                <a:solidFill>
                  <a:srgbClr val="2C3341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5591" y="4059935"/>
            <a:ext cx="1704594" cy="2219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822448" y="4050791"/>
            <a:ext cx="1704594" cy="21770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91983" y="4050791"/>
            <a:ext cx="1735074" cy="21770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160264" y="4059935"/>
            <a:ext cx="1704593" cy="2177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noAutofit/>
          </a:bodyPr>
          <a:lstStyle/>
          <a:p>
            <a:pPr marL="182245">
              <a:lnSpc>
                <a:spcPct val="100000"/>
              </a:lnSpc>
            </a:pPr>
            <a:r>
              <a:rPr dirty="0" smtClean="0" sz="3200" spc="-25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200" spc="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q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u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fazemos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4736" y="1197863"/>
            <a:ext cx="9650349" cy="0"/>
          </a:xfrm>
          <a:custGeom>
            <a:avLst/>
            <a:gdLst/>
            <a:ahLst/>
            <a:cxnLst/>
            <a:rect l="l" t="t" r="r" b="b"/>
            <a:pathLst>
              <a:path w="9650349" h="0">
                <a:moveTo>
                  <a:pt x="0" y="0"/>
                </a:moveTo>
                <a:lnTo>
                  <a:pt x="9650349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736" y="1197863"/>
            <a:ext cx="9650349" cy="0"/>
          </a:xfrm>
          <a:custGeom>
            <a:avLst/>
            <a:gdLst/>
            <a:ahLst/>
            <a:cxnLst/>
            <a:rect l="l" t="t" r="r" b="b"/>
            <a:pathLst>
              <a:path w="9650349" h="0">
                <a:moveTo>
                  <a:pt x="0" y="0"/>
                </a:moveTo>
                <a:lnTo>
                  <a:pt x="9650349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25425">
              <a:lnSpc>
                <a:spcPct val="100000"/>
              </a:lnSpc>
            </a:pPr>
            <a:r>
              <a:rPr dirty="0" smtClean="0" sz="3200" spc="-125" b="1">
                <a:solidFill>
                  <a:srgbClr val="1E305A"/>
                </a:solidFill>
                <a:latin typeface="Arial"/>
                <a:cs typeface="Arial"/>
              </a:rPr>
              <a:t>A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groico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200" spc="0" b="1">
                <a:solidFill>
                  <a:srgbClr val="1E305A"/>
                </a:solidFill>
                <a:latin typeface="Arial"/>
                <a:cs typeface="Arial"/>
              </a:rPr>
              <a:t>e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:</a:t>
            </a:r>
            <a:r>
              <a:rPr dirty="0" smtClean="0" sz="3200" spc="10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Políticas</a:t>
            </a:r>
            <a:r>
              <a:rPr dirty="0" smtClean="0" sz="3200" spc="-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5" b="1">
                <a:solidFill>
                  <a:srgbClr val="1E305A"/>
                </a:solidFill>
                <a:latin typeface="Arial"/>
                <a:cs typeface="Arial"/>
              </a:rPr>
              <a:t>em</a:t>
            </a:r>
            <a:r>
              <a:rPr dirty="0" smtClean="0" sz="3200" spc="15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Bioco</a:t>
            </a:r>
            <a:r>
              <a:rPr dirty="0" smtClean="0" sz="3200" spc="-45" b="1">
                <a:solidFill>
                  <a:srgbClr val="1E305A"/>
                </a:solidFill>
                <a:latin typeface="Arial"/>
                <a:cs typeface="Arial"/>
              </a:rPr>
              <a:t>m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b</a:t>
            </a:r>
            <a:r>
              <a:rPr dirty="0" smtClean="0" sz="3200" spc="-30" b="1">
                <a:solidFill>
                  <a:srgbClr val="1E305A"/>
                </a:solidFill>
                <a:latin typeface="Arial"/>
                <a:cs typeface="Arial"/>
              </a:rPr>
              <a:t>u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stí</a:t>
            </a:r>
            <a:r>
              <a:rPr dirty="0" smtClean="0" sz="3200" spc="-100" b="1">
                <a:solidFill>
                  <a:srgbClr val="1E305A"/>
                </a:solidFill>
                <a:latin typeface="Arial"/>
                <a:cs typeface="Arial"/>
              </a:rPr>
              <a:t>v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eis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3208" y="1810511"/>
            <a:ext cx="1722119" cy="156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815328" y="4450079"/>
            <a:ext cx="2932176" cy="1758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92352" y="4608576"/>
            <a:ext cx="4331208" cy="1167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627120" y="1450847"/>
            <a:ext cx="4706112" cy="1914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756904" y="1676400"/>
            <a:ext cx="2609088" cy="1813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37795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6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736" y="1197863"/>
            <a:ext cx="9650349" cy="0"/>
          </a:xfrm>
          <a:custGeom>
            <a:avLst/>
            <a:gdLst/>
            <a:ahLst/>
            <a:cxnLst/>
            <a:rect l="l" t="t" r="r" b="b"/>
            <a:pathLst>
              <a:path w="9650349" h="0">
                <a:moveTo>
                  <a:pt x="0" y="0"/>
                </a:moveTo>
                <a:lnTo>
                  <a:pt x="9650349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25425">
              <a:lnSpc>
                <a:spcPct val="100000"/>
              </a:lnSpc>
            </a:pP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Relatório</a:t>
            </a:r>
            <a:r>
              <a:rPr dirty="0" smtClean="0" sz="3200" spc="1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35" b="1">
                <a:solidFill>
                  <a:srgbClr val="1E305A"/>
                </a:solidFill>
                <a:latin typeface="Arial"/>
                <a:cs typeface="Arial"/>
              </a:rPr>
              <a:t>(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Polic</a:t>
            </a:r>
            <a:r>
              <a:rPr dirty="0" smtClean="0" sz="3200" spc="-95" b="1">
                <a:solidFill>
                  <a:srgbClr val="1E305A"/>
                </a:solidFill>
                <a:latin typeface="Arial"/>
                <a:cs typeface="Arial"/>
              </a:rPr>
              <a:t>y</a:t>
            </a:r>
            <a:r>
              <a:rPr dirty="0" smtClean="0" sz="3200" spc="-25" b="1">
                <a:solidFill>
                  <a:srgbClr val="1E305A"/>
                </a:solidFill>
                <a:latin typeface="Arial"/>
                <a:cs typeface="Arial"/>
              </a:rPr>
              <a:t>-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Brie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f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)</a:t>
            </a:r>
            <a:r>
              <a:rPr dirty="0" smtClean="0" sz="3200" spc="110" b="1">
                <a:solidFill>
                  <a:srgbClr val="1E305A"/>
                </a:solidFill>
                <a:latin typeface="Arial"/>
                <a:cs typeface="Arial"/>
              </a:rPr>
              <a:t> 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dis</a:t>
            </a:r>
            <a:r>
              <a:rPr dirty="0" smtClean="0" sz="3200" spc="-40" b="1">
                <a:solidFill>
                  <a:srgbClr val="1E305A"/>
                </a:solidFill>
                <a:latin typeface="Arial"/>
                <a:cs typeface="Arial"/>
              </a:rPr>
              <a:t>p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o</a:t>
            </a:r>
            <a:r>
              <a:rPr dirty="0" smtClean="0" sz="3200" spc="-40" b="1">
                <a:solidFill>
                  <a:srgbClr val="1E305A"/>
                </a:solidFill>
                <a:latin typeface="Arial"/>
                <a:cs typeface="Arial"/>
              </a:rPr>
              <a:t>n</a:t>
            </a:r>
            <a:r>
              <a:rPr dirty="0" smtClean="0" sz="3200" spc="-10" b="1">
                <a:solidFill>
                  <a:srgbClr val="1E305A"/>
                </a:solidFill>
                <a:latin typeface="Arial"/>
                <a:cs typeface="Arial"/>
              </a:rPr>
              <a:t>í</a:t>
            </a:r>
            <a:r>
              <a:rPr dirty="0" smtClean="0" sz="3200" spc="-95" b="1">
                <a:solidFill>
                  <a:srgbClr val="1E305A"/>
                </a:solidFill>
                <a:latin typeface="Arial"/>
                <a:cs typeface="Arial"/>
              </a:rPr>
              <a:t>v</a:t>
            </a:r>
            <a:r>
              <a:rPr dirty="0" smtClean="0" sz="3200" spc="-15" b="1">
                <a:solidFill>
                  <a:srgbClr val="1E305A"/>
                </a:solidFill>
                <a:latin typeface="Arial"/>
                <a:cs typeface="Arial"/>
              </a:rPr>
              <a:t>el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7408" y="1313688"/>
            <a:ext cx="3864864" cy="5462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92836" y="1309114"/>
            <a:ext cx="3874008" cy="5471160"/>
          </a:xfrm>
          <a:custGeom>
            <a:avLst/>
            <a:gdLst/>
            <a:ahLst/>
            <a:cxnLst/>
            <a:rect l="l" t="t" r="r" b="b"/>
            <a:pathLst>
              <a:path w="3874008" h="5471159">
                <a:moveTo>
                  <a:pt x="0" y="5471160"/>
                </a:moveTo>
                <a:lnTo>
                  <a:pt x="3874008" y="5471160"/>
                </a:lnTo>
                <a:lnTo>
                  <a:pt x="3874008" y="0"/>
                </a:lnTo>
                <a:lnTo>
                  <a:pt x="0" y="0"/>
                </a:lnTo>
                <a:lnTo>
                  <a:pt x="0" y="54711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77485" y="4617592"/>
            <a:ext cx="6936740" cy="1515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30" b="1">
                <a:latin typeface="Calibri"/>
                <a:cs typeface="Calibri"/>
              </a:rPr>
              <a:t>R</a:t>
            </a:r>
            <a:r>
              <a:rPr dirty="0" smtClean="0" sz="1400" spc="-20" b="1">
                <a:latin typeface="Calibri"/>
                <a:cs typeface="Calibri"/>
              </a:rPr>
              <a:t>e</a:t>
            </a:r>
            <a:r>
              <a:rPr dirty="0" smtClean="0" sz="1400" spc="-15" b="1">
                <a:latin typeface="Calibri"/>
                <a:cs typeface="Calibri"/>
              </a:rPr>
              <a:t>l</a:t>
            </a:r>
            <a:r>
              <a:rPr dirty="0" smtClean="0" sz="1400" spc="-30" b="1">
                <a:latin typeface="Calibri"/>
                <a:cs typeface="Calibri"/>
              </a:rPr>
              <a:t>a</a:t>
            </a:r>
            <a:r>
              <a:rPr dirty="0" smtClean="0" sz="1400" spc="-35" b="1">
                <a:latin typeface="Calibri"/>
                <a:cs typeface="Calibri"/>
              </a:rPr>
              <a:t>t</a:t>
            </a:r>
            <a:r>
              <a:rPr dirty="0" smtClean="0" sz="1400" spc="-15" b="1">
                <a:latin typeface="Calibri"/>
                <a:cs typeface="Calibri"/>
              </a:rPr>
              <a:t>ó</a:t>
            </a:r>
            <a:r>
              <a:rPr dirty="0" smtClean="0" sz="1400" spc="0" b="1">
                <a:latin typeface="Calibri"/>
                <a:cs typeface="Calibri"/>
              </a:rPr>
              <a:t>r</a:t>
            </a:r>
            <a:r>
              <a:rPr dirty="0" smtClean="0" sz="1400" spc="-15" b="1">
                <a:latin typeface="Calibri"/>
                <a:cs typeface="Calibri"/>
              </a:rPr>
              <a:t>i</a:t>
            </a:r>
            <a:r>
              <a:rPr dirty="0" smtClean="0" sz="1400" spc="-10" b="1">
                <a:latin typeface="Calibri"/>
                <a:cs typeface="Calibri"/>
              </a:rPr>
              <a:t>o</a:t>
            </a:r>
            <a:r>
              <a:rPr dirty="0" smtClean="0" sz="1400" spc="60" b="1">
                <a:latin typeface="Calibri"/>
                <a:cs typeface="Calibri"/>
              </a:rPr>
              <a:t> </a:t>
            </a:r>
            <a:r>
              <a:rPr dirty="0" smtClean="0" sz="1400" spc="-15" b="1">
                <a:latin typeface="Calibri"/>
                <a:cs typeface="Calibri"/>
              </a:rPr>
              <a:t>d</a:t>
            </a:r>
            <a:r>
              <a:rPr dirty="0" smtClean="0" sz="1400" spc="-15" b="1">
                <a:latin typeface="Calibri"/>
                <a:cs typeface="Calibri"/>
              </a:rPr>
              <a:t>i</a:t>
            </a:r>
            <a:r>
              <a:rPr dirty="0" smtClean="0" sz="1400" spc="-15" b="1">
                <a:latin typeface="Calibri"/>
                <a:cs typeface="Calibri"/>
              </a:rPr>
              <a:t>s</a:t>
            </a:r>
            <a:r>
              <a:rPr dirty="0" smtClean="0" sz="1400" spc="-15" b="1">
                <a:latin typeface="Calibri"/>
                <a:cs typeface="Calibri"/>
              </a:rPr>
              <a:t>p</a:t>
            </a:r>
            <a:r>
              <a:rPr dirty="0" smtClean="0" sz="1400" spc="-15" b="1">
                <a:latin typeface="Calibri"/>
                <a:cs typeface="Calibri"/>
              </a:rPr>
              <a:t>o</a:t>
            </a:r>
            <a:r>
              <a:rPr dirty="0" smtClean="0" sz="1400" spc="-15" b="1">
                <a:latin typeface="Calibri"/>
                <a:cs typeface="Calibri"/>
              </a:rPr>
              <a:t>n</a:t>
            </a:r>
            <a:r>
              <a:rPr dirty="0" smtClean="0" sz="1400" spc="-15" b="1">
                <a:latin typeface="Calibri"/>
                <a:cs typeface="Calibri"/>
              </a:rPr>
              <a:t>í</a:t>
            </a:r>
            <a:r>
              <a:rPr dirty="0" smtClean="0" sz="1400" spc="-45" b="1">
                <a:latin typeface="Calibri"/>
                <a:cs typeface="Calibri"/>
              </a:rPr>
              <a:t>v</a:t>
            </a:r>
            <a:r>
              <a:rPr dirty="0" smtClean="0" sz="1400" spc="-20" b="1">
                <a:latin typeface="Calibri"/>
                <a:cs typeface="Calibri"/>
              </a:rPr>
              <a:t>e</a:t>
            </a:r>
            <a:r>
              <a:rPr dirty="0" smtClean="0" sz="1400" spc="-5" b="1">
                <a:latin typeface="Calibri"/>
                <a:cs typeface="Calibri"/>
              </a:rPr>
              <a:t>l</a:t>
            </a:r>
            <a:r>
              <a:rPr dirty="0" smtClean="0" sz="1400" spc="85" b="1">
                <a:latin typeface="Calibri"/>
                <a:cs typeface="Calibri"/>
              </a:rPr>
              <a:t> </a:t>
            </a:r>
            <a:r>
              <a:rPr dirty="0" smtClean="0" sz="1400" spc="-20" b="1">
                <a:latin typeface="Calibri"/>
                <a:cs typeface="Calibri"/>
              </a:rPr>
              <a:t>e</a:t>
            </a:r>
            <a:r>
              <a:rPr dirty="0" smtClean="0" sz="1400" spc="-25" b="1">
                <a:latin typeface="Calibri"/>
                <a:cs typeface="Calibri"/>
              </a:rPr>
              <a:t>m</a:t>
            </a:r>
            <a:r>
              <a:rPr dirty="0" smtClean="0" sz="1400" spc="-5" b="1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</a:pPr>
            <a:r>
              <a:rPr dirty="0" smtClean="0" sz="1400" spc="-5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mtClean="0" sz="1400" spc="-4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mtClean="0" sz="1400" spc="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:</a:t>
            </a:r>
            <a:r>
              <a:rPr dirty="0" smtClean="0" sz="1400" spc="-2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400" spc="-2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mtClean="0" sz="1400" spc="-12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mtClean="0" sz="1400" spc="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u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b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mtClean="0" sz="1400" spc="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-3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400" spc="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u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b</a:t>
            </a:r>
            <a:r>
              <a:rPr dirty="0" smtClean="0" sz="1400" spc="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mtClean="0" sz="1400" spc="-4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mtClean="0" sz="1400" spc="3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m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400" spc="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m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b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400" spc="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400" spc="-3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400" spc="2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u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400" spc="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400" spc="-5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400" spc="-4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m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400" spc="-2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400" spc="-3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400" spc="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mtClean="0" sz="1400" spc="-4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400" spc="2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400" spc="-2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b</a:t>
            </a:r>
            <a:r>
              <a:rPr dirty="0" smtClean="0" sz="1400" spc="-3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400" spc="-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mtClean="0" sz="1400" spc="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400" spc="-1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400" spc="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400" spc="-3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400" spc="5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400" spc="-10" u="heavy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/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31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Calibri"/>
                <a:cs typeface="Calibri"/>
              </a:rPr>
              <a:t>A</a:t>
            </a:r>
            <a:r>
              <a:rPr dirty="0" smtClean="0" sz="1400" spc="-5" b="1">
                <a:latin typeface="Calibri"/>
                <a:cs typeface="Calibri"/>
              </a:rPr>
              <a:t>g</a:t>
            </a:r>
            <a:r>
              <a:rPr dirty="0" smtClean="0" sz="1400" spc="-20" b="1">
                <a:latin typeface="Calibri"/>
                <a:cs typeface="Calibri"/>
              </a:rPr>
              <a:t>r</a:t>
            </a:r>
            <a:r>
              <a:rPr dirty="0" smtClean="0" sz="1400" spc="-5" b="1">
                <a:latin typeface="Calibri"/>
                <a:cs typeface="Calibri"/>
              </a:rPr>
              <a:t>a</a:t>
            </a:r>
            <a:r>
              <a:rPr dirty="0" smtClean="0" sz="1400" spc="-10" b="1">
                <a:latin typeface="Calibri"/>
                <a:cs typeface="Calibri"/>
              </a:rPr>
              <a:t>d</a:t>
            </a:r>
            <a:r>
              <a:rPr dirty="0" smtClean="0" sz="1400" spc="-20" b="1">
                <a:latin typeface="Calibri"/>
                <a:cs typeface="Calibri"/>
              </a:rPr>
              <a:t>e</a:t>
            </a:r>
            <a:r>
              <a:rPr dirty="0" smtClean="0" sz="1400" spc="-20" b="1">
                <a:latin typeface="Calibri"/>
                <a:cs typeface="Calibri"/>
              </a:rPr>
              <a:t>c</a:t>
            </a:r>
            <a:r>
              <a:rPr dirty="0" smtClean="0" sz="1400" spc="-15" b="1">
                <a:latin typeface="Calibri"/>
                <a:cs typeface="Calibri"/>
              </a:rPr>
              <a:t>i</a:t>
            </a:r>
            <a:r>
              <a:rPr dirty="0" smtClean="0" sz="1400" spc="-15" b="1">
                <a:latin typeface="Calibri"/>
                <a:cs typeface="Calibri"/>
              </a:rPr>
              <a:t>m</a:t>
            </a:r>
            <a:r>
              <a:rPr dirty="0" smtClean="0" sz="1400" spc="-20" b="1">
                <a:latin typeface="Calibri"/>
                <a:cs typeface="Calibri"/>
              </a:rPr>
              <a:t>e</a:t>
            </a:r>
            <a:r>
              <a:rPr dirty="0" smtClean="0" sz="1400" spc="-40" b="1">
                <a:latin typeface="Calibri"/>
                <a:cs typeface="Calibri"/>
              </a:rPr>
              <a:t>n</a:t>
            </a:r>
            <a:r>
              <a:rPr dirty="0" smtClean="0" sz="1400" spc="-35" b="1">
                <a:latin typeface="Calibri"/>
                <a:cs typeface="Calibri"/>
              </a:rPr>
              <a:t>t</a:t>
            </a:r>
            <a:r>
              <a:rPr dirty="0" smtClean="0" sz="1400" spc="-15" b="1">
                <a:latin typeface="Calibri"/>
                <a:cs typeface="Calibri"/>
              </a:rPr>
              <a:t>o</a:t>
            </a:r>
            <a:r>
              <a:rPr dirty="0" smtClean="0" sz="1400" spc="-10" b="1">
                <a:latin typeface="Calibri"/>
                <a:cs typeface="Calibri"/>
              </a:rPr>
              <a:t>s</a:t>
            </a:r>
            <a:r>
              <a:rPr dirty="0" smtClean="0" sz="1400" spc="60" b="1">
                <a:latin typeface="Calibri"/>
                <a:cs typeface="Calibri"/>
              </a:rPr>
              <a:t> </a:t>
            </a:r>
            <a:r>
              <a:rPr dirty="0" smtClean="0" sz="1400" spc="-5" b="1">
                <a:latin typeface="Calibri"/>
                <a:cs typeface="Calibri"/>
              </a:rPr>
              <a:t>(</a:t>
            </a:r>
            <a:r>
              <a:rPr dirty="0" smtClean="0" sz="1400" spc="-25" b="1">
                <a:latin typeface="Calibri"/>
                <a:cs typeface="Calibri"/>
              </a:rPr>
              <a:t>r</a:t>
            </a:r>
            <a:r>
              <a:rPr dirty="0" smtClean="0" sz="1400" spc="-15" b="1">
                <a:latin typeface="Calibri"/>
                <a:cs typeface="Calibri"/>
              </a:rPr>
              <a:t>e</a:t>
            </a:r>
            <a:r>
              <a:rPr dirty="0" smtClean="0" sz="1400" spc="-20" b="1">
                <a:latin typeface="Calibri"/>
                <a:cs typeface="Calibri"/>
              </a:rPr>
              <a:t>v</a:t>
            </a:r>
            <a:r>
              <a:rPr dirty="0" smtClean="0" sz="1400" spc="-15" b="1">
                <a:latin typeface="Calibri"/>
                <a:cs typeface="Calibri"/>
              </a:rPr>
              <a:t>i</a:t>
            </a:r>
            <a:r>
              <a:rPr dirty="0" smtClean="0" sz="1400" spc="-10" b="1">
                <a:latin typeface="Calibri"/>
                <a:cs typeface="Calibri"/>
              </a:rPr>
              <a:t>sã</a:t>
            </a:r>
            <a:r>
              <a:rPr dirty="0" smtClean="0" sz="1400" spc="-15" b="1">
                <a:latin typeface="Calibri"/>
                <a:cs typeface="Calibri"/>
              </a:rPr>
              <a:t>o</a:t>
            </a:r>
            <a:r>
              <a:rPr dirty="0" smtClean="0" sz="1400" spc="-5" b="1">
                <a:latin typeface="Calibri"/>
                <a:cs typeface="Calibri"/>
              </a:rPr>
              <a:t>):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Calibri"/>
                <a:cs typeface="Calibri"/>
              </a:rPr>
              <a:t>P</a:t>
            </a:r>
            <a:r>
              <a:rPr dirty="0" smtClean="0" sz="1400" spc="-20" b="1">
                <a:latin typeface="Calibri"/>
                <a:cs typeface="Calibri"/>
              </a:rPr>
              <a:t>r</a:t>
            </a:r>
            <a:r>
              <a:rPr dirty="0" smtClean="0" sz="1400" spc="-15" b="1">
                <a:latin typeface="Calibri"/>
                <a:cs typeface="Calibri"/>
              </a:rPr>
              <a:t>o</a:t>
            </a:r>
            <a:r>
              <a:rPr dirty="0" smtClean="0" sz="1400" spc="-85" b="1">
                <a:latin typeface="Calibri"/>
                <a:cs typeface="Calibri"/>
              </a:rPr>
              <a:t>f</a:t>
            </a:r>
            <a:r>
              <a:rPr dirty="0" smtClean="0" sz="1400" spc="-5" b="1">
                <a:latin typeface="Calibri"/>
                <a:cs typeface="Calibri"/>
              </a:rPr>
              <a:t>.</a:t>
            </a:r>
            <a:r>
              <a:rPr dirty="0" smtClean="0" sz="1400" spc="5" b="1">
                <a:latin typeface="Calibri"/>
                <a:cs typeface="Calibri"/>
              </a:rPr>
              <a:t> </a:t>
            </a:r>
            <a:r>
              <a:rPr dirty="0" smtClean="0" sz="1400" spc="-5" b="1">
                <a:latin typeface="Calibri"/>
                <a:cs typeface="Calibri"/>
              </a:rPr>
              <a:t>D</a:t>
            </a:r>
            <a:r>
              <a:rPr dirty="0" smtClean="0" sz="1400" spc="-120" b="1">
                <a:latin typeface="Calibri"/>
                <a:cs typeface="Calibri"/>
              </a:rPr>
              <a:t>r</a:t>
            </a:r>
            <a:r>
              <a:rPr dirty="0" smtClean="0" sz="1400" spc="-5" b="1">
                <a:latin typeface="Calibri"/>
                <a:cs typeface="Calibri"/>
              </a:rPr>
              <a:t>.</a:t>
            </a:r>
            <a:r>
              <a:rPr dirty="0" smtClean="0" sz="1400" spc="5" b="1">
                <a:latin typeface="Calibri"/>
                <a:cs typeface="Calibri"/>
              </a:rPr>
              <a:t> </a:t>
            </a:r>
            <a:r>
              <a:rPr dirty="0" smtClean="0" sz="1400" spc="-10" b="1">
                <a:latin typeface="Calibri"/>
                <a:cs typeface="Calibri"/>
              </a:rPr>
              <a:t>J</a:t>
            </a:r>
            <a:r>
              <a:rPr dirty="0" smtClean="0" sz="1400" spc="-15" b="1">
                <a:latin typeface="Calibri"/>
                <a:cs typeface="Calibri"/>
              </a:rPr>
              <a:t>o</a:t>
            </a:r>
            <a:r>
              <a:rPr dirty="0" smtClean="0" sz="1400" spc="-5" b="1">
                <a:latin typeface="Calibri"/>
                <a:cs typeface="Calibri"/>
              </a:rPr>
              <a:t>a</a:t>
            </a:r>
            <a:r>
              <a:rPr dirty="0" smtClean="0" sz="1400" spc="-10" b="1">
                <a:latin typeface="Calibri"/>
                <a:cs typeface="Calibri"/>
              </a:rPr>
              <a:t>q</a:t>
            </a:r>
            <a:r>
              <a:rPr dirty="0" smtClean="0" sz="1400" spc="-20" b="1">
                <a:latin typeface="Calibri"/>
                <a:cs typeface="Calibri"/>
              </a:rPr>
              <a:t>u</a:t>
            </a:r>
            <a:r>
              <a:rPr dirty="0" smtClean="0" sz="1400" spc="-15" b="1">
                <a:latin typeface="Calibri"/>
                <a:cs typeface="Calibri"/>
              </a:rPr>
              <a:t>i</a:t>
            </a:r>
            <a:r>
              <a:rPr dirty="0" smtClean="0" sz="1400" spc="-15" b="1">
                <a:latin typeface="Calibri"/>
                <a:cs typeface="Calibri"/>
              </a:rPr>
              <a:t>m</a:t>
            </a:r>
            <a:r>
              <a:rPr dirty="0" smtClean="0" sz="1400" spc="20" b="1">
                <a:latin typeface="Calibri"/>
                <a:cs typeface="Calibri"/>
              </a:rPr>
              <a:t> </a:t>
            </a:r>
            <a:r>
              <a:rPr dirty="0" smtClean="0" sz="1400" spc="-20" b="1">
                <a:latin typeface="Calibri"/>
                <a:cs typeface="Calibri"/>
              </a:rPr>
              <a:t>S</a:t>
            </a:r>
            <a:r>
              <a:rPr dirty="0" smtClean="0" sz="1400" spc="-15" b="1">
                <a:latin typeface="Calibri"/>
                <a:cs typeface="Calibri"/>
              </a:rPr>
              <a:t>e</a:t>
            </a:r>
            <a:r>
              <a:rPr dirty="0" smtClean="0" sz="1400" spc="-5" b="1">
                <a:latin typeface="Calibri"/>
                <a:cs typeface="Calibri"/>
              </a:rPr>
              <a:t>a</a:t>
            </a:r>
            <a:r>
              <a:rPr dirty="0" smtClean="0" sz="1400" spc="-10" b="1">
                <a:latin typeface="Calibri"/>
                <a:cs typeface="Calibri"/>
              </a:rPr>
              <a:t>b</a:t>
            </a:r>
            <a:r>
              <a:rPr dirty="0" smtClean="0" sz="1400" spc="-25" b="1">
                <a:latin typeface="Calibri"/>
                <a:cs typeface="Calibri"/>
              </a:rPr>
              <a:t>r</a:t>
            </a:r>
            <a:r>
              <a:rPr dirty="0" smtClean="0" sz="1400" spc="-10" b="1">
                <a:latin typeface="Calibri"/>
                <a:cs typeface="Calibri"/>
              </a:rPr>
              <a:t>a</a:t>
            </a:r>
            <a:r>
              <a:rPr dirty="0" smtClean="0" sz="1400" spc="5" b="1">
                <a:latin typeface="Calibri"/>
                <a:cs typeface="Calibri"/>
              </a:rPr>
              <a:t> </a:t>
            </a:r>
            <a:r>
              <a:rPr dirty="0" smtClean="0" sz="1400" spc="-10" b="1">
                <a:latin typeface="Calibri"/>
                <a:cs typeface="Calibri"/>
              </a:rPr>
              <a:t>(</a:t>
            </a:r>
            <a:r>
              <a:rPr dirty="0" smtClean="0" sz="1400" spc="-5" b="1">
                <a:latin typeface="Calibri"/>
                <a:cs typeface="Calibri"/>
              </a:rPr>
              <a:t>F</a:t>
            </a:r>
            <a:r>
              <a:rPr dirty="0" smtClean="0" sz="1400" spc="-20" b="1">
                <a:latin typeface="Calibri"/>
                <a:cs typeface="Calibri"/>
              </a:rPr>
              <a:t>E</a:t>
            </a:r>
            <a:r>
              <a:rPr dirty="0" smtClean="0" sz="1400" spc="-5" b="1">
                <a:latin typeface="Calibri"/>
                <a:cs typeface="Calibri"/>
              </a:rPr>
              <a:t>M</a:t>
            </a:r>
            <a:r>
              <a:rPr dirty="0" smtClean="0" sz="1400" spc="0" b="1">
                <a:latin typeface="Calibri"/>
                <a:cs typeface="Calibri"/>
              </a:rPr>
              <a:t>-</a:t>
            </a:r>
            <a:r>
              <a:rPr dirty="0" smtClean="0" sz="1400" spc="-10" b="1">
                <a:latin typeface="Calibri"/>
                <a:cs typeface="Calibri"/>
              </a:rPr>
              <a:t>UN</a:t>
            </a:r>
            <a:r>
              <a:rPr dirty="0" smtClean="0" sz="1400" spc="-20" b="1">
                <a:latin typeface="Calibri"/>
                <a:cs typeface="Calibri"/>
              </a:rPr>
              <a:t>I</a:t>
            </a:r>
            <a:r>
              <a:rPr dirty="0" smtClean="0" sz="1400" spc="-5" b="1">
                <a:latin typeface="Calibri"/>
                <a:cs typeface="Calibri"/>
              </a:rPr>
              <a:t>C</a:t>
            </a:r>
            <a:r>
              <a:rPr dirty="0" smtClean="0" sz="1400" spc="-15" b="1">
                <a:latin typeface="Calibri"/>
                <a:cs typeface="Calibri"/>
              </a:rPr>
              <a:t>AM</a:t>
            </a:r>
            <a:r>
              <a:rPr dirty="0" smtClean="0" sz="1400" spc="-5" b="1">
                <a:latin typeface="Calibri"/>
                <a:cs typeface="Calibri"/>
              </a:rPr>
              <a:t>P</a:t>
            </a:r>
            <a:r>
              <a:rPr dirty="0" smtClean="0" sz="1400" spc="-5" b="1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mtClean="0" sz="1400" spc="-10" b="1">
                <a:latin typeface="Calibri"/>
                <a:cs typeface="Calibri"/>
              </a:rPr>
              <a:t>P</a:t>
            </a:r>
            <a:r>
              <a:rPr dirty="0" smtClean="0" sz="1400" spc="-20" b="1">
                <a:latin typeface="Calibri"/>
                <a:cs typeface="Calibri"/>
              </a:rPr>
              <a:t>r</a:t>
            </a:r>
            <a:r>
              <a:rPr dirty="0" smtClean="0" sz="1400" spc="-15" b="1">
                <a:latin typeface="Calibri"/>
                <a:cs typeface="Calibri"/>
              </a:rPr>
              <a:t>o</a:t>
            </a:r>
            <a:r>
              <a:rPr dirty="0" smtClean="0" sz="1400" spc="-90" b="1">
                <a:latin typeface="Calibri"/>
                <a:cs typeface="Calibri"/>
              </a:rPr>
              <a:t>f</a:t>
            </a:r>
            <a:r>
              <a:rPr dirty="0" smtClean="0" sz="1400" spc="-5" b="1">
                <a:latin typeface="Calibri"/>
                <a:cs typeface="Calibri"/>
              </a:rPr>
              <a:t>.</a:t>
            </a:r>
            <a:r>
              <a:rPr dirty="0" smtClean="0" sz="1400" spc="5" b="1">
                <a:latin typeface="Calibri"/>
                <a:cs typeface="Calibri"/>
              </a:rPr>
              <a:t> </a:t>
            </a:r>
            <a:r>
              <a:rPr dirty="0" smtClean="0" sz="1400" spc="-5" b="1">
                <a:latin typeface="Calibri"/>
                <a:cs typeface="Calibri"/>
              </a:rPr>
              <a:t>D</a:t>
            </a:r>
            <a:r>
              <a:rPr dirty="0" smtClean="0" sz="1400" spc="-120" b="1">
                <a:latin typeface="Calibri"/>
                <a:cs typeface="Calibri"/>
              </a:rPr>
              <a:t>r</a:t>
            </a:r>
            <a:r>
              <a:rPr dirty="0" smtClean="0" sz="1400" spc="-5" b="1">
                <a:latin typeface="Calibri"/>
                <a:cs typeface="Calibri"/>
              </a:rPr>
              <a:t>.</a:t>
            </a:r>
            <a:r>
              <a:rPr dirty="0" smtClean="0" sz="1400" spc="5" b="1">
                <a:latin typeface="Calibri"/>
                <a:cs typeface="Calibri"/>
              </a:rPr>
              <a:t> </a:t>
            </a:r>
            <a:r>
              <a:rPr dirty="0" smtClean="0" sz="1400" spc="-15" b="1">
                <a:latin typeface="Calibri"/>
                <a:cs typeface="Calibri"/>
              </a:rPr>
              <a:t>M</a:t>
            </a:r>
            <a:r>
              <a:rPr dirty="0" smtClean="0" sz="1400" spc="-5" b="1">
                <a:latin typeface="Calibri"/>
                <a:cs typeface="Calibri"/>
              </a:rPr>
              <a:t>a</a:t>
            </a:r>
            <a:r>
              <a:rPr dirty="0" smtClean="0" sz="1400" spc="-25" b="1">
                <a:latin typeface="Calibri"/>
                <a:cs typeface="Calibri"/>
              </a:rPr>
              <a:t>r</a:t>
            </a:r>
            <a:r>
              <a:rPr dirty="0" smtClean="0" sz="1400" spc="-20" b="1">
                <a:latin typeface="Calibri"/>
                <a:cs typeface="Calibri"/>
              </a:rPr>
              <a:t>c</a:t>
            </a:r>
            <a:r>
              <a:rPr dirty="0" smtClean="0" sz="1400" spc="-20" b="1">
                <a:latin typeface="Calibri"/>
                <a:cs typeface="Calibri"/>
              </a:rPr>
              <a:t>e</a:t>
            </a:r>
            <a:r>
              <a:rPr dirty="0" smtClean="0" sz="1400" spc="-15" b="1">
                <a:latin typeface="Calibri"/>
                <a:cs typeface="Calibri"/>
              </a:rPr>
              <a:t>l</a:t>
            </a:r>
            <a:r>
              <a:rPr dirty="0" smtClean="0" sz="1400" spc="-10" b="1">
                <a:latin typeface="Calibri"/>
                <a:cs typeface="Calibri"/>
              </a:rPr>
              <a:t>o</a:t>
            </a:r>
            <a:r>
              <a:rPr dirty="0" smtClean="0" sz="1400" spc="10" b="1">
                <a:latin typeface="Calibri"/>
                <a:cs typeface="Calibri"/>
              </a:rPr>
              <a:t> </a:t>
            </a:r>
            <a:r>
              <a:rPr dirty="0" smtClean="0" sz="1400" spc="-155" b="1">
                <a:latin typeface="Calibri"/>
                <a:cs typeface="Calibri"/>
              </a:rPr>
              <a:t>P</a:t>
            </a:r>
            <a:r>
              <a:rPr dirty="0" smtClean="0" sz="1400" spc="-5" b="1">
                <a:latin typeface="Calibri"/>
                <a:cs typeface="Calibri"/>
              </a:rPr>
              <a:t>.</a:t>
            </a:r>
            <a:r>
              <a:rPr dirty="0" smtClean="0" sz="1400" spc="-15" b="1">
                <a:latin typeface="Calibri"/>
                <a:cs typeface="Calibri"/>
              </a:rPr>
              <a:t> </a:t>
            </a:r>
            <a:r>
              <a:rPr dirty="0" smtClean="0" sz="1400" spc="-10" b="1">
                <a:latin typeface="Calibri"/>
                <a:cs typeface="Calibri"/>
              </a:rPr>
              <a:t>Cu</a:t>
            </a:r>
            <a:r>
              <a:rPr dirty="0" smtClean="0" sz="1400" spc="-20" b="1">
                <a:latin typeface="Calibri"/>
                <a:cs typeface="Calibri"/>
              </a:rPr>
              <a:t>n</a:t>
            </a:r>
            <a:r>
              <a:rPr dirty="0" smtClean="0" sz="1400" spc="-15" b="1">
                <a:latin typeface="Calibri"/>
                <a:cs typeface="Calibri"/>
              </a:rPr>
              <a:t>h</a:t>
            </a:r>
            <a:r>
              <a:rPr dirty="0" smtClean="0" sz="1400" spc="-10" b="1">
                <a:latin typeface="Calibri"/>
                <a:cs typeface="Calibri"/>
              </a:rPr>
              <a:t>a</a:t>
            </a:r>
            <a:r>
              <a:rPr dirty="0" smtClean="0" sz="1400" spc="40" b="1">
                <a:latin typeface="Calibri"/>
                <a:cs typeface="Calibri"/>
              </a:rPr>
              <a:t> </a:t>
            </a:r>
            <a:r>
              <a:rPr dirty="0" smtClean="0" sz="1400" spc="-5" b="1">
                <a:latin typeface="Calibri"/>
                <a:cs typeface="Calibri"/>
              </a:rPr>
              <a:t>(</a:t>
            </a:r>
            <a:r>
              <a:rPr dirty="0" smtClean="0" sz="1400" spc="-20" b="1">
                <a:latin typeface="Calibri"/>
                <a:cs typeface="Calibri"/>
              </a:rPr>
              <a:t>I</a:t>
            </a:r>
            <a:r>
              <a:rPr dirty="0" smtClean="0" sz="1400" spc="-20" b="1">
                <a:latin typeface="Calibri"/>
                <a:cs typeface="Calibri"/>
              </a:rPr>
              <a:t>E</a:t>
            </a:r>
            <a:r>
              <a:rPr dirty="0" smtClean="0" sz="1400" spc="0" b="1">
                <a:latin typeface="Calibri"/>
                <a:cs typeface="Calibri"/>
              </a:rPr>
              <a:t>-</a:t>
            </a:r>
            <a:r>
              <a:rPr dirty="0" smtClean="0" sz="1400" spc="-10" b="1">
                <a:latin typeface="Calibri"/>
                <a:cs typeface="Calibri"/>
              </a:rPr>
              <a:t>U</a:t>
            </a:r>
            <a:r>
              <a:rPr dirty="0" smtClean="0" sz="1400" spc="-15" b="1">
                <a:latin typeface="Calibri"/>
                <a:cs typeface="Calibri"/>
              </a:rPr>
              <a:t>N</a:t>
            </a:r>
            <a:r>
              <a:rPr dirty="0" smtClean="0" sz="1400" spc="-20" b="1">
                <a:latin typeface="Calibri"/>
                <a:cs typeface="Calibri"/>
              </a:rPr>
              <a:t>I</a:t>
            </a:r>
            <a:r>
              <a:rPr dirty="0" smtClean="0" sz="1400" spc="-5" b="1">
                <a:latin typeface="Calibri"/>
                <a:cs typeface="Calibri"/>
              </a:rPr>
              <a:t>C</a:t>
            </a:r>
            <a:r>
              <a:rPr dirty="0" smtClean="0" sz="1400" spc="-20" b="1">
                <a:latin typeface="Calibri"/>
                <a:cs typeface="Calibri"/>
              </a:rPr>
              <a:t>A</a:t>
            </a:r>
            <a:r>
              <a:rPr dirty="0" smtClean="0" sz="1400" spc="-10" b="1">
                <a:latin typeface="Calibri"/>
                <a:cs typeface="Calibri"/>
              </a:rPr>
              <a:t>MP)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37795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6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031443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096000" y="0"/>
            <a:ext cx="6096000" cy="6857999"/>
          </a:xfrm>
          <a:custGeom>
            <a:avLst/>
            <a:gdLst/>
            <a:ahLst/>
            <a:cxnLst/>
            <a:rect l="l" t="t" r="r" b="b"/>
            <a:pathLst>
              <a:path w="6096000" h="6857999">
                <a:moveTo>
                  <a:pt x="0" y="6858000"/>
                </a:moveTo>
                <a:lnTo>
                  <a:pt x="6096000" y="6858000"/>
                </a:lnTo>
                <a:lnTo>
                  <a:pt x="6096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92265" y="2337364"/>
            <a:ext cx="3613150" cy="1357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600"/>
              </a:lnSpc>
            </a:pPr>
            <a:r>
              <a:rPr dirty="0" smtClean="0" sz="480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dirty="0" smtClean="0" sz="4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Moti</a:t>
            </a:r>
            <a:r>
              <a:rPr dirty="0" smtClean="0" sz="4000" spc="-5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ação e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4000" spc="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mtClean="0" sz="4000" spc="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dirty="0" smtClean="0" sz="4000" spc="2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4000" spc="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37795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6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5579" rIns="0" bIns="0" rtlCol="0" vert="horz">
            <a:noAutofit/>
          </a:bodyPr>
          <a:lstStyle/>
          <a:p>
            <a:pPr marL="182245">
              <a:lnSpc>
                <a:spcPct val="100000"/>
              </a:lnSpc>
            </a:pP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Moti</a:t>
            </a:r>
            <a:r>
              <a:rPr dirty="0" smtClean="0" sz="3200" spc="-100" b="1">
                <a:solidFill>
                  <a:srgbClr val="1E305A"/>
                </a:solidFill>
                <a:latin typeface="Arial"/>
                <a:cs typeface="Arial"/>
              </a:rPr>
              <a:t>v</a:t>
            </a:r>
            <a:r>
              <a:rPr dirty="0" smtClean="0" sz="3200" spc="-20" b="1">
                <a:solidFill>
                  <a:srgbClr val="1E305A"/>
                </a:solidFill>
                <a:latin typeface="Arial"/>
                <a:cs typeface="Arial"/>
              </a:rPr>
              <a:t>ação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4736" y="1197863"/>
            <a:ext cx="9650349" cy="0"/>
          </a:xfrm>
          <a:custGeom>
            <a:avLst/>
            <a:gdLst/>
            <a:ahLst/>
            <a:cxnLst/>
            <a:rect l="l" t="t" r="r" b="b"/>
            <a:pathLst>
              <a:path w="9650349" h="0">
                <a:moveTo>
                  <a:pt x="0" y="0"/>
                </a:moveTo>
                <a:lnTo>
                  <a:pt x="9650349" y="0"/>
                </a:lnTo>
              </a:path>
            </a:pathLst>
          </a:custGeom>
          <a:ln w="6096">
            <a:solidFill>
              <a:srgbClr val="DABA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396875" indent="-384810">
              <a:lnSpc>
                <a:spcPct val="100000"/>
              </a:lnSpc>
              <a:buFont typeface="MS UI Gothic"/>
              <a:buChar char="❖"/>
              <a:tabLst>
                <a:tab pos="396875" algn="l"/>
              </a:tabLst>
            </a:pPr>
            <a:r>
              <a:rPr dirty="0" smtClean="0" sz="2600" spc="-20">
                <a:latin typeface="Arial"/>
                <a:cs typeface="Arial"/>
              </a:rPr>
              <a:t>Reno</a:t>
            </a:r>
            <a:r>
              <a:rPr dirty="0" smtClean="0" sz="2600" spc="-45">
                <a:latin typeface="Arial"/>
                <a:cs typeface="Arial"/>
              </a:rPr>
              <a:t>v</a:t>
            </a:r>
            <a:r>
              <a:rPr dirty="0" smtClean="0" sz="2600" spc="-15">
                <a:latin typeface="Arial"/>
                <a:cs typeface="Arial"/>
              </a:rPr>
              <a:t>aBi</a:t>
            </a:r>
            <a:r>
              <a:rPr dirty="0" smtClean="0" sz="2600" spc="-20">
                <a:latin typeface="Arial"/>
                <a:cs typeface="Arial"/>
              </a:rPr>
              <a:t>o</a:t>
            </a:r>
            <a:r>
              <a:rPr dirty="0" smtClean="0" sz="2600" spc="-10">
                <a:latin typeface="Arial"/>
                <a:cs typeface="Arial"/>
              </a:rPr>
              <a:t>;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MS UI Gothic"/>
              <a:buChar char="❖"/>
            </a:pPr>
            <a:endParaRPr sz="1000"/>
          </a:p>
          <a:p>
            <a:pPr>
              <a:lnSpc>
                <a:spcPts val="1000"/>
              </a:lnSpc>
              <a:buFont typeface="MS UI Gothic"/>
              <a:buChar char="❖"/>
            </a:pPr>
            <a:endParaRPr sz="1000"/>
          </a:p>
          <a:p>
            <a:pPr>
              <a:lnSpc>
                <a:spcPts val="1100"/>
              </a:lnSpc>
              <a:spcBef>
                <a:spcPts val="22"/>
              </a:spcBef>
              <a:buFont typeface="MS UI Gothic"/>
              <a:buChar char="❖"/>
            </a:pPr>
            <a:endParaRPr sz="1100"/>
          </a:p>
          <a:p>
            <a:pPr marL="396875" indent="-384810">
              <a:lnSpc>
                <a:spcPct val="100000"/>
              </a:lnSpc>
              <a:buFont typeface="MS UI Gothic"/>
              <a:buChar char="❖"/>
              <a:tabLst>
                <a:tab pos="396875" algn="l"/>
              </a:tabLst>
            </a:pPr>
            <a:r>
              <a:rPr dirty="0" smtClean="0" sz="2600" spc="-20">
                <a:latin typeface="Arial"/>
                <a:cs typeface="Arial"/>
              </a:rPr>
              <a:t>Etano</a:t>
            </a:r>
            <a:r>
              <a:rPr dirty="0" smtClean="0" sz="2600" spc="-10">
                <a:latin typeface="Arial"/>
                <a:cs typeface="Arial"/>
              </a:rPr>
              <a:t>l</a:t>
            </a:r>
            <a:r>
              <a:rPr dirty="0" smtClean="0" sz="2600" spc="45">
                <a:latin typeface="Arial"/>
                <a:cs typeface="Arial"/>
              </a:rPr>
              <a:t> </a:t>
            </a:r>
            <a:r>
              <a:rPr dirty="0" smtClean="0" sz="2600" spc="-20">
                <a:latin typeface="Arial"/>
                <a:cs typeface="Arial"/>
              </a:rPr>
              <a:t>d</a:t>
            </a:r>
            <a:r>
              <a:rPr dirty="0" smtClean="0" sz="2600" spc="-15">
                <a:latin typeface="Arial"/>
                <a:cs typeface="Arial"/>
              </a:rPr>
              <a:t>e</a:t>
            </a:r>
            <a:r>
              <a:rPr dirty="0" smtClean="0" sz="2600" spc="20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milho</a:t>
            </a:r>
            <a:r>
              <a:rPr dirty="0" smtClean="0" sz="2600" spc="20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desponta</a:t>
            </a:r>
            <a:r>
              <a:rPr dirty="0" smtClean="0" sz="2600" spc="60">
                <a:latin typeface="Arial"/>
                <a:cs typeface="Arial"/>
              </a:rPr>
              <a:t> </a:t>
            </a:r>
            <a:r>
              <a:rPr dirty="0" smtClean="0" sz="2600" spc="-20">
                <a:latin typeface="Arial"/>
                <a:cs typeface="Arial"/>
              </a:rPr>
              <a:t>com</a:t>
            </a:r>
            <a:r>
              <a:rPr dirty="0" smtClean="0" sz="2600" spc="20">
                <a:latin typeface="Arial"/>
                <a:cs typeface="Arial"/>
              </a:rPr>
              <a:t> </a:t>
            </a:r>
            <a:r>
              <a:rPr dirty="0" smtClean="0" sz="2600" spc="-10">
                <a:latin typeface="Arial"/>
                <a:cs typeface="Arial"/>
              </a:rPr>
              <a:t>in</a:t>
            </a:r>
            <a:r>
              <a:rPr dirty="0" smtClean="0" sz="2600" spc="-40">
                <a:latin typeface="Arial"/>
                <a:cs typeface="Arial"/>
              </a:rPr>
              <a:t>v</a:t>
            </a:r>
            <a:r>
              <a:rPr dirty="0" smtClean="0" sz="2600" spc="-15">
                <a:latin typeface="Arial"/>
                <a:cs typeface="Arial"/>
              </a:rPr>
              <a:t>estimentos</a:t>
            </a:r>
            <a:r>
              <a:rPr dirty="0" smtClean="0" sz="2600" spc="110">
                <a:latin typeface="Arial"/>
                <a:cs typeface="Arial"/>
              </a:rPr>
              <a:t> </a:t>
            </a:r>
            <a:r>
              <a:rPr dirty="0" smtClean="0" sz="2600" spc="-20">
                <a:latin typeface="Arial"/>
                <a:cs typeface="Arial"/>
              </a:rPr>
              <a:t>e</a:t>
            </a:r>
            <a:r>
              <a:rPr dirty="0" smtClean="0" sz="2600" spc="-25">
                <a:latin typeface="Arial"/>
                <a:cs typeface="Arial"/>
              </a:rPr>
              <a:t>m</a:t>
            </a:r>
            <a:r>
              <a:rPr dirty="0" smtClean="0" sz="2600" spc="-25">
                <a:latin typeface="Arial"/>
                <a:cs typeface="Arial"/>
              </a:rPr>
              <a:t> </a:t>
            </a:r>
            <a:r>
              <a:rPr dirty="0" smtClean="0" sz="2600" spc="-50">
                <a:latin typeface="Arial"/>
                <a:cs typeface="Arial"/>
              </a:rPr>
              <a:t>M</a:t>
            </a:r>
            <a:r>
              <a:rPr dirty="0" smtClean="0" sz="2600" spc="-15">
                <a:latin typeface="Arial"/>
                <a:cs typeface="Arial"/>
              </a:rPr>
              <a:t>ato</a:t>
            </a:r>
            <a:r>
              <a:rPr dirty="0" smtClean="0" sz="2600" spc="6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Gross</a:t>
            </a:r>
            <a:r>
              <a:rPr dirty="0" smtClean="0" sz="2600" spc="-20">
                <a:latin typeface="Arial"/>
                <a:cs typeface="Arial"/>
              </a:rPr>
              <a:t>o</a:t>
            </a:r>
            <a:r>
              <a:rPr dirty="0" smtClean="0" sz="2600" spc="-10">
                <a:latin typeface="Arial"/>
                <a:cs typeface="Arial"/>
              </a:rPr>
              <a:t>;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MS UI Gothic"/>
              <a:buChar char="❖"/>
            </a:pPr>
            <a:endParaRPr sz="1000"/>
          </a:p>
          <a:p>
            <a:pPr>
              <a:lnSpc>
                <a:spcPts val="1000"/>
              </a:lnSpc>
              <a:buFont typeface="MS UI Gothic"/>
              <a:buChar char="❖"/>
            </a:pPr>
            <a:endParaRPr sz="1000"/>
          </a:p>
          <a:p>
            <a:pPr>
              <a:lnSpc>
                <a:spcPts val="1100"/>
              </a:lnSpc>
              <a:spcBef>
                <a:spcPts val="22"/>
              </a:spcBef>
              <a:buFont typeface="MS UI Gothic"/>
              <a:buChar char="❖"/>
            </a:pPr>
            <a:endParaRPr sz="1100"/>
          </a:p>
          <a:p>
            <a:pPr marL="396875" indent="-384810">
              <a:lnSpc>
                <a:spcPct val="100000"/>
              </a:lnSpc>
              <a:buFont typeface="MS UI Gothic"/>
              <a:buChar char="❖"/>
              <a:tabLst>
                <a:tab pos="396875" algn="l"/>
              </a:tabLst>
            </a:pPr>
            <a:r>
              <a:rPr dirty="0" smtClean="0" sz="2600" spc="-50">
                <a:latin typeface="Arial"/>
                <a:cs typeface="Arial"/>
              </a:rPr>
              <a:t>M</a:t>
            </a:r>
            <a:r>
              <a:rPr dirty="0" smtClean="0" sz="2600" spc="-15">
                <a:latin typeface="Arial"/>
                <a:cs typeface="Arial"/>
              </a:rPr>
              <a:t>odelo</a:t>
            </a:r>
            <a:r>
              <a:rPr dirty="0" smtClean="0" sz="2600" spc="65">
                <a:latin typeface="Arial"/>
                <a:cs typeface="Arial"/>
              </a:rPr>
              <a:t> </a:t>
            </a:r>
            <a:r>
              <a:rPr dirty="0" smtClean="0" sz="2600" spc="-20">
                <a:latin typeface="Arial"/>
                <a:cs typeface="Arial"/>
              </a:rPr>
              <a:t>d</a:t>
            </a:r>
            <a:r>
              <a:rPr dirty="0" smtClean="0" sz="2600" spc="-15">
                <a:latin typeface="Arial"/>
                <a:cs typeface="Arial"/>
              </a:rPr>
              <a:t>e</a:t>
            </a:r>
            <a:r>
              <a:rPr dirty="0" smtClean="0" sz="2600" spc="20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negócios</a:t>
            </a:r>
            <a:r>
              <a:rPr dirty="0" smtClean="0" sz="2600" spc="6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ino</a:t>
            </a:r>
            <a:r>
              <a:rPr dirty="0" smtClean="0" sz="2600" spc="-45">
                <a:latin typeface="Arial"/>
                <a:cs typeface="Arial"/>
              </a:rPr>
              <a:t>v</a:t>
            </a:r>
            <a:r>
              <a:rPr dirty="0" smtClean="0" sz="2600" spc="-15">
                <a:latin typeface="Arial"/>
                <a:cs typeface="Arial"/>
              </a:rPr>
              <a:t>ador</a:t>
            </a:r>
            <a:r>
              <a:rPr dirty="0" smtClean="0" sz="2600" spc="6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(etanol,</a:t>
            </a:r>
            <a:r>
              <a:rPr dirty="0" smtClean="0" sz="2600" spc="40">
                <a:latin typeface="Arial"/>
                <a:cs typeface="Arial"/>
              </a:rPr>
              <a:t> </a:t>
            </a:r>
            <a:r>
              <a:rPr dirty="0" smtClean="0" sz="2600" spc="-20">
                <a:latin typeface="Arial"/>
                <a:cs typeface="Arial"/>
              </a:rPr>
              <a:t>DDG</a:t>
            </a:r>
            <a:r>
              <a:rPr dirty="0" smtClean="0" sz="2600" spc="-10">
                <a:latin typeface="Arial"/>
                <a:cs typeface="Arial"/>
              </a:rPr>
              <a:t>s</a:t>
            </a:r>
            <a:r>
              <a:rPr dirty="0" smtClean="0" sz="2600" spc="-10">
                <a:latin typeface="Arial"/>
                <a:cs typeface="Arial"/>
              </a:rPr>
              <a:t>,</a:t>
            </a:r>
            <a:r>
              <a:rPr dirty="0" smtClean="0" sz="2600" spc="40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eletricidade</a:t>
            </a:r>
            <a:r>
              <a:rPr dirty="0" smtClean="0" sz="2600" spc="4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e</a:t>
            </a:r>
            <a:r>
              <a:rPr dirty="0" smtClean="0" sz="2600" spc="-45">
                <a:latin typeface="Arial"/>
                <a:cs typeface="Arial"/>
              </a:rPr>
              <a:t>x</a:t>
            </a:r>
            <a:r>
              <a:rPr dirty="0" smtClean="0" sz="2600" spc="-15">
                <a:latin typeface="Arial"/>
                <a:cs typeface="Arial"/>
              </a:rPr>
              <a:t>cedente</a:t>
            </a:r>
            <a:r>
              <a:rPr dirty="0" smtClean="0" sz="2600" spc="110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..</a:t>
            </a:r>
            <a:r>
              <a:rPr dirty="0" smtClean="0" sz="2600" spc="-10">
                <a:latin typeface="Arial"/>
                <a:cs typeface="Arial"/>
              </a:rPr>
              <a:t>.);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MS UI Gothic"/>
              <a:buChar char="❖"/>
            </a:pPr>
            <a:endParaRPr sz="1000"/>
          </a:p>
          <a:p>
            <a:pPr>
              <a:lnSpc>
                <a:spcPts val="1000"/>
              </a:lnSpc>
              <a:buFont typeface="MS UI Gothic"/>
              <a:buChar char="❖"/>
            </a:pPr>
            <a:endParaRPr sz="1000"/>
          </a:p>
          <a:p>
            <a:pPr>
              <a:lnSpc>
                <a:spcPts val="1100"/>
              </a:lnSpc>
              <a:spcBef>
                <a:spcPts val="21"/>
              </a:spcBef>
              <a:buFont typeface="MS UI Gothic"/>
              <a:buChar char="❖"/>
            </a:pPr>
            <a:endParaRPr sz="1100"/>
          </a:p>
          <a:p>
            <a:pPr marL="396875" indent="-384810">
              <a:lnSpc>
                <a:spcPct val="100000"/>
              </a:lnSpc>
              <a:buFont typeface="MS UI Gothic"/>
              <a:buChar char="❖"/>
              <a:tabLst>
                <a:tab pos="396875" algn="l"/>
              </a:tabLst>
            </a:pPr>
            <a:r>
              <a:rPr dirty="0" smtClean="0" sz="2600" spc="-15">
                <a:latin typeface="Arial"/>
                <a:cs typeface="Arial"/>
              </a:rPr>
              <a:t>Difere</a:t>
            </a:r>
            <a:r>
              <a:rPr dirty="0" smtClean="0" sz="2600" spc="-30">
                <a:latin typeface="Arial"/>
                <a:cs typeface="Arial"/>
              </a:rPr>
              <a:t>n</a:t>
            </a:r>
            <a:r>
              <a:rPr dirty="0" smtClean="0" sz="2600" spc="-15">
                <a:latin typeface="Arial"/>
                <a:cs typeface="Arial"/>
              </a:rPr>
              <a:t>te</a:t>
            </a:r>
            <a:r>
              <a:rPr dirty="0" smtClean="0" sz="2600" spc="65">
                <a:latin typeface="Arial"/>
                <a:cs typeface="Arial"/>
              </a:rPr>
              <a:t> </a:t>
            </a:r>
            <a:r>
              <a:rPr dirty="0" smtClean="0" sz="2600" spc="-20">
                <a:latin typeface="Arial"/>
                <a:cs typeface="Arial"/>
              </a:rPr>
              <a:t>d</a:t>
            </a:r>
            <a:r>
              <a:rPr dirty="0" smtClean="0" sz="2600" spc="-15">
                <a:latin typeface="Arial"/>
                <a:cs typeface="Arial"/>
              </a:rPr>
              <a:t>o</a:t>
            </a:r>
            <a:r>
              <a:rPr dirty="0" smtClean="0" sz="2600" spc="1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padr</a:t>
            </a:r>
            <a:r>
              <a:rPr dirty="0" smtClean="0" sz="2600" spc="-30">
                <a:latin typeface="Arial"/>
                <a:cs typeface="Arial"/>
              </a:rPr>
              <a:t>ã</a:t>
            </a:r>
            <a:r>
              <a:rPr dirty="0" smtClean="0" sz="2600" spc="-15">
                <a:latin typeface="Arial"/>
                <a:cs typeface="Arial"/>
              </a:rPr>
              <a:t>o</a:t>
            </a:r>
            <a:r>
              <a:rPr dirty="0" smtClean="0" sz="2600" spc="4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americ</a:t>
            </a:r>
            <a:r>
              <a:rPr dirty="0" smtClean="0" sz="2600" spc="-30">
                <a:latin typeface="Arial"/>
                <a:cs typeface="Arial"/>
              </a:rPr>
              <a:t>a</a:t>
            </a:r>
            <a:r>
              <a:rPr dirty="0" smtClean="0" sz="2600" spc="-15">
                <a:latin typeface="Arial"/>
                <a:cs typeface="Arial"/>
              </a:rPr>
              <a:t>no,</a:t>
            </a:r>
            <a:r>
              <a:rPr dirty="0" smtClean="0" sz="2600" spc="40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tem</a:t>
            </a:r>
            <a:r>
              <a:rPr dirty="0" smtClean="0" sz="2600" spc="1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sua</a:t>
            </a:r>
            <a:r>
              <a:rPr dirty="0" smtClean="0" sz="2600" spc="40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base</a:t>
            </a:r>
            <a:r>
              <a:rPr dirty="0" smtClean="0" sz="2600" spc="10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no</a:t>
            </a:r>
            <a:r>
              <a:rPr dirty="0" smtClean="0" sz="2600" spc="1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milho</a:t>
            </a:r>
            <a:r>
              <a:rPr dirty="0" smtClean="0" sz="2600" spc="15">
                <a:latin typeface="Arial"/>
                <a:cs typeface="Arial"/>
              </a:rPr>
              <a:t> </a:t>
            </a:r>
            <a:r>
              <a:rPr dirty="0" smtClean="0" sz="2600" spc="-20">
                <a:latin typeface="Arial"/>
                <a:cs typeface="Arial"/>
              </a:rPr>
              <a:t>2</a:t>
            </a:r>
            <a:r>
              <a:rPr dirty="0" smtClean="0" sz="2600" spc="-10">
                <a:latin typeface="Arial"/>
                <a:cs typeface="Arial"/>
              </a:rPr>
              <a:t>ª</a:t>
            </a:r>
            <a:r>
              <a:rPr dirty="0" smtClean="0" sz="2600" spc="20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safra</a:t>
            </a:r>
            <a:r>
              <a:rPr dirty="0" smtClean="0" sz="2600" spc="1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e</a:t>
            </a:r>
            <a:r>
              <a:rPr dirty="0" smtClean="0" sz="2600" spc="1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biom</a:t>
            </a:r>
            <a:r>
              <a:rPr dirty="0" smtClean="0" sz="2600" spc="-25">
                <a:latin typeface="Arial"/>
                <a:cs typeface="Arial"/>
              </a:rPr>
              <a:t>a</a:t>
            </a:r>
            <a:r>
              <a:rPr dirty="0" smtClean="0" sz="2600" spc="-15">
                <a:latin typeface="Arial"/>
                <a:cs typeface="Arial"/>
              </a:rPr>
              <a:t>ss</a:t>
            </a:r>
            <a:r>
              <a:rPr dirty="0" smtClean="0" sz="2600" spc="-20">
                <a:latin typeface="Arial"/>
                <a:cs typeface="Arial"/>
              </a:rPr>
              <a:t>a</a:t>
            </a:r>
            <a:r>
              <a:rPr dirty="0" smtClean="0" sz="2600" spc="-10">
                <a:latin typeface="Arial"/>
                <a:cs typeface="Arial"/>
              </a:rPr>
              <a:t>;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MS UI Gothic"/>
              <a:buChar char="❖"/>
            </a:pPr>
            <a:endParaRPr sz="1000"/>
          </a:p>
          <a:p>
            <a:pPr>
              <a:lnSpc>
                <a:spcPts val="1000"/>
              </a:lnSpc>
              <a:buFont typeface="MS UI Gothic"/>
              <a:buChar char="❖"/>
            </a:pPr>
            <a:endParaRPr sz="1000"/>
          </a:p>
          <a:p>
            <a:pPr>
              <a:lnSpc>
                <a:spcPts val="1100"/>
              </a:lnSpc>
              <a:spcBef>
                <a:spcPts val="22"/>
              </a:spcBef>
              <a:buFont typeface="MS UI Gothic"/>
              <a:buChar char="❖"/>
            </a:pPr>
            <a:endParaRPr sz="1100"/>
          </a:p>
          <a:p>
            <a:pPr marL="396875" indent="-384810">
              <a:lnSpc>
                <a:spcPct val="100000"/>
              </a:lnSpc>
              <a:buFont typeface="MS UI Gothic"/>
              <a:buChar char="❖"/>
              <a:tabLst>
                <a:tab pos="396875" algn="l"/>
              </a:tabLst>
            </a:pPr>
            <a:r>
              <a:rPr dirty="0" smtClean="0" sz="2600" spc="-15">
                <a:latin typeface="Arial"/>
                <a:cs typeface="Arial"/>
              </a:rPr>
              <a:t>Efeit</a:t>
            </a:r>
            <a:r>
              <a:rPr dirty="0" smtClean="0" sz="2600" spc="-30">
                <a:latin typeface="Arial"/>
                <a:cs typeface="Arial"/>
              </a:rPr>
              <a:t>o</a:t>
            </a:r>
            <a:r>
              <a:rPr dirty="0" smtClean="0" sz="2600" spc="-15">
                <a:latin typeface="Arial"/>
                <a:cs typeface="Arial"/>
              </a:rPr>
              <a:t>s</a:t>
            </a:r>
            <a:r>
              <a:rPr dirty="0" smtClean="0" sz="2600" spc="4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socio</a:t>
            </a:r>
            <a:r>
              <a:rPr dirty="0" smtClean="0" sz="2600" spc="-30">
                <a:latin typeface="Arial"/>
                <a:cs typeface="Arial"/>
              </a:rPr>
              <a:t>e</a:t>
            </a:r>
            <a:r>
              <a:rPr dirty="0" smtClean="0" sz="2600" spc="-15">
                <a:latin typeface="Arial"/>
                <a:cs typeface="Arial"/>
              </a:rPr>
              <a:t>con</a:t>
            </a:r>
            <a:r>
              <a:rPr dirty="0" smtClean="0" sz="2600" spc="-25">
                <a:latin typeface="Arial"/>
                <a:cs typeface="Arial"/>
              </a:rPr>
              <a:t>ô</a:t>
            </a:r>
            <a:r>
              <a:rPr dirty="0" smtClean="0" sz="2600" spc="-15">
                <a:latin typeface="Arial"/>
                <a:cs typeface="Arial"/>
              </a:rPr>
              <a:t>micos</a:t>
            </a:r>
            <a:r>
              <a:rPr dirty="0" smtClean="0" sz="2600" spc="90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e</a:t>
            </a:r>
            <a:r>
              <a:rPr dirty="0" smtClean="0" sz="2600" spc="15">
                <a:latin typeface="Arial"/>
                <a:cs typeface="Arial"/>
              </a:rPr>
              <a:t> </a:t>
            </a:r>
            <a:r>
              <a:rPr dirty="0" smtClean="0" sz="2600" spc="-20">
                <a:latin typeface="Arial"/>
                <a:cs typeface="Arial"/>
              </a:rPr>
              <a:t>d</a:t>
            </a:r>
            <a:r>
              <a:rPr dirty="0" smtClean="0" sz="2600" spc="-15">
                <a:latin typeface="Arial"/>
                <a:cs typeface="Arial"/>
              </a:rPr>
              <a:t>e</a:t>
            </a:r>
            <a:r>
              <a:rPr dirty="0" smtClean="0" sz="2600" spc="1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uso</a:t>
            </a:r>
            <a:r>
              <a:rPr dirty="0" smtClean="0" sz="2600" spc="15">
                <a:latin typeface="Arial"/>
                <a:cs typeface="Arial"/>
              </a:rPr>
              <a:t> </a:t>
            </a:r>
            <a:r>
              <a:rPr dirty="0" smtClean="0" sz="2600" spc="-20">
                <a:latin typeface="Arial"/>
                <a:cs typeface="Arial"/>
              </a:rPr>
              <a:t>d</a:t>
            </a:r>
            <a:r>
              <a:rPr dirty="0" smtClean="0" sz="2600" spc="-15">
                <a:latin typeface="Arial"/>
                <a:cs typeface="Arial"/>
              </a:rPr>
              <a:t>a</a:t>
            </a:r>
            <a:r>
              <a:rPr dirty="0" smtClean="0" sz="2600" spc="1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terra</a:t>
            </a:r>
            <a:r>
              <a:rPr dirty="0" smtClean="0" sz="2600" spc="1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ainda</a:t>
            </a:r>
            <a:r>
              <a:rPr dirty="0" smtClean="0" sz="2600" spc="35">
                <a:latin typeface="Arial"/>
                <a:cs typeface="Arial"/>
              </a:rPr>
              <a:t> </a:t>
            </a:r>
            <a:r>
              <a:rPr dirty="0" smtClean="0" sz="2600" spc="-15">
                <a:latin typeface="Arial"/>
                <a:cs typeface="Arial"/>
              </a:rPr>
              <a:t>desc</a:t>
            </a:r>
            <a:r>
              <a:rPr dirty="0" smtClean="0" sz="2600" spc="-30">
                <a:latin typeface="Arial"/>
                <a:cs typeface="Arial"/>
              </a:rPr>
              <a:t>o</a:t>
            </a:r>
            <a:r>
              <a:rPr dirty="0" smtClean="0" sz="2600" spc="-15">
                <a:latin typeface="Arial"/>
                <a:cs typeface="Arial"/>
              </a:rPr>
              <a:t>nhe</a:t>
            </a:r>
            <a:r>
              <a:rPr dirty="0" smtClean="0" sz="2600" spc="-25">
                <a:latin typeface="Arial"/>
                <a:cs typeface="Arial"/>
              </a:rPr>
              <a:t>c</a:t>
            </a:r>
            <a:r>
              <a:rPr dirty="0" smtClean="0" sz="2600" spc="-15">
                <a:latin typeface="Arial"/>
                <a:cs typeface="Arial"/>
              </a:rPr>
              <a:t>ido</a:t>
            </a:r>
            <a:r>
              <a:rPr dirty="0" smtClean="0" sz="2600" spc="-20">
                <a:latin typeface="Arial"/>
                <a:cs typeface="Arial"/>
              </a:rPr>
              <a:t>s</a:t>
            </a:r>
            <a:r>
              <a:rPr dirty="0" smtClean="0" sz="2600" spc="-1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37795">
              <a:lnSpc>
                <a:spcPct val="100000"/>
              </a:lnSpc>
            </a:pPr>
            <a:fld id="{81D60167-4931-47E6-BA6A-407CBD079E47}" type="slidenum">
              <a:rPr dirty="0" smtClean="0" sz="1600" b="1">
                <a:solidFill>
                  <a:srgbClr val="1E305A"/>
                </a:solidFill>
                <a:latin typeface="Arial"/>
                <a:cs typeface="Arial"/>
              </a:rPr>
              <a:t>6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Katia Sousa</dc:creator>
  <dc:title>Apresentação do PowerPoint</dc:title>
  <dcterms:created xsi:type="dcterms:W3CDTF">2018-11-27T09:54:51Z</dcterms:created>
  <dcterms:modified xsi:type="dcterms:W3CDTF">2018-11-27T09:54:51Z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2018-11-26T00:00:00Z</vt:filetime>
  </property>
  <property fmtid="{D5CDD505-2E9C-101B-9397-08002B2CF9AE}" pid="3" name="LastSaved">
    <vt:filetime>2018-11-27T00:00:00Z</vt:filetime>
  </property>
</Properties>
</file>