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94" r:id="rId5"/>
    <p:sldMasterId id="2147483739" r:id="rId6"/>
    <p:sldMasterId id="2147483770" r:id="rId7"/>
    <p:sldMasterId id="2147483822" r:id="rId8"/>
    <p:sldMasterId id="2147483884" r:id="rId9"/>
    <p:sldMasterId id="2147483896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Poppins Medium"/>
      <p:regular r:id="rId35"/>
      <p:bold r:id="rId36"/>
      <p:italic r:id="rId37"/>
      <p:boldItalic r:id="rId38"/>
    </p:embeddedFont>
    <p:embeddedFont>
      <p:font typeface="Poppins Black"/>
      <p:bold r:id="rId39"/>
      <p:boldItalic r:id="rId40"/>
    </p:embeddedFont>
    <p:embeddedFont>
      <p:font typeface="Helvetica Neue"/>
      <p:regular r:id="rId41"/>
      <p:bold r:id="rId42"/>
      <p:italic r:id="rId43"/>
      <p:boldItalic r:id="rId44"/>
    </p:embeddedFont>
    <p:embeddedFont>
      <p:font typeface="Poppins SemiBold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914">
          <p15:clr>
            <a:srgbClr val="A4A3A4"/>
          </p15:clr>
        </p15:guide>
        <p15:guide id="3" pos="3067">
          <p15:clr>
            <a:srgbClr val="A4A3A4"/>
          </p15:clr>
        </p15:guide>
        <p15:guide id="4" pos="3271">
          <p15:clr>
            <a:srgbClr val="A4A3A4"/>
          </p15:clr>
        </p15:guide>
        <p15:guide id="5" pos="3441">
          <p15:clr>
            <a:srgbClr val="A4A3A4"/>
          </p15:clr>
        </p15:guide>
      </p15:sldGuideLst>
    </p:ext>
    <p:ext uri="GoogleSlidesCustomDataVersion2">
      <go:slidesCustomData xmlns:go="http://customooxmlschemas.google.com/" r:id="rId53" roundtripDataSignature="AMtx7mhtoDfXFGe2UEQo8GJdmcWTB8UG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14"/>
        <p:guide pos="3067"/>
        <p:guide pos="3271"/>
        <p:guide pos="34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Black-boldItalic.fntdata"/><Relationship Id="rId42" Type="http://schemas.openxmlformats.org/officeDocument/2006/relationships/font" Target="fonts/HelveticaNeue-bold.fntdata"/><Relationship Id="rId41" Type="http://schemas.openxmlformats.org/officeDocument/2006/relationships/font" Target="fonts/HelveticaNeue-regular.fntdata"/><Relationship Id="rId44" Type="http://schemas.openxmlformats.org/officeDocument/2006/relationships/font" Target="fonts/HelveticaNeue-boldItalic.fntdata"/><Relationship Id="rId43" Type="http://schemas.openxmlformats.org/officeDocument/2006/relationships/font" Target="fonts/HelveticaNeue-italic.fntdata"/><Relationship Id="rId46" Type="http://schemas.openxmlformats.org/officeDocument/2006/relationships/font" Target="fonts/PoppinsSemiBold-bold.fntdata"/><Relationship Id="rId45" Type="http://schemas.openxmlformats.org/officeDocument/2006/relationships/font" Target="fonts/PoppinsSemiBold-regular.fnt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PoppinsSemiBold-boldItalic.fntdata"/><Relationship Id="rId47" Type="http://schemas.openxmlformats.org/officeDocument/2006/relationships/font" Target="fonts/PoppinsSemiBold-italic.fntdata"/><Relationship Id="rId49" Type="http://schemas.openxmlformats.org/officeDocument/2006/relationships/font" Target="fonts/OpenSans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Lato-regular.fntdata"/><Relationship Id="rId30" Type="http://schemas.openxmlformats.org/officeDocument/2006/relationships/font" Target="fonts/Poppins-boldItalic.fntdata"/><Relationship Id="rId33" Type="http://schemas.openxmlformats.org/officeDocument/2006/relationships/font" Target="fonts/Lato-italic.fntdata"/><Relationship Id="rId32" Type="http://schemas.openxmlformats.org/officeDocument/2006/relationships/font" Target="fonts/Lato-bold.fntdata"/><Relationship Id="rId35" Type="http://schemas.openxmlformats.org/officeDocument/2006/relationships/font" Target="fonts/PoppinsMedium-regular.fntdata"/><Relationship Id="rId34" Type="http://schemas.openxmlformats.org/officeDocument/2006/relationships/font" Target="fonts/Lato-boldItalic.fntdata"/><Relationship Id="rId37" Type="http://schemas.openxmlformats.org/officeDocument/2006/relationships/font" Target="fonts/PoppinsMedium-italic.fntdata"/><Relationship Id="rId36" Type="http://schemas.openxmlformats.org/officeDocument/2006/relationships/font" Target="fonts/PoppinsMedium-bold.fntdata"/><Relationship Id="rId39" Type="http://schemas.openxmlformats.org/officeDocument/2006/relationships/font" Target="fonts/PoppinsBlack-bold.fntdata"/><Relationship Id="rId38" Type="http://schemas.openxmlformats.org/officeDocument/2006/relationships/font" Target="fonts/PoppinsMedium-boldItalic.fntdata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29" Type="http://schemas.openxmlformats.org/officeDocument/2006/relationships/font" Target="fonts/Poppins-italic.fntdata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3" Type="http://customschemas.google.com/relationships/presentationmetadata" Target="metadata"/><Relationship Id="rId52" Type="http://schemas.openxmlformats.org/officeDocument/2006/relationships/font" Target="fonts/OpenSans-boldItalic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1e98c9ac36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8" name="Google Shape;1398;g1e98c9ac36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39ec0932db7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7" name="Google Shape;1537;g39ec0932db7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39ec0932db7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7" name="Google Shape;1547;g39ec0932db7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3ac55b14c12_0_28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8" name="Google Shape;1558;g3ac55b14c12_0_28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3ac55b14c12_0_30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8" name="Google Shape;1568;g3ac55b14c12_0_30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3117b69ce64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8" name="Google Shape;1578;g3117b69ce64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portugal - são 60 mil novos casos segundo o Globocan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9eb6cd5b18_0_9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4" name="Google Shape;1584;g39eb6cd5b18_0_9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3ac55b14c12_0_39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09" name="Google Shape;1409;g3ac55b14c12_0_39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10" name="Google Shape;1410;g3ac55b14c12_0_395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1" name="Google Shape;1411;g3ac55b14c12_0_39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2" name="Google Shape;1412;g3ac55b14c12_0_395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13" name="Google Shape;1413;g3ac55b14c12_0_39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3ac55b14c12_0_492:notes"/>
          <p:cNvSpPr/>
          <p:nvPr>
            <p:ph idx="2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8" name="Google Shape;1468;g3ac55b14c12_0_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9" name="Google Shape;1469;g3ac55b14c12_0_4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3ac55b14c12_0_12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3ac55b14c12_0_12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3ac55b14c12_0_16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3" name="Google Shape;1483;g3ac55b14c12_0_16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ac55b14c12_0_2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3" name="Google Shape;1493;g3ac55b14c12_0_2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3ac55b14c12_0_25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0" name="Google Shape;1510;g3ac55b14c12_0_2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3ac55b14c12_0_2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8" name="Google Shape;1518;g3ac55b14c12_0_2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39ec0932db7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7" name="Google Shape;1527;g39ec0932db7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5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5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5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5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Relationship Id="rId3" Type="http://schemas.openxmlformats.org/officeDocument/2006/relationships/image" Target="../media/image5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 1">
  <p:cSld name="15_Custom Layou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951d88e0d_0_14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AMARELO">
  <p:cSld name="ABRE-AMARELO">
    <p:bg>
      <p:bgPr>
        <a:solidFill>
          <a:srgbClr val="F8D363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c55b14c12_0_1311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g3ac55b14c12_0_1311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g3ac55b14c12_0_131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VERDE">
  <p:cSld name="ABRE-VERDE">
    <p:bg>
      <p:bgPr>
        <a:solidFill>
          <a:srgbClr val="56A44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ac55b14c12_0_1315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7" name="Google Shape;487;g3ac55b14c12_0_1315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8" name="Google Shape;488;g3ac55b14c12_0_131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VERDE ÁGUA">
  <p:cSld name="ABRE-VERDE ÁGUA">
    <p:bg>
      <p:bgPr>
        <a:solidFill>
          <a:srgbClr val="56B49E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ac55b14c12_0_1319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g3ac55b14c12_0_1319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2" name="Google Shape;492;g3ac55b14c12_0_131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AZUL CLARO">
  <p:cSld name="ABRE-AZUL CLARO">
    <p:bg>
      <p:bgPr>
        <a:solidFill>
          <a:srgbClr val="4DA2CE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ac55b14c12_0_1323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g3ac55b14c12_0_1323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g3ac55b14c12_0_132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MARINHO">
  <p:cSld name="ABRE-MARINHO">
    <p:bg>
      <p:bgPr>
        <a:solidFill>
          <a:srgbClr val="2E6A9C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ac55b14c12_0_1327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g3ac55b14c12_0_1327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g3ac55b14c12_0_132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CINZA">
  <p:cSld name="ABRE-CINZA">
    <p:bg>
      <p:bgPr>
        <a:solidFill>
          <a:srgbClr val="868887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ac55b14c12_0_1331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3" name="Google Shape;503;g3ac55b14c12_0_1331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g3ac55b14c12_0_133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PRETO">
  <p:cSld name="ABRE-PRETO">
    <p:bg>
      <p:bgPr>
        <a:solidFill>
          <a:srgbClr val="000000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ac55b14c12_0_1335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g3ac55b14c12_0_1335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g3ac55b14c12_0_133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GRAFITE" showMasterSp="0">
  <p:cSld name="MIOLO_GRAFITE">
    <p:bg>
      <p:bgPr>
        <a:solidFill>
          <a:srgbClr val="FFFFFF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10" name="Google Shape;510;g3ac55b14c12_0_13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11" name="Google Shape;511;g3ac55b14c12_0_1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g3ac55b14c12_0_1339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13" name="Google Shape;513;g3ac55b14c12_0_1339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44444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4" name="Google Shape;514;g3ac55b14c12_0_1339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Font typeface="Poppins"/>
              <a:buNone/>
              <a:defRPr b="1" sz="19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5" name="Google Shape;515;g3ac55b14c12_0_1339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6" name="Google Shape;516;g3ac55b14c12_0_133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ROXO" showMasterSp="0">
  <p:cSld name="MIOLO_ROXO">
    <p:bg>
      <p:bgPr>
        <a:solidFill>
          <a:srgbClr val="FFFFFF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18" name="Google Shape;518;g3ac55b14c12_0_13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19" name="Google Shape;519;g3ac55b14c12_0_1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Google Shape;520;g3ac55b14c12_0_134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21" name="Google Shape;521;g3ac55b14c12_0_134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65519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2" name="Google Shape;522;g3ac55b14c12_0_134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1900"/>
              <a:buFont typeface="Poppins"/>
              <a:buNone/>
              <a:defRPr b="1" sz="1900">
                <a:solidFill>
                  <a:srgbClr val="6551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3" name="Google Shape;523;g3ac55b14c12_0_134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4" name="Google Shape;524;g3ac55b14c12_0_134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ROSA CLARO" showMasterSp="0">
  <p:cSld name="MIOLO_ROSA CLARO">
    <p:bg>
      <p:bgPr>
        <a:solidFill>
          <a:srgbClr val="FFFFFF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26" name="Google Shape;526;g3ac55b14c12_0_13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27" name="Google Shape;527;g3ac55b14c12_0_1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g3ac55b14c12_0_1355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29" name="Google Shape;529;g3ac55b14c12_0_1355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DA88D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0" name="Google Shape;530;g3ac55b14c12_0_1355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88D0"/>
              </a:buClr>
              <a:buSzPts val="1900"/>
              <a:buFont typeface="Poppins"/>
              <a:buNone/>
              <a:defRPr b="1" sz="1900">
                <a:solidFill>
                  <a:srgbClr val="DA88D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g3ac55b14c12_0_1355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g3ac55b14c12_0_135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/>
          <p:nvPr>
            <p:ph idx="2" type="pic"/>
          </p:nvPr>
        </p:nvSpPr>
        <p:spPr>
          <a:xfrm>
            <a:off x="3456265" y="692092"/>
            <a:ext cx="2231400" cy="37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PINK" showMasterSp="0">
  <p:cSld name="MIOLO_PINK">
    <p:bg>
      <p:bgPr>
        <a:solidFill>
          <a:srgbClr val="FFFFFF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34" name="Google Shape;534;g3ac55b14c12_0_13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35" name="Google Shape;535;g3ac55b14c12_0_1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g3ac55b14c12_0_1363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37" name="Google Shape;537;g3ac55b14c12_0_1363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D15E8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8" name="Google Shape;538;g3ac55b14c12_0_1363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5E89"/>
              </a:buClr>
              <a:buSzPts val="1900"/>
              <a:buFont typeface="Poppins"/>
              <a:buNone/>
              <a:defRPr b="1" sz="1900">
                <a:solidFill>
                  <a:srgbClr val="D15E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g3ac55b14c12_0_1363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g3ac55b14c12_0_136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LARANJA" showMasterSp="0">
  <p:cSld name="MIOLO_LARANJA">
    <p:bg>
      <p:bgPr>
        <a:solidFill>
          <a:srgbClr val="FFFFFF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42" name="Google Shape;542;g3ac55b14c12_0_13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43" name="Google Shape;543;g3ac55b14c12_0_1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g3ac55b14c12_0_1371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45" name="Google Shape;545;g3ac55b14c12_0_1371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E97F3A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g3ac55b14c12_0_1371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F3A"/>
              </a:buClr>
              <a:buSzPts val="1900"/>
              <a:buFont typeface="Poppins"/>
              <a:buNone/>
              <a:defRPr b="1" sz="1900">
                <a:solidFill>
                  <a:srgbClr val="E97F3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g3ac55b14c12_0_1371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g3ac55b14c12_0_137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OURO" showMasterSp="0">
  <p:cSld name="MIOLO_OURO">
    <p:bg>
      <p:bgPr>
        <a:solidFill>
          <a:srgbClr val="FFFFFF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50" name="Google Shape;550;g3ac55b14c12_0_13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51" name="Google Shape;551;g3ac55b14c12_0_1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2" name="Google Shape;552;g3ac55b14c12_0_1379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53" name="Google Shape;553;g3ac55b14c12_0_1379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F3B13D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4" name="Google Shape;554;g3ac55b14c12_0_1379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B13D"/>
              </a:buClr>
              <a:buSzPts val="1900"/>
              <a:buFont typeface="Poppins"/>
              <a:buNone/>
              <a:defRPr b="1" sz="1900">
                <a:solidFill>
                  <a:srgbClr val="F3B13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5" name="Google Shape;555;g3ac55b14c12_0_1379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6" name="Google Shape;556;g3ac55b14c12_0_137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AMARELO" showMasterSp="0">
  <p:cSld name="MIOLO_AMARELO">
    <p:bg>
      <p:bgPr>
        <a:solidFill>
          <a:srgbClr val="FFFFFF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58" name="Google Shape;558;g3ac55b14c12_0_13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59" name="Google Shape;559;g3ac55b14c12_0_1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g3ac55b14c12_0_138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61" name="Google Shape;561;g3ac55b14c12_0_138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F8D36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2" name="Google Shape;562;g3ac55b14c12_0_138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D363"/>
              </a:buClr>
              <a:buSzPts val="1900"/>
              <a:buFont typeface="Poppins"/>
              <a:buNone/>
              <a:defRPr b="1" sz="1900">
                <a:solidFill>
                  <a:srgbClr val="F8D36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g3ac55b14c12_0_138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g3ac55b14c12_0_138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VERDE" showMasterSp="0">
  <p:cSld name="MIOLO_VERDE">
    <p:bg>
      <p:bgPr>
        <a:solidFill>
          <a:srgbClr val="FFFFFF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66" name="Google Shape;566;g3ac55b14c12_0_13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67" name="Google Shape;567;g3ac55b14c12_0_1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8" name="Google Shape;568;g3ac55b14c12_0_1395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69" name="Google Shape;569;g3ac55b14c12_0_1395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56A44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0" name="Google Shape;570;g3ac55b14c12_0_1395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A441"/>
              </a:buClr>
              <a:buSzPts val="1900"/>
              <a:buFont typeface="Poppins"/>
              <a:buNone/>
              <a:defRPr b="1" sz="1900">
                <a:solidFill>
                  <a:srgbClr val="56A4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1" name="Google Shape;571;g3ac55b14c12_0_1395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2" name="Google Shape;572;g3ac55b14c12_0_139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VERDE ÁGUA" showMasterSp="0">
  <p:cSld name="MIOLO_VERDE ÁGUA">
    <p:bg>
      <p:bgPr>
        <a:solidFill>
          <a:srgbClr val="FFFFFF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74" name="Google Shape;574;g3ac55b14c12_0_1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75" name="Google Shape;575;g3ac55b14c12_0_1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g3ac55b14c12_0_1403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77" name="Google Shape;577;g3ac55b14c12_0_1403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56B49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8" name="Google Shape;578;g3ac55b14c12_0_1403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49E"/>
              </a:buClr>
              <a:buSzPts val="1900"/>
              <a:buFont typeface="Poppins"/>
              <a:buNone/>
              <a:defRPr b="1" sz="1900">
                <a:solidFill>
                  <a:srgbClr val="56B49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9" name="Google Shape;579;g3ac55b14c12_0_1403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0" name="Google Shape;580;g3ac55b14c12_0_140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AZUL CLARO" showMasterSp="0">
  <p:cSld name="MIOLO_AZUL CLARO">
    <p:bg>
      <p:bgPr>
        <a:solidFill>
          <a:srgbClr val="FFFFFF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82" name="Google Shape;582;g3ac55b14c12_0_14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83" name="Google Shape;583;g3ac55b14c12_0_1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Google Shape;584;g3ac55b14c12_0_1411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85" name="Google Shape;585;g3ac55b14c12_0_1411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4DA2C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g3ac55b14c12_0_1411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2CE"/>
              </a:buClr>
              <a:buSzPts val="1900"/>
              <a:buFont typeface="Poppins"/>
              <a:buNone/>
              <a:defRPr b="1" sz="1900">
                <a:solidFill>
                  <a:srgbClr val="4DA2C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g3ac55b14c12_0_1411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g3ac55b14c12_0_141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MARINHO" showMasterSp="0">
  <p:cSld name="MIOLO_MARINHO">
    <p:bg>
      <p:bgPr>
        <a:solidFill>
          <a:srgbClr val="FFFFFF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90" name="Google Shape;590;g3ac55b14c12_0_14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91" name="Google Shape;591;g3ac55b14c12_0_1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2" name="Google Shape;592;g3ac55b14c12_0_1419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93" name="Google Shape;593;g3ac55b14c12_0_1419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2E6A9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g3ac55b14c12_0_1419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A9C"/>
              </a:buClr>
              <a:buSzPts val="1900"/>
              <a:buFont typeface="Poppins"/>
              <a:buNone/>
              <a:defRPr b="1" sz="1900">
                <a:solidFill>
                  <a:srgbClr val="2E6A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g3ac55b14c12_0_1419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6" name="Google Shape;596;g3ac55b14c12_0_141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PRETO" showMasterSp="0">
  <p:cSld name="MIOLO_PRETO">
    <p:bg>
      <p:bgPr>
        <a:solidFill>
          <a:srgbClr val="FFFFFF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598" name="Google Shape;598;g3ac55b14c12_0_14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99" name="Google Shape;599;g3ac55b14c12_0_14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g3ac55b14c12_0_142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01" name="Google Shape;601;g3ac55b14c12_0_142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2" name="Google Shape;602;g3ac55b14c12_0_142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None/>
              <a:defRPr b="1" sz="1900"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3" name="Google Shape;603;g3ac55b14c12_0_142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4" name="Google Shape;604;g3ac55b14c12_0_142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ac55b14c12_0_14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/>
          <p:nvPr>
            <p:ph idx="2" type="pic"/>
          </p:nvPr>
        </p:nvSpPr>
        <p:spPr>
          <a:xfrm>
            <a:off x="1" y="0"/>
            <a:ext cx="421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ac55b14c12_0_14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ac55b14c12_0_1445"/>
          <p:cNvSpPr/>
          <p:nvPr>
            <p:ph idx="2" type="pic"/>
          </p:nvPr>
        </p:nvSpPr>
        <p:spPr>
          <a:xfrm>
            <a:off x="3456265" y="692092"/>
            <a:ext cx="2231400" cy="37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7" name="Google Shape;617;g3ac55b14c12_0_14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ac55b14c12_0_1448"/>
          <p:cNvSpPr/>
          <p:nvPr>
            <p:ph idx="2" type="pic"/>
          </p:nvPr>
        </p:nvSpPr>
        <p:spPr>
          <a:xfrm>
            <a:off x="6297216" y="506016"/>
            <a:ext cx="2205600" cy="22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g3ac55b14c12_0_1448"/>
          <p:cNvSpPr/>
          <p:nvPr>
            <p:ph idx="3" type="pic"/>
          </p:nvPr>
        </p:nvSpPr>
        <p:spPr>
          <a:xfrm>
            <a:off x="3535764" y="0"/>
            <a:ext cx="248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1" name="Google Shape;621;g3ac55b14c12_0_14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ac55b14c12_0_1452"/>
          <p:cNvSpPr/>
          <p:nvPr>
            <p:ph idx="2" type="pic"/>
          </p:nvPr>
        </p:nvSpPr>
        <p:spPr>
          <a:xfrm>
            <a:off x="425486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4" name="Google Shape;624;g3ac55b14c12_0_1452"/>
          <p:cNvSpPr/>
          <p:nvPr>
            <p:ph idx="3" type="pic"/>
          </p:nvPr>
        </p:nvSpPr>
        <p:spPr>
          <a:xfrm>
            <a:off x="1815638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5" name="Google Shape;625;g3ac55b14c12_0_1452"/>
          <p:cNvSpPr/>
          <p:nvPr>
            <p:ph idx="4" type="pic"/>
          </p:nvPr>
        </p:nvSpPr>
        <p:spPr>
          <a:xfrm>
            <a:off x="3265112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6" name="Google Shape;626;g3ac55b14c12_0_1452"/>
          <p:cNvSpPr/>
          <p:nvPr>
            <p:ph idx="5" type="pic"/>
          </p:nvPr>
        </p:nvSpPr>
        <p:spPr>
          <a:xfrm>
            <a:off x="4714585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7" name="Google Shape;627;g3ac55b14c12_0_14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ac55b14c12_0_1458"/>
          <p:cNvSpPr/>
          <p:nvPr>
            <p:ph idx="2" type="pic"/>
          </p:nvPr>
        </p:nvSpPr>
        <p:spPr>
          <a:xfrm>
            <a:off x="468509" y="447413"/>
            <a:ext cx="4325700" cy="26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0" name="Google Shape;630;g3ac55b14c12_0_14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ac55b14c12_0_1461"/>
          <p:cNvSpPr/>
          <p:nvPr>
            <p:ph idx="2" type="pic"/>
          </p:nvPr>
        </p:nvSpPr>
        <p:spPr>
          <a:xfrm>
            <a:off x="0" y="1"/>
            <a:ext cx="3843300" cy="4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3" name="Google Shape;633;g3ac55b14c12_0_14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ac55b14c12_0_1464"/>
          <p:cNvSpPr/>
          <p:nvPr>
            <p:ph idx="2" type="pic"/>
          </p:nvPr>
        </p:nvSpPr>
        <p:spPr>
          <a:xfrm>
            <a:off x="0" y="0"/>
            <a:ext cx="2686200" cy="35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6" name="Google Shape;636;g3ac55b14c12_0_1464"/>
          <p:cNvSpPr/>
          <p:nvPr>
            <p:ph idx="3" type="pic"/>
          </p:nvPr>
        </p:nvSpPr>
        <p:spPr>
          <a:xfrm>
            <a:off x="2686050" y="0"/>
            <a:ext cx="2686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g3ac55b14c12_0_1464"/>
          <p:cNvSpPr/>
          <p:nvPr>
            <p:ph idx="4" type="pic"/>
          </p:nvPr>
        </p:nvSpPr>
        <p:spPr>
          <a:xfrm>
            <a:off x="5372100" y="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g3ac55b14c12_0_1464"/>
          <p:cNvSpPr/>
          <p:nvPr>
            <p:ph idx="5" type="pic"/>
          </p:nvPr>
        </p:nvSpPr>
        <p:spPr>
          <a:xfrm>
            <a:off x="5372100" y="257175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g3ac55b14c12_0_1464"/>
          <p:cNvSpPr/>
          <p:nvPr>
            <p:ph idx="6" type="pic"/>
          </p:nvPr>
        </p:nvSpPr>
        <p:spPr>
          <a:xfrm>
            <a:off x="0" y="3514725"/>
            <a:ext cx="2686200" cy="1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g3ac55b14c12_0_14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ac55b14c12_0_1471"/>
          <p:cNvSpPr/>
          <p:nvPr>
            <p:ph idx="2" type="pic"/>
          </p:nvPr>
        </p:nvSpPr>
        <p:spPr>
          <a:xfrm>
            <a:off x="7457113" y="3833246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3" name="Google Shape;643;g3ac55b14c12_0_1471"/>
          <p:cNvSpPr/>
          <p:nvPr>
            <p:ph idx="3" type="pic"/>
          </p:nvPr>
        </p:nvSpPr>
        <p:spPr>
          <a:xfrm>
            <a:off x="7457113" y="2522989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4" name="Google Shape;644;g3ac55b14c12_0_1471"/>
          <p:cNvSpPr/>
          <p:nvPr>
            <p:ph idx="4" type="pic"/>
          </p:nvPr>
        </p:nvSpPr>
        <p:spPr>
          <a:xfrm>
            <a:off x="7457113" y="1"/>
            <a:ext cx="16869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5" name="Google Shape;645;g3ac55b14c12_0_1471"/>
          <p:cNvSpPr/>
          <p:nvPr>
            <p:ph idx="5" type="pic"/>
          </p:nvPr>
        </p:nvSpPr>
        <p:spPr>
          <a:xfrm>
            <a:off x="5770227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6" name="Google Shape;646;g3ac55b14c12_0_1471"/>
          <p:cNvSpPr/>
          <p:nvPr>
            <p:ph idx="6" type="pic"/>
          </p:nvPr>
        </p:nvSpPr>
        <p:spPr>
          <a:xfrm>
            <a:off x="4083341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7" name="Google Shape;647;g3ac55b14c12_0_1471"/>
          <p:cNvSpPr/>
          <p:nvPr>
            <p:ph idx="7" type="pic"/>
          </p:nvPr>
        </p:nvSpPr>
        <p:spPr>
          <a:xfrm>
            <a:off x="4083341" y="1"/>
            <a:ext cx="33738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g3ac55b14c12_0_14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ac55b14c12_0_1479"/>
          <p:cNvSpPr/>
          <p:nvPr>
            <p:ph idx="2" type="pic"/>
          </p:nvPr>
        </p:nvSpPr>
        <p:spPr>
          <a:xfrm>
            <a:off x="3228221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g3ac55b14c12_0_1479"/>
          <p:cNvSpPr/>
          <p:nvPr>
            <p:ph idx="3" type="pic"/>
          </p:nvPr>
        </p:nvSpPr>
        <p:spPr>
          <a:xfrm>
            <a:off x="5188370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2" name="Google Shape;652;g3ac55b14c12_0_1479"/>
          <p:cNvSpPr/>
          <p:nvPr>
            <p:ph idx="4" type="pic"/>
          </p:nvPr>
        </p:nvSpPr>
        <p:spPr>
          <a:xfrm>
            <a:off x="7148519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3" name="Google Shape;653;g3ac55b14c12_0_14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ac55b14c12_0_1484"/>
          <p:cNvSpPr/>
          <p:nvPr>
            <p:ph idx="2" type="pic"/>
          </p:nvPr>
        </p:nvSpPr>
        <p:spPr>
          <a:xfrm>
            <a:off x="1" y="0"/>
            <a:ext cx="421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6" name="Google Shape;656;g3ac55b14c12_0_14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9"/>
          <p:cNvSpPr/>
          <p:nvPr>
            <p:ph idx="2" type="pic"/>
          </p:nvPr>
        </p:nvSpPr>
        <p:spPr>
          <a:xfrm>
            <a:off x="3015787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69"/>
          <p:cNvSpPr/>
          <p:nvPr>
            <p:ph idx="3" type="pic"/>
          </p:nvPr>
        </p:nvSpPr>
        <p:spPr>
          <a:xfrm>
            <a:off x="5724776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ac55b14c12_0_1487"/>
          <p:cNvSpPr/>
          <p:nvPr>
            <p:ph idx="2" type="pic"/>
          </p:nvPr>
        </p:nvSpPr>
        <p:spPr>
          <a:xfrm>
            <a:off x="0" y="236801"/>
            <a:ext cx="6372300" cy="4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9" name="Google Shape;659;g3ac55b14c12_0_14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ac55b14c12_0_1490"/>
          <p:cNvSpPr/>
          <p:nvPr>
            <p:ph idx="2" type="pic"/>
          </p:nvPr>
        </p:nvSpPr>
        <p:spPr>
          <a:xfrm>
            <a:off x="0" y="454797"/>
            <a:ext cx="4572000" cy="16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g3ac55b14c12_0_14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ac55b14c12_0_1493"/>
          <p:cNvSpPr/>
          <p:nvPr>
            <p:ph idx="2" type="pic"/>
          </p:nvPr>
        </p:nvSpPr>
        <p:spPr>
          <a:xfrm>
            <a:off x="3015787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g3ac55b14c12_0_1493"/>
          <p:cNvSpPr/>
          <p:nvPr>
            <p:ph idx="3" type="pic"/>
          </p:nvPr>
        </p:nvSpPr>
        <p:spPr>
          <a:xfrm>
            <a:off x="5724776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g3ac55b14c12_0_14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ac55b14c12_0_1497"/>
          <p:cNvSpPr/>
          <p:nvPr>
            <p:ph idx="2" type="pic"/>
          </p:nvPr>
        </p:nvSpPr>
        <p:spPr>
          <a:xfrm>
            <a:off x="3253465" y="105918"/>
            <a:ext cx="46023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9" name="Google Shape;669;g3ac55b14c12_0_14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ac55b14c12_0_1500"/>
          <p:cNvSpPr/>
          <p:nvPr>
            <p:ph idx="2" type="pic"/>
          </p:nvPr>
        </p:nvSpPr>
        <p:spPr>
          <a:xfrm>
            <a:off x="6227630" y="859133"/>
            <a:ext cx="2910600" cy="20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2" name="Google Shape;672;g3ac55b14c12_0_15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CINZA" showMasterSp="0">
  <p:cSld name="MIOLO_CINZA">
    <p:bg>
      <p:bgPr>
        <a:solidFill>
          <a:srgbClr val="FFFFFF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674" name="Google Shape;674;g3ac55b14c12_0_15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675" name="Google Shape;675;g3ac55b14c12_0_15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g3ac55b14c12_0_1503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77" name="Google Shape;677;g3ac55b14c12_0_1503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86888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8" name="Google Shape;678;g3ac55b14c12_0_1503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1900"/>
              <a:buFont typeface="Poppins"/>
              <a:buChar char="•"/>
              <a:defRPr b="1" sz="1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g3ac55b14c12_0_1503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0" name="Google Shape;680;g3ac55b14c12_0_150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ac55b14c12_0_1511"/>
          <p:cNvSpPr/>
          <p:nvPr>
            <p:ph idx="2" type="pic"/>
          </p:nvPr>
        </p:nvSpPr>
        <p:spPr>
          <a:xfrm>
            <a:off x="438324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g3ac55b14c12_0_15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GRAFITE">
  <p:cSld name="ABRE-GRAFIT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ac55b14c12_0_1514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6" name="Google Shape;686;g3ac55b14c12_0_1514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7" name="Google Shape;687;g3ac55b14c12_0_151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AZUL CLARO" showMasterSp="0">
  <p:cSld name="MIOLO_AZUL CLARO">
    <p:bg>
      <p:bgPr>
        <a:solidFill>
          <a:srgbClr val="FFFFFF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689" name="Google Shape;689;g3ac55b14c12_0_15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690" name="Google Shape;690;g3ac55b14c12_0_1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g3ac55b14c12_0_1518"/>
          <p:cNvCxnSpPr/>
          <p:nvPr/>
        </p:nvCxnSpPr>
        <p:spPr>
          <a:xfrm rot="10800000">
            <a:off x="1601032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92" name="Google Shape;692;g3ac55b14c12_0_1518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●"/>
              <a:defRPr b="0" sz="1100">
                <a:solidFill>
                  <a:srgbClr val="4DA2C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93" name="Google Shape;693;g3ac55b14c12_0_1518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2CE"/>
              </a:buClr>
              <a:buSzPts val="1900"/>
              <a:buFont typeface="Poppins"/>
              <a:buChar char="●"/>
              <a:defRPr b="1" sz="1900">
                <a:solidFill>
                  <a:srgbClr val="4DA2C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94" name="Google Shape;694;g3ac55b14c12_0_1518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●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95" name="Google Shape;695;g3ac55b14c12_0_151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CINZA">
  <p:cSld name="ABRE-CINZA">
    <p:bg>
      <p:bgPr>
        <a:solidFill>
          <a:srgbClr val="868887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ac55b14c12_0_1526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g3ac55b14c12_0_1526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g3ac55b14c12_0_152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/>
          <p:nvPr>
            <p:ph idx="2" type="pic"/>
          </p:nvPr>
        </p:nvSpPr>
        <p:spPr>
          <a:xfrm>
            <a:off x="425486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50"/>
          <p:cNvSpPr/>
          <p:nvPr>
            <p:ph idx="3" type="pic"/>
          </p:nvPr>
        </p:nvSpPr>
        <p:spPr>
          <a:xfrm>
            <a:off x="1815638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50"/>
          <p:cNvSpPr/>
          <p:nvPr>
            <p:ph idx="4" type="pic"/>
          </p:nvPr>
        </p:nvSpPr>
        <p:spPr>
          <a:xfrm>
            <a:off x="3265112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" name="Google Shape;69;p50"/>
          <p:cNvSpPr/>
          <p:nvPr>
            <p:ph idx="5" type="pic"/>
          </p:nvPr>
        </p:nvSpPr>
        <p:spPr>
          <a:xfrm>
            <a:off x="4714585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" name="Google Shape;70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" showMasterSp="0">
  <p:cSld name="FINAL">
    <p:bg>
      <p:bgPr>
        <a:solidFill>
          <a:srgbClr val="FFFFFF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3" id="701" name="Google Shape;701;g3ac55b14c12_0_15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9644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702" name="Google Shape;702;g3ac55b14c12_0_1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3" name="Google Shape;703;g3ac55b14c12_0_1530"/>
          <p:cNvCxnSpPr/>
          <p:nvPr/>
        </p:nvCxnSpPr>
        <p:spPr>
          <a:xfrm rot="10800000">
            <a:off x="476454" y="2875939"/>
            <a:ext cx="0" cy="773700"/>
          </a:xfrm>
          <a:prstGeom prst="straightConnector1">
            <a:avLst/>
          </a:prstGeom>
          <a:noFill/>
          <a:ln cap="flat" cmpd="sng" w="9525">
            <a:solidFill>
              <a:srgbClr val="65519C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04" name="Google Shape;704;g3ac55b14c12_0_1530"/>
          <p:cNvSpPr txBox="1"/>
          <p:nvPr>
            <p:ph idx="1" type="body"/>
          </p:nvPr>
        </p:nvSpPr>
        <p:spPr>
          <a:xfrm>
            <a:off x="474117" y="2283021"/>
            <a:ext cx="2469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5" name="Google Shape;705;g3ac55b14c12_0_1530"/>
          <p:cNvSpPr txBox="1"/>
          <p:nvPr>
            <p:ph idx="2" type="body"/>
          </p:nvPr>
        </p:nvSpPr>
        <p:spPr>
          <a:xfrm>
            <a:off x="558255" y="2821470"/>
            <a:ext cx="3286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6" name="Google Shape;706;g3ac55b14c12_0_1530"/>
          <p:cNvSpPr txBox="1"/>
          <p:nvPr>
            <p:ph idx="3" type="body"/>
          </p:nvPr>
        </p:nvSpPr>
        <p:spPr>
          <a:xfrm>
            <a:off x="558255" y="3067104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1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7" name="Google Shape;707;g3ac55b14c12_0_1530"/>
          <p:cNvSpPr txBox="1"/>
          <p:nvPr>
            <p:ph idx="4" type="body"/>
          </p:nvPr>
        </p:nvSpPr>
        <p:spPr>
          <a:xfrm>
            <a:off x="558255" y="3286575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8" name="Google Shape;708;g3ac55b14c12_0_1530"/>
          <p:cNvSpPr txBox="1"/>
          <p:nvPr>
            <p:ph idx="5" type="body"/>
          </p:nvPr>
        </p:nvSpPr>
        <p:spPr>
          <a:xfrm>
            <a:off x="558255" y="3506047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9" name="Google Shape;709;g3ac55b14c12_0_1530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0" name="Google Shape;710;g3ac55b14c12_0_15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438" y="4642791"/>
            <a:ext cx="3578002" cy="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AZUL CLARO">
  <p:cSld name="ABRE-AZUL CLARO">
    <p:bg>
      <p:bgPr>
        <a:solidFill>
          <a:srgbClr val="4DA2CE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ac55b14c12_0_1541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Char char="●"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13" name="Google Shape;713;g3ac55b14c12_0_1541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●"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14" name="Google Shape;714;g3ac55b14c12_0_154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Blank_Slid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ac55b14c12_0_1545"/>
          <p:cNvSpPr/>
          <p:nvPr/>
        </p:nvSpPr>
        <p:spPr>
          <a:xfrm flipH="1" rot="-5400000">
            <a:off x="349630" y="4376120"/>
            <a:ext cx="1967100" cy="18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g3ac55b14c12_0_1545"/>
          <p:cNvSpPr/>
          <p:nvPr/>
        </p:nvSpPr>
        <p:spPr>
          <a:xfrm flipH="1" rot="10206953">
            <a:off x="-1278887" y="3744278"/>
            <a:ext cx="2472855" cy="2470584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0390"/>
            </a:srgbClr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g3ac55b14c12_0_15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5926" y="106000"/>
            <a:ext cx="2064575" cy="5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3ac55b14c12_0_15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_Slide">
  <p:cSld name="1_Custom_Slide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ac55b14c12_0_1550"/>
          <p:cNvSpPr/>
          <p:nvPr>
            <p:ph idx="2" type="pic"/>
          </p:nvPr>
        </p:nvSpPr>
        <p:spPr>
          <a:xfrm>
            <a:off x="641757" y="641290"/>
            <a:ext cx="3476700" cy="3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2" name="Google Shape;722;g3ac55b14c12_0_15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ac55b14c12_0_1553"/>
          <p:cNvSpPr/>
          <p:nvPr>
            <p:ph idx="2" type="pic"/>
          </p:nvPr>
        </p:nvSpPr>
        <p:spPr>
          <a:xfrm>
            <a:off x="1184221" y="1259833"/>
            <a:ext cx="3722100" cy="23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5" name="Google Shape;725;g3ac55b14c12_0_15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ac55b14c12_0_1556"/>
          <p:cNvSpPr/>
          <p:nvPr>
            <p:ph idx="2" type="pic"/>
          </p:nvPr>
        </p:nvSpPr>
        <p:spPr>
          <a:xfrm>
            <a:off x="435769" y="393798"/>
            <a:ext cx="8272500" cy="43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8" name="Google Shape;728;g3ac55b14c12_0_15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ac55b14c12_0_1559"/>
          <p:cNvSpPr/>
          <p:nvPr>
            <p:ph idx="2" type="pic"/>
          </p:nvPr>
        </p:nvSpPr>
        <p:spPr>
          <a:xfrm>
            <a:off x="5164932" y="0"/>
            <a:ext cx="397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g3ac55b14c12_0_15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ac55b14c12_0_1562"/>
          <p:cNvSpPr/>
          <p:nvPr>
            <p:ph idx="2" type="pic"/>
          </p:nvPr>
        </p:nvSpPr>
        <p:spPr>
          <a:xfrm>
            <a:off x="5447376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4" name="Google Shape;734;g3ac55b14c12_0_1562"/>
          <p:cNvSpPr/>
          <p:nvPr>
            <p:ph idx="3" type="pic"/>
          </p:nvPr>
        </p:nvSpPr>
        <p:spPr>
          <a:xfrm>
            <a:off x="5447376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5" name="Google Shape;735;g3ac55b14c12_0_1562"/>
          <p:cNvSpPr/>
          <p:nvPr>
            <p:ph idx="4" type="pic"/>
          </p:nvPr>
        </p:nvSpPr>
        <p:spPr>
          <a:xfrm>
            <a:off x="1642151" y="864103"/>
            <a:ext cx="1704000" cy="36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6" name="Google Shape;736;g3ac55b14c12_0_15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ac55b14c12_0_1567"/>
          <p:cNvSpPr/>
          <p:nvPr>
            <p:ph idx="2" type="pic"/>
          </p:nvPr>
        </p:nvSpPr>
        <p:spPr>
          <a:xfrm>
            <a:off x="500522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9" name="Google Shape;739;g3ac55b14c12_0_1567"/>
          <p:cNvSpPr/>
          <p:nvPr>
            <p:ph idx="3" type="pic"/>
          </p:nvPr>
        </p:nvSpPr>
        <p:spPr>
          <a:xfrm>
            <a:off x="2529318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0" name="Google Shape;740;g3ac55b14c12_0_1567"/>
          <p:cNvSpPr/>
          <p:nvPr>
            <p:ph idx="4" type="pic"/>
          </p:nvPr>
        </p:nvSpPr>
        <p:spPr>
          <a:xfrm>
            <a:off x="4560092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1" name="Google Shape;741;g3ac55b14c12_0_15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Slide">
  <p:cSld name="Custom_Slide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ac55b14c12_0_1572"/>
          <p:cNvSpPr/>
          <p:nvPr>
            <p:ph idx="2" type="pic"/>
          </p:nvPr>
        </p:nvSpPr>
        <p:spPr>
          <a:xfrm>
            <a:off x="4135635" y="409540"/>
            <a:ext cx="3735600" cy="3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4" name="Google Shape;744;g3ac55b14c12_0_15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4"/>
          <p:cNvSpPr/>
          <p:nvPr>
            <p:ph idx="2" type="pic"/>
          </p:nvPr>
        </p:nvSpPr>
        <p:spPr>
          <a:xfrm>
            <a:off x="3253465" y="105918"/>
            <a:ext cx="46023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ac55b14c12_0_1575"/>
          <p:cNvSpPr/>
          <p:nvPr/>
        </p:nvSpPr>
        <p:spPr>
          <a:xfrm>
            <a:off x="6226729" y="0"/>
            <a:ext cx="2917200" cy="514350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g3ac55b14c12_0_1575"/>
          <p:cNvSpPr/>
          <p:nvPr>
            <p:ph idx="2" type="pic"/>
          </p:nvPr>
        </p:nvSpPr>
        <p:spPr>
          <a:xfrm>
            <a:off x="3309194" y="0"/>
            <a:ext cx="2917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8" name="Google Shape;748;g3ac55b14c12_0_1575"/>
          <p:cNvSpPr/>
          <p:nvPr>
            <p:ph idx="3" type="pic"/>
          </p:nvPr>
        </p:nvSpPr>
        <p:spPr>
          <a:xfrm>
            <a:off x="6662956" y="693664"/>
            <a:ext cx="1840200" cy="18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9" name="Google Shape;749;g3ac55b14c12_0_15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ac55b14c12_0_1580"/>
          <p:cNvSpPr/>
          <p:nvPr>
            <p:ph idx="2" type="pic"/>
          </p:nvPr>
        </p:nvSpPr>
        <p:spPr>
          <a:xfrm>
            <a:off x="4746346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g3ac55b14c12_0_1580"/>
          <p:cNvSpPr/>
          <p:nvPr>
            <p:ph idx="3" type="pic"/>
          </p:nvPr>
        </p:nvSpPr>
        <p:spPr>
          <a:xfrm>
            <a:off x="755582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g3ac55b14c12_0_15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ac55b14c12_0_1584"/>
          <p:cNvSpPr/>
          <p:nvPr>
            <p:ph idx="2" type="pic"/>
          </p:nvPr>
        </p:nvSpPr>
        <p:spPr>
          <a:xfrm>
            <a:off x="999076" y="0"/>
            <a:ext cx="3143100" cy="21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g3ac55b14c12_0_15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ac55b14c12_0_1587"/>
          <p:cNvSpPr/>
          <p:nvPr>
            <p:ph idx="2" type="pic"/>
          </p:nvPr>
        </p:nvSpPr>
        <p:spPr>
          <a:xfrm>
            <a:off x="687124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g3ac55b14c12_0_1587"/>
          <p:cNvSpPr/>
          <p:nvPr>
            <p:ph idx="3" type="pic"/>
          </p:nvPr>
        </p:nvSpPr>
        <p:spPr>
          <a:xfrm>
            <a:off x="687124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g3ac55b14c12_0_15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ac55b14c12_0_1591"/>
          <p:cNvSpPr/>
          <p:nvPr>
            <p:ph idx="2" type="pic"/>
          </p:nvPr>
        </p:nvSpPr>
        <p:spPr>
          <a:xfrm>
            <a:off x="3707606" y="1185862"/>
            <a:ext cx="54363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3" name="Google Shape;763;g3ac55b14c12_0_15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ac55b14c12_0_1594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6" name="Google Shape;766;g3ac55b14c12_0_1594"/>
          <p:cNvSpPr/>
          <p:nvPr>
            <p:ph idx="3" type="pic"/>
          </p:nvPr>
        </p:nvSpPr>
        <p:spPr>
          <a:xfrm>
            <a:off x="3707606" y="1258452"/>
            <a:ext cx="3278400" cy="18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7" name="Google Shape;767;g3ac55b14c12_0_159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ac55b14c12_0_1598"/>
          <p:cNvSpPr/>
          <p:nvPr>
            <p:ph idx="2" type="pic"/>
          </p:nvPr>
        </p:nvSpPr>
        <p:spPr>
          <a:xfrm>
            <a:off x="0" y="0"/>
            <a:ext cx="4545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0" name="Google Shape;770;g3ac55b14c12_0_1598"/>
          <p:cNvSpPr/>
          <p:nvPr>
            <p:ph idx="3" type="pic"/>
          </p:nvPr>
        </p:nvSpPr>
        <p:spPr>
          <a:xfrm>
            <a:off x="4672013" y="577879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1" name="Google Shape;771;g3ac55b14c12_0_1598"/>
          <p:cNvSpPr/>
          <p:nvPr>
            <p:ph idx="4" type="pic"/>
          </p:nvPr>
        </p:nvSpPr>
        <p:spPr>
          <a:xfrm>
            <a:off x="4672013" y="207215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2" name="Google Shape;772;g3ac55b14c12_0_1598"/>
          <p:cNvSpPr/>
          <p:nvPr>
            <p:ph idx="5" type="pic"/>
          </p:nvPr>
        </p:nvSpPr>
        <p:spPr>
          <a:xfrm>
            <a:off x="4672013" y="356411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3" name="Google Shape;773;g3ac55b14c12_0_15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ac55b14c12_0_1604"/>
          <p:cNvSpPr/>
          <p:nvPr>
            <p:ph idx="2" type="pic"/>
          </p:nvPr>
        </p:nvSpPr>
        <p:spPr>
          <a:xfrm>
            <a:off x="4250532" y="1"/>
            <a:ext cx="4404300" cy="44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6" name="Google Shape;776;g3ac55b14c12_0_16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ac55b14c12_0_1607"/>
          <p:cNvSpPr/>
          <p:nvPr>
            <p:ph idx="2" type="pic"/>
          </p:nvPr>
        </p:nvSpPr>
        <p:spPr>
          <a:xfrm>
            <a:off x="0" y="-1"/>
            <a:ext cx="715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9" name="Google Shape;779;g3ac55b14c12_0_160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ac55b14c12_0_161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E68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g3ac55b14c12_0_16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1"/>
          <p:cNvSpPr/>
          <p:nvPr>
            <p:ph idx="2" type="pic"/>
          </p:nvPr>
        </p:nvSpPr>
        <p:spPr>
          <a:xfrm>
            <a:off x="0" y="0"/>
            <a:ext cx="2686200" cy="35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81"/>
          <p:cNvSpPr/>
          <p:nvPr>
            <p:ph idx="3" type="pic"/>
          </p:nvPr>
        </p:nvSpPr>
        <p:spPr>
          <a:xfrm>
            <a:off x="2686050" y="0"/>
            <a:ext cx="2686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81"/>
          <p:cNvSpPr/>
          <p:nvPr>
            <p:ph idx="4" type="pic"/>
          </p:nvPr>
        </p:nvSpPr>
        <p:spPr>
          <a:xfrm>
            <a:off x="5372100" y="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8" name="Google Shape;78;p81"/>
          <p:cNvSpPr/>
          <p:nvPr>
            <p:ph idx="5" type="pic"/>
          </p:nvPr>
        </p:nvSpPr>
        <p:spPr>
          <a:xfrm>
            <a:off x="5372100" y="257175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" name="Google Shape;79;p81"/>
          <p:cNvSpPr/>
          <p:nvPr>
            <p:ph idx="6" type="pic"/>
          </p:nvPr>
        </p:nvSpPr>
        <p:spPr>
          <a:xfrm>
            <a:off x="0" y="3514725"/>
            <a:ext cx="2686200" cy="1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showMasterSp="0" type="tx">
  <p:cSld name="TITLE_AND_BODY">
    <p:bg>
      <p:bgPr>
        <a:solidFill>
          <a:srgbClr val="FFFFFF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ac55b14c12_0_1613"/>
          <p:cNvSpPr txBox="1"/>
          <p:nvPr>
            <p:ph type="title"/>
          </p:nvPr>
        </p:nvSpPr>
        <p:spPr>
          <a:xfrm>
            <a:off x="2328317" y="222365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800"/>
              <a:buFont typeface="Poppins"/>
              <a:buNone/>
              <a:defRPr b="1" sz="3800">
                <a:solidFill>
                  <a:srgbClr val="6551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pic>
        <p:nvPicPr>
          <p:cNvPr descr="Google Shape;11;p3" id="785" name="Google Shape;785;g3ac55b14c12_0_16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6606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786" name="Google Shape;786;g3ac55b14c12_0_16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8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3ac55b14c12_0_1613"/>
          <p:cNvCxnSpPr/>
          <p:nvPr/>
        </p:nvCxnSpPr>
        <p:spPr>
          <a:xfrm rot="10800000">
            <a:off x="8188658" y="2374095"/>
            <a:ext cx="0" cy="957300"/>
          </a:xfrm>
          <a:prstGeom prst="straightConnector1">
            <a:avLst/>
          </a:prstGeom>
          <a:noFill/>
          <a:ln cap="flat" cmpd="sng" w="9525">
            <a:solidFill>
              <a:srgbClr val="F8D36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88" name="Google Shape;788;g3ac55b14c12_0_1613"/>
          <p:cNvSpPr txBox="1"/>
          <p:nvPr>
            <p:ph idx="1" type="body"/>
          </p:nvPr>
        </p:nvSpPr>
        <p:spPr>
          <a:xfrm>
            <a:off x="2328317" y="2911671"/>
            <a:ext cx="5792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746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 Medium"/>
              <a:buChar char="•"/>
              <a:defRPr b="0" sz="2300">
                <a:solidFill>
                  <a:srgbClr val="44444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9" name="Google Shape;789;g3ac55b14c12_0_1613"/>
          <p:cNvSpPr txBox="1"/>
          <p:nvPr/>
        </p:nvSpPr>
        <p:spPr>
          <a:xfrm>
            <a:off x="2393129" y="4492472"/>
            <a:ext cx="5792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600"/>
              <a:buFont typeface="Poppins"/>
              <a:buNone/>
            </a:pPr>
            <a:r>
              <a:rPr b="0" i="0" lang="en-US" sz="600" u="none" cap="none" strike="noStrike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rPr>
              <a:t>*Todos os direitos reservados ao Oncoguia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3ac55b14c12_0_1613"/>
          <p:cNvSpPr txBox="1"/>
          <p:nvPr>
            <p:ph idx="2" type="body"/>
          </p:nvPr>
        </p:nvSpPr>
        <p:spPr>
          <a:xfrm>
            <a:off x="2375942" y="3799703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"/>
              <a:buChar char="•"/>
              <a:defRPr b="0" sz="11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1" name="Google Shape;791;g3ac55b14c12_0_161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VERDE ÁGUA" showMasterSp="0">
  <p:cSld name="MIOLO_VERDE ÁGUA">
    <p:bg>
      <p:bgPr>
        <a:solidFill>
          <a:srgbClr val="FFFFFF"/>
        </a:soli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793" name="Google Shape;793;g3ac55b14c12_0_16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794" name="Google Shape;794;g3ac55b14c12_0_16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Google Shape;795;g3ac55b14c12_0_1622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96" name="Google Shape;796;g3ac55b14c12_0_1622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56B49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g3ac55b14c12_0_1622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49E"/>
              </a:buClr>
              <a:buSzPts val="1900"/>
              <a:buFont typeface="Poppins"/>
              <a:buChar char="•"/>
              <a:defRPr b="1" sz="1900">
                <a:solidFill>
                  <a:srgbClr val="56B49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g3ac55b14c12_0_1622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g3ac55b14c12_0_162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 1">
  <p:cSld name="15_Custom Layout_1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ac55b14c12_0_16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MARINHO" showMasterSp="0">
  <p:cSld name="MIOLO_MARINHO">
    <p:bg>
      <p:bgPr>
        <a:solidFill>
          <a:srgbClr val="FFFFFF"/>
        </a:soli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803" name="Google Shape;803;g3ac55b14c12_0_16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804" name="Google Shape;804;g3ac55b14c12_0_16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g3ac55b14c12_0_1632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06" name="Google Shape;806;g3ac55b14c12_0_1632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2E6A9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7" name="Google Shape;807;g3ac55b14c12_0_1632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A9C"/>
              </a:buClr>
              <a:buSzPts val="1900"/>
              <a:buFont typeface="Poppins"/>
              <a:buChar char="•"/>
              <a:defRPr b="1" sz="1900">
                <a:solidFill>
                  <a:srgbClr val="2E6A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8" name="Google Shape;808;g3ac55b14c12_0_1632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9" name="Google Shape;809;g3ac55b14c12_0_163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">
  <p:cSld name="TITLE_AND_BODY_1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ac55b14c12_0_1640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2" name="Google Shape;812;g3ac55b14c12_0_1640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3" name="Google Shape;813;g3ac55b14c12_0_16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814" name="Google Shape;814;g3ac55b14c12_0_164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g3ac55b14c12_0_164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1">
  <p:cSld name="TITLE_AND_BODY_2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ac55b14c12_0_1646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g3ac55b14c12_0_1646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g3ac55b14c12_0_16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820" name="Google Shape;820;g3ac55b14c12_0_164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g3ac55b14c12_0_164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2">
  <p:cSld name="TITLE_AND_BODY_3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ac55b14c12_0_1652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4" name="Google Shape;824;g3ac55b14c12_0_1652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5" name="Google Shape;825;g3ac55b14c12_0_16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826" name="Google Shape;826;g3ac55b14c12_0_165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g3ac55b14c12_0_165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ac55b14c12_0_165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0" name="Google Shape;830;g3ac55b14c12_0_165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1" name="Google Shape;831;g3ac55b14c12_0_165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2" name="Google Shape;832;g3ac55b14c12_0_165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3" name="Google Shape;833;g3ac55b14c12_0_16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ncoguia e sociedades médicas firmam compromisso pelo diagnóstico precoce" id="834" name="Google Shape;834;g3ac55b14c12_0_165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g3ac55b14c12_0_165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3">
  <p:cSld name="TITLE_AND_BODY_4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ac55b14c12_0_1666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g3ac55b14c12_0_1666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9" name="Google Shape;839;g3ac55b14c12_0_166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840" name="Google Shape;840;g3ac55b14c12_0_166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g3ac55b14c12_0_166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4">
  <p:cSld name="TITLE_AND_BODY_5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ac55b14c12_0_1672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4" name="Google Shape;844;g3ac55b14c12_0_1672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5" name="Google Shape;845;g3ac55b14c12_0_167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846" name="Google Shape;846;g3ac55b14c12_0_167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g3ac55b14c12_0_167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"/>
          <p:cNvSpPr/>
          <p:nvPr>
            <p:ph idx="2" type="pic"/>
          </p:nvPr>
        </p:nvSpPr>
        <p:spPr>
          <a:xfrm>
            <a:off x="3228221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3" name="Google Shape;83;p72"/>
          <p:cNvSpPr/>
          <p:nvPr>
            <p:ph idx="3" type="pic"/>
          </p:nvPr>
        </p:nvSpPr>
        <p:spPr>
          <a:xfrm>
            <a:off x="5188370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" name="Google Shape;84;p72"/>
          <p:cNvSpPr/>
          <p:nvPr>
            <p:ph idx="4" type="pic"/>
          </p:nvPr>
        </p:nvSpPr>
        <p:spPr>
          <a:xfrm>
            <a:off x="7148519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" name="Google Shape;85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5">
  <p:cSld name="TITLE_AND_BODY_6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ac55b14c12_0_1678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0" name="Google Shape;850;g3ac55b14c12_0_1678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1" name="Google Shape;851;g3ac55b14c12_0_16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852" name="Google Shape;852;g3ac55b14c12_0_167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3ac55b14c12_0_167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3ac55b14c12_0_22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ac55b14c12_0_2239"/>
          <p:cNvSpPr/>
          <p:nvPr>
            <p:ph idx="2" type="pic"/>
          </p:nvPr>
        </p:nvSpPr>
        <p:spPr>
          <a:xfrm>
            <a:off x="3253465" y="105918"/>
            <a:ext cx="46023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864" name="Google Shape;864;g3ac55b14c12_0_22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MARINHO" showMasterSp="0">
  <p:cSld name="MIOLO_MARINHO">
    <p:bg>
      <p:bgPr>
        <a:solidFill>
          <a:srgbClr val="FFFFFF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866" name="Google Shape;866;g3ac55b14c12_0_2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867" name="Google Shape;867;g3ac55b14c12_0_2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8" name="Google Shape;868;g3ac55b14c12_0_2242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69" name="Google Shape;869;g3ac55b14c12_0_2242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2E6A9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0" name="Google Shape;870;g3ac55b14c12_0_2242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A9C"/>
              </a:buClr>
              <a:buSzPts val="1900"/>
              <a:buFont typeface="Poppins"/>
              <a:buChar char="•"/>
              <a:defRPr b="1" sz="1900">
                <a:solidFill>
                  <a:srgbClr val="2E6A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1" name="Google Shape;871;g3ac55b14c12_0_2242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2" name="Google Shape;872;g3ac55b14c12_0_224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ac55b14c12_0_2250"/>
          <p:cNvSpPr/>
          <p:nvPr>
            <p:ph idx="2" type="pic"/>
          </p:nvPr>
        </p:nvSpPr>
        <p:spPr>
          <a:xfrm>
            <a:off x="6297216" y="506016"/>
            <a:ext cx="2205600" cy="22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75" name="Google Shape;875;g3ac55b14c12_0_2250"/>
          <p:cNvSpPr/>
          <p:nvPr>
            <p:ph idx="3" type="pic"/>
          </p:nvPr>
        </p:nvSpPr>
        <p:spPr>
          <a:xfrm>
            <a:off x="3535764" y="0"/>
            <a:ext cx="248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76" name="Google Shape;876;g3ac55b14c12_0_22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CO" showMasterSp="0">
  <p:cSld name="BRANCO">
    <p:bg>
      <p:bgPr>
        <a:solidFill>
          <a:schemeClr val="lt1"/>
        </a:solidFill>
      </p:bgPr>
    </p:bg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3ac55b14c12_0_225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ac55b14c12_0_2256"/>
          <p:cNvSpPr/>
          <p:nvPr>
            <p:ph idx="2" type="pic"/>
          </p:nvPr>
        </p:nvSpPr>
        <p:spPr>
          <a:xfrm>
            <a:off x="1184221" y="1259833"/>
            <a:ext cx="3722100" cy="23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1" name="Google Shape;881;g3ac55b14c12_0_22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ac55b14c12_0_2259"/>
          <p:cNvSpPr/>
          <p:nvPr>
            <p:ph idx="2" type="pic"/>
          </p:nvPr>
        </p:nvSpPr>
        <p:spPr>
          <a:xfrm>
            <a:off x="0" y="1"/>
            <a:ext cx="3843300" cy="4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4" name="Google Shape;884;g3ac55b14c12_0_22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ac55b14c12_0_2262"/>
          <p:cNvSpPr/>
          <p:nvPr>
            <p:ph idx="2" type="pic"/>
          </p:nvPr>
        </p:nvSpPr>
        <p:spPr>
          <a:xfrm>
            <a:off x="7457113" y="3833246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7" name="Google Shape;887;g3ac55b14c12_0_2262"/>
          <p:cNvSpPr/>
          <p:nvPr>
            <p:ph idx="3" type="pic"/>
          </p:nvPr>
        </p:nvSpPr>
        <p:spPr>
          <a:xfrm>
            <a:off x="7457113" y="2522989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8" name="Google Shape;888;g3ac55b14c12_0_2262"/>
          <p:cNvSpPr/>
          <p:nvPr>
            <p:ph idx="4" type="pic"/>
          </p:nvPr>
        </p:nvSpPr>
        <p:spPr>
          <a:xfrm>
            <a:off x="7457113" y="1"/>
            <a:ext cx="16869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9" name="Google Shape;889;g3ac55b14c12_0_2262"/>
          <p:cNvSpPr/>
          <p:nvPr>
            <p:ph idx="5" type="pic"/>
          </p:nvPr>
        </p:nvSpPr>
        <p:spPr>
          <a:xfrm>
            <a:off x="5770227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0" name="Google Shape;890;g3ac55b14c12_0_2262"/>
          <p:cNvSpPr/>
          <p:nvPr>
            <p:ph idx="6" type="pic"/>
          </p:nvPr>
        </p:nvSpPr>
        <p:spPr>
          <a:xfrm>
            <a:off x="4083341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1" name="Google Shape;891;g3ac55b14c12_0_2262"/>
          <p:cNvSpPr/>
          <p:nvPr>
            <p:ph idx="7" type="pic"/>
          </p:nvPr>
        </p:nvSpPr>
        <p:spPr>
          <a:xfrm>
            <a:off x="4083341" y="1"/>
            <a:ext cx="33738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2" name="Google Shape;892;g3ac55b14c12_0_22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ac55b14c12_0_2270"/>
          <p:cNvSpPr/>
          <p:nvPr>
            <p:ph idx="2" type="pic"/>
          </p:nvPr>
        </p:nvSpPr>
        <p:spPr>
          <a:xfrm>
            <a:off x="6227630" y="859133"/>
            <a:ext cx="2910600" cy="20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5" name="Google Shape;895;g3ac55b14c12_0_22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2"/>
          <p:cNvSpPr/>
          <p:nvPr>
            <p:ph idx="2" type="pic"/>
          </p:nvPr>
        </p:nvSpPr>
        <p:spPr>
          <a:xfrm>
            <a:off x="0" y="236801"/>
            <a:ext cx="6372300" cy="4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" name="Google Shape;88;p8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ac55b14c12_0_2273"/>
          <p:cNvSpPr/>
          <p:nvPr>
            <p:ph idx="2" type="pic"/>
          </p:nvPr>
        </p:nvSpPr>
        <p:spPr>
          <a:xfrm>
            <a:off x="468509" y="447413"/>
            <a:ext cx="4325700" cy="26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8" name="Google Shape;898;g3ac55b14c12_0_22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 1">
  <p:cSld name="15_Custom Layout_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ac55b14c12_0_22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ac55b14c12_0_2278"/>
          <p:cNvSpPr/>
          <p:nvPr>
            <p:ph idx="2" type="pic"/>
          </p:nvPr>
        </p:nvSpPr>
        <p:spPr>
          <a:xfrm>
            <a:off x="3456265" y="692092"/>
            <a:ext cx="2231400" cy="37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3" name="Google Shape;903;g3ac55b14c12_0_22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ac55b14c12_0_2281"/>
          <p:cNvSpPr/>
          <p:nvPr>
            <p:ph idx="2" type="pic"/>
          </p:nvPr>
        </p:nvSpPr>
        <p:spPr>
          <a:xfrm>
            <a:off x="1" y="0"/>
            <a:ext cx="421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6" name="Google Shape;906;g3ac55b14c12_0_22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3ac55b14c12_0_2284"/>
          <p:cNvSpPr/>
          <p:nvPr>
            <p:ph idx="2" type="pic"/>
          </p:nvPr>
        </p:nvSpPr>
        <p:spPr>
          <a:xfrm>
            <a:off x="3015787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9" name="Google Shape;909;g3ac55b14c12_0_2284"/>
          <p:cNvSpPr/>
          <p:nvPr>
            <p:ph idx="3" type="pic"/>
          </p:nvPr>
        </p:nvSpPr>
        <p:spPr>
          <a:xfrm>
            <a:off x="5724776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0" name="Google Shape;910;g3ac55b14c12_0_22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3ac55b14c12_0_2288"/>
          <p:cNvSpPr/>
          <p:nvPr>
            <p:ph idx="2" type="pic"/>
          </p:nvPr>
        </p:nvSpPr>
        <p:spPr>
          <a:xfrm>
            <a:off x="425486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3" name="Google Shape;913;g3ac55b14c12_0_2288"/>
          <p:cNvSpPr/>
          <p:nvPr>
            <p:ph idx="3" type="pic"/>
          </p:nvPr>
        </p:nvSpPr>
        <p:spPr>
          <a:xfrm>
            <a:off x="1815638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4" name="Google Shape;914;g3ac55b14c12_0_2288"/>
          <p:cNvSpPr/>
          <p:nvPr>
            <p:ph idx="4" type="pic"/>
          </p:nvPr>
        </p:nvSpPr>
        <p:spPr>
          <a:xfrm>
            <a:off x="3265112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5" name="Google Shape;915;g3ac55b14c12_0_2288"/>
          <p:cNvSpPr/>
          <p:nvPr>
            <p:ph idx="5" type="pic"/>
          </p:nvPr>
        </p:nvSpPr>
        <p:spPr>
          <a:xfrm>
            <a:off x="4714585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6" name="Google Shape;916;g3ac55b14c12_0_22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3ac55b14c12_0_2294"/>
          <p:cNvSpPr/>
          <p:nvPr>
            <p:ph idx="2" type="pic"/>
          </p:nvPr>
        </p:nvSpPr>
        <p:spPr>
          <a:xfrm>
            <a:off x="0" y="0"/>
            <a:ext cx="2686200" cy="35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9" name="Google Shape;919;g3ac55b14c12_0_2294"/>
          <p:cNvSpPr/>
          <p:nvPr>
            <p:ph idx="3" type="pic"/>
          </p:nvPr>
        </p:nvSpPr>
        <p:spPr>
          <a:xfrm>
            <a:off x="2686050" y="0"/>
            <a:ext cx="2686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0" name="Google Shape;920;g3ac55b14c12_0_2294"/>
          <p:cNvSpPr/>
          <p:nvPr>
            <p:ph idx="4" type="pic"/>
          </p:nvPr>
        </p:nvSpPr>
        <p:spPr>
          <a:xfrm>
            <a:off x="5372100" y="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g3ac55b14c12_0_2294"/>
          <p:cNvSpPr/>
          <p:nvPr>
            <p:ph idx="5" type="pic"/>
          </p:nvPr>
        </p:nvSpPr>
        <p:spPr>
          <a:xfrm>
            <a:off x="5372100" y="257175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2" name="Google Shape;922;g3ac55b14c12_0_2294"/>
          <p:cNvSpPr/>
          <p:nvPr>
            <p:ph idx="6" type="pic"/>
          </p:nvPr>
        </p:nvSpPr>
        <p:spPr>
          <a:xfrm>
            <a:off x="0" y="3514725"/>
            <a:ext cx="2686200" cy="1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3" name="Google Shape;923;g3ac55b14c12_0_229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ac55b14c12_0_2301"/>
          <p:cNvSpPr/>
          <p:nvPr>
            <p:ph idx="2" type="pic"/>
          </p:nvPr>
        </p:nvSpPr>
        <p:spPr>
          <a:xfrm>
            <a:off x="3228221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6" name="Google Shape;926;g3ac55b14c12_0_2301"/>
          <p:cNvSpPr/>
          <p:nvPr>
            <p:ph idx="3" type="pic"/>
          </p:nvPr>
        </p:nvSpPr>
        <p:spPr>
          <a:xfrm>
            <a:off x="5188370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g3ac55b14c12_0_2301"/>
          <p:cNvSpPr/>
          <p:nvPr>
            <p:ph idx="4" type="pic"/>
          </p:nvPr>
        </p:nvSpPr>
        <p:spPr>
          <a:xfrm>
            <a:off x="7148519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g3ac55b14c12_0_23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ac55b14c12_0_2306"/>
          <p:cNvSpPr/>
          <p:nvPr>
            <p:ph idx="2" type="pic"/>
          </p:nvPr>
        </p:nvSpPr>
        <p:spPr>
          <a:xfrm>
            <a:off x="0" y="236801"/>
            <a:ext cx="6372300" cy="4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1" name="Google Shape;931;g3ac55b14c12_0_23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3ac55b14c12_0_2309"/>
          <p:cNvSpPr/>
          <p:nvPr>
            <p:ph idx="2" type="pic"/>
          </p:nvPr>
        </p:nvSpPr>
        <p:spPr>
          <a:xfrm>
            <a:off x="0" y="454797"/>
            <a:ext cx="4572000" cy="16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g3ac55b14c12_0_230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5"/>
          <p:cNvSpPr/>
          <p:nvPr>
            <p:ph idx="2" type="pic"/>
          </p:nvPr>
        </p:nvSpPr>
        <p:spPr>
          <a:xfrm>
            <a:off x="0" y="454797"/>
            <a:ext cx="4572000" cy="16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" name="Google Shape;91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Blank_Slide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3ac55b14c12_0_2312"/>
          <p:cNvSpPr/>
          <p:nvPr/>
        </p:nvSpPr>
        <p:spPr>
          <a:xfrm flipH="1" rot="-5400000">
            <a:off x="349630" y="4376120"/>
            <a:ext cx="1967100" cy="18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g3ac55b14c12_0_2312"/>
          <p:cNvSpPr/>
          <p:nvPr/>
        </p:nvSpPr>
        <p:spPr>
          <a:xfrm flipH="1" rot="10206953">
            <a:off x="-1278887" y="3744278"/>
            <a:ext cx="2472855" cy="2470584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0000"/>
            </a:srgbClr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8" name="Google Shape;938;g3ac55b14c12_0_23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5926" y="106000"/>
            <a:ext cx="2064575" cy="5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g3ac55b14c12_0_23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ac55b14c12_0_2317"/>
          <p:cNvSpPr/>
          <p:nvPr>
            <p:ph idx="2" type="pic"/>
          </p:nvPr>
        </p:nvSpPr>
        <p:spPr>
          <a:xfrm>
            <a:off x="438324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2" name="Google Shape;942;g3ac55b14c12_0_23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_Slide">
  <p:cSld name="1_Custom_Slide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3ac55b14c12_0_2320"/>
          <p:cNvSpPr/>
          <p:nvPr>
            <p:ph idx="2" type="pic"/>
          </p:nvPr>
        </p:nvSpPr>
        <p:spPr>
          <a:xfrm>
            <a:off x="641757" y="641290"/>
            <a:ext cx="3476700" cy="3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5" name="Google Shape;945;g3ac55b14c12_0_23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3ac55b14c12_0_2323"/>
          <p:cNvSpPr/>
          <p:nvPr>
            <p:ph idx="2" type="pic"/>
          </p:nvPr>
        </p:nvSpPr>
        <p:spPr>
          <a:xfrm>
            <a:off x="435769" y="393798"/>
            <a:ext cx="8272500" cy="43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8" name="Google Shape;948;g3ac55b14c12_0_23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ac55b14c12_0_2326"/>
          <p:cNvSpPr/>
          <p:nvPr>
            <p:ph idx="2" type="pic"/>
          </p:nvPr>
        </p:nvSpPr>
        <p:spPr>
          <a:xfrm>
            <a:off x="5164932" y="0"/>
            <a:ext cx="397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1" name="Google Shape;951;g3ac55b14c12_0_23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ac55b14c12_0_2329"/>
          <p:cNvSpPr/>
          <p:nvPr>
            <p:ph idx="2" type="pic"/>
          </p:nvPr>
        </p:nvSpPr>
        <p:spPr>
          <a:xfrm>
            <a:off x="5447376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4" name="Google Shape;954;g3ac55b14c12_0_2329"/>
          <p:cNvSpPr/>
          <p:nvPr>
            <p:ph idx="3" type="pic"/>
          </p:nvPr>
        </p:nvSpPr>
        <p:spPr>
          <a:xfrm>
            <a:off x="5447376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5" name="Google Shape;955;g3ac55b14c12_0_2329"/>
          <p:cNvSpPr/>
          <p:nvPr>
            <p:ph idx="4" type="pic"/>
          </p:nvPr>
        </p:nvSpPr>
        <p:spPr>
          <a:xfrm>
            <a:off x="1642151" y="864103"/>
            <a:ext cx="1704000" cy="36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6" name="Google Shape;956;g3ac55b14c12_0_23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ac55b14c12_0_2334"/>
          <p:cNvSpPr/>
          <p:nvPr>
            <p:ph idx="2" type="pic"/>
          </p:nvPr>
        </p:nvSpPr>
        <p:spPr>
          <a:xfrm>
            <a:off x="500522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9" name="Google Shape;959;g3ac55b14c12_0_2334"/>
          <p:cNvSpPr/>
          <p:nvPr>
            <p:ph idx="3" type="pic"/>
          </p:nvPr>
        </p:nvSpPr>
        <p:spPr>
          <a:xfrm>
            <a:off x="2529318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g3ac55b14c12_0_2334"/>
          <p:cNvSpPr/>
          <p:nvPr>
            <p:ph idx="4" type="pic"/>
          </p:nvPr>
        </p:nvSpPr>
        <p:spPr>
          <a:xfrm>
            <a:off x="4560092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1" name="Google Shape;961;g3ac55b14c12_0_23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Slide">
  <p:cSld name="Custom_Slide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3ac55b14c12_0_2339"/>
          <p:cNvSpPr/>
          <p:nvPr>
            <p:ph idx="2" type="pic"/>
          </p:nvPr>
        </p:nvSpPr>
        <p:spPr>
          <a:xfrm>
            <a:off x="4135635" y="409540"/>
            <a:ext cx="3735600" cy="3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4" name="Google Shape;964;g3ac55b14c12_0_23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ac55b14c12_0_2342"/>
          <p:cNvSpPr/>
          <p:nvPr/>
        </p:nvSpPr>
        <p:spPr>
          <a:xfrm>
            <a:off x="6226729" y="0"/>
            <a:ext cx="2917200" cy="514350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g3ac55b14c12_0_2342"/>
          <p:cNvSpPr/>
          <p:nvPr>
            <p:ph idx="2" type="pic"/>
          </p:nvPr>
        </p:nvSpPr>
        <p:spPr>
          <a:xfrm>
            <a:off x="3309194" y="0"/>
            <a:ext cx="2917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g3ac55b14c12_0_2342"/>
          <p:cNvSpPr/>
          <p:nvPr>
            <p:ph idx="3" type="pic"/>
          </p:nvPr>
        </p:nvSpPr>
        <p:spPr>
          <a:xfrm>
            <a:off x="6662956" y="693664"/>
            <a:ext cx="1840200" cy="18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g3ac55b14c12_0_23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ac55b14c12_0_2347"/>
          <p:cNvSpPr/>
          <p:nvPr>
            <p:ph idx="2" type="pic"/>
          </p:nvPr>
        </p:nvSpPr>
        <p:spPr>
          <a:xfrm>
            <a:off x="4746346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2" name="Google Shape;972;g3ac55b14c12_0_2347"/>
          <p:cNvSpPr/>
          <p:nvPr>
            <p:ph idx="3" type="pic"/>
          </p:nvPr>
        </p:nvSpPr>
        <p:spPr>
          <a:xfrm>
            <a:off x="755582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3" name="Google Shape;973;g3ac55b14c12_0_23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4"/>
          <p:cNvSpPr/>
          <p:nvPr>
            <p:ph idx="2" type="pic"/>
          </p:nvPr>
        </p:nvSpPr>
        <p:spPr>
          <a:xfrm>
            <a:off x="0" y="1"/>
            <a:ext cx="3843300" cy="4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" name="Google Shape;19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6"/>
          <p:cNvSpPr/>
          <p:nvPr>
            <p:ph idx="2" type="pic"/>
          </p:nvPr>
        </p:nvSpPr>
        <p:spPr>
          <a:xfrm>
            <a:off x="438324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" name="Google Shape;94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3ac55b14c12_0_2351"/>
          <p:cNvSpPr/>
          <p:nvPr>
            <p:ph idx="2" type="pic"/>
          </p:nvPr>
        </p:nvSpPr>
        <p:spPr>
          <a:xfrm>
            <a:off x="999076" y="0"/>
            <a:ext cx="3143100" cy="21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g3ac55b14c12_0_23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3ac55b14c12_0_2354"/>
          <p:cNvSpPr/>
          <p:nvPr>
            <p:ph idx="2" type="pic"/>
          </p:nvPr>
        </p:nvSpPr>
        <p:spPr>
          <a:xfrm>
            <a:off x="687124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g3ac55b14c12_0_2354"/>
          <p:cNvSpPr/>
          <p:nvPr>
            <p:ph idx="3" type="pic"/>
          </p:nvPr>
        </p:nvSpPr>
        <p:spPr>
          <a:xfrm>
            <a:off x="687124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g3ac55b14c12_0_23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ac55b14c12_0_2358"/>
          <p:cNvSpPr/>
          <p:nvPr>
            <p:ph idx="2" type="pic"/>
          </p:nvPr>
        </p:nvSpPr>
        <p:spPr>
          <a:xfrm>
            <a:off x="3707606" y="1185862"/>
            <a:ext cx="54363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3" name="Google Shape;983;g3ac55b14c12_0_23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ac55b14c12_0_2361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6" name="Google Shape;986;g3ac55b14c12_0_2361"/>
          <p:cNvSpPr/>
          <p:nvPr>
            <p:ph idx="3" type="pic"/>
          </p:nvPr>
        </p:nvSpPr>
        <p:spPr>
          <a:xfrm>
            <a:off x="3707606" y="1258452"/>
            <a:ext cx="3278400" cy="18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7" name="Google Shape;987;g3ac55b14c12_0_23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3ac55b14c12_0_2365"/>
          <p:cNvSpPr/>
          <p:nvPr>
            <p:ph idx="2" type="pic"/>
          </p:nvPr>
        </p:nvSpPr>
        <p:spPr>
          <a:xfrm>
            <a:off x="0" y="0"/>
            <a:ext cx="4545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0" name="Google Shape;990;g3ac55b14c12_0_2365"/>
          <p:cNvSpPr/>
          <p:nvPr>
            <p:ph idx="3" type="pic"/>
          </p:nvPr>
        </p:nvSpPr>
        <p:spPr>
          <a:xfrm>
            <a:off x="4672013" y="577879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g3ac55b14c12_0_2365"/>
          <p:cNvSpPr/>
          <p:nvPr>
            <p:ph idx="4" type="pic"/>
          </p:nvPr>
        </p:nvSpPr>
        <p:spPr>
          <a:xfrm>
            <a:off x="4672013" y="207215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g3ac55b14c12_0_2365"/>
          <p:cNvSpPr/>
          <p:nvPr>
            <p:ph idx="5" type="pic"/>
          </p:nvPr>
        </p:nvSpPr>
        <p:spPr>
          <a:xfrm>
            <a:off x="4672013" y="356411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g3ac55b14c12_0_23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3ac55b14c12_0_2371"/>
          <p:cNvSpPr/>
          <p:nvPr>
            <p:ph idx="2" type="pic"/>
          </p:nvPr>
        </p:nvSpPr>
        <p:spPr>
          <a:xfrm>
            <a:off x="4250532" y="1"/>
            <a:ext cx="4404300" cy="44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g3ac55b14c12_0_23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3ac55b14c12_0_2374"/>
          <p:cNvSpPr/>
          <p:nvPr>
            <p:ph idx="2" type="pic"/>
          </p:nvPr>
        </p:nvSpPr>
        <p:spPr>
          <a:xfrm>
            <a:off x="0" y="-1"/>
            <a:ext cx="715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9" name="Google Shape;999;g3ac55b14c12_0_23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ac55b14c12_0_2377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E68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g3ac55b14c12_0_23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showMasterSp="0" type="tx">
  <p:cSld name="TITLE_AND_BODY">
    <p:bg>
      <p:bgPr>
        <a:solidFill>
          <a:srgbClr val="FFFFFF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3ac55b14c12_0_2380"/>
          <p:cNvSpPr txBox="1"/>
          <p:nvPr>
            <p:ph type="title"/>
          </p:nvPr>
        </p:nvSpPr>
        <p:spPr>
          <a:xfrm>
            <a:off x="2328317" y="222365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800"/>
              <a:buFont typeface="Poppins"/>
              <a:buNone/>
              <a:defRPr b="1" sz="3800">
                <a:solidFill>
                  <a:srgbClr val="6551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pic>
        <p:nvPicPr>
          <p:cNvPr descr="Google Shape;11;p3" id="1005" name="Google Shape;1005;g3ac55b14c12_0_23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6606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1006" name="Google Shape;1006;g3ac55b14c12_0_2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8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g3ac55b14c12_0_2380"/>
          <p:cNvCxnSpPr/>
          <p:nvPr/>
        </p:nvCxnSpPr>
        <p:spPr>
          <a:xfrm rot="10800000">
            <a:off x="8188658" y="2374095"/>
            <a:ext cx="0" cy="957300"/>
          </a:xfrm>
          <a:prstGeom prst="straightConnector1">
            <a:avLst/>
          </a:prstGeom>
          <a:noFill/>
          <a:ln cap="flat" cmpd="sng" w="25400">
            <a:solidFill>
              <a:srgbClr val="F8D36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08" name="Google Shape;1008;g3ac55b14c12_0_2380"/>
          <p:cNvSpPr txBox="1"/>
          <p:nvPr>
            <p:ph idx="1" type="body"/>
          </p:nvPr>
        </p:nvSpPr>
        <p:spPr>
          <a:xfrm>
            <a:off x="2328317" y="2911671"/>
            <a:ext cx="5792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746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 Medium"/>
              <a:buChar char="•"/>
              <a:defRPr b="0" sz="2300">
                <a:solidFill>
                  <a:srgbClr val="44444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9" name="Google Shape;1009;g3ac55b14c12_0_2380"/>
          <p:cNvSpPr txBox="1"/>
          <p:nvPr/>
        </p:nvSpPr>
        <p:spPr>
          <a:xfrm>
            <a:off x="2393129" y="4492472"/>
            <a:ext cx="5792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600"/>
              <a:buFont typeface="Poppins"/>
              <a:buNone/>
            </a:pPr>
            <a:r>
              <a:rPr b="0" i="0" lang="en-US" sz="600" u="none" cap="none" strike="noStrike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rPr>
              <a:t>*Todos os direitos reservados ao Oncoguia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3ac55b14c12_0_2380"/>
          <p:cNvSpPr txBox="1"/>
          <p:nvPr>
            <p:ph idx="2" type="body"/>
          </p:nvPr>
        </p:nvSpPr>
        <p:spPr>
          <a:xfrm>
            <a:off x="2375942" y="3799703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"/>
              <a:buChar char="•"/>
              <a:defRPr b="0" sz="11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1" name="Google Shape;1011;g3ac55b14c12_0_2380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VERDE ÁGUA" showMasterSp="0">
  <p:cSld name="MIOLO_VERDE ÁGUA">
    <p:bg>
      <p:bgPr>
        <a:solidFill>
          <a:srgbClr val="FFFFFF"/>
        </a:solidFill>
      </p:bgPr>
    </p:bg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013" name="Google Shape;1013;g3ac55b14c12_0_23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014" name="Google Shape;1014;g3ac55b14c12_0_2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g3ac55b14c12_0_2389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16" name="Google Shape;1016;g3ac55b14c12_0_2389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56B49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7" name="Google Shape;1017;g3ac55b14c12_0_2389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49E"/>
              </a:buClr>
              <a:buSzPts val="1900"/>
              <a:buFont typeface="Poppins"/>
              <a:buChar char="•"/>
              <a:defRPr b="1" sz="1900">
                <a:solidFill>
                  <a:srgbClr val="56B49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g3ac55b14c12_0_2389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g3ac55b14c12_0_238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_Slide">
  <p:cSld name="1_Custom_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6"/>
          <p:cNvSpPr/>
          <p:nvPr>
            <p:ph idx="2" type="pic"/>
          </p:nvPr>
        </p:nvSpPr>
        <p:spPr>
          <a:xfrm>
            <a:off x="641757" y="641290"/>
            <a:ext cx="3476700" cy="3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" name="Google Shape;97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CINZA" showMasterSp="0">
  <p:cSld name="MIOLO_CINZA">
    <p:bg>
      <p:bgPr>
        <a:solidFill>
          <a:srgbClr val="FFFFFF"/>
        </a:solidFill>
      </p:bgPr>
    </p:bg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021" name="Google Shape;1021;g3ac55b14c12_0_23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022" name="Google Shape;1022;g3ac55b14c12_0_2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g3ac55b14c12_0_239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24" name="Google Shape;1024;g3ac55b14c12_0_239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86888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5" name="Google Shape;1025;g3ac55b14c12_0_239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1900"/>
              <a:buFont typeface="Poppins"/>
              <a:buChar char="•"/>
              <a:defRPr b="1" sz="1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6" name="Google Shape;1026;g3ac55b14c12_0_239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7" name="Google Shape;1027;g3ac55b14c12_0_239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GRAFITE">
  <p:cSld name="ABRE-GRAFITE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3ac55b14c12_0_2405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0" name="Google Shape;1030;g3ac55b14c12_0_2405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1" name="Google Shape;1031;g3ac55b14c12_0_240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AZUL CLARO" showMasterSp="0">
  <p:cSld name="MIOLO_AZUL CLARO">
    <p:bg>
      <p:bgPr>
        <a:solidFill>
          <a:srgbClr val="FFFFFF"/>
        </a:solidFill>
      </p:bgPr>
    </p:bg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033" name="Google Shape;1033;g3ac55b14c12_0_24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034" name="Google Shape;1034;g3ac55b14c12_0_2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g3ac55b14c12_0_2409"/>
          <p:cNvCxnSpPr/>
          <p:nvPr/>
        </p:nvCxnSpPr>
        <p:spPr>
          <a:xfrm rot="10800000">
            <a:off x="1601032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36" name="Google Shape;1036;g3ac55b14c12_0_2409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●"/>
              <a:defRPr b="0" sz="1100">
                <a:solidFill>
                  <a:srgbClr val="4DA2C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37" name="Google Shape;1037;g3ac55b14c12_0_2409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2CE"/>
              </a:buClr>
              <a:buSzPts val="1900"/>
              <a:buFont typeface="Poppins"/>
              <a:buChar char="●"/>
              <a:defRPr b="1" sz="1900">
                <a:solidFill>
                  <a:srgbClr val="4DA2C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38" name="Google Shape;1038;g3ac55b14c12_0_2409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●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39" name="Google Shape;1039;g3ac55b14c12_0_240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CINZA">
  <p:cSld name="ABRE-CINZA">
    <p:bg>
      <p:bgPr>
        <a:solidFill>
          <a:srgbClr val="868887"/>
        </a:solidFill>
      </p:bgPr>
    </p:bg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ac55b14c12_0_2417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2" name="Google Shape;1042;g3ac55b14c12_0_2417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3" name="Google Shape;1043;g3ac55b14c12_0_241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" showMasterSp="0">
  <p:cSld name="FINAL">
    <p:bg>
      <p:bgPr>
        <a:solidFill>
          <a:srgbClr val="FFFFFF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3" id="1045" name="Google Shape;1045;g3ac55b14c12_0_24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9644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1046" name="Google Shape;1046;g3ac55b14c12_0_2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g3ac55b14c12_0_2421"/>
          <p:cNvCxnSpPr/>
          <p:nvPr/>
        </p:nvCxnSpPr>
        <p:spPr>
          <a:xfrm rot="10800000">
            <a:off x="476454" y="2875939"/>
            <a:ext cx="0" cy="773700"/>
          </a:xfrm>
          <a:prstGeom prst="straightConnector1">
            <a:avLst/>
          </a:prstGeom>
          <a:noFill/>
          <a:ln cap="flat" cmpd="sng" w="25400">
            <a:solidFill>
              <a:srgbClr val="65519C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48" name="Google Shape;1048;g3ac55b14c12_0_2421"/>
          <p:cNvSpPr txBox="1"/>
          <p:nvPr>
            <p:ph idx="1" type="body"/>
          </p:nvPr>
        </p:nvSpPr>
        <p:spPr>
          <a:xfrm>
            <a:off x="474117" y="2283021"/>
            <a:ext cx="2469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9" name="Google Shape;1049;g3ac55b14c12_0_2421"/>
          <p:cNvSpPr txBox="1"/>
          <p:nvPr>
            <p:ph idx="2" type="body"/>
          </p:nvPr>
        </p:nvSpPr>
        <p:spPr>
          <a:xfrm>
            <a:off x="558255" y="2821470"/>
            <a:ext cx="3286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0" name="Google Shape;1050;g3ac55b14c12_0_2421"/>
          <p:cNvSpPr txBox="1"/>
          <p:nvPr>
            <p:ph idx="3" type="body"/>
          </p:nvPr>
        </p:nvSpPr>
        <p:spPr>
          <a:xfrm>
            <a:off x="558255" y="3067104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1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1" name="Google Shape;1051;g3ac55b14c12_0_2421"/>
          <p:cNvSpPr txBox="1"/>
          <p:nvPr>
            <p:ph idx="4" type="body"/>
          </p:nvPr>
        </p:nvSpPr>
        <p:spPr>
          <a:xfrm>
            <a:off x="558255" y="3286575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2" name="Google Shape;1052;g3ac55b14c12_0_2421"/>
          <p:cNvSpPr txBox="1"/>
          <p:nvPr>
            <p:ph idx="5" type="body"/>
          </p:nvPr>
        </p:nvSpPr>
        <p:spPr>
          <a:xfrm>
            <a:off x="558255" y="3506047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3" name="Google Shape;1053;g3ac55b14c12_0_242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4" name="Google Shape;1054;g3ac55b14c12_0_24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438" y="4642791"/>
            <a:ext cx="3578002" cy="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AZUL CLARO">
  <p:cSld name="ABRE-AZUL CLARO">
    <p:bg>
      <p:bgPr>
        <a:solidFill>
          <a:srgbClr val="4DA2CE"/>
        </a:solidFill>
      </p:bgPr>
    </p:bg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3ac55b14c12_0_2432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Char char="●"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57" name="Google Shape;1057;g3ac55b14c12_0_2432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●"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58" name="Google Shape;1058;g3ac55b14c12_0_243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">
  <p:cSld name="TITLE_AND_BODY_1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3ac55b14c12_0_2436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1" name="Google Shape;1061;g3ac55b14c12_0_2436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2" name="Google Shape;1062;g3ac55b14c12_0_24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1063" name="Google Shape;1063;g3ac55b14c12_0_243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g3ac55b14c12_0_243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1">
  <p:cSld name="TITLE_AND_BODY_2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3ac55b14c12_0_2442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7" name="Google Shape;1067;g3ac55b14c12_0_2442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8" name="Google Shape;1068;g3ac55b14c12_0_24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1069" name="Google Shape;1069;g3ac55b14c12_0_244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g3ac55b14c12_0_244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2">
  <p:cSld name="TITLE_AND_BODY_3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3ac55b14c12_0_2448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g3ac55b14c12_0_2448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g3ac55b14c12_0_24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1075" name="Google Shape;1075;g3ac55b14c12_0_244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g3ac55b14c12_0_244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ac55b14c12_0_24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9" name="Google Shape;1079;g3ac55b14c12_0_245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g3ac55b14c12_0_24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1" name="Google Shape;1081;g3ac55b14c12_0_24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2" name="Google Shape;1082;g3ac55b14c12_0_24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ncoguia e sociedades médicas firmam compromisso pelo diagnóstico precoce" id="1083" name="Google Shape;1083;g3ac55b14c12_0_245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g3ac55b14c12_0_245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3"/>
          <p:cNvSpPr/>
          <p:nvPr>
            <p:ph idx="2" type="pic"/>
          </p:nvPr>
        </p:nvSpPr>
        <p:spPr>
          <a:xfrm>
            <a:off x="1184221" y="1259833"/>
            <a:ext cx="3722100" cy="23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" name="Google Shape;100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3">
  <p:cSld name="TITLE_AND_BODY_4"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3ac55b14c12_0_2462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g3ac55b14c12_0_2462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g3ac55b14c12_0_24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1089" name="Google Shape;1089;g3ac55b14c12_0_246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3ac55b14c12_0_246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4">
  <p:cSld name="TITLE_AND_BODY_5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3ac55b14c12_0_2468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g3ac55b14c12_0_2468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g3ac55b14c12_0_246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1095" name="Google Shape;1095;g3ac55b14c12_0_246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g3ac55b14c12_0_246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5">
  <p:cSld name="TITLE_AND_BODY_6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ac55b14c12_0_2474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g3ac55b14c12_0_2474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g3ac55b14c12_0_247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  <p:pic>
        <p:nvPicPr>
          <p:cNvPr descr="Oncoguia e sociedades médicas firmam compromisso pelo diagnóstico precoce" id="1101" name="Google Shape;1101;g3ac55b14c12_0_247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31"/>
            <a:ext cx="2313839" cy="45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3ac55b14c12_0_247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821807" y="0"/>
            <a:ext cx="1322192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3ac55b14c12_0_248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5" name="Google Shape;1105;g3ac55b14c12_0_248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6" name="Google Shape;1106;g3ac55b14c12_0_24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6" showMasterSp="0">
  <p:cSld name="TITLE_AND_BODY_7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3ac55b14c12_0_2484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9" name="Google Shape;1109;g3ac55b14c12_0_2484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0" name="Google Shape;1110;g3ac55b14c12_0_248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3ac55b14c12_0_24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3" name="Google Shape;1113;g3ac55b14c12_0_248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g3ac55b14c12_0_248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g3ac55b14c12_0_24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6" name="Google Shape;1116;g3ac55b14c12_0_24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7" name="Google Shape;1117;g3ac55b14c12_0_24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7" showMasterSp="0">
  <p:cSld name="TITLE_AND_BODY_8"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3ac55b14c12_0_2495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0" name="Google Shape;1120;g3ac55b14c12_0_2495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1" name="Google Shape;1121;g3ac55b14c12_0_249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8" showMasterSp="0">
  <p:cSld name="TITLE_AND_BODY_9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ac55b14c12_0_2499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g3ac55b14c12_0_2499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g3ac55b14c12_0_249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9" showMasterSp="0">
  <p:cSld name="TITLE_AND_BODY_10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3ac55b14c12_0_2503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8" name="Google Shape;1128;g3ac55b14c12_0_2503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9" name="Google Shape;1129;g3ac55b14c12_0_250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10" showMasterSp="0">
  <p:cSld name="TITLE_AND_BODY_11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3ac55b14c12_0_2507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2" name="Google Shape;1132;g3ac55b14c12_0_2507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3" name="Google Shape;1133;g3ac55b14c12_0_250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6"/>
          <p:cNvSpPr/>
          <p:nvPr>
            <p:ph idx="2" type="pic"/>
          </p:nvPr>
        </p:nvSpPr>
        <p:spPr>
          <a:xfrm>
            <a:off x="435769" y="393798"/>
            <a:ext cx="8272500" cy="43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" name="Google Shape;103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11" showMasterSp="0">
  <p:cSld name="TITLE_AND_BODY_12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3ac55b14c12_0_2511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g3ac55b14c12_0_2511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g3ac55b14c12_0_25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12" showMasterSp="0">
  <p:cSld name="TITLE_AND_BODY_13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ac55b14c12_0_2515"/>
          <p:cNvSpPr txBox="1"/>
          <p:nvPr>
            <p:ph idx="1" type="body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0" name="Google Shape;1140;g3ac55b14c12_0_2515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766"/>
              </a:buClr>
              <a:buSzPts val="3200"/>
              <a:buNone/>
              <a:defRPr sz="3200">
                <a:solidFill>
                  <a:srgbClr val="203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1" name="Google Shape;1141;g3ac55b14c12_0_25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191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3ac55b14c12_0_258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8" name="Google Shape;1148;g3ac55b14c12_0_258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9" name="Google Shape;1149;g3ac55b14c12_0_25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3ac55b14c12_0_258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2" name="Google Shape;1152;g3ac55b14c12_0_25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3ac55b14c12_0_25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5" name="Google Shape;1155;g3ac55b14c12_0_25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6" name="Google Shape;1156;g3ac55b14c12_0_25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ac55b14c12_0_25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9" name="Google Shape;1159;g3ac55b14c12_0_259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0" name="Google Shape;1160;g3ac55b14c12_0_259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1" name="Google Shape;1161;g3ac55b14c12_0_25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3ac55b14c12_0_26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4" name="Google Shape;1164;g3ac55b14c12_0_26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ac55b14c12_0_260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7" name="Google Shape;1167;g3ac55b14c12_0_260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8" name="Google Shape;1168;g3ac55b14c12_0_26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3ac55b14c12_0_260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71" name="Google Shape;1171;g3ac55b14c12_0_26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3ac55b14c12_0_26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g3ac55b14c12_0_26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5" name="Google Shape;1175;g3ac55b14c12_0_26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76" name="Google Shape;1176;g3ac55b14c12_0_26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7" name="Google Shape;1177;g3ac55b14c12_0_26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9"/>
          <p:cNvSpPr/>
          <p:nvPr>
            <p:ph idx="2" type="pic"/>
          </p:nvPr>
        </p:nvSpPr>
        <p:spPr>
          <a:xfrm>
            <a:off x="5164932" y="0"/>
            <a:ext cx="397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Google Shape;106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3ac55b14c12_0_26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80" name="Google Shape;1180;g3ac55b14c12_0_26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3ac55b14c12_0_26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3" name="Google Shape;1183;g3ac55b14c12_0_26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4" name="Google Shape;1184;g3ac55b14c12_0_26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3ac55b14c12_0_26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ac55b14c12_0_28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CO" showMasterSp="0">
  <p:cSld name="BRANCO">
    <p:bg>
      <p:bgPr>
        <a:solidFill>
          <a:schemeClr val="lt1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3ac55b14c12_0_288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3ac55b14c12_0_2885"/>
          <p:cNvSpPr/>
          <p:nvPr>
            <p:ph idx="2" type="pic"/>
          </p:nvPr>
        </p:nvSpPr>
        <p:spPr>
          <a:xfrm>
            <a:off x="3253465" y="105918"/>
            <a:ext cx="46023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g3ac55b14c12_0_28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MARINHO" showMasterSp="0">
  <p:cSld name="MIOLO_MARINHO">
    <p:bg>
      <p:bgPr>
        <a:solidFill>
          <a:srgbClr val="FFFFFF"/>
        </a:solidFill>
      </p:bgPr>
    </p:bg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201" name="Google Shape;1201;g3ac55b14c12_0_28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202" name="Google Shape;1202;g3ac55b14c12_0_28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g3ac55b14c12_0_2888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04" name="Google Shape;1204;g3ac55b14c12_0_2888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2E6A9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5" name="Google Shape;1205;g3ac55b14c12_0_2888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A9C"/>
              </a:buClr>
              <a:buSzPts val="1900"/>
              <a:buFont typeface="Poppins"/>
              <a:buChar char="•"/>
              <a:defRPr b="1" sz="1900">
                <a:solidFill>
                  <a:srgbClr val="2E6A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6" name="Google Shape;1206;g3ac55b14c12_0_2888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g3ac55b14c12_0_288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3ac55b14c12_0_2896"/>
          <p:cNvSpPr/>
          <p:nvPr>
            <p:ph idx="2" type="pic"/>
          </p:nvPr>
        </p:nvSpPr>
        <p:spPr>
          <a:xfrm>
            <a:off x="6297216" y="506016"/>
            <a:ext cx="2205600" cy="22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10" name="Google Shape;1210;g3ac55b14c12_0_2896"/>
          <p:cNvSpPr/>
          <p:nvPr>
            <p:ph idx="3" type="pic"/>
          </p:nvPr>
        </p:nvSpPr>
        <p:spPr>
          <a:xfrm>
            <a:off x="3535764" y="0"/>
            <a:ext cx="248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11" name="Google Shape;1211;g3ac55b14c12_0_289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ac55b14c12_0_2900"/>
          <p:cNvSpPr/>
          <p:nvPr>
            <p:ph idx="2" type="pic"/>
          </p:nvPr>
        </p:nvSpPr>
        <p:spPr>
          <a:xfrm>
            <a:off x="1184221" y="1259833"/>
            <a:ext cx="3722100" cy="23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14" name="Google Shape;1214;g3ac55b14c12_0_29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ac55b14c12_0_2903"/>
          <p:cNvSpPr/>
          <p:nvPr>
            <p:ph idx="2" type="pic"/>
          </p:nvPr>
        </p:nvSpPr>
        <p:spPr>
          <a:xfrm>
            <a:off x="0" y="1"/>
            <a:ext cx="3843300" cy="4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17" name="Google Shape;1217;g3ac55b14c12_0_29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0"/>
          <p:cNvSpPr/>
          <p:nvPr>
            <p:ph idx="2" type="pic"/>
          </p:nvPr>
        </p:nvSpPr>
        <p:spPr>
          <a:xfrm>
            <a:off x="5447376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9" name="Google Shape;109;p60"/>
          <p:cNvSpPr/>
          <p:nvPr>
            <p:ph idx="3" type="pic"/>
          </p:nvPr>
        </p:nvSpPr>
        <p:spPr>
          <a:xfrm>
            <a:off x="5447376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" name="Google Shape;110;p60"/>
          <p:cNvSpPr/>
          <p:nvPr>
            <p:ph idx="4" type="pic"/>
          </p:nvPr>
        </p:nvSpPr>
        <p:spPr>
          <a:xfrm>
            <a:off x="1642151" y="864103"/>
            <a:ext cx="1704000" cy="36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" name="Google Shape;111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3ac55b14c12_0_2906"/>
          <p:cNvSpPr/>
          <p:nvPr>
            <p:ph idx="2" type="pic"/>
          </p:nvPr>
        </p:nvSpPr>
        <p:spPr>
          <a:xfrm>
            <a:off x="7457113" y="3833246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0" name="Google Shape;1220;g3ac55b14c12_0_2906"/>
          <p:cNvSpPr/>
          <p:nvPr>
            <p:ph idx="3" type="pic"/>
          </p:nvPr>
        </p:nvSpPr>
        <p:spPr>
          <a:xfrm>
            <a:off x="7457113" y="2522989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1" name="Google Shape;1221;g3ac55b14c12_0_2906"/>
          <p:cNvSpPr/>
          <p:nvPr>
            <p:ph idx="4" type="pic"/>
          </p:nvPr>
        </p:nvSpPr>
        <p:spPr>
          <a:xfrm>
            <a:off x="7457113" y="1"/>
            <a:ext cx="16869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2" name="Google Shape;1222;g3ac55b14c12_0_2906"/>
          <p:cNvSpPr/>
          <p:nvPr>
            <p:ph idx="5" type="pic"/>
          </p:nvPr>
        </p:nvSpPr>
        <p:spPr>
          <a:xfrm>
            <a:off x="5770227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3" name="Google Shape;1223;g3ac55b14c12_0_2906"/>
          <p:cNvSpPr/>
          <p:nvPr>
            <p:ph idx="6" type="pic"/>
          </p:nvPr>
        </p:nvSpPr>
        <p:spPr>
          <a:xfrm>
            <a:off x="4083341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4" name="Google Shape;1224;g3ac55b14c12_0_2906"/>
          <p:cNvSpPr/>
          <p:nvPr>
            <p:ph idx="7" type="pic"/>
          </p:nvPr>
        </p:nvSpPr>
        <p:spPr>
          <a:xfrm>
            <a:off x="4083341" y="1"/>
            <a:ext cx="33738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5" name="Google Shape;1225;g3ac55b14c12_0_29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3ac55b14c12_0_2914"/>
          <p:cNvSpPr/>
          <p:nvPr>
            <p:ph idx="2" type="pic"/>
          </p:nvPr>
        </p:nvSpPr>
        <p:spPr>
          <a:xfrm>
            <a:off x="6227630" y="859133"/>
            <a:ext cx="2910600" cy="20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8" name="Google Shape;1228;g3ac55b14c12_0_29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3ac55b14c12_0_2917"/>
          <p:cNvSpPr/>
          <p:nvPr>
            <p:ph idx="2" type="pic"/>
          </p:nvPr>
        </p:nvSpPr>
        <p:spPr>
          <a:xfrm>
            <a:off x="468509" y="447413"/>
            <a:ext cx="4325700" cy="26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31" name="Google Shape;1231;g3ac55b14c12_0_29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 1">
  <p:cSld name="15_Custom Layout_1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3ac55b14c12_0_29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3ac55b14c12_0_2922"/>
          <p:cNvSpPr/>
          <p:nvPr>
            <p:ph idx="2" type="pic"/>
          </p:nvPr>
        </p:nvSpPr>
        <p:spPr>
          <a:xfrm>
            <a:off x="3456265" y="692092"/>
            <a:ext cx="2231400" cy="37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36" name="Google Shape;1236;g3ac55b14c12_0_29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3ac55b14c12_0_2925"/>
          <p:cNvSpPr/>
          <p:nvPr>
            <p:ph idx="2" type="pic"/>
          </p:nvPr>
        </p:nvSpPr>
        <p:spPr>
          <a:xfrm>
            <a:off x="1" y="0"/>
            <a:ext cx="421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39" name="Google Shape;1239;g3ac55b14c12_0_29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3ac55b14c12_0_2928"/>
          <p:cNvSpPr/>
          <p:nvPr>
            <p:ph idx="2" type="pic"/>
          </p:nvPr>
        </p:nvSpPr>
        <p:spPr>
          <a:xfrm>
            <a:off x="3015787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2" name="Google Shape;1242;g3ac55b14c12_0_2928"/>
          <p:cNvSpPr/>
          <p:nvPr>
            <p:ph idx="3" type="pic"/>
          </p:nvPr>
        </p:nvSpPr>
        <p:spPr>
          <a:xfrm>
            <a:off x="5724776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3" name="Google Shape;1243;g3ac55b14c12_0_29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3ac55b14c12_0_2932"/>
          <p:cNvSpPr/>
          <p:nvPr>
            <p:ph idx="2" type="pic"/>
          </p:nvPr>
        </p:nvSpPr>
        <p:spPr>
          <a:xfrm>
            <a:off x="425486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6" name="Google Shape;1246;g3ac55b14c12_0_2932"/>
          <p:cNvSpPr/>
          <p:nvPr>
            <p:ph idx="3" type="pic"/>
          </p:nvPr>
        </p:nvSpPr>
        <p:spPr>
          <a:xfrm>
            <a:off x="1815638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7" name="Google Shape;1247;g3ac55b14c12_0_2932"/>
          <p:cNvSpPr/>
          <p:nvPr>
            <p:ph idx="4" type="pic"/>
          </p:nvPr>
        </p:nvSpPr>
        <p:spPr>
          <a:xfrm>
            <a:off x="3265112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8" name="Google Shape;1248;g3ac55b14c12_0_2932"/>
          <p:cNvSpPr/>
          <p:nvPr>
            <p:ph idx="5" type="pic"/>
          </p:nvPr>
        </p:nvSpPr>
        <p:spPr>
          <a:xfrm>
            <a:off x="4714585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9" name="Google Shape;1249;g3ac55b14c12_0_29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3ac55b14c12_0_2938"/>
          <p:cNvSpPr/>
          <p:nvPr>
            <p:ph idx="2" type="pic"/>
          </p:nvPr>
        </p:nvSpPr>
        <p:spPr>
          <a:xfrm>
            <a:off x="0" y="0"/>
            <a:ext cx="2686200" cy="35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2" name="Google Shape;1252;g3ac55b14c12_0_2938"/>
          <p:cNvSpPr/>
          <p:nvPr>
            <p:ph idx="3" type="pic"/>
          </p:nvPr>
        </p:nvSpPr>
        <p:spPr>
          <a:xfrm>
            <a:off x="2686050" y="0"/>
            <a:ext cx="2686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3" name="Google Shape;1253;g3ac55b14c12_0_2938"/>
          <p:cNvSpPr/>
          <p:nvPr>
            <p:ph idx="4" type="pic"/>
          </p:nvPr>
        </p:nvSpPr>
        <p:spPr>
          <a:xfrm>
            <a:off x="5372100" y="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4" name="Google Shape;1254;g3ac55b14c12_0_2938"/>
          <p:cNvSpPr/>
          <p:nvPr>
            <p:ph idx="5" type="pic"/>
          </p:nvPr>
        </p:nvSpPr>
        <p:spPr>
          <a:xfrm>
            <a:off x="5372100" y="257175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5" name="Google Shape;1255;g3ac55b14c12_0_2938"/>
          <p:cNvSpPr/>
          <p:nvPr>
            <p:ph idx="6" type="pic"/>
          </p:nvPr>
        </p:nvSpPr>
        <p:spPr>
          <a:xfrm>
            <a:off x="0" y="3514725"/>
            <a:ext cx="2686200" cy="1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6" name="Google Shape;1256;g3ac55b14c12_0_29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3ac55b14c12_0_2945"/>
          <p:cNvSpPr/>
          <p:nvPr>
            <p:ph idx="2" type="pic"/>
          </p:nvPr>
        </p:nvSpPr>
        <p:spPr>
          <a:xfrm>
            <a:off x="3228221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9" name="Google Shape;1259;g3ac55b14c12_0_2945"/>
          <p:cNvSpPr/>
          <p:nvPr>
            <p:ph idx="3" type="pic"/>
          </p:nvPr>
        </p:nvSpPr>
        <p:spPr>
          <a:xfrm>
            <a:off x="5188370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g3ac55b14c12_0_2945"/>
          <p:cNvSpPr/>
          <p:nvPr>
            <p:ph idx="4" type="pic"/>
          </p:nvPr>
        </p:nvSpPr>
        <p:spPr>
          <a:xfrm>
            <a:off x="7148519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1" name="Google Shape;1261;g3ac55b14c12_0_29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5"/>
          <p:cNvSpPr/>
          <p:nvPr>
            <p:ph idx="2" type="pic"/>
          </p:nvPr>
        </p:nvSpPr>
        <p:spPr>
          <a:xfrm>
            <a:off x="500522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4" name="Google Shape;114;p65"/>
          <p:cNvSpPr/>
          <p:nvPr>
            <p:ph idx="3" type="pic"/>
          </p:nvPr>
        </p:nvSpPr>
        <p:spPr>
          <a:xfrm>
            <a:off x="2529318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" name="Google Shape;115;p65"/>
          <p:cNvSpPr/>
          <p:nvPr>
            <p:ph idx="4" type="pic"/>
          </p:nvPr>
        </p:nvSpPr>
        <p:spPr>
          <a:xfrm>
            <a:off x="4560092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6" name="Google Shape;116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3ac55b14c12_0_2950"/>
          <p:cNvSpPr/>
          <p:nvPr>
            <p:ph idx="2" type="pic"/>
          </p:nvPr>
        </p:nvSpPr>
        <p:spPr>
          <a:xfrm>
            <a:off x="0" y="236801"/>
            <a:ext cx="6372300" cy="4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4" name="Google Shape;1264;g3ac55b14c12_0_29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3ac55b14c12_0_2953"/>
          <p:cNvSpPr/>
          <p:nvPr>
            <p:ph idx="2" type="pic"/>
          </p:nvPr>
        </p:nvSpPr>
        <p:spPr>
          <a:xfrm>
            <a:off x="0" y="454797"/>
            <a:ext cx="4572000" cy="16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7" name="Google Shape;1267;g3ac55b14c12_0_29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Blank_Slide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3ac55b14c12_0_2956"/>
          <p:cNvSpPr/>
          <p:nvPr/>
        </p:nvSpPr>
        <p:spPr>
          <a:xfrm flipH="1" rot="-5400000">
            <a:off x="349630" y="4376120"/>
            <a:ext cx="1967100" cy="18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g3ac55b14c12_0_2956"/>
          <p:cNvSpPr/>
          <p:nvPr/>
        </p:nvSpPr>
        <p:spPr>
          <a:xfrm flipH="1" rot="10206953">
            <a:off x="-1278887" y="3744278"/>
            <a:ext cx="2472855" cy="2470584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0000"/>
            </a:srgbClr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1" name="Google Shape;1271;g3ac55b14c12_0_29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5926" y="106000"/>
            <a:ext cx="2064575" cy="5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g3ac55b14c12_0_29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ac55b14c12_0_2961"/>
          <p:cNvSpPr/>
          <p:nvPr>
            <p:ph idx="2" type="pic"/>
          </p:nvPr>
        </p:nvSpPr>
        <p:spPr>
          <a:xfrm>
            <a:off x="438324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5" name="Google Shape;1275;g3ac55b14c12_0_29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_Slide">
  <p:cSld name="1_Custom_Slide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3ac55b14c12_0_2964"/>
          <p:cNvSpPr/>
          <p:nvPr>
            <p:ph idx="2" type="pic"/>
          </p:nvPr>
        </p:nvSpPr>
        <p:spPr>
          <a:xfrm>
            <a:off x="641757" y="641290"/>
            <a:ext cx="3476700" cy="3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8" name="Google Shape;1278;g3ac55b14c12_0_29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3ac55b14c12_0_2967"/>
          <p:cNvSpPr/>
          <p:nvPr>
            <p:ph idx="2" type="pic"/>
          </p:nvPr>
        </p:nvSpPr>
        <p:spPr>
          <a:xfrm>
            <a:off x="435769" y="393798"/>
            <a:ext cx="8272500" cy="43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1" name="Google Shape;1281;g3ac55b14c12_0_29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3ac55b14c12_0_2970"/>
          <p:cNvSpPr/>
          <p:nvPr>
            <p:ph idx="2" type="pic"/>
          </p:nvPr>
        </p:nvSpPr>
        <p:spPr>
          <a:xfrm>
            <a:off x="5164932" y="0"/>
            <a:ext cx="397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4" name="Google Shape;1284;g3ac55b14c12_0_29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ac55b14c12_0_2973"/>
          <p:cNvSpPr/>
          <p:nvPr>
            <p:ph idx="2" type="pic"/>
          </p:nvPr>
        </p:nvSpPr>
        <p:spPr>
          <a:xfrm>
            <a:off x="5447376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g3ac55b14c12_0_2973"/>
          <p:cNvSpPr/>
          <p:nvPr>
            <p:ph idx="3" type="pic"/>
          </p:nvPr>
        </p:nvSpPr>
        <p:spPr>
          <a:xfrm>
            <a:off x="5447376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g3ac55b14c12_0_2973"/>
          <p:cNvSpPr/>
          <p:nvPr>
            <p:ph idx="4" type="pic"/>
          </p:nvPr>
        </p:nvSpPr>
        <p:spPr>
          <a:xfrm>
            <a:off x="1642151" y="864103"/>
            <a:ext cx="1704000" cy="36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g3ac55b14c12_0_29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3ac55b14c12_0_2978"/>
          <p:cNvSpPr/>
          <p:nvPr>
            <p:ph idx="2" type="pic"/>
          </p:nvPr>
        </p:nvSpPr>
        <p:spPr>
          <a:xfrm>
            <a:off x="500522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2" name="Google Shape;1292;g3ac55b14c12_0_2978"/>
          <p:cNvSpPr/>
          <p:nvPr>
            <p:ph idx="3" type="pic"/>
          </p:nvPr>
        </p:nvSpPr>
        <p:spPr>
          <a:xfrm>
            <a:off x="2529318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3" name="Google Shape;1293;g3ac55b14c12_0_2978"/>
          <p:cNvSpPr/>
          <p:nvPr>
            <p:ph idx="4" type="pic"/>
          </p:nvPr>
        </p:nvSpPr>
        <p:spPr>
          <a:xfrm>
            <a:off x="4560092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4" name="Google Shape;1294;g3ac55b14c12_0_29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Slide">
  <p:cSld name="Custom_Slide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3ac55b14c12_0_2983"/>
          <p:cNvSpPr/>
          <p:nvPr>
            <p:ph idx="2" type="pic"/>
          </p:nvPr>
        </p:nvSpPr>
        <p:spPr>
          <a:xfrm>
            <a:off x="4135635" y="409540"/>
            <a:ext cx="3735600" cy="3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7" name="Google Shape;1297;g3ac55b14c12_0_29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Slide">
  <p:cSld name="Custom_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7"/>
          <p:cNvSpPr/>
          <p:nvPr>
            <p:ph idx="2" type="pic"/>
          </p:nvPr>
        </p:nvSpPr>
        <p:spPr>
          <a:xfrm>
            <a:off x="4135635" y="409540"/>
            <a:ext cx="3735600" cy="3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9" name="Google Shape;119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3ac55b14c12_0_2986"/>
          <p:cNvSpPr/>
          <p:nvPr/>
        </p:nvSpPr>
        <p:spPr>
          <a:xfrm>
            <a:off x="6226729" y="0"/>
            <a:ext cx="2917200" cy="514350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g3ac55b14c12_0_2986"/>
          <p:cNvSpPr/>
          <p:nvPr>
            <p:ph idx="2" type="pic"/>
          </p:nvPr>
        </p:nvSpPr>
        <p:spPr>
          <a:xfrm>
            <a:off x="3309194" y="0"/>
            <a:ext cx="2917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g3ac55b14c12_0_2986"/>
          <p:cNvSpPr/>
          <p:nvPr>
            <p:ph idx="3" type="pic"/>
          </p:nvPr>
        </p:nvSpPr>
        <p:spPr>
          <a:xfrm>
            <a:off x="6662956" y="693664"/>
            <a:ext cx="1840200" cy="18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g3ac55b14c12_0_29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3ac55b14c12_0_2991"/>
          <p:cNvSpPr/>
          <p:nvPr>
            <p:ph idx="2" type="pic"/>
          </p:nvPr>
        </p:nvSpPr>
        <p:spPr>
          <a:xfrm>
            <a:off x="4746346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5" name="Google Shape;1305;g3ac55b14c12_0_2991"/>
          <p:cNvSpPr/>
          <p:nvPr>
            <p:ph idx="3" type="pic"/>
          </p:nvPr>
        </p:nvSpPr>
        <p:spPr>
          <a:xfrm>
            <a:off x="755582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6" name="Google Shape;1306;g3ac55b14c12_0_29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3ac55b14c12_0_2995"/>
          <p:cNvSpPr/>
          <p:nvPr>
            <p:ph idx="2" type="pic"/>
          </p:nvPr>
        </p:nvSpPr>
        <p:spPr>
          <a:xfrm>
            <a:off x="999076" y="0"/>
            <a:ext cx="3143100" cy="21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g3ac55b14c12_0_29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3ac55b14c12_0_2998"/>
          <p:cNvSpPr/>
          <p:nvPr>
            <p:ph idx="2" type="pic"/>
          </p:nvPr>
        </p:nvSpPr>
        <p:spPr>
          <a:xfrm>
            <a:off x="687124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2" name="Google Shape;1312;g3ac55b14c12_0_2998"/>
          <p:cNvSpPr/>
          <p:nvPr>
            <p:ph idx="3" type="pic"/>
          </p:nvPr>
        </p:nvSpPr>
        <p:spPr>
          <a:xfrm>
            <a:off x="687124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3" name="Google Shape;1313;g3ac55b14c12_0_29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3ac55b14c12_0_3002"/>
          <p:cNvSpPr/>
          <p:nvPr>
            <p:ph idx="2" type="pic"/>
          </p:nvPr>
        </p:nvSpPr>
        <p:spPr>
          <a:xfrm>
            <a:off x="3707606" y="1185862"/>
            <a:ext cx="54363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6" name="Google Shape;1316;g3ac55b14c12_0_300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3ac55b14c12_0_3005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9" name="Google Shape;1319;g3ac55b14c12_0_3005"/>
          <p:cNvSpPr/>
          <p:nvPr>
            <p:ph idx="3" type="pic"/>
          </p:nvPr>
        </p:nvSpPr>
        <p:spPr>
          <a:xfrm>
            <a:off x="3707606" y="1258452"/>
            <a:ext cx="3278400" cy="18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g3ac55b14c12_0_30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3ac55b14c12_0_3009"/>
          <p:cNvSpPr/>
          <p:nvPr>
            <p:ph idx="2" type="pic"/>
          </p:nvPr>
        </p:nvSpPr>
        <p:spPr>
          <a:xfrm>
            <a:off x="0" y="0"/>
            <a:ext cx="4545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3" name="Google Shape;1323;g3ac55b14c12_0_3009"/>
          <p:cNvSpPr/>
          <p:nvPr>
            <p:ph idx="3" type="pic"/>
          </p:nvPr>
        </p:nvSpPr>
        <p:spPr>
          <a:xfrm>
            <a:off x="4672013" y="577879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g3ac55b14c12_0_3009"/>
          <p:cNvSpPr/>
          <p:nvPr>
            <p:ph idx="4" type="pic"/>
          </p:nvPr>
        </p:nvSpPr>
        <p:spPr>
          <a:xfrm>
            <a:off x="4672013" y="207215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5" name="Google Shape;1325;g3ac55b14c12_0_3009"/>
          <p:cNvSpPr/>
          <p:nvPr>
            <p:ph idx="5" type="pic"/>
          </p:nvPr>
        </p:nvSpPr>
        <p:spPr>
          <a:xfrm>
            <a:off x="4672013" y="356411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6" name="Google Shape;1326;g3ac55b14c12_0_300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3ac55b14c12_0_3015"/>
          <p:cNvSpPr/>
          <p:nvPr>
            <p:ph idx="2" type="pic"/>
          </p:nvPr>
        </p:nvSpPr>
        <p:spPr>
          <a:xfrm>
            <a:off x="4250532" y="1"/>
            <a:ext cx="4404300" cy="44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g3ac55b14c12_0_30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ac55b14c12_0_3018"/>
          <p:cNvSpPr/>
          <p:nvPr>
            <p:ph idx="2" type="pic"/>
          </p:nvPr>
        </p:nvSpPr>
        <p:spPr>
          <a:xfrm>
            <a:off x="0" y="-1"/>
            <a:ext cx="715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2" name="Google Shape;1332;g3ac55b14c12_0_30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3ac55b14c12_0_302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E68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g3ac55b14c12_0_30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0"/>
          <p:cNvSpPr/>
          <p:nvPr/>
        </p:nvSpPr>
        <p:spPr>
          <a:xfrm>
            <a:off x="6226729" y="0"/>
            <a:ext cx="2917200" cy="514350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0"/>
          <p:cNvSpPr/>
          <p:nvPr>
            <p:ph idx="2" type="pic"/>
          </p:nvPr>
        </p:nvSpPr>
        <p:spPr>
          <a:xfrm>
            <a:off x="3309194" y="0"/>
            <a:ext cx="2917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3" name="Google Shape;123;p70"/>
          <p:cNvSpPr/>
          <p:nvPr>
            <p:ph idx="3" type="pic"/>
          </p:nvPr>
        </p:nvSpPr>
        <p:spPr>
          <a:xfrm>
            <a:off x="6662956" y="693664"/>
            <a:ext cx="1840200" cy="18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" name="Google Shape;124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showMasterSp="0" type="tx">
  <p:cSld name="TITLE_AND_BODY">
    <p:bg>
      <p:bgPr>
        <a:solidFill>
          <a:srgbClr val="FFFFFF"/>
        </a:solidFill>
      </p:bgPr>
    </p:bg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3ac55b14c12_0_3024"/>
          <p:cNvSpPr txBox="1"/>
          <p:nvPr>
            <p:ph type="title"/>
          </p:nvPr>
        </p:nvSpPr>
        <p:spPr>
          <a:xfrm>
            <a:off x="2328317" y="222365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800"/>
              <a:buFont typeface="Poppins"/>
              <a:buNone/>
              <a:defRPr b="1" sz="3800">
                <a:solidFill>
                  <a:srgbClr val="6551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pic>
        <p:nvPicPr>
          <p:cNvPr descr="Google Shape;11;p3" id="1338" name="Google Shape;1338;g3ac55b14c12_0_30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6606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1339" name="Google Shape;1339;g3ac55b14c12_0_30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8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0" name="Google Shape;1340;g3ac55b14c12_0_3024"/>
          <p:cNvCxnSpPr/>
          <p:nvPr/>
        </p:nvCxnSpPr>
        <p:spPr>
          <a:xfrm rot="10800000">
            <a:off x="8188658" y="2374095"/>
            <a:ext cx="0" cy="957300"/>
          </a:xfrm>
          <a:prstGeom prst="straightConnector1">
            <a:avLst/>
          </a:prstGeom>
          <a:noFill/>
          <a:ln cap="flat" cmpd="sng" w="25400">
            <a:solidFill>
              <a:srgbClr val="F8D36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41" name="Google Shape;1341;g3ac55b14c12_0_3024"/>
          <p:cNvSpPr txBox="1"/>
          <p:nvPr>
            <p:ph idx="1" type="body"/>
          </p:nvPr>
        </p:nvSpPr>
        <p:spPr>
          <a:xfrm>
            <a:off x="2328317" y="2911671"/>
            <a:ext cx="5792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746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 Medium"/>
              <a:buChar char="•"/>
              <a:defRPr b="0" sz="2300">
                <a:solidFill>
                  <a:srgbClr val="44444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2" name="Google Shape;1342;g3ac55b14c12_0_3024"/>
          <p:cNvSpPr txBox="1"/>
          <p:nvPr/>
        </p:nvSpPr>
        <p:spPr>
          <a:xfrm>
            <a:off x="2393129" y="4492472"/>
            <a:ext cx="5792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600"/>
              <a:buFont typeface="Poppins"/>
              <a:buNone/>
            </a:pPr>
            <a:r>
              <a:rPr b="0" i="0" lang="en-US" sz="600" u="none" cap="none" strike="noStrike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rPr>
              <a:t>*Todos os direitos reservados ao Oncoguia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3ac55b14c12_0_3024"/>
          <p:cNvSpPr txBox="1"/>
          <p:nvPr>
            <p:ph idx="2" type="body"/>
          </p:nvPr>
        </p:nvSpPr>
        <p:spPr>
          <a:xfrm>
            <a:off x="2375942" y="3799703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"/>
              <a:buChar char="•"/>
              <a:defRPr b="0" sz="11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4" name="Google Shape;1344;g3ac55b14c12_0_302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VERDE ÁGUA" showMasterSp="0">
  <p:cSld name="MIOLO_VERDE ÁGUA">
    <p:bg>
      <p:bgPr>
        <a:solidFill>
          <a:srgbClr val="FFFFFF"/>
        </a:solidFill>
      </p:bgPr>
    </p:bg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346" name="Google Shape;1346;g3ac55b14c12_0_3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347" name="Google Shape;1347;g3ac55b14c12_0_30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3ac55b14c12_0_3033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49" name="Google Shape;1349;g3ac55b14c12_0_3033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56B49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0" name="Google Shape;1350;g3ac55b14c12_0_3033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49E"/>
              </a:buClr>
              <a:buSzPts val="1900"/>
              <a:buFont typeface="Poppins"/>
              <a:buChar char="•"/>
              <a:defRPr b="1" sz="1900">
                <a:solidFill>
                  <a:srgbClr val="56B49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1" name="Google Shape;1351;g3ac55b14c12_0_3033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2" name="Google Shape;1352;g3ac55b14c12_0_303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CINZA" showMasterSp="0">
  <p:cSld name="MIOLO_CINZA">
    <p:bg>
      <p:bgPr>
        <a:solidFill>
          <a:srgbClr val="FFFFFF"/>
        </a:solidFill>
      </p:bgPr>
    </p:bg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354" name="Google Shape;1354;g3ac55b14c12_0_30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355" name="Google Shape;1355;g3ac55b14c12_0_30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6" name="Google Shape;1356;g3ac55b14c12_0_3041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57" name="Google Shape;1357;g3ac55b14c12_0_3041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86888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8" name="Google Shape;1358;g3ac55b14c12_0_3041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1900"/>
              <a:buFont typeface="Poppins"/>
              <a:buChar char="•"/>
              <a:defRPr b="1" sz="1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9" name="Google Shape;1359;g3ac55b14c12_0_3041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0" name="Google Shape;1360;g3ac55b14c12_0_304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GRAFITE">
  <p:cSld name="ABRE-GRAFITE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3ac55b14c12_0_3049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3" name="Google Shape;1363;g3ac55b14c12_0_3049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4" name="Google Shape;1364;g3ac55b14c12_0_304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AZUL CLARO" showMasterSp="0">
  <p:cSld name="MIOLO_AZUL CLARO">
    <p:bg>
      <p:bgPr>
        <a:solidFill>
          <a:srgbClr val="FFFFFF"/>
        </a:solidFill>
      </p:bgPr>
    </p:bg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366" name="Google Shape;1366;g3ac55b14c12_0_30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367" name="Google Shape;1367;g3ac55b14c12_0_30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8" name="Google Shape;1368;g3ac55b14c12_0_3053"/>
          <p:cNvCxnSpPr/>
          <p:nvPr/>
        </p:nvCxnSpPr>
        <p:spPr>
          <a:xfrm rot="10800000">
            <a:off x="1601032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69" name="Google Shape;1369;g3ac55b14c12_0_3053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●"/>
              <a:defRPr b="0" sz="1100">
                <a:solidFill>
                  <a:srgbClr val="4DA2C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70" name="Google Shape;1370;g3ac55b14c12_0_3053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2CE"/>
              </a:buClr>
              <a:buSzPts val="1900"/>
              <a:buFont typeface="Poppins"/>
              <a:buChar char="●"/>
              <a:defRPr b="1" sz="1900">
                <a:solidFill>
                  <a:srgbClr val="4DA2C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71" name="Google Shape;1371;g3ac55b14c12_0_3053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●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72" name="Google Shape;1372;g3ac55b14c12_0_305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CINZA">
  <p:cSld name="ABRE-CINZA">
    <p:bg>
      <p:bgPr>
        <a:solidFill>
          <a:srgbClr val="868887"/>
        </a:solidFill>
      </p:bgPr>
    </p:bg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3ac55b14c12_0_3061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5" name="Google Shape;1375;g3ac55b14c12_0_3061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6" name="Google Shape;1376;g3ac55b14c12_0_306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" showMasterSp="0">
  <p:cSld name="FINAL">
    <p:bg>
      <p:bgPr>
        <a:solidFill>
          <a:srgbClr val="FFFFFF"/>
        </a:solidFill>
      </p:bgPr>
    </p:bg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3" id="1378" name="Google Shape;1378;g3ac55b14c12_0_30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9644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1379" name="Google Shape;1379;g3ac55b14c12_0_30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3ac55b14c12_0_3065"/>
          <p:cNvCxnSpPr/>
          <p:nvPr/>
        </p:nvCxnSpPr>
        <p:spPr>
          <a:xfrm rot="10800000">
            <a:off x="476454" y="2875939"/>
            <a:ext cx="0" cy="773700"/>
          </a:xfrm>
          <a:prstGeom prst="straightConnector1">
            <a:avLst/>
          </a:prstGeom>
          <a:noFill/>
          <a:ln cap="flat" cmpd="sng" w="25400">
            <a:solidFill>
              <a:srgbClr val="65519C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81" name="Google Shape;1381;g3ac55b14c12_0_3065"/>
          <p:cNvSpPr txBox="1"/>
          <p:nvPr>
            <p:ph idx="1" type="body"/>
          </p:nvPr>
        </p:nvSpPr>
        <p:spPr>
          <a:xfrm>
            <a:off x="474117" y="2283021"/>
            <a:ext cx="2469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2" name="Google Shape;1382;g3ac55b14c12_0_3065"/>
          <p:cNvSpPr txBox="1"/>
          <p:nvPr>
            <p:ph idx="2" type="body"/>
          </p:nvPr>
        </p:nvSpPr>
        <p:spPr>
          <a:xfrm>
            <a:off x="558255" y="2821470"/>
            <a:ext cx="3286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3" name="Google Shape;1383;g3ac55b14c12_0_3065"/>
          <p:cNvSpPr txBox="1"/>
          <p:nvPr>
            <p:ph idx="3" type="body"/>
          </p:nvPr>
        </p:nvSpPr>
        <p:spPr>
          <a:xfrm>
            <a:off x="558255" y="3067104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1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4" name="Google Shape;1384;g3ac55b14c12_0_3065"/>
          <p:cNvSpPr txBox="1"/>
          <p:nvPr>
            <p:ph idx="4" type="body"/>
          </p:nvPr>
        </p:nvSpPr>
        <p:spPr>
          <a:xfrm>
            <a:off x="558255" y="3286575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5" name="Google Shape;1385;g3ac55b14c12_0_3065"/>
          <p:cNvSpPr txBox="1"/>
          <p:nvPr>
            <p:ph idx="5" type="body"/>
          </p:nvPr>
        </p:nvSpPr>
        <p:spPr>
          <a:xfrm>
            <a:off x="558255" y="3506047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6" name="Google Shape;1386;g3ac55b14c12_0_306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7" name="Google Shape;1387;g3ac55b14c12_0_30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438" y="4642791"/>
            <a:ext cx="3578002" cy="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AZUL CLARO">
  <p:cSld name="ABRE-AZUL CLARO">
    <p:bg>
      <p:bgPr>
        <a:solidFill>
          <a:srgbClr val="4DA2CE"/>
        </a:soli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3ac55b14c12_0_3076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Char char="●"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90" name="Google Shape;1390;g3ac55b14c12_0_3076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●"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91" name="Google Shape;1391;g3ac55b14c12_0_307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3ac55b14c12_0_308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4" name="Google Shape;1394;g3ac55b14c12_0_308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5" name="Google Shape;1395;g3ac55b14c12_0_308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3"/>
          <p:cNvSpPr/>
          <p:nvPr>
            <p:ph idx="2" type="pic"/>
          </p:nvPr>
        </p:nvSpPr>
        <p:spPr>
          <a:xfrm>
            <a:off x="4746346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" name="Google Shape;127;p73"/>
          <p:cNvSpPr/>
          <p:nvPr>
            <p:ph idx="3" type="pic"/>
          </p:nvPr>
        </p:nvSpPr>
        <p:spPr>
          <a:xfrm>
            <a:off x="755582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" name="Google Shape;128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MARINHO" showMasterSp="0">
  <p:cSld name="MIOLO_MARINHO">
    <p:bg>
      <p:bgPr>
        <a:solidFill>
          <a:srgbClr val="FFF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21" name="Google Shape;21;g2992854de4a_1_7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22" name="Google Shape;22;g2992854de4a_1_7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g2992854de4a_1_73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4" name="Google Shape;24;g2992854de4a_1_73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2E6A9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g2992854de4a_1_73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A9C"/>
              </a:buClr>
              <a:buSzPts val="1900"/>
              <a:buFont typeface="Poppins"/>
              <a:buChar char="•"/>
              <a:defRPr b="1" sz="1900">
                <a:solidFill>
                  <a:srgbClr val="2E6A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" name="Google Shape;26;g2992854de4a_1_73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g2992854de4a_1_73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4"/>
          <p:cNvSpPr/>
          <p:nvPr>
            <p:ph idx="2" type="pic"/>
          </p:nvPr>
        </p:nvSpPr>
        <p:spPr>
          <a:xfrm>
            <a:off x="999076" y="0"/>
            <a:ext cx="3143100" cy="21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" name="Google Shape;131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6"/>
          <p:cNvSpPr/>
          <p:nvPr>
            <p:ph idx="2" type="pic"/>
          </p:nvPr>
        </p:nvSpPr>
        <p:spPr>
          <a:xfrm>
            <a:off x="687124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" name="Google Shape;134;p76"/>
          <p:cNvSpPr/>
          <p:nvPr>
            <p:ph idx="3" type="pic"/>
          </p:nvPr>
        </p:nvSpPr>
        <p:spPr>
          <a:xfrm>
            <a:off x="687124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" name="Google Shape;135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7"/>
          <p:cNvSpPr/>
          <p:nvPr>
            <p:ph idx="2" type="pic"/>
          </p:nvPr>
        </p:nvSpPr>
        <p:spPr>
          <a:xfrm>
            <a:off x="3707606" y="1185862"/>
            <a:ext cx="54363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" name="Google Shape;138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8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1" name="Google Shape;141;p78"/>
          <p:cNvSpPr/>
          <p:nvPr>
            <p:ph idx="3" type="pic"/>
          </p:nvPr>
        </p:nvSpPr>
        <p:spPr>
          <a:xfrm>
            <a:off x="3707606" y="1258452"/>
            <a:ext cx="3278400" cy="18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" name="Google Shape;142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0"/>
          <p:cNvSpPr/>
          <p:nvPr>
            <p:ph idx="2" type="pic"/>
          </p:nvPr>
        </p:nvSpPr>
        <p:spPr>
          <a:xfrm>
            <a:off x="0" y="0"/>
            <a:ext cx="4545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5" name="Google Shape;145;p80"/>
          <p:cNvSpPr/>
          <p:nvPr>
            <p:ph idx="3" type="pic"/>
          </p:nvPr>
        </p:nvSpPr>
        <p:spPr>
          <a:xfrm>
            <a:off x="4672013" y="577879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" name="Google Shape;146;p80"/>
          <p:cNvSpPr/>
          <p:nvPr>
            <p:ph idx="4" type="pic"/>
          </p:nvPr>
        </p:nvSpPr>
        <p:spPr>
          <a:xfrm>
            <a:off x="4672013" y="207215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7" name="Google Shape;147;p80"/>
          <p:cNvSpPr/>
          <p:nvPr>
            <p:ph idx="5" type="pic"/>
          </p:nvPr>
        </p:nvSpPr>
        <p:spPr>
          <a:xfrm>
            <a:off x="4672013" y="356411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8" name="Google Shape;148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3"/>
          <p:cNvSpPr/>
          <p:nvPr>
            <p:ph idx="2" type="pic"/>
          </p:nvPr>
        </p:nvSpPr>
        <p:spPr>
          <a:xfrm>
            <a:off x="4250532" y="1"/>
            <a:ext cx="4404300" cy="44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1" name="Google Shape;151;p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5"/>
          <p:cNvSpPr/>
          <p:nvPr>
            <p:ph idx="2" type="pic"/>
          </p:nvPr>
        </p:nvSpPr>
        <p:spPr>
          <a:xfrm>
            <a:off x="0" y="-1"/>
            <a:ext cx="715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6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E68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showMasterSp="0" type="tx">
  <p:cSld name="TITLE_AND_BODY"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951d88e0d_0_309"/>
          <p:cNvSpPr txBox="1"/>
          <p:nvPr>
            <p:ph type="title"/>
          </p:nvPr>
        </p:nvSpPr>
        <p:spPr>
          <a:xfrm>
            <a:off x="2328317" y="222365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800"/>
              <a:buFont typeface="Poppins"/>
              <a:buNone/>
              <a:defRPr b="1" sz="3800">
                <a:solidFill>
                  <a:srgbClr val="6551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pic>
        <p:nvPicPr>
          <p:cNvPr descr="Google Shape;11;p3" id="160" name="Google Shape;160;g1e951d88e0d_0_3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6606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161" name="Google Shape;161;g1e951d88e0d_0_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8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g1e951d88e0d_0_309"/>
          <p:cNvCxnSpPr/>
          <p:nvPr/>
        </p:nvCxnSpPr>
        <p:spPr>
          <a:xfrm rot="10800000">
            <a:off x="8188658" y="2374095"/>
            <a:ext cx="0" cy="957300"/>
          </a:xfrm>
          <a:prstGeom prst="straightConnector1">
            <a:avLst/>
          </a:prstGeom>
          <a:noFill/>
          <a:ln cap="flat" cmpd="sng" w="25400">
            <a:solidFill>
              <a:srgbClr val="F8D36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63" name="Google Shape;163;g1e951d88e0d_0_309"/>
          <p:cNvSpPr txBox="1"/>
          <p:nvPr>
            <p:ph idx="1" type="body"/>
          </p:nvPr>
        </p:nvSpPr>
        <p:spPr>
          <a:xfrm>
            <a:off x="2328317" y="2911671"/>
            <a:ext cx="5792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746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 Medium"/>
              <a:buChar char="•"/>
              <a:defRPr b="0" sz="2300">
                <a:solidFill>
                  <a:srgbClr val="44444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g1e951d88e0d_0_309"/>
          <p:cNvSpPr txBox="1"/>
          <p:nvPr/>
        </p:nvSpPr>
        <p:spPr>
          <a:xfrm>
            <a:off x="2393129" y="4492472"/>
            <a:ext cx="5792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600"/>
              <a:buFont typeface="Poppins"/>
              <a:buNone/>
            </a:pPr>
            <a:r>
              <a:rPr b="0" i="0" lang="en-US" sz="600" u="none" cap="none" strike="noStrike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rPr>
              <a:t>*Todos os direitos reservados ao Oncoguia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e951d88e0d_0_309"/>
          <p:cNvSpPr txBox="1"/>
          <p:nvPr>
            <p:ph idx="2" type="body"/>
          </p:nvPr>
        </p:nvSpPr>
        <p:spPr>
          <a:xfrm>
            <a:off x="2375942" y="3799703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"/>
              <a:buChar char="•"/>
              <a:defRPr b="0" sz="11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g1e951d88e0d_0_30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VERDE ÁGUA" showMasterSp="0">
  <p:cSld name="MIOLO_VERDE ÁGUA"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68" name="Google Shape;168;g1e951d88e0d_0_5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69" name="Google Shape;169;g1e951d88e0d_0_5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g1e951d88e0d_0_525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71" name="Google Shape;171;g1e951d88e0d_0_525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56B49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g1e951d88e0d_0_525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49E"/>
              </a:buClr>
              <a:buSzPts val="1900"/>
              <a:buFont typeface="Poppins"/>
              <a:buChar char="•"/>
              <a:defRPr b="1" sz="1900">
                <a:solidFill>
                  <a:srgbClr val="56B49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g1e951d88e0d_0_525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g1e951d88e0d_0_52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1"/>
          <p:cNvSpPr/>
          <p:nvPr>
            <p:ph idx="2" type="pic"/>
          </p:nvPr>
        </p:nvSpPr>
        <p:spPr>
          <a:xfrm>
            <a:off x="7457113" y="3833246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" name="Google Shape;30;p71"/>
          <p:cNvSpPr/>
          <p:nvPr>
            <p:ph idx="3" type="pic"/>
          </p:nvPr>
        </p:nvSpPr>
        <p:spPr>
          <a:xfrm>
            <a:off x="7457113" y="2522989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" name="Google Shape;31;p71"/>
          <p:cNvSpPr/>
          <p:nvPr>
            <p:ph idx="4" type="pic"/>
          </p:nvPr>
        </p:nvSpPr>
        <p:spPr>
          <a:xfrm>
            <a:off x="7457113" y="1"/>
            <a:ext cx="16869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" name="Google Shape;32;p71"/>
          <p:cNvSpPr/>
          <p:nvPr>
            <p:ph idx="5" type="pic"/>
          </p:nvPr>
        </p:nvSpPr>
        <p:spPr>
          <a:xfrm>
            <a:off x="5770227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" name="Google Shape;33;p71"/>
          <p:cNvSpPr/>
          <p:nvPr>
            <p:ph idx="6" type="pic"/>
          </p:nvPr>
        </p:nvSpPr>
        <p:spPr>
          <a:xfrm>
            <a:off x="4083341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" name="Google Shape;34;p71"/>
          <p:cNvSpPr/>
          <p:nvPr>
            <p:ph idx="7" type="pic"/>
          </p:nvPr>
        </p:nvSpPr>
        <p:spPr>
          <a:xfrm>
            <a:off x="4083341" y="1"/>
            <a:ext cx="33738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" name="Google Shape;35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CINZA" showMasterSp="0">
  <p:cSld name="MIOLO_CINZA"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76" name="Google Shape;176;g1e951d88e0d_0_18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77" name="Google Shape;177;g1e951d88e0d_0_18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g1e951d88e0d_0_1864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79" name="Google Shape;179;g1e951d88e0d_0_1864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86888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g1e951d88e0d_0_1864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1900"/>
              <a:buFont typeface="Poppins"/>
              <a:buChar char="•"/>
              <a:defRPr b="1" sz="1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g1e951d88e0d_0_1864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g1e951d88e0d_0_186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GRAFITE">
  <p:cSld name="ABRE-GRAFIT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c41bd70ae_0_1297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g1ec41bd70ae_0_1297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g1ec41bd70ae_0_129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AZUL CLARO" showMasterSp="0">
  <p:cSld name="MIOLO_AZUL CLARO">
    <p:bg>
      <p:bgPr>
        <a:solidFill>
          <a:srgbClr val="FF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188" name="Google Shape;188;g1ec41bd70ae_0_13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89" name="Google Shape;189;g1ec41bd70ae_0_1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g1ec41bd70ae_0_1301"/>
          <p:cNvCxnSpPr/>
          <p:nvPr/>
        </p:nvCxnSpPr>
        <p:spPr>
          <a:xfrm rot="10800000">
            <a:off x="1601032" y="4760119"/>
            <a:ext cx="7073400" cy="0"/>
          </a:xfrm>
          <a:prstGeom prst="straightConnector1">
            <a:avLst/>
          </a:prstGeom>
          <a:noFill/>
          <a:ln cap="flat" cmpd="sng" w="25400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91" name="Google Shape;191;g1ec41bd70ae_0_1301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●"/>
              <a:defRPr b="0" sz="1100">
                <a:solidFill>
                  <a:srgbClr val="4DA2C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g1ec41bd70ae_0_1301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2CE"/>
              </a:buClr>
              <a:buSzPts val="1900"/>
              <a:buFont typeface="Poppins"/>
              <a:buChar char="●"/>
              <a:defRPr b="1" sz="1900">
                <a:solidFill>
                  <a:srgbClr val="4DA2C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g1ec41bd70ae_0_1301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●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g1ec41bd70ae_0_130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CINZA">
  <p:cSld name="ABRE-CINZA">
    <p:bg>
      <p:bgPr>
        <a:solidFill>
          <a:srgbClr val="868887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c41bd70ae_0_1309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g1ec41bd70ae_0_1309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g1ec41bd70ae_0_130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" showMasterSp="0">
  <p:cSld name="FINAL"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3" id="200" name="Google Shape;200;g1ec41bd70ae_0_13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9644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201" name="Google Shape;201;g1ec41bd70ae_0_1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1ec41bd70ae_0_1313"/>
          <p:cNvCxnSpPr/>
          <p:nvPr/>
        </p:nvCxnSpPr>
        <p:spPr>
          <a:xfrm rot="10800000">
            <a:off x="476454" y="2875939"/>
            <a:ext cx="0" cy="773700"/>
          </a:xfrm>
          <a:prstGeom prst="straightConnector1">
            <a:avLst/>
          </a:prstGeom>
          <a:noFill/>
          <a:ln cap="flat" cmpd="sng" w="25400">
            <a:solidFill>
              <a:srgbClr val="65519C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03" name="Google Shape;203;g1ec41bd70ae_0_1313"/>
          <p:cNvSpPr txBox="1"/>
          <p:nvPr>
            <p:ph idx="1" type="body"/>
          </p:nvPr>
        </p:nvSpPr>
        <p:spPr>
          <a:xfrm>
            <a:off x="474117" y="2283021"/>
            <a:ext cx="2469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g1ec41bd70ae_0_1313"/>
          <p:cNvSpPr txBox="1"/>
          <p:nvPr>
            <p:ph idx="2" type="body"/>
          </p:nvPr>
        </p:nvSpPr>
        <p:spPr>
          <a:xfrm>
            <a:off x="558255" y="2821470"/>
            <a:ext cx="3286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g1ec41bd70ae_0_1313"/>
          <p:cNvSpPr txBox="1"/>
          <p:nvPr>
            <p:ph idx="3" type="body"/>
          </p:nvPr>
        </p:nvSpPr>
        <p:spPr>
          <a:xfrm>
            <a:off x="558255" y="3067104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1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g1ec41bd70ae_0_1313"/>
          <p:cNvSpPr txBox="1"/>
          <p:nvPr>
            <p:ph idx="4" type="body"/>
          </p:nvPr>
        </p:nvSpPr>
        <p:spPr>
          <a:xfrm>
            <a:off x="558255" y="3286575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g1ec41bd70ae_0_1313"/>
          <p:cNvSpPr txBox="1"/>
          <p:nvPr>
            <p:ph idx="5" type="body"/>
          </p:nvPr>
        </p:nvSpPr>
        <p:spPr>
          <a:xfrm>
            <a:off x="558255" y="3506047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g1ec41bd70ae_0_131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g1ec41bd70ae_0_1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438" y="4642791"/>
            <a:ext cx="3578002" cy="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AZUL CLARO">
  <p:cSld name="ABRE-AZUL CLARO">
    <p:bg>
      <p:bgPr>
        <a:solidFill>
          <a:srgbClr val="4DA2CE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c41bd70ae_0_1324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Char char="●"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12" name="Google Shape;212;g1ec41bd70ae_0_1324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●"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g1ec41bd70ae_0_132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eb6cd5b18_0_1049"/>
          <p:cNvSpPr/>
          <p:nvPr>
            <p:ph idx="2" type="pic"/>
          </p:nvPr>
        </p:nvSpPr>
        <p:spPr>
          <a:xfrm>
            <a:off x="6227630" y="859133"/>
            <a:ext cx="2910600" cy="20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" name="Google Shape;222;g39eb6cd5b18_0_10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eb6cd5b18_0_9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9eb6cd5b18_0_1000"/>
          <p:cNvSpPr/>
          <p:nvPr>
            <p:ph idx="2" type="pic"/>
          </p:nvPr>
        </p:nvSpPr>
        <p:spPr>
          <a:xfrm>
            <a:off x="3456265" y="692092"/>
            <a:ext cx="2231400" cy="37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7" name="Google Shape;227;g39eb6cd5b18_0_10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9eb6cd5b18_0_1003"/>
          <p:cNvSpPr/>
          <p:nvPr>
            <p:ph idx="2" type="pic"/>
          </p:nvPr>
        </p:nvSpPr>
        <p:spPr>
          <a:xfrm>
            <a:off x="6297216" y="506016"/>
            <a:ext cx="2205600" cy="22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0" name="Google Shape;230;g39eb6cd5b18_0_1003"/>
          <p:cNvSpPr/>
          <p:nvPr>
            <p:ph idx="3" type="pic"/>
          </p:nvPr>
        </p:nvSpPr>
        <p:spPr>
          <a:xfrm>
            <a:off x="3535764" y="0"/>
            <a:ext cx="248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" name="Google Shape;231;g39eb6cd5b18_0_10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CO" showMasterSp="0">
  <p:cSld name="BRANCO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efccf0113f_0_45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eb6cd5b18_0_1007"/>
          <p:cNvSpPr/>
          <p:nvPr>
            <p:ph idx="2" type="pic"/>
          </p:nvPr>
        </p:nvSpPr>
        <p:spPr>
          <a:xfrm>
            <a:off x="425486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4" name="Google Shape;234;g39eb6cd5b18_0_1007"/>
          <p:cNvSpPr/>
          <p:nvPr>
            <p:ph idx="3" type="pic"/>
          </p:nvPr>
        </p:nvSpPr>
        <p:spPr>
          <a:xfrm>
            <a:off x="1815638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5" name="Google Shape;235;g39eb6cd5b18_0_1007"/>
          <p:cNvSpPr/>
          <p:nvPr>
            <p:ph idx="4" type="pic"/>
          </p:nvPr>
        </p:nvSpPr>
        <p:spPr>
          <a:xfrm>
            <a:off x="3265112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6" name="Google Shape;236;g39eb6cd5b18_0_1007"/>
          <p:cNvSpPr/>
          <p:nvPr>
            <p:ph idx="5" type="pic"/>
          </p:nvPr>
        </p:nvSpPr>
        <p:spPr>
          <a:xfrm>
            <a:off x="4714585" y="520642"/>
            <a:ext cx="1201800" cy="4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7" name="Google Shape;237;g39eb6cd5b18_0_100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9eb6cd5b18_0_1013"/>
          <p:cNvSpPr/>
          <p:nvPr>
            <p:ph idx="2" type="pic"/>
          </p:nvPr>
        </p:nvSpPr>
        <p:spPr>
          <a:xfrm>
            <a:off x="0" y="1"/>
            <a:ext cx="3843300" cy="4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0" name="Google Shape;240;g39eb6cd5b18_0_10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9eb6cd5b18_0_1016"/>
          <p:cNvSpPr/>
          <p:nvPr>
            <p:ph idx="2" type="pic"/>
          </p:nvPr>
        </p:nvSpPr>
        <p:spPr>
          <a:xfrm>
            <a:off x="7457113" y="3833246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" name="Google Shape;243;g39eb6cd5b18_0_1016"/>
          <p:cNvSpPr/>
          <p:nvPr>
            <p:ph idx="3" type="pic"/>
          </p:nvPr>
        </p:nvSpPr>
        <p:spPr>
          <a:xfrm>
            <a:off x="7457113" y="2522989"/>
            <a:ext cx="1686900" cy="13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" name="Google Shape;244;g39eb6cd5b18_0_1016"/>
          <p:cNvSpPr/>
          <p:nvPr>
            <p:ph idx="4" type="pic"/>
          </p:nvPr>
        </p:nvSpPr>
        <p:spPr>
          <a:xfrm>
            <a:off x="7457113" y="1"/>
            <a:ext cx="16869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" name="Google Shape;245;g39eb6cd5b18_0_1016"/>
          <p:cNvSpPr/>
          <p:nvPr>
            <p:ph idx="5" type="pic"/>
          </p:nvPr>
        </p:nvSpPr>
        <p:spPr>
          <a:xfrm>
            <a:off x="5770227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6" name="Google Shape;246;g39eb6cd5b18_0_1016"/>
          <p:cNvSpPr/>
          <p:nvPr>
            <p:ph idx="6" type="pic"/>
          </p:nvPr>
        </p:nvSpPr>
        <p:spPr>
          <a:xfrm>
            <a:off x="4083341" y="2522990"/>
            <a:ext cx="1686900" cy="26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g39eb6cd5b18_0_1016"/>
          <p:cNvSpPr/>
          <p:nvPr>
            <p:ph idx="7" type="pic"/>
          </p:nvPr>
        </p:nvSpPr>
        <p:spPr>
          <a:xfrm>
            <a:off x="4083341" y="1"/>
            <a:ext cx="3373800" cy="25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g39eb6cd5b18_0_10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9eb6cd5b18_0_1024"/>
          <p:cNvSpPr/>
          <p:nvPr>
            <p:ph idx="2" type="pic"/>
          </p:nvPr>
        </p:nvSpPr>
        <p:spPr>
          <a:xfrm>
            <a:off x="438324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" name="Google Shape;251;g39eb6cd5b18_0_10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9eb6cd5b18_0_1027"/>
          <p:cNvSpPr/>
          <p:nvPr>
            <p:ph idx="2" type="pic"/>
          </p:nvPr>
        </p:nvSpPr>
        <p:spPr>
          <a:xfrm>
            <a:off x="0" y="0"/>
            <a:ext cx="2686200" cy="35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4" name="Google Shape;254;g39eb6cd5b18_0_1027"/>
          <p:cNvSpPr/>
          <p:nvPr>
            <p:ph idx="3" type="pic"/>
          </p:nvPr>
        </p:nvSpPr>
        <p:spPr>
          <a:xfrm>
            <a:off x="2686050" y="0"/>
            <a:ext cx="2686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5" name="Google Shape;255;g39eb6cd5b18_0_1027"/>
          <p:cNvSpPr/>
          <p:nvPr>
            <p:ph idx="4" type="pic"/>
          </p:nvPr>
        </p:nvSpPr>
        <p:spPr>
          <a:xfrm>
            <a:off x="5372100" y="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6" name="Google Shape;256;g39eb6cd5b18_0_1027"/>
          <p:cNvSpPr/>
          <p:nvPr>
            <p:ph idx="5" type="pic"/>
          </p:nvPr>
        </p:nvSpPr>
        <p:spPr>
          <a:xfrm>
            <a:off x="5372100" y="2571750"/>
            <a:ext cx="37719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7" name="Google Shape;257;g39eb6cd5b18_0_1027"/>
          <p:cNvSpPr/>
          <p:nvPr>
            <p:ph idx="6" type="pic"/>
          </p:nvPr>
        </p:nvSpPr>
        <p:spPr>
          <a:xfrm>
            <a:off x="0" y="3514725"/>
            <a:ext cx="2686200" cy="1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8" name="Google Shape;258;g39eb6cd5b18_0_10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9eb6cd5b18_0_1034"/>
          <p:cNvSpPr/>
          <p:nvPr>
            <p:ph idx="2" type="pic"/>
          </p:nvPr>
        </p:nvSpPr>
        <p:spPr>
          <a:xfrm>
            <a:off x="3228221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1" name="Google Shape;261;g39eb6cd5b18_0_1034"/>
          <p:cNvSpPr/>
          <p:nvPr>
            <p:ph idx="3" type="pic"/>
          </p:nvPr>
        </p:nvSpPr>
        <p:spPr>
          <a:xfrm>
            <a:off x="5188370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" name="Google Shape;262;g39eb6cd5b18_0_1034"/>
          <p:cNvSpPr/>
          <p:nvPr>
            <p:ph idx="4" type="pic"/>
          </p:nvPr>
        </p:nvSpPr>
        <p:spPr>
          <a:xfrm>
            <a:off x="7148519" y="1865133"/>
            <a:ext cx="15360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g39eb6cd5b18_0_10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eb6cd5b18_0_1039"/>
          <p:cNvSpPr/>
          <p:nvPr>
            <p:ph idx="2" type="pic"/>
          </p:nvPr>
        </p:nvSpPr>
        <p:spPr>
          <a:xfrm>
            <a:off x="1" y="0"/>
            <a:ext cx="421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6" name="Google Shape;266;g39eb6cd5b18_0_10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9eb6cd5b18_0_1042"/>
          <p:cNvSpPr/>
          <p:nvPr>
            <p:ph idx="2" type="pic"/>
          </p:nvPr>
        </p:nvSpPr>
        <p:spPr>
          <a:xfrm>
            <a:off x="3015787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9" name="Google Shape;269;g39eb6cd5b18_0_1042"/>
          <p:cNvSpPr/>
          <p:nvPr>
            <p:ph idx="3" type="pic"/>
          </p:nvPr>
        </p:nvSpPr>
        <p:spPr>
          <a:xfrm>
            <a:off x="5724776" y="2488892"/>
            <a:ext cx="2162400" cy="19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0" name="Google Shape;270;g39eb6cd5b18_0_10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9eb6cd5b18_0_1046"/>
          <p:cNvSpPr/>
          <p:nvPr>
            <p:ph idx="2" type="pic"/>
          </p:nvPr>
        </p:nvSpPr>
        <p:spPr>
          <a:xfrm>
            <a:off x="468509" y="447413"/>
            <a:ext cx="4325700" cy="26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3" name="Google Shape;273;g39eb6cd5b18_0_10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9eb6cd5b18_0_1052"/>
          <p:cNvSpPr/>
          <p:nvPr>
            <p:ph idx="2" type="pic"/>
          </p:nvPr>
        </p:nvSpPr>
        <p:spPr>
          <a:xfrm>
            <a:off x="3253465" y="105918"/>
            <a:ext cx="46023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g39eb6cd5b18_0_10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9"/>
          <p:cNvSpPr/>
          <p:nvPr>
            <p:ph idx="2" type="pic"/>
          </p:nvPr>
        </p:nvSpPr>
        <p:spPr>
          <a:xfrm>
            <a:off x="6297216" y="506016"/>
            <a:ext cx="2205600" cy="22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" name="Google Shape;40;p79"/>
          <p:cNvSpPr/>
          <p:nvPr>
            <p:ph idx="3" type="pic"/>
          </p:nvPr>
        </p:nvSpPr>
        <p:spPr>
          <a:xfrm>
            <a:off x="3535764" y="0"/>
            <a:ext cx="248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" name="Google Shape;41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9eb6cd5b18_0_1055"/>
          <p:cNvSpPr/>
          <p:nvPr>
            <p:ph idx="2" type="pic"/>
          </p:nvPr>
        </p:nvSpPr>
        <p:spPr>
          <a:xfrm>
            <a:off x="1184221" y="1259833"/>
            <a:ext cx="3722100" cy="23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" name="Google Shape;279;g39eb6cd5b18_0_10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9eb6cd5b18_0_1058"/>
          <p:cNvSpPr/>
          <p:nvPr>
            <p:ph idx="2" type="pic"/>
          </p:nvPr>
        </p:nvSpPr>
        <p:spPr>
          <a:xfrm>
            <a:off x="0" y="236801"/>
            <a:ext cx="6372300" cy="4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" name="Google Shape;282;g39eb6cd5b18_0_10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9eb6cd5b18_0_1061"/>
          <p:cNvSpPr/>
          <p:nvPr>
            <p:ph idx="2" type="pic"/>
          </p:nvPr>
        </p:nvSpPr>
        <p:spPr>
          <a:xfrm>
            <a:off x="0" y="454797"/>
            <a:ext cx="4572000" cy="16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5" name="Google Shape;285;g39eb6cd5b18_0_10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CINZA" showMasterSp="0">
  <p:cSld name="MIOLO_CINZA"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287" name="Google Shape;287;g39eb6cd5b18_0_10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288" name="Google Shape;288;g39eb6cd5b18_0_10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g39eb6cd5b18_0_1064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90" name="Google Shape;290;g39eb6cd5b18_0_1064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86888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g39eb6cd5b18_0_1064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1900"/>
              <a:buFont typeface="Poppins"/>
              <a:buChar char="•"/>
              <a:defRPr b="1" sz="1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g39eb6cd5b18_0_1064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3" name="Google Shape;293;g39eb6cd5b18_0_106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GRAFITE">
  <p:cSld name="ABRE-GRAFIT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9eb6cd5b18_0_1072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6" name="Google Shape;296;g39eb6cd5b18_0_1072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7" name="Google Shape;297;g39eb6cd5b18_0_107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AZUL CLARO" showMasterSp="0">
  <p:cSld name="MIOLO_AZUL CLARO"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299" name="Google Shape;299;g39eb6cd5b18_0_10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300" name="Google Shape;300;g39eb6cd5b18_0_10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g39eb6cd5b18_0_1076"/>
          <p:cNvCxnSpPr/>
          <p:nvPr/>
        </p:nvCxnSpPr>
        <p:spPr>
          <a:xfrm rot="10800000">
            <a:off x="1601032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02" name="Google Shape;302;g39eb6cd5b18_0_1076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●"/>
              <a:defRPr b="0" sz="1100">
                <a:solidFill>
                  <a:srgbClr val="4DA2C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3" name="Google Shape;303;g39eb6cd5b18_0_1076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2CE"/>
              </a:buClr>
              <a:buSzPts val="1900"/>
              <a:buFont typeface="Poppins"/>
              <a:buChar char="●"/>
              <a:defRPr b="1" sz="1900">
                <a:solidFill>
                  <a:srgbClr val="4DA2C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4" name="Google Shape;304;g39eb6cd5b18_0_1076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●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5" name="Google Shape;305;g39eb6cd5b18_0_107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CINZA">
  <p:cSld name="ABRE-CINZA">
    <p:bg>
      <p:bgPr>
        <a:solidFill>
          <a:srgbClr val="868887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9eb6cd5b18_0_1084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8" name="Google Shape;308;g39eb6cd5b18_0_1084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g39eb6cd5b18_0_108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" showMasterSp="0">
  <p:cSld name="FINAL"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3" id="311" name="Google Shape;311;g39eb6cd5b18_0_10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9644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312" name="Google Shape;312;g39eb6cd5b18_0_10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g39eb6cd5b18_0_1088"/>
          <p:cNvCxnSpPr/>
          <p:nvPr/>
        </p:nvCxnSpPr>
        <p:spPr>
          <a:xfrm rot="10800000">
            <a:off x="476454" y="2875939"/>
            <a:ext cx="0" cy="773700"/>
          </a:xfrm>
          <a:prstGeom prst="straightConnector1">
            <a:avLst/>
          </a:prstGeom>
          <a:noFill/>
          <a:ln cap="flat" cmpd="sng" w="9525">
            <a:solidFill>
              <a:srgbClr val="65519C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14" name="Google Shape;314;g39eb6cd5b18_0_1088"/>
          <p:cNvSpPr txBox="1"/>
          <p:nvPr>
            <p:ph idx="1" type="body"/>
          </p:nvPr>
        </p:nvSpPr>
        <p:spPr>
          <a:xfrm>
            <a:off x="474117" y="2283021"/>
            <a:ext cx="2469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g39eb6cd5b18_0_1088"/>
          <p:cNvSpPr txBox="1"/>
          <p:nvPr>
            <p:ph idx="2" type="body"/>
          </p:nvPr>
        </p:nvSpPr>
        <p:spPr>
          <a:xfrm>
            <a:off x="558255" y="2821470"/>
            <a:ext cx="3286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6" name="Google Shape;316;g39eb6cd5b18_0_1088"/>
          <p:cNvSpPr txBox="1"/>
          <p:nvPr>
            <p:ph idx="3" type="body"/>
          </p:nvPr>
        </p:nvSpPr>
        <p:spPr>
          <a:xfrm>
            <a:off x="558255" y="3067104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1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7" name="Google Shape;317;g39eb6cd5b18_0_1088"/>
          <p:cNvSpPr txBox="1"/>
          <p:nvPr>
            <p:ph idx="4" type="body"/>
          </p:nvPr>
        </p:nvSpPr>
        <p:spPr>
          <a:xfrm>
            <a:off x="558255" y="3286575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8" name="Google Shape;318;g39eb6cd5b18_0_1088"/>
          <p:cNvSpPr txBox="1"/>
          <p:nvPr>
            <p:ph idx="5" type="body"/>
          </p:nvPr>
        </p:nvSpPr>
        <p:spPr>
          <a:xfrm>
            <a:off x="558255" y="3506047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g39eb6cd5b18_0_108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g39eb6cd5b18_0_10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438" y="4642791"/>
            <a:ext cx="3578002" cy="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AZUL CLARO">
  <p:cSld name="ABRE-AZUL CLARO">
    <p:bg>
      <p:bgPr>
        <a:solidFill>
          <a:srgbClr val="4DA2CE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9eb6cd5b18_0_1099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Char char="●"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23" name="Google Shape;323;g39eb6cd5b18_0_1099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●"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24" name="Google Shape;324;g39eb6cd5b18_0_109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Blank_Slide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9eb6cd5b18_0_1103"/>
          <p:cNvSpPr/>
          <p:nvPr/>
        </p:nvSpPr>
        <p:spPr>
          <a:xfrm flipH="1" rot="-5400000">
            <a:off x="349630" y="4376120"/>
            <a:ext cx="1967100" cy="18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39eb6cd5b18_0_1103"/>
          <p:cNvSpPr/>
          <p:nvPr/>
        </p:nvSpPr>
        <p:spPr>
          <a:xfrm flipH="1" rot="10206953">
            <a:off x="-1278887" y="3744278"/>
            <a:ext cx="2472855" cy="2470584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0000"/>
            </a:srgbClr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39eb6cd5b18_0_1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5926" y="106000"/>
            <a:ext cx="2064575" cy="5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9eb6cd5b18_0_11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5"/>
          <p:cNvSpPr/>
          <p:nvPr>
            <p:ph idx="2" type="pic"/>
          </p:nvPr>
        </p:nvSpPr>
        <p:spPr>
          <a:xfrm>
            <a:off x="6227630" y="859133"/>
            <a:ext cx="2910600" cy="20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" name="Google Shape;44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_Slide">
  <p:cSld name="1_Custom_Slid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9eb6cd5b18_0_1108"/>
          <p:cNvSpPr/>
          <p:nvPr>
            <p:ph idx="2" type="pic"/>
          </p:nvPr>
        </p:nvSpPr>
        <p:spPr>
          <a:xfrm>
            <a:off x="641757" y="641290"/>
            <a:ext cx="3476700" cy="3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2" name="Google Shape;332;g39eb6cd5b18_0_110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9eb6cd5b18_0_1111"/>
          <p:cNvSpPr/>
          <p:nvPr>
            <p:ph idx="2" type="pic"/>
          </p:nvPr>
        </p:nvSpPr>
        <p:spPr>
          <a:xfrm>
            <a:off x="435769" y="393798"/>
            <a:ext cx="8272500" cy="43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5" name="Google Shape;335;g39eb6cd5b18_0_11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9eb6cd5b18_0_1114"/>
          <p:cNvSpPr/>
          <p:nvPr>
            <p:ph idx="2" type="pic"/>
          </p:nvPr>
        </p:nvSpPr>
        <p:spPr>
          <a:xfrm>
            <a:off x="5164932" y="0"/>
            <a:ext cx="397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g39eb6cd5b18_0_11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9eb6cd5b18_0_1117"/>
          <p:cNvSpPr/>
          <p:nvPr>
            <p:ph idx="2" type="pic"/>
          </p:nvPr>
        </p:nvSpPr>
        <p:spPr>
          <a:xfrm>
            <a:off x="5447376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g39eb6cd5b18_0_1117"/>
          <p:cNvSpPr/>
          <p:nvPr>
            <p:ph idx="3" type="pic"/>
          </p:nvPr>
        </p:nvSpPr>
        <p:spPr>
          <a:xfrm>
            <a:off x="5447376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2" name="Google Shape;342;g39eb6cd5b18_0_1117"/>
          <p:cNvSpPr/>
          <p:nvPr>
            <p:ph idx="4" type="pic"/>
          </p:nvPr>
        </p:nvSpPr>
        <p:spPr>
          <a:xfrm>
            <a:off x="1642151" y="864103"/>
            <a:ext cx="1704000" cy="36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3" name="Google Shape;343;g39eb6cd5b18_0_11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9eb6cd5b18_0_1122"/>
          <p:cNvSpPr/>
          <p:nvPr>
            <p:ph idx="2" type="pic"/>
          </p:nvPr>
        </p:nvSpPr>
        <p:spPr>
          <a:xfrm>
            <a:off x="500522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6" name="Google Shape;346;g39eb6cd5b18_0_1122"/>
          <p:cNvSpPr/>
          <p:nvPr>
            <p:ph idx="3" type="pic"/>
          </p:nvPr>
        </p:nvSpPr>
        <p:spPr>
          <a:xfrm>
            <a:off x="2529318" y="2806411"/>
            <a:ext cx="1504500" cy="1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7" name="Google Shape;347;g39eb6cd5b18_0_1122"/>
          <p:cNvSpPr/>
          <p:nvPr>
            <p:ph idx="4" type="pic"/>
          </p:nvPr>
        </p:nvSpPr>
        <p:spPr>
          <a:xfrm>
            <a:off x="4560092" y="438323"/>
            <a:ext cx="3771300" cy="38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g39eb6cd5b18_0_11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Slide">
  <p:cSld name="Custom_Slide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9eb6cd5b18_0_1127"/>
          <p:cNvSpPr/>
          <p:nvPr>
            <p:ph idx="2" type="pic"/>
          </p:nvPr>
        </p:nvSpPr>
        <p:spPr>
          <a:xfrm>
            <a:off x="4135635" y="409540"/>
            <a:ext cx="3735600" cy="3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1" name="Google Shape;351;g39eb6cd5b18_0_11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9eb6cd5b18_0_1130"/>
          <p:cNvSpPr/>
          <p:nvPr/>
        </p:nvSpPr>
        <p:spPr>
          <a:xfrm>
            <a:off x="6226729" y="0"/>
            <a:ext cx="2917200" cy="514350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39eb6cd5b18_0_1130"/>
          <p:cNvSpPr/>
          <p:nvPr>
            <p:ph idx="2" type="pic"/>
          </p:nvPr>
        </p:nvSpPr>
        <p:spPr>
          <a:xfrm>
            <a:off x="3309194" y="0"/>
            <a:ext cx="2917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g39eb6cd5b18_0_1130"/>
          <p:cNvSpPr/>
          <p:nvPr>
            <p:ph idx="3" type="pic"/>
          </p:nvPr>
        </p:nvSpPr>
        <p:spPr>
          <a:xfrm>
            <a:off x="6662956" y="693664"/>
            <a:ext cx="1840200" cy="18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6" name="Google Shape;356;g39eb6cd5b18_0_11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9eb6cd5b18_0_1135"/>
          <p:cNvSpPr/>
          <p:nvPr>
            <p:ph idx="2" type="pic"/>
          </p:nvPr>
        </p:nvSpPr>
        <p:spPr>
          <a:xfrm>
            <a:off x="4746346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g39eb6cd5b18_0_1135"/>
          <p:cNvSpPr/>
          <p:nvPr>
            <p:ph idx="3" type="pic"/>
          </p:nvPr>
        </p:nvSpPr>
        <p:spPr>
          <a:xfrm>
            <a:off x="755582" y="1930690"/>
            <a:ext cx="1646100" cy="1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0" name="Google Shape;360;g39eb6cd5b18_0_11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eb6cd5b18_0_1139"/>
          <p:cNvSpPr/>
          <p:nvPr>
            <p:ph idx="2" type="pic"/>
          </p:nvPr>
        </p:nvSpPr>
        <p:spPr>
          <a:xfrm>
            <a:off x="999076" y="0"/>
            <a:ext cx="3143100" cy="21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3" name="Google Shape;363;g39eb6cd5b18_0_11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9eb6cd5b18_0_1142"/>
          <p:cNvSpPr/>
          <p:nvPr>
            <p:ph idx="2" type="pic"/>
          </p:nvPr>
        </p:nvSpPr>
        <p:spPr>
          <a:xfrm>
            <a:off x="687124" y="3589921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6" name="Google Shape;366;g39eb6cd5b18_0_1142"/>
          <p:cNvSpPr/>
          <p:nvPr>
            <p:ph idx="3" type="pic"/>
          </p:nvPr>
        </p:nvSpPr>
        <p:spPr>
          <a:xfrm>
            <a:off x="687124" y="2405460"/>
            <a:ext cx="1119000" cy="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7" name="Google Shape;367;g39eb6cd5b18_0_11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Blank_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/>
          <p:nvPr/>
        </p:nvSpPr>
        <p:spPr>
          <a:xfrm flipH="1" rot="-5400000">
            <a:off x="349630" y="4376120"/>
            <a:ext cx="1967100" cy="18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5"/>
          <p:cNvSpPr/>
          <p:nvPr/>
        </p:nvSpPr>
        <p:spPr>
          <a:xfrm flipH="1" rot="10206953">
            <a:off x="-1278887" y="3744278"/>
            <a:ext cx="2472855" cy="2470584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0000"/>
            </a:srgbClr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5926" y="106000"/>
            <a:ext cx="2064575" cy="5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9eb6cd5b18_0_1146"/>
          <p:cNvSpPr/>
          <p:nvPr>
            <p:ph idx="2" type="pic"/>
          </p:nvPr>
        </p:nvSpPr>
        <p:spPr>
          <a:xfrm>
            <a:off x="3707606" y="1185862"/>
            <a:ext cx="54363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g39eb6cd5b18_0_11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9eb6cd5b18_0_1149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3" name="Google Shape;373;g39eb6cd5b18_0_1149"/>
          <p:cNvSpPr/>
          <p:nvPr>
            <p:ph idx="3" type="pic"/>
          </p:nvPr>
        </p:nvSpPr>
        <p:spPr>
          <a:xfrm>
            <a:off x="3707606" y="1258452"/>
            <a:ext cx="3278400" cy="18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4" name="Google Shape;374;g39eb6cd5b18_0_11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9eb6cd5b18_0_1153"/>
          <p:cNvSpPr/>
          <p:nvPr>
            <p:ph idx="2" type="pic"/>
          </p:nvPr>
        </p:nvSpPr>
        <p:spPr>
          <a:xfrm>
            <a:off x="0" y="0"/>
            <a:ext cx="4545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7" name="Google Shape;377;g39eb6cd5b18_0_1153"/>
          <p:cNvSpPr/>
          <p:nvPr>
            <p:ph idx="3" type="pic"/>
          </p:nvPr>
        </p:nvSpPr>
        <p:spPr>
          <a:xfrm>
            <a:off x="4672013" y="577879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8" name="Google Shape;378;g39eb6cd5b18_0_1153"/>
          <p:cNvSpPr/>
          <p:nvPr>
            <p:ph idx="4" type="pic"/>
          </p:nvPr>
        </p:nvSpPr>
        <p:spPr>
          <a:xfrm>
            <a:off x="4672013" y="207215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g39eb6cd5b18_0_1153"/>
          <p:cNvSpPr/>
          <p:nvPr>
            <p:ph idx="5" type="pic"/>
          </p:nvPr>
        </p:nvSpPr>
        <p:spPr>
          <a:xfrm>
            <a:off x="4672013" y="3564116"/>
            <a:ext cx="9066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0" name="Google Shape;380;g39eb6cd5b18_0_11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9eb6cd5b18_0_1159"/>
          <p:cNvSpPr/>
          <p:nvPr>
            <p:ph idx="2" type="pic"/>
          </p:nvPr>
        </p:nvSpPr>
        <p:spPr>
          <a:xfrm>
            <a:off x="4250532" y="1"/>
            <a:ext cx="4404300" cy="44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3" name="Google Shape;383;g39eb6cd5b18_0_11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9eb6cd5b18_0_1162"/>
          <p:cNvSpPr/>
          <p:nvPr>
            <p:ph idx="2" type="pic"/>
          </p:nvPr>
        </p:nvSpPr>
        <p:spPr>
          <a:xfrm>
            <a:off x="0" y="-1"/>
            <a:ext cx="715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g39eb6cd5b18_0_11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9eb6cd5b18_0_1165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E68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39eb6cd5b18_0_11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showMasterSp="0" type="tx">
  <p:cSld name="TITLE_AND_BODY">
    <p:bg>
      <p:bgPr>
        <a:solidFill>
          <a:srgbClr val="FFFFFF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9eb6cd5b18_0_1168"/>
          <p:cNvSpPr txBox="1"/>
          <p:nvPr>
            <p:ph type="title"/>
          </p:nvPr>
        </p:nvSpPr>
        <p:spPr>
          <a:xfrm>
            <a:off x="2328317" y="222365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800"/>
              <a:buFont typeface="Poppins"/>
              <a:buNone/>
              <a:defRPr b="1" sz="3800">
                <a:solidFill>
                  <a:srgbClr val="6551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pic>
        <p:nvPicPr>
          <p:cNvPr descr="Google Shape;11;p3" id="392" name="Google Shape;392;g39eb6cd5b18_0_1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6606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393" name="Google Shape;393;g39eb6cd5b18_0_1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8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g39eb6cd5b18_0_1168"/>
          <p:cNvCxnSpPr/>
          <p:nvPr/>
        </p:nvCxnSpPr>
        <p:spPr>
          <a:xfrm rot="10800000">
            <a:off x="8188658" y="2374095"/>
            <a:ext cx="0" cy="957300"/>
          </a:xfrm>
          <a:prstGeom prst="straightConnector1">
            <a:avLst/>
          </a:prstGeom>
          <a:noFill/>
          <a:ln cap="flat" cmpd="sng" w="9525">
            <a:solidFill>
              <a:srgbClr val="F8D36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95" name="Google Shape;395;g39eb6cd5b18_0_1168"/>
          <p:cNvSpPr txBox="1"/>
          <p:nvPr>
            <p:ph idx="1" type="body"/>
          </p:nvPr>
        </p:nvSpPr>
        <p:spPr>
          <a:xfrm>
            <a:off x="2328317" y="2911671"/>
            <a:ext cx="5792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3746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 Medium"/>
              <a:buChar char="•"/>
              <a:defRPr b="0" sz="2300">
                <a:solidFill>
                  <a:srgbClr val="44444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6" name="Google Shape;396;g39eb6cd5b18_0_1168"/>
          <p:cNvSpPr txBox="1"/>
          <p:nvPr/>
        </p:nvSpPr>
        <p:spPr>
          <a:xfrm>
            <a:off x="2393129" y="4492472"/>
            <a:ext cx="5792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600"/>
              <a:buFont typeface="Poppins"/>
              <a:buNone/>
            </a:pPr>
            <a:r>
              <a:rPr b="0" i="0" lang="en-US" sz="600" u="none" cap="none" strike="noStrike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rPr>
              <a:t>*Todos os direitos reservados ao Oncoguia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9eb6cd5b18_0_1168"/>
          <p:cNvSpPr txBox="1"/>
          <p:nvPr>
            <p:ph idx="2" type="body"/>
          </p:nvPr>
        </p:nvSpPr>
        <p:spPr>
          <a:xfrm>
            <a:off x="2375942" y="3799703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"/>
              <a:buChar char="•"/>
              <a:defRPr b="0" sz="11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8" name="Google Shape;398;g39eb6cd5b18_0_116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VERDE ÁGUA" showMasterSp="0">
  <p:cSld name="MIOLO_VERDE ÁGUA">
    <p:bg>
      <p:bgPr>
        <a:solidFill>
          <a:srgbClr val="FFFFFF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400" name="Google Shape;400;g39eb6cd5b18_0_1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401" name="Google Shape;401;g39eb6cd5b18_0_1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Google Shape;402;g39eb6cd5b18_0_117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03" name="Google Shape;403;g39eb6cd5b18_0_117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56B49E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g39eb6cd5b18_0_117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49E"/>
              </a:buClr>
              <a:buSzPts val="1900"/>
              <a:buFont typeface="Poppins"/>
              <a:buChar char="•"/>
              <a:defRPr b="1" sz="1900">
                <a:solidFill>
                  <a:srgbClr val="56B49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5" name="Google Shape;405;g39eb6cd5b18_0_117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g39eb6cd5b18_0_117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 1">
  <p:cSld name="15_Custom Layout_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9eb6cd5b18_0_11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MARINHO" showMasterSp="0">
  <p:cSld name="MIOLO_MARINHO">
    <p:bg>
      <p:bgPr>
        <a:solidFill>
          <a:srgbClr val="FFFF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410" name="Google Shape;410;g39eb6cd5b18_0_1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411" name="Google Shape;411;g39eb6cd5b18_0_1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g39eb6cd5b18_0_118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13" name="Google Shape;413;g39eb6cd5b18_0_118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Char char="•"/>
              <a:defRPr b="0" sz="1100">
                <a:solidFill>
                  <a:srgbClr val="2E6A9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g39eb6cd5b18_0_118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A9C"/>
              </a:buClr>
              <a:buSzPts val="1900"/>
              <a:buFont typeface="Poppins"/>
              <a:buChar char="•"/>
              <a:defRPr b="1" sz="1900">
                <a:solidFill>
                  <a:srgbClr val="2E6A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g39eb6cd5b18_0_118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Char char="•"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g39eb6cd5b18_0_118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919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/>
          <p:nvPr>
            <p:ph idx="2" type="pic"/>
          </p:nvPr>
        </p:nvSpPr>
        <p:spPr>
          <a:xfrm>
            <a:off x="468509" y="447413"/>
            <a:ext cx="4325700" cy="26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showMasterSp="0" type="tx">
  <p:cSld name="TITLE_AND_BODY">
    <p:bg>
      <p:bgPr>
        <a:solidFill>
          <a:srgbClr val="FFFFFF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ac55b14c12_0_1254"/>
          <p:cNvSpPr txBox="1"/>
          <p:nvPr>
            <p:ph type="title"/>
          </p:nvPr>
        </p:nvSpPr>
        <p:spPr>
          <a:xfrm>
            <a:off x="2328317" y="222365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800"/>
              <a:buFont typeface="Poppins"/>
              <a:buNone/>
              <a:defRPr b="1" sz="3800">
                <a:solidFill>
                  <a:srgbClr val="65519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pic>
        <p:nvPicPr>
          <p:cNvPr descr="Google Shape;11;p3" id="426" name="Google Shape;426;g3ac55b14c12_0_12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6606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427" name="Google Shape;427;g3ac55b14c12_0_1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8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g3ac55b14c12_0_1254"/>
          <p:cNvCxnSpPr/>
          <p:nvPr/>
        </p:nvCxnSpPr>
        <p:spPr>
          <a:xfrm rot="10800000">
            <a:off x="8188658" y="2374095"/>
            <a:ext cx="0" cy="957300"/>
          </a:xfrm>
          <a:prstGeom prst="straightConnector1">
            <a:avLst/>
          </a:prstGeom>
          <a:noFill/>
          <a:ln cap="flat" cmpd="sng" w="9525">
            <a:solidFill>
              <a:srgbClr val="F8D36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29" name="Google Shape;429;g3ac55b14c12_0_1254"/>
          <p:cNvSpPr txBox="1"/>
          <p:nvPr>
            <p:ph idx="1" type="body"/>
          </p:nvPr>
        </p:nvSpPr>
        <p:spPr>
          <a:xfrm>
            <a:off x="2328317" y="2911671"/>
            <a:ext cx="5792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 Medium"/>
              <a:buNone/>
              <a:defRPr b="0" sz="2300">
                <a:solidFill>
                  <a:srgbClr val="44444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0" name="Google Shape;430;g3ac55b14c12_0_1254"/>
          <p:cNvSpPr txBox="1"/>
          <p:nvPr/>
        </p:nvSpPr>
        <p:spPr>
          <a:xfrm>
            <a:off x="2393129" y="4492472"/>
            <a:ext cx="5792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600"/>
              <a:buFont typeface="Poppins"/>
              <a:buNone/>
            </a:pPr>
            <a:r>
              <a:rPr b="0" i="0" lang="en-US" sz="600" u="none" cap="none" strike="noStrike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rPr>
              <a:t>*Todos os direitos reservados ao Oncoguia</a:t>
            </a:r>
            <a:endParaRPr sz="500"/>
          </a:p>
        </p:txBody>
      </p:sp>
      <p:sp>
        <p:nvSpPr>
          <p:cNvPr id="431" name="Google Shape;431;g3ac55b14c12_0_1254"/>
          <p:cNvSpPr txBox="1"/>
          <p:nvPr>
            <p:ph idx="2" type="body"/>
          </p:nvPr>
        </p:nvSpPr>
        <p:spPr>
          <a:xfrm>
            <a:off x="2375942" y="3799703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"/>
              <a:buNone/>
              <a:defRPr b="0" sz="11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2" name="Google Shape;432;g3ac55b14c12_0_125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GRAFITE">
  <p:cSld name="ABRE-GRAFITE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ac55b14c12_0_1263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5" name="Google Shape;435;g3ac55b14c12_0_1263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6" name="Google Shape;436;g3ac55b14c12_0_126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_CINZA" showMasterSp="0">
  <p:cSld name="MIOLO_CINZA">
    <p:bg>
      <p:bgPr>
        <a:solidFill>
          <a:srgbClr val="FFFFFF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438" name="Google Shape;438;g3ac55b14c12_0_12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439" name="Google Shape;439;g3ac55b14c12_0_1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g3ac55b14c12_0_126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41" name="Google Shape;441;g3ac55b14c12_0_1267"/>
          <p:cNvSpPr txBox="1"/>
          <p:nvPr>
            <p:ph idx="1" type="body"/>
          </p:nvPr>
        </p:nvSpPr>
        <p:spPr>
          <a:xfrm>
            <a:off x="472589" y="715629"/>
            <a:ext cx="5792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Poppins Medium"/>
              <a:buNone/>
              <a:defRPr b="0" sz="1100">
                <a:solidFill>
                  <a:srgbClr val="86888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2" name="Google Shape;442;g3ac55b14c12_0_1267"/>
          <p:cNvSpPr txBox="1"/>
          <p:nvPr>
            <p:ph idx="2" type="body"/>
          </p:nvPr>
        </p:nvSpPr>
        <p:spPr>
          <a:xfrm>
            <a:off x="472589" y="380324"/>
            <a:ext cx="5792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887"/>
              </a:buClr>
              <a:buSzPts val="1900"/>
              <a:buFont typeface="Poppins"/>
              <a:buNone/>
              <a:defRPr b="1" sz="1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3" name="Google Shape;443;g3ac55b14c12_0_1267"/>
          <p:cNvSpPr txBox="1"/>
          <p:nvPr>
            <p:ph idx="3" type="body"/>
          </p:nvPr>
        </p:nvSpPr>
        <p:spPr>
          <a:xfrm>
            <a:off x="483087" y="1750695"/>
            <a:ext cx="4868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Poppins"/>
              <a:buNone/>
              <a:defRPr b="0" sz="11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4" name="Google Shape;444;g3ac55b14c12_0_126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" showMasterSp="0">
  <p:cSld name="FINAL">
    <p:bg>
      <p:bgPr>
        <a:solidFill>
          <a:srgbClr val="FFFFFF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3" id="446" name="Google Shape;446;g3ac55b14c12_0_12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9644" y="666750"/>
            <a:ext cx="3809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;p3" id="447" name="Google Shape;447;g3ac55b14c12_0_1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87" y="954117"/>
            <a:ext cx="3286125" cy="644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8" name="Google Shape;448;g3ac55b14c12_0_1275"/>
          <p:cNvCxnSpPr/>
          <p:nvPr/>
        </p:nvCxnSpPr>
        <p:spPr>
          <a:xfrm rot="10800000">
            <a:off x="476454" y="2875939"/>
            <a:ext cx="0" cy="773700"/>
          </a:xfrm>
          <a:prstGeom prst="straightConnector1">
            <a:avLst/>
          </a:prstGeom>
          <a:noFill/>
          <a:ln cap="flat" cmpd="sng" w="9525">
            <a:solidFill>
              <a:srgbClr val="65519C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49" name="Google Shape;449;g3ac55b14c12_0_1275"/>
          <p:cNvSpPr txBox="1"/>
          <p:nvPr>
            <p:ph idx="1" type="body"/>
          </p:nvPr>
        </p:nvSpPr>
        <p:spPr>
          <a:xfrm>
            <a:off x="474117" y="2283021"/>
            <a:ext cx="2469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g3ac55b14c12_0_1275"/>
          <p:cNvSpPr txBox="1"/>
          <p:nvPr>
            <p:ph idx="2" type="body"/>
          </p:nvPr>
        </p:nvSpPr>
        <p:spPr>
          <a:xfrm>
            <a:off x="558255" y="2821470"/>
            <a:ext cx="3286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Font typeface="Poppins"/>
              <a:buNone/>
              <a:defRPr b="1" sz="23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g3ac55b14c12_0_1275"/>
          <p:cNvSpPr txBox="1"/>
          <p:nvPr>
            <p:ph idx="3" type="body"/>
          </p:nvPr>
        </p:nvSpPr>
        <p:spPr>
          <a:xfrm>
            <a:off x="558255" y="3067104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1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2" name="Google Shape;452;g3ac55b14c12_0_1275"/>
          <p:cNvSpPr txBox="1"/>
          <p:nvPr>
            <p:ph idx="4" type="body"/>
          </p:nvPr>
        </p:nvSpPr>
        <p:spPr>
          <a:xfrm>
            <a:off x="558255" y="3286575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3" name="Google Shape;453;g3ac55b14c12_0_1275"/>
          <p:cNvSpPr txBox="1"/>
          <p:nvPr>
            <p:ph idx="5" type="body"/>
          </p:nvPr>
        </p:nvSpPr>
        <p:spPr>
          <a:xfrm>
            <a:off x="558255" y="3506047"/>
            <a:ext cx="32862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  <a:defRPr b="0" sz="900">
                <a:solidFill>
                  <a:srgbClr val="86888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4" name="Google Shape;454;g3ac55b14c12_0_127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5" name="Google Shape;455;g3ac55b14c12_0_1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88" y="4585641"/>
            <a:ext cx="3578002" cy="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CO" showMasterSp="0">
  <p:cSld name="BRANCO">
    <p:bg>
      <p:bgPr>
        <a:solidFill>
          <a:srgbClr val="FFFFFF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ac55b14c12_0_128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ROXO" showMasterSp="0">
  <p:cSld name="ABRE-ROXO">
    <p:bg>
      <p:bgPr>
        <a:solidFill>
          <a:srgbClr val="65519C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459" name="Google Shape;459;g3ac55b14c12_0_12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3ac55b14c12_0_1288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61" name="Google Shape;461;g3ac55b14c12_0_1288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2" name="Google Shape;462;g3ac55b14c12_0_1288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Imagem" id="463" name="Google Shape;463;g3ac55b14c12_0_1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3ac55b14c12_0_128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ROSA CLARO">
  <p:cSld name="ABRE-ROSA CLARO">
    <p:bg>
      <p:bgPr>
        <a:solidFill>
          <a:srgbClr val="DA88D0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ac55b14c12_0_1295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7" name="Google Shape;467;g3ac55b14c12_0_1295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8" name="Google Shape;468;g3ac55b14c12_0_129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PINK">
  <p:cSld name="ABRE-PINK">
    <p:bg>
      <p:bgPr>
        <a:solidFill>
          <a:srgbClr val="D15E89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ac55b14c12_0_1299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1" name="Google Shape;471;g3ac55b14c12_0_1299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2" name="Google Shape;472;g3ac55b14c12_0_129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LARANJA">
  <p:cSld name="ABRE-LARANJA">
    <p:bg>
      <p:bgPr>
        <a:solidFill>
          <a:srgbClr val="E97F3A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ac55b14c12_0_1303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g3ac55b14c12_0_1303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g3ac55b14c12_0_1303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RE-OURO">
  <p:cSld name="ABRE-OURO">
    <p:bg>
      <p:bgPr>
        <a:solidFill>
          <a:srgbClr val="F3B13D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ac55b14c12_0_1307"/>
          <p:cNvSpPr txBox="1"/>
          <p:nvPr>
            <p:ph idx="1" type="body"/>
          </p:nvPr>
        </p:nvSpPr>
        <p:spPr>
          <a:xfrm>
            <a:off x="472589" y="2729373"/>
            <a:ext cx="57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Poppins Medium"/>
              <a:buNone/>
              <a:defRPr b="0" sz="15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9" name="Google Shape;479;g3ac55b14c12_0_1307"/>
          <p:cNvSpPr txBox="1"/>
          <p:nvPr>
            <p:ph idx="2" type="body"/>
          </p:nvPr>
        </p:nvSpPr>
        <p:spPr>
          <a:xfrm>
            <a:off x="472589" y="2109327"/>
            <a:ext cx="579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None/>
              <a:defRPr b="1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0" name="Google Shape;480;g3ac55b14c12_0_130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45" Type="http://schemas.openxmlformats.org/officeDocument/2006/relationships/theme" Target="../theme/theme8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74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0.xml"/><Relationship Id="rId1" Type="http://schemas.openxmlformats.org/officeDocument/2006/relationships/image" Target="../media/image18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98.xml"/><Relationship Id="rId33" Type="http://schemas.openxmlformats.org/officeDocument/2006/relationships/theme" Target="../theme/theme5.xml"/><Relationship Id="rId10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05.xml"/></Relationships>
</file>

<file path=ppt/slideMasters/_rels/slideMaster4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0.xml"/><Relationship Id="rId44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6.xml"/><Relationship Id="rId49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5.xml"/><Relationship Id="rId39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48.xml"/><Relationship Id="rId51" Type="http://schemas.openxmlformats.org/officeDocument/2006/relationships/slideLayout" Target="../slideLayouts/slideLayout170.xml"/><Relationship Id="rId50" Type="http://schemas.openxmlformats.org/officeDocument/2006/relationships/slideLayout" Target="../slideLayouts/slideLayout169.xml"/><Relationship Id="rId52" Type="http://schemas.openxmlformats.org/officeDocument/2006/relationships/theme" Target="../theme/theme7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7.xml"/></Relationships>
</file>

<file path=ppt/slideMasters/_rels/slideMaster5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10.xml"/><Relationship Id="rId42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11.xml"/><Relationship Id="rId44" Type="http://schemas.openxmlformats.org/officeDocument/2006/relationships/slideLayout" Target="../slideLayouts/slideLayout214.xml"/><Relationship Id="rId43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16.xml"/><Relationship Id="rId45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48" Type="http://schemas.openxmlformats.org/officeDocument/2006/relationships/slideLayout" Target="../slideLayouts/slideLayout218.xml"/><Relationship Id="rId47" Type="http://schemas.openxmlformats.org/officeDocument/2006/relationships/slideLayout" Target="../slideLayouts/slideLayout217.xml"/><Relationship Id="rId49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3.xml"/><Relationship Id="rId32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7.xml"/><Relationship Id="rId36" Type="http://schemas.openxmlformats.org/officeDocument/2006/relationships/slideLayout" Target="../slideLayouts/slideLayout206.xml"/><Relationship Id="rId39" Type="http://schemas.openxmlformats.org/officeDocument/2006/relationships/slideLayout" Target="../slideLayouts/slideLayout209.xml"/><Relationship Id="rId38" Type="http://schemas.openxmlformats.org/officeDocument/2006/relationships/slideLayout" Target="../slideLayouts/slideLayout208.xml"/><Relationship Id="rId62" Type="http://schemas.openxmlformats.org/officeDocument/2006/relationships/theme" Target="../theme/theme4.xml"/><Relationship Id="rId61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92.xml"/><Relationship Id="rId2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193.xml"/><Relationship Id="rId60" Type="http://schemas.openxmlformats.org/officeDocument/2006/relationships/slideLayout" Target="../slideLayouts/slideLayout230.xml"/><Relationship Id="rId26" Type="http://schemas.openxmlformats.org/officeDocument/2006/relationships/slideLayout" Target="../slideLayouts/slideLayout196.xml"/><Relationship Id="rId25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198.xml"/><Relationship Id="rId27" Type="http://schemas.openxmlformats.org/officeDocument/2006/relationships/slideLayout" Target="../slideLayouts/slideLayout197.xml"/><Relationship Id="rId29" Type="http://schemas.openxmlformats.org/officeDocument/2006/relationships/slideLayout" Target="../slideLayouts/slideLayout199.xml"/><Relationship Id="rId51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3.xml"/><Relationship Id="rId52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181.xml"/><Relationship Id="rId5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80.xml"/><Relationship Id="rId54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183.xml"/><Relationship Id="rId5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182.xml"/><Relationship Id="rId56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185.xml"/><Relationship Id="rId5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184.xml"/><Relationship Id="rId58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8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2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82.xml"/><Relationship Id="rId42" Type="http://schemas.openxmlformats.org/officeDocument/2006/relationships/slideLayout" Target="../slideLayouts/slideLayout284.xml"/><Relationship Id="rId41" Type="http://schemas.openxmlformats.org/officeDocument/2006/relationships/slideLayout" Target="../slideLayouts/slideLayout283.xml"/><Relationship Id="rId44" Type="http://schemas.openxmlformats.org/officeDocument/2006/relationships/slideLayout" Target="../slideLayouts/slideLayout286.xml"/><Relationship Id="rId43" Type="http://schemas.openxmlformats.org/officeDocument/2006/relationships/slideLayout" Target="../slideLayouts/slideLayout285.xml"/><Relationship Id="rId46" Type="http://schemas.openxmlformats.org/officeDocument/2006/relationships/slideLayout" Target="../slideLayouts/slideLayout288.xml"/><Relationship Id="rId45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47" Type="http://schemas.openxmlformats.org/officeDocument/2006/relationships/theme" Target="../theme/theme3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3.xml"/><Relationship Id="rId30" Type="http://schemas.openxmlformats.org/officeDocument/2006/relationships/slideLayout" Target="../slideLayouts/slideLayout272.xml"/><Relationship Id="rId33" Type="http://schemas.openxmlformats.org/officeDocument/2006/relationships/slideLayout" Target="../slideLayouts/slideLayout275.xml"/><Relationship Id="rId32" Type="http://schemas.openxmlformats.org/officeDocument/2006/relationships/slideLayout" Target="../slideLayouts/slideLayout274.xml"/><Relationship Id="rId35" Type="http://schemas.openxmlformats.org/officeDocument/2006/relationships/slideLayout" Target="../slideLayouts/slideLayout277.xml"/><Relationship Id="rId34" Type="http://schemas.openxmlformats.org/officeDocument/2006/relationships/slideLayout" Target="../slideLayouts/slideLayout276.xml"/><Relationship Id="rId37" Type="http://schemas.openxmlformats.org/officeDocument/2006/relationships/slideLayout" Target="../slideLayouts/slideLayout279.xml"/><Relationship Id="rId36" Type="http://schemas.openxmlformats.org/officeDocument/2006/relationships/slideLayout" Target="../slideLayouts/slideLayout278.xml"/><Relationship Id="rId39" Type="http://schemas.openxmlformats.org/officeDocument/2006/relationships/slideLayout" Target="../slideLayouts/slideLayout281.xml"/><Relationship Id="rId38" Type="http://schemas.openxmlformats.org/officeDocument/2006/relationships/slideLayout" Target="../slideLayouts/slideLayout280.xml"/><Relationship Id="rId20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64.xml"/><Relationship Id="rId2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66.xml"/><Relationship Id="rId23" Type="http://schemas.openxmlformats.org/officeDocument/2006/relationships/slideLayout" Target="../slideLayouts/slideLayout265.xml"/><Relationship Id="rId26" Type="http://schemas.openxmlformats.org/officeDocument/2006/relationships/slideLayout" Target="../slideLayouts/slideLayout268.xml"/><Relationship Id="rId25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0.xml"/><Relationship Id="rId27" Type="http://schemas.openxmlformats.org/officeDocument/2006/relationships/slideLayout" Target="../slideLayouts/slideLayout269.xml"/><Relationship Id="rId29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59.xml"/><Relationship Id="rId16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9eb6cd5b18_0_99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g39eb6cd5b18_0_99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g39eb6cd5b18_0_99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g39eb6cd5b18_0_99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g39eb6cd5b18_0_9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4444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" id="418" name="Google Shape;418;g3ac55b14c12_0_12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8631" y="4669674"/>
            <a:ext cx="995363" cy="180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g3ac55b14c12_0_1247"/>
          <p:cNvCxnSpPr/>
          <p:nvPr/>
        </p:nvCxnSpPr>
        <p:spPr>
          <a:xfrm rot="10800000">
            <a:off x="1601033" y="4760119"/>
            <a:ext cx="7073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m" id="420" name="Google Shape;420;g3ac55b14c12_0_1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784" y="-234884"/>
            <a:ext cx="1853861" cy="432942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3ac55b14c12_0_1247"/>
          <p:cNvSpPr txBox="1"/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2" name="Google Shape;422;g3ac55b14c12_0_1247"/>
          <p:cNvSpPr txBox="1"/>
          <p:nvPr>
            <p:ph idx="1" type="body"/>
          </p:nvPr>
        </p:nvSpPr>
        <p:spPr>
          <a:xfrm>
            <a:off x="1665592" y="981322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3" name="Google Shape;423;g3ac55b14c12_0_124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ac55b14c12_0_14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g3ac55b14c12_0_14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683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g3ac55b14c12_0_14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g3ac55b14c12_0_14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g3ac55b14c12_0_14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ac55b14c12_0_22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6" name="Google Shape;856;g3ac55b14c12_0_22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683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7" name="Google Shape;857;g3ac55b14c12_0_22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g3ac55b14c12_0_22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g3ac55b14c12_0_22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0" r:id="rId28"/>
    <p:sldLayoutId id="2147483851" r:id="rId29"/>
    <p:sldLayoutId id="2147483852" r:id="rId30"/>
    <p:sldLayoutId id="2147483853" r:id="rId31"/>
    <p:sldLayoutId id="2147483854" r:id="rId32"/>
    <p:sldLayoutId id="2147483855" r:id="rId33"/>
    <p:sldLayoutId id="2147483856" r:id="rId34"/>
    <p:sldLayoutId id="2147483857" r:id="rId35"/>
    <p:sldLayoutId id="2147483858" r:id="rId36"/>
    <p:sldLayoutId id="2147483859" r:id="rId37"/>
    <p:sldLayoutId id="2147483860" r:id="rId38"/>
    <p:sldLayoutId id="2147483861" r:id="rId39"/>
    <p:sldLayoutId id="2147483862" r:id="rId40"/>
    <p:sldLayoutId id="2147483863" r:id="rId41"/>
    <p:sldLayoutId id="2147483864" r:id="rId42"/>
    <p:sldLayoutId id="2147483865" r:id="rId43"/>
    <p:sldLayoutId id="2147483866" r:id="rId44"/>
    <p:sldLayoutId id="2147483867" r:id="rId45"/>
    <p:sldLayoutId id="2147483868" r:id="rId46"/>
    <p:sldLayoutId id="2147483869" r:id="rId47"/>
    <p:sldLayoutId id="2147483870" r:id="rId48"/>
    <p:sldLayoutId id="2147483871" r:id="rId49"/>
    <p:sldLayoutId id="2147483872" r:id="rId50"/>
    <p:sldLayoutId id="2147483873" r:id="rId51"/>
    <p:sldLayoutId id="2147483874" r:id="rId52"/>
    <p:sldLayoutId id="2147483875" r:id="rId53"/>
    <p:sldLayoutId id="2147483876" r:id="rId54"/>
    <p:sldLayoutId id="2147483877" r:id="rId55"/>
    <p:sldLayoutId id="2147483878" r:id="rId56"/>
    <p:sldLayoutId id="2147483879" r:id="rId57"/>
    <p:sldLayoutId id="2147483880" r:id="rId58"/>
    <p:sldLayoutId id="2147483881" r:id="rId59"/>
    <p:sldLayoutId id="2147483882" r:id="rId60"/>
    <p:sldLayoutId id="2147483883" r:id="rId6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3ac55b14c12_0_25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4" name="Google Shape;1144;g3ac55b14c12_0_25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5" name="Google Shape;1145;g3ac55b14c12_0_25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3ac55b14c12_0_28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9" name="Google Shape;1189;g3ac55b14c12_0_287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683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3ac55b14c12_0_287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3ac55b14c12_0_287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3ac55b14c12_0_287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  <p:sldLayoutId id="2147483929" r:id="rId33"/>
    <p:sldLayoutId id="2147483930" r:id="rId34"/>
    <p:sldLayoutId id="2147483931" r:id="rId35"/>
    <p:sldLayoutId id="2147483932" r:id="rId36"/>
    <p:sldLayoutId id="2147483933" r:id="rId37"/>
    <p:sldLayoutId id="2147483934" r:id="rId38"/>
    <p:sldLayoutId id="2147483935" r:id="rId39"/>
    <p:sldLayoutId id="2147483936" r:id="rId40"/>
    <p:sldLayoutId id="2147483937" r:id="rId41"/>
    <p:sldLayoutId id="2147483938" r:id="rId42"/>
    <p:sldLayoutId id="2147483939" r:id="rId43"/>
    <p:sldLayoutId id="2147483940" r:id="rId44"/>
    <p:sldLayoutId id="2147483941" r:id="rId45"/>
    <p:sldLayoutId id="2147483942" r:id="rId4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6.jpg"/><Relationship Id="rId4" Type="http://schemas.openxmlformats.org/officeDocument/2006/relationships/image" Target="../media/image82.png"/><Relationship Id="rId5" Type="http://schemas.openxmlformats.org/officeDocument/2006/relationships/image" Target="../media/image7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80.png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1.png"/><Relationship Id="rId8" Type="http://schemas.openxmlformats.org/officeDocument/2006/relationships/image" Target="../media/image7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3.png"/><Relationship Id="rId4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g1e98c9ac36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6499" y="4029551"/>
            <a:ext cx="4353950" cy="123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1e98c9ac368_0_0"/>
          <p:cNvSpPr txBox="1"/>
          <p:nvPr/>
        </p:nvSpPr>
        <p:spPr>
          <a:xfrm>
            <a:off x="4072375" y="3566950"/>
            <a:ext cx="4695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3000"/>
              <a:buFont typeface="Poppi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Helena Esteves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3000"/>
              <a:buFont typeface="Poppins"/>
              <a:buNone/>
            </a:pP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Dezembro </a:t>
            </a: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2025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g1e98c9ac368_0_0"/>
          <p:cNvSpPr txBox="1"/>
          <p:nvPr/>
        </p:nvSpPr>
        <p:spPr>
          <a:xfrm>
            <a:off x="362700" y="573362"/>
            <a:ext cx="7965900" cy="21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300"/>
              <a:buFont typeface="Poppins"/>
              <a:buNone/>
            </a:pPr>
            <a:r>
              <a:rPr b="1" lang="en-US" sz="3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A incorporação no SUS de vacinas, medicamentos e terapias contra o câncer</a:t>
            </a:r>
            <a:endParaRPr b="1" sz="3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19C"/>
              </a:buClr>
              <a:buSzPts val="3300"/>
              <a:buFont typeface="Poppins"/>
              <a:buNone/>
            </a:pPr>
            <a:r>
              <a:rPr b="1" lang="en-US" sz="30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Visão Oncoguia</a:t>
            </a:r>
            <a:endParaRPr b="1" i="0" sz="30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4A"/>
              </a:buClr>
              <a:buSzPts val="10400"/>
              <a:buFont typeface="Poppins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Logotipo, nome da empresa&#10;&#10;Descrição gerada automaticamente" id="1403" name="Google Shape;1403;g1e98c9ac36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434466" y="-1055727"/>
            <a:ext cx="2411400" cy="253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4" name="Google Shape;1404;g1e98c9ac368_0_0"/>
          <p:cNvSpPr/>
          <p:nvPr/>
        </p:nvSpPr>
        <p:spPr>
          <a:xfrm flipH="1" rot="-3310126">
            <a:off x="506311" y="3897917"/>
            <a:ext cx="2093105" cy="2083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4A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g1e98c9ac368_0_0"/>
          <p:cNvSpPr/>
          <p:nvPr/>
        </p:nvSpPr>
        <p:spPr>
          <a:xfrm flipH="1" rot="-9301126">
            <a:off x="-1117979" y="2790213"/>
            <a:ext cx="2687584" cy="2623295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0392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4A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g1e98c9ac368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800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39ec0932db7_0_196"/>
          <p:cNvSpPr/>
          <p:nvPr/>
        </p:nvSpPr>
        <p:spPr>
          <a:xfrm>
            <a:off x="4625975" y="0"/>
            <a:ext cx="4518000" cy="520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g39ec0932db7_0_196"/>
          <p:cNvSpPr/>
          <p:nvPr/>
        </p:nvSpPr>
        <p:spPr>
          <a:xfrm rot="-8895989">
            <a:off x="-1083376" y="3808873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g39ec0932db7_0_19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2" name="Google Shape;1542;g39ec0932db7_0_196"/>
          <p:cNvSpPr txBox="1"/>
          <p:nvPr/>
        </p:nvSpPr>
        <p:spPr>
          <a:xfrm>
            <a:off x="5001575" y="554775"/>
            <a:ext cx="3766800" cy="4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Mas as publicações, sozinhas, não vão mudar a realidade do paciente</a:t>
            </a:r>
            <a:endParaRPr b="1" i="0" sz="4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3" name="Google Shape;1543;g39ec0932db7_0_196"/>
          <p:cNvSpPr/>
          <p:nvPr/>
        </p:nvSpPr>
        <p:spPr>
          <a:xfrm rot="-8895989">
            <a:off x="8129974" y="-1500227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g39ec0932db7_0_196"/>
          <p:cNvSpPr txBox="1"/>
          <p:nvPr/>
        </p:nvSpPr>
        <p:spPr>
          <a:xfrm>
            <a:off x="391475" y="670550"/>
            <a:ext cx="3766800" cy="3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 AF-Onco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é um enorme avanço para a oncologia no SUS</a:t>
            </a:r>
            <a:endParaRPr b="1" i="0" sz="4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39ec0932db7_0_79"/>
          <p:cNvSpPr/>
          <p:nvPr/>
        </p:nvSpPr>
        <p:spPr>
          <a:xfrm>
            <a:off x="-67525" y="-63200"/>
            <a:ext cx="3073500" cy="520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g39ec0932db7_0_79"/>
          <p:cNvSpPr/>
          <p:nvPr/>
        </p:nvSpPr>
        <p:spPr>
          <a:xfrm rot="-8895989">
            <a:off x="-888301" y="3784473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g39ec0932db7_0_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2" name="Google Shape;1552;g39ec0932db7_0_79"/>
          <p:cNvSpPr txBox="1"/>
          <p:nvPr/>
        </p:nvSpPr>
        <p:spPr>
          <a:xfrm>
            <a:off x="119725" y="1239050"/>
            <a:ext cx="27963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Para transformar a realidade…</a:t>
            </a:r>
            <a:endParaRPr b="1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g39ec0932db7_0_79"/>
          <p:cNvSpPr txBox="1"/>
          <p:nvPr/>
        </p:nvSpPr>
        <p:spPr>
          <a:xfrm>
            <a:off x="3164875" y="506925"/>
            <a:ext cx="5653800" cy="4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oppins"/>
              <a:buChar char="●"/>
            </a:pP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O impacto na realidade do paciente dependerá do </a:t>
            </a:r>
            <a:r>
              <a:rPr b="1" i="0" lang="en-US" sz="1800" u="none" cap="none" strike="noStrike">
                <a:solidFill>
                  <a:srgbClr val="59595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processo de implementação da política</a:t>
            </a: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b="0" i="0" sz="1800" u="none" cap="none" strike="noStrik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oppins"/>
              <a:buChar char="●"/>
            </a:pP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Precisamos das </a:t>
            </a:r>
            <a:r>
              <a:rPr b="1" i="0" lang="en-US" sz="1800" u="none" cap="none" strike="noStrike">
                <a:solidFill>
                  <a:srgbClr val="595959"/>
                </a:solidFill>
                <a:highlight>
                  <a:srgbClr val="FFD14A"/>
                </a:highlight>
                <a:latin typeface="Poppins"/>
                <a:ea typeface="Poppins"/>
                <a:cs typeface="Poppins"/>
                <a:sym typeface="Poppins"/>
              </a:rPr>
              <a:t>regulamentações adicionais</a:t>
            </a: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- só para o AF-Onco são previstas outras 13 portarias adicionais que ainda precisam sair.</a:t>
            </a:r>
            <a:endParaRPr b="0" i="0" sz="1800" u="none" cap="none" strike="noStrik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oppins"/>
              <a:buChar char="●"/>
            </a:pP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Mas, principalmente, precisamos ver as</a:t>
            </a:r>
            <a:r>
              <a:rPr b="1" i="0" lang="en-US" sz="1800" u="none" cap="none" strike="noStrike">
                <a:solidFill>
                  <a:srgbClr val="59595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mudanças acontecendo na prática</a:t>
            </a: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0" i="0" sz="1800" u="none" cap="none" strike="noStrik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Poppins"/>
              <a:buChar char="●"/>
            </a:pP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E, para isso, precisamos de um </a:t>
            </a:r>
            <a:r>
              <a:rPr b="1" i="0" lang="en-US" sz="1800" u="none" cap="none" strike="noStrike">
                <a:solidFill>
                  <a:srgbClr val="59595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compromisso nacional</a:t>
            </a:r>
            <a:r>
              <a:rPr b="0" i="0" lang="en-US" sz="1800" u="none" cap="none" strike="noStrik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envolvendo união, estados, municípios, serviços e profissionais de saúde.</a:t>
            </a:r>
            <a:endParaRPr b="0" i="0" sz="1800" u="none" cap="none" strike="noStrik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4" name="Google Shape;1554;g39ec0932db7_0_79"/>
          <p:cNvSpPr/>
          <p:nvPr/>
        </p:nvSpPr>
        <p:spPr>
          <a:xfrm rot="-8895989">
            <a:off x="8283199" y="-1927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coguia e sociedades médicas firmam compromisso pelo diagnóstico precoce" id="1555" name="Google Shape;1555;g39ec0932db7_0_79"/>
          <p:cNvPicPr preferRelativeResize="0"/>
          <p:nvPr/>
        </p:nvPicPr>
        <p:blipFill rotWithShape="1">
          <a:blip r:embed="rId3">
            <a:alphaModFix amt="50000"/>
          </a:blip>
          <a:srcRect b="0" l="0" r="18079" t="0"/>
          <a:stretch/>
        </p:blipFill>
        <p:spPr>
          <a:xfrm>
            <a:off x="6913388" y="4587750"/>
            <a:ext cx="1895428" cy="45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3ac55b14c12_0_2866"/>
          <p:cNvSpPr txBox="1"/>
          <p:nvPr/>
        </p:nvSpPr>
        <p:spPr>
          <a:xfrm>
            <a:off x="452050" y="475300"/>
            <a:ext cx="8356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Ainda sobre judicialização…</a:t>
            </a:r>
            <a:endParaRPr b="1" sz="30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1" name="Google Shape;1561;g3ac55b14c12_0_2866"/>
          <p:cNvSpPr/>
          <p:nvPr/>
        </p:nvSpPr>
        <p:spPr>
          <a:xfrm flipH="1" rot="-3310126">
            <a:off x="506354" y="3897856"/>
            <a:ext cx="2093105" cy="20838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4A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g3ac55b14c12_0_2866"/>
          <p:cNvSpPr/>
          <p:nvPr/>
        </p:nvSpPr>
        <p:spPr>
          <a:xfrm flipH="1" rot="-9301126">
            <a:off x="-1118754" y="2789853"/>
            <a:ext cx="2687584" cy="2623295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19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4A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g3ac55b14c12_0_28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800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Oncoguia e sociedades médicas firmam compromisso pelo diagnóstico precoce" id="1564" name="Google Shape;1564;g3ac55b14c12_0_2866"/>
          <p:cNvPicPr preferRelativeResize="0"/>
          <p:nvPr/>
        </p:nvPicPr>
        <p:blipFill rotWithShape="1">
          <a:blip r:embed="rId3">
            <a:alphaModFix amt="50000"/>
          </a:blip>
          <a:srcRect b="0" l="0" r="18079" t="0"/>
          <a:stretch/>
        </p:blipFill>
        <p:spPr>
          <a:xfrm>
            <a:off x="6913388" y="4587750"/>
            <a:ext cx="1895428" cy="450047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g3ac55b14c12_0_2866"/>
          <p:cNvSpPr txBox="1"/>
          <p:nvPr/>
        </p:nvSpPr>
        <p:spPr>
          <a:xfrm>
            <a:off x="1925725" y="1305201"/>
            <a:ext cx="6805200" cy="30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Em 2024, STF toma </a:t>
            </a:r>
            <a:r>
              <a:rPr b="1" lang="en-US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decisão para tentar organizar melhor as demandas judiciais</a:t>
            </a: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 por medicamentos e diminuir a pressão no SUS!</a:t>
            </a:r>
            <a:endParaRPr sz="18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Isso </a:t>
            </a:r>
            <a:r>
              <a:rPr b="1" lang="en-US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fortaleceu</a:t>
            </a:r>
            <a:r>
              <a:rPr b="1" lang="en-US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 o processo da</a:t>
            </a:r>
            <a:r>
              <a:rPr b="1" lang="en-US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 Conitec</a:t>
            </a: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, enquanto principal espaço de decisão sobre o que deve ou não constar no sistema de saúde - o que é super importante para termos visibilidade </a:t>
            </a:r>
            <a:endParaRPr sz="18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Mas, </a:t>
            </a: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também</a:t>
            </a: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 sabemos que existem </a:t>
            </a:r>
            <a:r>
              <a:rPr b="1" lang="en-US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melhorias importantes que precisam acontecer</a:t>
            </a: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 nesse processo</a:t>
            </a:r>
            <a:endParaRPr sz="18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3ac55b14c12_0_3084"/>
          <p:cNvSpPr/>
          <p:nvPr/>
        </p:nvSpPr>
        <p:spPr>
          <a:xfrm rot="10800000">
            <a:off x="8465977" y="-1831784"/>
            <a:ext cx="3611400" cy="3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g3ac55b14c12_0_3084"/>
          <p:cNvSpPr/>
          <p:nvPr/>
        </p:nvSpPr>
        <p:spPr>
          <a:xfrm>
            <a:off x="379800" y="345675"/>
            <a:ext cx="74553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b="1" lang="en-US" sz="2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Para garantir confiança da sociedade no processo e nas decisões da Conitec</a:t>
            </a:r>
            <a:endParaRPr b="1"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2" name="Google Shape;1572;g3ac55b14c12_0_3084"/>
          <p:cNvSpPr/>
          <p:nvPr/>
        </p:nvSpPr>
        <p:spPr>
          <a:xfrm rot="-8895989">
            <a:off x="7594237" y="-1338927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g3ac55b14c12_0_30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ncoguia e sociedades médicas firmam compromisso pelo diagnóstico precoce" id="1574" name="Google Shape;1574;g3ac55b14c12_0_3084"/>
          <p:cNvPicPr preferRelativeResize="0"/>
          <p:nvPr/>
        </p:nvPicPr>
        <p:blipFill rotWithShape="1">
          <a:blip r:embed="rId3">
            <a:alphaModFix amt="50000"/>
          </a:blip>
          <a:srcRect b="0" l="0" r="18079" t="0"/>
          <a:stretch/>
        </p:blipFill>
        <p:spPr>
          <a:xfrm>
            <a:off x="6913388" y="4587750"/>
            <a:ext cx="1895428" cy="450047"/>
          </a:xfrm>
          <a:prstGeom prst="rect">
            <a:avLst/>
          </a:prstGeom>
          <a:noFill/>
          <a:ln>
            <a:noFill/>
          </a:ln>
        </p:spPr>
      </p:pic>
      <p:sp>
        <p:nvSpPr>
          <p:cNvPr id="1575" name="Google Shape;1575;g3ac55b14c12_0_3084"/>
          <p:cNvSpPr txBox="1"/>
          <p:nvPr/>
        </p:nvSpPr>
        <p:spPr>
          <a:xfrm>
            <a:off x="224700" y="1509607"/>
            <a:ext cx="8694600" cy="3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b="1"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Participação social efetiva e durante todo o processo: </a:t>
            </a: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nova cadeira voltada para representação de pacientes foi implementada com desafios operacionais importantes para as organizações da sociedade civil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Muitas vezes, </a:t>
            </a:r>
            <a:r>
              <a:rPr b="1"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dificuldades </a:t>
            </a:r>
            <a:r>
              <a:rPr b="1"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orçamentárias</a:t>
            </a:r>
            <a:r>
              <a:rPr b="1"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impactam </a:t>
            </a:r>
            <a:r>
              <a:rPr b="1"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discussão</a:t>
            </a:r>
            <a:r>
              <a:rPr b="1"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técnica</a:t>
            </a: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criando uma fragilidade na confiabilidade d</a:t>
            </a: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 processo pela sociedade de forma ampla; é necessário trabalhar para garantir transparência nos motivos concretos e de forma objetiva que levaram à tomada de decisão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0" name="Google Shape;1580;g3117b69ce64_0_44"/>
          <p:cNvPicPr preferRelativeResize="0"/>
          <p:nvPr/>
        </p:nvPicPr>
        <p:blipFill rotWithShape="1">
          <a:blip r:embed="rId3">
            <a:alphaModFix/>
          </a:blip>
          <a:srcRect b="0" l="16520" r="0" t="0"/>
          <a:stretch/>
        </p:blipFill>
        <p:spPr>
          <a:xfrm>
            <a:off x="-44425" y="-60000"/>
            <a:ext cx="9274751" cy="53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g3117b69ce64_0_44"/>
          <p:cNvSpPr/>
          <p:nvPr/>
        </p:nvSpPr>
        <p:spPr>
          <a:xfrm>
            <a:off x="-76775" y="1610400"/>
            <a:ext cx="9307200" cy="1922700"/>
          </a:xfrm>
          <a:prstGeom prst="roundRect">
            <a:avLst>
              <a:gd fmla="val 16667" name="adj"/>
            </a:avLst>
          </a:prstGeom>
          <a:solidFill>
            <a:srgbClr val="2E6A9C">
              <a:alpha val="8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62352"/>
              </a:srgbClr>
            </a:outerShdw>
          </a:effectLst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Diante da suspeita? INVESTIGAR!</a:t>
            </a:r>
            <a:endParaRPr b="0" i="0" sz="25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Diante do câncer? TRATAR/CONTROLAR/CONFORTAR!</a:t>
            </a:r>
            <a:endParaRPr b="0" i="0" sz="25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39eb6cd5b18_0_969"/>
          <p:cNvSpPr/>
          <p:nvPr/>
        </p:nvSpPr>
        <p:spPr>
          <a:xfrm>
            <a:off x="-160859" y="817733"/>
            <a:ext cx="4732800" cy="1647000"/>
          </a:xfrm>
          <a:prstGeom prst="rect">
            <a:avLst/>
          </a:prstGeom>
          <a:noFill/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7" name="Google Shape;1587;g39eb6cd5b18_0_9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24001" y="-24628"/>
            <a:ext cx="9155063" cy="306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g39eb6cd5b18_0_969"/>
          <p:cNvSpPr/>
          <p:nvPr/>
        </p:nvSpPr>
        <p:spPr>
          <a:xfrm>
            <a:off x="-240430" y="-58899"/>
            <a:ext cx="9661800" cy="3103500"/>
          </a:xfrm>
          <a:prstGeom prst="roundRect">
            <a:avLst>
              <a:gd fmla="val 9197" name="adj"/>
            </a:avLst>
          </a:prstGeom>
          <a:solidFill>
            <a:srgbClr val="222222">
              <a:alpha val="43921"/>
            </a:srgbClr>
          </a:solidFill>
          <a:ln>
            <a:noFill/>
          </a:ln>
          <a:effectLst>
            <a:outerShdw blurRad="238125" sx="102000" rotWithShape="0" algn="ctr" sy="102000">
              <a:srgbClr val="000000">
                <a:alpha val="823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g39eb6cd5b18_0_969"/>
          <p:cNvSpPr/>
          <p:nvPr/>
        </p:nvSpPr>
        <p:spPr>
          <a:xfrm flipH="1" rot="7927803">
            <a:off x="6576994" y="4039357"/>
            <a:ext cx="2476106" cy="2473833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3529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e da empresa&#10;&#10;Descrição gerada automaticamente" id="1590" name="Google Shape;1590;g39eb6cd5b18_0_9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2702" y="2748209"/>
            <a:ext cx="3355200" cy="353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1" name="Google Shape;1591;g39eb6cd5b18_0_9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5131" y="3724843"/>
            <a:ext cx="654837" cy="311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2" name="Google Shape;1592;g39eb6cd5b18_0_969"/>
          <p:cNvGrpSpPr/>
          <p:nvPr/>
        </p:nvGrpSpPr>
        <p:grpSpPr>
          <a:xfrm>
            <a:off x="3239945" y="3633522"/>
            <a:ext cx="2199400" cy="692300"/>
            <a:chOff x="6934527" y="5376824"/>
            <a:chExt cx="4700577" cy="923067"/>
          </a:xfrm>
        </p:grpSpPr>
        <p:cxnSp>
          <p:nvCxnSpPr>
            <p:cNvPr id="1593" name="Google Shape;1593;g39eb6cd5b18_0_969"/>
            <p:cNvCxnSpPr/>
            <p:nvPr/>
          </p:nvCxnSpPr>
          <p:spPr>
            <a:xfrm>
              <a:off x="6934527" y="5498591"/>
              <a:ext cx="0" cy="801300"/>
            </a:xfrm>
            <a:prstGeom prst="straightConnector1">
              <a:avLst/>
            </a:prstGeom>
            <a:noFill/>
            <a:ln cap="flat" cmpd="sng" w="9525">
              <a:solidFill>
                <a:srgbClr val="FFE68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94" name="Google Shape;1594;g39eb6cd5b18_0_969"/>
            <p:cNvSpPr txBox="1"/>
            <p:nvPr/>
          </p:nvSpPr>
          <p:spPr>
            <a:xfrm>
              <a:off x="7129112" y="5376824"/>
              <a:ext cx="43815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Câncer Apoio e orientação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39eb6cd5b18_0_969"/>
            <p:cNvSpPr txBox="1"/>
            <p:nvPr/>
          </p:nvSpPr>
          <p:spPr>
            <a:xfrm>
              <a:off x="7253604" y="5995460"/>
              <a:ext cx="4381500" cy="2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44444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0800 773 1666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6" name="Google Shape;1596;g39eb6cd5b18_0_969"/>
          <p:cNvGrpSpPr/>
          <p:nvPr/>
        </p:nvGrpSpPr>
        <p:grpSpPr>
          <a:xfrm>
            <a:off x="5071741" y="3633522"/>
            <a:ext cx="2199399" cy="692300"/>
            <a:chOff x="6934527" y="5376824"/>
            <a:chExt cx="4700575" cy="923067"/>
          </a:xfrm>
        </p:grpSpPr>
        <p:cxnSp>
          <p:nvCxnSpPr>
            <p:cNvPr id="1597" name="Google Shape;1597;g39eb6cd5b18_0_969"/>
            <p:cNvCxnSpPr/>
            <p:nvPr/>
          </p:nvCxnSpPr>
          <p:spPr>
            <a:xfrm>
              <a:off x="6934527" y="5498591"/>
              <a:ext cx="0" cy="801300"/>
            </a:xfrm>
            <a:prstGeom prst="straightConnector1">
              <a:avLst/>
            </a:prstGeom>
            <a:noFill/>
            <a:ln cap="flat" cmpd="sng" w="9525">
              <a:solidFill>
                <a:srgbClr val="FFE68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98" name="Google Shape;1598;g39eb6cd5b18_0_969"/>
            <p:cNvSpPr txBox="1"/>
            <p:nvPr/>
          </p:nvSpPr>
          <p:spPr>
            <a:xfrm>
              <a:off x="7129112" y="5376824"/>
              <a:ext cx="43815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Redes sociais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g39eb6cd5b18_0_969"/>
            <p:cNvSpPr txBox="1"/>
            <p:nvPr/>
          </p:nvSpPr>
          <p:spPr>
            <a:xfrm>
              <a:off x="7253602" y="5851995"/>
              <a:ext cx="4381500" cy="2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44444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Oncoguia</a:t>
              </a:r>
              <a:endParaRPr b="0" i="0" sz="1100" u="none" cap="none" strike="noStrike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00" name="Google Shape;1600;g39eb6cd5b18_0_969"/>
          <p:cNvGrpSpPr/>
          <p:nvPr/>
        </p:nvGrpSpPr>
        <p:grpSpPr>
          <a:xfrm>
            <a:off x="243132" y="3709722"/>
            <a:ext cx="3404739" cy="616100"/>
            <a:chOff x="6934527" y="5478424"/>
            <a:chExt cx="4539652" cy="821467"/>
          </a:xfrm>
        </p:grpSpPr>
        <p:cxnSp>
          <p:nvCxnSpPr>
            <p:cNvPr id="1601" name="Google Shape;1601;g39eb6cd5b18_0_969"/>
            <p:cNvCxnSpPr/>
            <p:nvPr/>
          </p:nvCxnSpPr>
          <p:spPr>
            <a:xfrm>
              <a:off x="6934527" y="5498591"/>
              <a:ext cx="0" cy="801300"/>
            </a:xfrm>
            <a:prstGeom prst="straightConnector1">
              <a:avLst/>
            </a:prstGeom>
            <a:noFill/>
            <a:ln cap="flat" cmpd="sng" w="9525">
              <a:solidFill>
                <a:srgbClr val="FFE68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02" name="Google Shape;1602;g39eb6cd5b18_0_969"/>
            <p:cNvSpPr txBox="1"/>
            <p:nvPr/>
          </p:nvSpPr>
          <p:spPr>
            <a:xfrm>
              <a:off x="7092679" y="5478424"/>
              <a:ext cx="438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ts val="11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Helena Esteves</a:t>
              </a:r>
              <a:endParaRPr b="1" i="0" sz="1200" u="none" cap="none" strike="noStrike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03" name="Google Shape;1603;g39eb6cd5b18_0_969"/>
          <p:cNvSpPr txBox="1"/>
          <p:nvPr/>
        </p:nvSpPr>
        <p:spPr>
          <a:xfrm>
            <a:off x="361755" y="1233013"/>
            <a:ext cx="4053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Muito obrigada!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g39eb6cd5b18_0_969"/>
          <p:cNvSpPr txBox="1"/>
          <p:nvPr>
            <p:ph idx="12" type="sldNum"/>
          </p:nvPr>
        </p:nvSpPr>
        <p:spPr>
          <a:xfrm>
            <a:off x="22818091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5" name="Google Shape;1605;g39eb6cd5b18_0_969"/>
          <p:cNvSpPr txBox="1"/>
          <p:nvPr/>
        </p:nvSpPr>
        <p:spPr>
          <a:xfrm>
            <a:off x="361746" y="3938320"/>
            <a:ext cx="3286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Gerente de advocacy</a:t>
            </a:r>
            <a:endParaRPr b="0" i="0" sz="1000" u="none" cap="none" strike="noStrike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advocacy@oncoguia.org.br</a:t>
            </a:r>
            <a:endParaRPr b="0" i="0" sz="1000" u="none" cap="none" strike="noStrike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3ac55b14c12_0_395"/>
          <p:cNvSpPr/>
          <p:nvPr/>
        </p:nvSpPr>
        <p:spPr>
          <a:xfrm rot="-8673732">
            <a:off x="66987" y="374465"/>
            <a:ext cx="1506045" cy="1506045"/>
          </a:xfrm>
          <a:custGeom>
            <a:rect b="b" l="l" r="r" t="t"/>
            <a:pathLst>
              <a:path extrusionOk="0" h="3011150" w="3011150">
                <a:moveTo>
                  <a:pt x="0" y="0"/>
                </a:moveTo>
                <a:lnTo>
                  <a:pt x="3011151" y="0"/>
                </a:lnTo>
                <a:lnTo>
                  <a:pt x="3011151" y="3011151"/>
                </a:lnTo>
                <a:lnTo>
                  <a:pt x="0" y="3011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6" name="Google Shape;1416;g3ac55b14c12_0_395"/>
          <p:cNvGrpSpPr/>
          <p:nvPr/>
        </p:nvGrpSpPr>
        <p:grpSpPr>
          <a:xfrm>
            <a:off x="600571" y="2968554"/>
            <a:ext cx="139802" cy="135412"/>
            <a:chOff x="0" y="0"/>
            <a:chExt cx="812800" cy="812800"/>
          </a:xfrm>
        </p:grpSpPr>
        <p:sp>
          <p:nvSpPr>
            <p:cNvPr id="1417" name="Google Shape;1417;g3ac55b14c12_0_39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388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3ac55b14c12_0_39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5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g3ac55b14c12_0_395"/>
          <p:cNvGrpSpPr/>
          <p:nvPr/>
        </p:nvGrpSpPr>
        <p:grpSpPr>
          <a:xfrm>
            <a:off x="600571" y="3542099"/>
            <a:ext cx="135412" cy="135412"/>
            <a:chOff x="0" y="0"/>
            <a:chExt cx="812800" cy="812800"/>
          </a:xfrm>
        </p:grpSpPr>
        <p:sp>
          <p:nvSpPr>
            <p:cNvPr id="1420" name="Google Shape;1420;g3ac55b14c12_0_39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388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3ac55b14c12_0_39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5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g3ac55b14c12_0_395"/>
          <p:cNvGrpSpPr/>
          <p:nvPr/>
        </p:nvGrpSpPr>
        <p:grpSpPr>
          <a:xfrm>
            <a:off x="600571" y="2412042"/>
            <a:ext cx="135412" cy="135412"/>
            <a:chOff x="0" y="0"/>
            <a:chExt cx="812800" cy="812800"/>
          </a:xfrm>
        </p:grpSpPr>
        <p:sp>
          <p:nvSpPr>
            <p:cNvPr id="1423" name="Google Shape;1423;g3ac55b14c12_0_39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388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3ac55b14c12_0_39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5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g3ac55b14c12_0_395"/>
          <p:cNvGrpSpPr/>
          <p:nvPr/>
        </p:nvGrpSpPr>
        <p:grpSpPr>
          <a:xfrm>
            <a:off x="600571" y="4036020"/>
            <a:ext cx="135412" cy="135412"/>
            <a:chOff x="0" y="0"/>
            <a:chExt cx="812800" cy="812800"/>
          </a:xfrm>
        </p:grpSpPr>
        <p:sp>
          <p:nvSpPr>
            <p:cNvPr id="1426" name="Google Shape;1426;g3ac55b14c12_0_39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388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3ac55b14c12_0_39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5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g3ac55b14c12_0_395"/>
          <p:cNvGrpSpPr/>
          <p:nvPr/>
        </p:nvGrpSpPr>
        <p:grpSpPr>
          <a:xfrm>
            <a:off x="600571" y="4657507"/>
            <a:ext cx="135412" cy="135412"/>
            <a:chOff x="0" y="0"/>
            <a:chExt cx="812800" cy="812800"/>
          </a:xfrm>
        </p:grpSpPr>
        <p:sp>
          <p:nvSpPr>
            <p:cNvPr id="1429" name="Google Shape;1429;g3ac55b14c12_0_39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388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3ac55b14c12_0_39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5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g3ac55b14c12_0_395"/>
          <p:cNvGrpSpPr/>
          <p:nvPr/>
        </p:nvGrpSpPr>
        <p:grpSpPr>
          <a:xfrm>
            <a:off x="5234282" y="2411485"/>
            <a:ext cx="2309062" cy="448399"/>
            <a:chOff x="0" y="-57150"/>
            <a:chExt cx="1401300" cy="272120"/>
          </a:xfrm>
        </p:grpSpPr>
        <p:sp>
          <p:nvSpPr>
            <p:cNvPr id="1432" name="Google Shape;1432;g3ac55b14c12_0_395"/>
            <p:cNvSpPr/>
            <p:nvPr/>
          </p:nvSpPr>
          <p:spPr>
            <a:xfrm>
              <a:off x="0" y="0"/>
              <a:ext cx="1401291" cy="214970"/>
            </a:xfrm>
            <a:custGeom>
              <a:rect b="b" l="l" r="r" t="t"/>
              <a:pathLst>
                <a:path extrusionOk="0" h="214970" w="1401291">
                  <a:moveTo>
                    <a:pt x="85500" y="0"/>
                  </a:moveTo>
                  <a:lnTo>
                    <a:pt x="1315791" y="0"/>
                  </a:lnTo>
                  <a:cubicBezTo>
                    <a:pt x="1363012" y="0"/>
                    <a:pt x="1401291" y="38280"/>
                    <a:pt x="1401291" y="85500"/>
                  </a:cubicBezTo>
                  <a:lnTo>
                    <a:pt x="1401291" y="129470"/>
                  </a:lnTo>
                  <a:cubicBezTo>
                    <a:pt x="1401291" y="152146"/>
                    <a:pt x="1392283" y="173893"/>
                    <a:pt x="1376249" y="189928"/>
                  </a:cubicBezTo>
                  <a:cubicBezTo>
                    <a:pt x="1360215" y="205962"/>
                    <a:pt x="1338467" y="214970"/>
                    <a:pt x="1315791" y="214970"/>
                  </a:cubicBezTo>
                  <a:lnTo>
                    <a:pt x="85500" y="214970"/>
                  </a:lnTo>
                  <a:cubicBezTo>
                    <a:pt x="62824" y="214970"/>
                    <a:pt x="41077" y="205962"/>
                    <a:pt x="25042" y="189928"/>
                  </a:cubicBezTo>
                  <a:cubicBezTo>
                    <a:pt x="9008" y="173893"/>
                    <a:pt x="0" y="152146"/>
                    <a:pt x="0" y="129470"/>
                  </a:cubicBezTo>
                  <a:lnTo>
                    <a:pt x="0" y="85500"/>
                  </a:lnTo>
                  <a:cubicBezTo>
                    <a:pt x="0" y="62824"/>
                    <a:pt x="9008" y="41077"/>
                    <a:pt x="25042" y="25042"/>
                  </a:cubicBezTo>
                  <a:cubicBezTo>
                    <a:pt x="41077" y="9008"/>
                    <a:pt x="62824" y="0"/>
                    <a:pt x="85500" y="0"/>
                  </a:cubicBezTo>
                  <a:close/>
                </a:path>
              </a:pathLst>
            </a:custGeom>
            <a:solidFill>
              <a:srgbClr val="14A4EB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3ac55b14c12_0_395"/>
            <p:cNvSpPr txBox="1"/>
            <p:nvPr/>
          </p:nvSpPr>
          <p:spPr>
            <a:xfrm>
              <a:off x="0" y="-57150"/>
              <a:ext cx="1401300" cy="27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725" lIns="23725" spcFirstLastPara="1" rIns="23725" wrap="square" tIns="23725">
              <a:noAutofit/>
            </a:bodyPr>
            <a:lstStyle/>
            <a:p>
              <a:pPr indent="0" lvl="0" marL="0" marR="0" rtl="0" algn="ctr">
                <a:lnSpc>
                  <a:spcPct val="159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4" name="Google Shape;1434;g3ac55b14c12_0_395"/>
          <p:cNvSpPr txBox="1"/>
          <p:nvPr/>
        </p:nvSpPr>
        <p:spPr>
          <a:xfrm>
            <a:off x="5499253" y="2560413"/>
            <a:ext cx="19896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Portal Oncoguia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g3ac55b14c12_0_395"/>
          <p:cNvSpPr/>
          <p:nvPr/>
        </p:nvSpPr>
        <p:spPr>
          <a:xfrm>
            <a:off x="5380716" y="2981324"/>
            <a:ext cx="551672" cy="135587"/>
          </a:xfrm>
          <a:custGeom>
            <a:rect b="b" l="l" r="r" t="t"/>
            <a:pathLst>
              <a:path extrusionOk="0" h="211854" w="1007621">
                <a:moveTo>
                  <a:pt x="0" y="0"/>
                </a:moveTo>
                <a:lnTo>
                  <a:pt x="1007621" y="0"/>
                </a:lnTo>
                <a:lnTo>
                  <a:pt x="1007621" y="211854"/>
                </a:lnTo>
                <a:lnTo>
                  <a:pt x="0" y="21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499" l="0" r="0" t="-3509"/>
            </a:stretch>
          </a:blipFill>
          <a:ln>
            <a:noFill/>
          </a:ln>
        </p:spPr>
      </p:sp>
      <p:grpSp>
        <p:nvGrpSpPr>
          <p:cNvPr id="1436" name="Google Shape;1436;g3ac55b14c12_0_395"/>
          <p:cNvGrpSpPr/>
          <p:nvPr/>
        </p:nvGrpSpPr>
        <p:grpSpPr>
          <a:xfrm>
            <a:off x="5223370" y="3235355"/>
            <a:ext cx="2319908" cy="578729"/>
            <a:chOff x="0" y="-57150"/>
            <a:chExt cx="1399812" cy="349200"/>
          </a:xfrm>
        </p:grpSpPr>
        <p:sp>
          <p:nvSpPr>
            <p:cNvPr id="1437" name="Google Shape;1437;g3ac55b14c12_0_395"/>
            <p:cNvSpPr/>
            <p:nvPr/>
          </p:nvSpPr>
          <p:spPr>
            <a:xfrm>
              <a:off x="0" y="0"/>
              <a:ext cx="1399812" cy="292009"/>
            </a:xfrm>
            <a:custGeom>
              <a:rect b="b" l="l" r="r" t="t"/>
              <a:pathLst>
                <a:path extrusionOk="0" h="292009" w="1399812">
                  <a:moveTo>
                    <a:pt x="85098" y="0"/>
                  </a:moveTo>
                  <a:lnTo>
                    <a:pt x="1314714" y="0"/>
                  </a:lnTo>
                  <a:cubicBezTo>
                    <a:pt x="1361712" y="0"/>
                    <a:pt x="1399812" y="38100"/>
                    <a:pt x="1399812" y="85098"/>
                  </a:cubicBezTo>
                  <a:lnTo>
                    <a:pt x="1399812" y="206911"/>
                  </a:lnTo>
                  <a:cubicBezTo>
                    <a:pt x="1399812" y="253910"/>
                    <a:pt x="1361712" y="292009"/>
                    <a:pt x="1314714" y="292009"/>
                  </a:cubicBezTo>
                  <a:lnTo>
                    <a:pt x="85098" y="292009"/>
                  </a:lnTo>
                  <a:cubicBezTo>
                    <a:pt x="38100" y="292009"/>
                    <a:pt x="0" y="253910"/>
                    <a:pt x="0" y="206911"/>
                  </a:cubicBezTo>
                  <a:lnTo>
                    <a:pt x="0" y="85098"/>
                  </a:lnTo>
                  <a:cubicBezTo>
                    <a:pt x="0" y="38100"/>
                    <a:pt x="38100" y="0"/>
                    <a:pt x="85098" y="0"/>
                  </a:cubicBezTo>
                  <a:close/>
                </a:path>
              </a:pathLst>
            </a:custGeom>
            <a:solidFill>
              <a:srgbClr val="1CB79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g3ac55b14c12_0_395"/>
            <p:cNvSpPr txBox="1"/>
            <p:nvPr/>
          </p:nvSpPr>
          <p:spPr>
            <a:xfrm>
              <a:off x="0" y="-57150"/>
              <a:ext cx="1399800" cy="3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9" name="Google Shape;1439;g3ac55b14c12_0_395"/>
          <p:cNvSpPr txBox="1"/>
          <p:nvPr/>
        </p:nvSpPr>
        <p:spPr>
          <a:xfrm>
            <a:off x="5105475" y="3368344"/>
            <a:ext cx="24294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Fale com o Oncoguia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0800 773 16 66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0" name="Google Shape;1440;g3ac55b14c12_0_3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12522">
            <a:off x="4813170" y="2274320"/>
            <a:ext cx="549247" cy="943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1" name="Google Shape;1441;g3ac55b14c12_0_395"/>
          <p:cNvGrpSpPr/>
          <p:nvPr/>
        </p:nvGrpSpPr>
        <p:grpSpPr>
          <a:xfrm>
            <a:off x="5248129" y="3867788"/>
            <a:ext cx="2295150" cy="483269"/>
            <a:chOff x="0" y="-57150"/>
            <a:chExt cx="1384873" cy="291600"/>
          </a:xfrm>
        </p:grpSpPr>
        <p:sp>
          <p:nvSpPr>
            <p:cNvPr id="1442" name="Google Shape;1442;g3ac55b14c12_0_395"/>
            <p:cNvSpPr/>
            <p:nvPr/>
          </p:nvSpPr>
          <p:spPr>
            <a:xfrm>
              <a:off x="0" y="0"/>
              <a:ext cx="1384873" cy="234428"/>
            </a:xfrm>
            <a:custGeom>
              <a:rect b="b" l="l" r="r" t="t"/>
              <a:pathLst>
                <a:path extrusionOk="0" h="234428" w="1384873">
                  <a:moveTo>
                    <a:pt x="86016" y="0"/>
                  </a:moveTo>
                  <a:lnTo>
                    <a:pt x="1298857" y="0"/>
                  </a:lnTo>
                  <a:cubicBezTo>
                    <a:pt x="1321670" y="0"/>
                    <a:pt x="1343548" y="9062"/>
                    <a:pt x="1359679" y="25193"/>
                  </a:cubicBezTo>
                  <a:cubicBezTo>
                    <a:pt x="1375810" y="41325"/>
                    <a:pt x="1384873" y="63203"/>
                    <a:pt x="1384873" y="86016"/>
                  </a:cubicBezTo>
                  <a:lnTo>
                    <a:pt x="1384873" y="148412"/>
                  </a:lnTo>
                  <a:cubicBezTo>
                    <a:pt x="1384873" y="171225"/>
                    <a:pt x="1375810" y="193103"/>
                    <a:pt x="1359679" y="209235"/>
                  </a:cubicBezTo>
                  <a:cubicBezTo>
                    <a:pt x="1343548" y="225366"/>
                    <a:pt x="1321670" y="234428"/>
                    <a:pt x="1298857" y="234428"/>
                  </a:cubicBezTo>
                  <a:lnTo>
                    <a:pt x="86016" y="234428"/>
                  </a:lnTo>
                  <a:cubicBezTo>
                    <a:pt x="63203" y="234428"/>
                    <a:pt x="41325" y="225366"/>
                    <a:pt x="25193" y="209235"/>
                  </a:cubicBezTo>
                  <a:cubicBezTo>
                    <a:pt x="9062" y="193103"/>
                    <a:pt x="0" y="171225"/>
                    <a:pt x="0" y="148412"/>
                  </a:cubicBezTo>
                  <a:lnTo>
                    <a:pt x="0" y="86016"/>
                  </a:lnTo>
                  <a:cubicBezTo>
                    <a:pt x="0" y="63203"/>
                    <a:pt x="9062" y="41325"/>
                    <a:pt x="25193" y="25193"/>
                  </a:cubicBezTo>
                  <a:cubicBezTo>
                    <a:pt x="41325" y="9062"/>
                    <a:pt x="63203" y="0"/>
                    <a:pt x="86016" y="0"/>
                  </a:cubicBezTo>
                  <a:close/>
                </a:path>
              </a:pathLst>
            </a:custGeom>
            <a:solidFill>
              <a:srgbClr val="F6388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g3ac55b14c12_0_395"/>
            <p:cNvSpPr txBox="1"/>
            <p:nvPr/>
          </p:nvSpPr>
          <p:spPr>
            <a:xfrm>
              <a:off x="0" y="-57150"/>
              <a:ext cx="13848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4" name="Google Shape;1444;g3ac55b14c12_0_395"/>
          <p:cNvSpPr txBox="1"/>
          <p:nvPr/>
        </p:nvSpPr>
        <p:spPr>
          <a:xfrm>
            <a:off x="5380718" y="4031307"/>
            <a:ext cx="20505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Rodas de Conversa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g3ac55b14c12_0_395"/>
          <p:cNvSpPr/>
          <p:nvPr/>
        </p:nvSpPr>
        <p:spPr>
          <a:xfrm>
            <a:off x="7554206" y="4438819"/>
            <a:ext cx="860917" cy="483360"/>
          </a:xfrm>
          <a:custGeom>
            <a:rect b="b" l="l" r="r" t="t"/>
            <a:pathLst>
              <a:path extrusionOk="0" h="1001782" w="1572451">
                <a:moveTo>
                  <a:pt x="0" y="0"/>
                </a:moveTo>
                <a:lnTo>
                  <a:pt x="1572451" y="0"/>
                </a:lnTo>
                <a:lnTo>
                  <a:pt x="1572451" y="1001783"/>
                </a:lnTo>
                <a:lnTo>
                  <a:pt x="0" y="1001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46" name="Google Shape;1446;g3ac55b14c12_0_395"/>
          <p:cNvGrpSpPr/>
          <p:nvPr/>
        </p:nvGrpSpPr>
        <p:grpSpPr>
          <a:xfrm>
            <a:off x="5259038" y="4436501"/>
            <a:ext cx="2295150" cy="451694"/>
            <a:chOff x="0" y="-57150"/>
            <a:chExt cx="1384873" cy="333600"/>
          </a:xfrm>
        </p:grpSpPr>
        <p:sp>
          <p:nvSpPr>
            <p:cNvPr id="1447" name="Google Shape;1447;g3ac55b14c12_0_395"/>
            <p:cNvSpPr/>
            <p:nvPr/>
          </p:nvSpPr>
          <p:spPr>
            <a:xfrm>
              <a:off x="0" y="0"/>
              <a:ext cx="1384873" cy="276418"/>
            </a:xfrm>
            <a:custGeom>
              <a:rect b="b" l="l" r="r" t="t"/>
              <a:pathLst>
                <a:path extrusionOk="0" h="276418" w="1384873">
                  <a:moveTo>
                    <a:pt x="86016" y="0"/>
                  </a:moveTo>
                  <a:lnTo>
                    <a:pt x="1298857" y="0"/>
                  </a:lnTo>
                  <a:cubicBezTo>
                    <a:pt x="1321670" y="0"/>
                    <a:pt x="1343548" y="9062"/>
                    <a:pt x="1359679" y="25193"/>
                  </a:cubicBezTo>
                  <a:cubicBezTo>
                    <a:pt x="1375810" y="41325"/>
                    <a:pt x="1384873" y="63203"/>
                    <a:pt x="1384873" y="86016"/>
                  </a:cubicBezTo>
                  <a:lnTo>
                    <a:pt x="1384873" y="190402"/>
                  </a:lnTo>
                  <a:cubicBezTo>
                    <a:pt x="1384873" y="213214"/>
                    <a:pt x="1375810" y="235093"/>
                    <a:pt x="1359679" y="251224"/>
                  </a:cubicBezTo>
                  <a:cubicBezTo>
                    <a:pt x="1343548" y="267355"/>
                    <a:pt x="1321670" y="276418"/>
                    <a:pt x="1298857" y="276418"/>
                  </a:cubicBezTo>
                  <a:lnTo>
                    <a:pt x="86016" y="276418"/>
                  </a:lnTo>
                  <a:cubicBezTo>
                    <a:pt x="63203" y="276418"/>
                    <a:pt x="41325" y="267355"/>
                    <a:pt x="25193" y="251224"/>
                  </a:cubicBezTo>
                  <a:cubicBezTo>
                    <a:pt x="9062" y="235093"/>
                    <a:pt x="0" y="213214"/>
                    <a:pt x="0" y="190402"/>
                  </a:cubicBezTo>
                  <a:lnTo>
                    <a:pt x="0" y="86016"/>
                  </a:lnTo>
                  <a:cubicBezTo>
                    <a:pt x="0" y="63203"/>
                    <a:pt x="9062" y="41325"/>
                    <a:pt x="25193" y="25193"/>
                  </a:cubicBezTo>
                  <a:cubicBezTo>
                    <a:pt x="41325" y="9062"/>
                    <a:pt x="63203" y="0"/>
                    <a:pt x="86016" y="0"/>
                  </a:cubicBezTo>
                  <a:close/>
                </a:path>
              </a:pathLst>
            </a:custGeom>
            <a:solidFill>
              <a:srgbClr val="FAAC0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g3ac55b14c12_0_395"/>
            <p:cNvSpPr txBox="1"/>
            <p:nvPr/>
          </p:nvSpPr>
          <p:spPr>
            <a:xfrm>
              <a:off x="0" y="-57150"/>
              <a:ext cx="138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9" name="Google Shape;1449;g3ac55b14c12_0_395"/>
          <p:cNvSpPr txBox="1"/>
          <p:nvPr/>
        </p:nvSpPr>
        <p:spPr>
          <a:xfrm>
            <a:off x="1735543" y="629238"/>
            <a:ext cx="670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4B6185"/>
                </a:solidFill>
                <a:latin typeface="Poppins"/>
                <a:ea typeface="Poppins"/>
                <a:cs typeface="Poppins"/>
                <a:sym typeface="Poppins"/>
              </a:rPr>
              <a:t>Associação Brasileira </a:t>
            </a:r>
            <a:r>
              <a:rPr b="1" i="0" lang="en-US" sz="1700" u="none" cap="none" strike="noStrike">
                <a:solidFill>
                  <a:srgbClr val="4B618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</a:t>
            </a:r>
            <a:r>
              <a:rPr b="1" i="0" lang="en-US" sz="1700" u="none" cap="none" strike="noStrike">
                <a:solidFill>
                  <a:srgbClr val="4B6185"/>
                </a:solidFill>
                <a:latin typeface="Poppins"/>
                <a:ea typeface="Poppins"/>
                <a:cs typeface="Poppins"/>
                <a:sym typeface="Poppins"/>
              </a:rPr>
              <a:t> Defesa dos Pacientes </a:t>
            </a:r>
            <a:r>
              <a:rPr b="1" i="0" lang="en-US" sz="1700" u="none" cap="none" strike="noStrike">
                <a:solidFill>
                  <a:srgbClr val="4B618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</a:t>
            </a:r>
            <a:r>
              <a:rPr b="1" i="0" lang="en-US" sz="1700" u="none" cap="none" strike="noStrike">
                <a:solidFill>
                  <a:srgbClr val="4B6185"/>
                </a:solidFill>
                <a:latin typeface="Poppins"/>
                <a:ea typeface="Poppins"/>
                <a:cs typeface="Poppins"/>
                <a:sym typeface="Poppins"/>
              </a:rPr>
              <a:t> câncer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g3ac55b14c12_0_395"/>
          <p:cNvSpPr txBox="1"/>
          <p:nvPr/>
        </p:nvSpPr>
        <p:spPr>
          <a:xfrm>
            <a:off x="2669144" y="188761"/>
            <a:ext cx="46050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4B6185"/>
                </a:solidFill>
                <a:latin typeface="Poppins Black"/>
                <a:ea typeface="Poppins Black"/>
                <a:cs typeface="Poppins Black"/>
                <a:sym typeface="Poppins Black"/>
              </a:rPr>
              <a:t>Somos Oncoguia!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g3ac55b14c12_0_395"/>
          <p:cNvSpPr txBox="1"/>
          <p:nvPr/>
        </p:nvSpPr>
        <p:spPr>
          <a:xfrm>
            <a:off x="5309526" y="4598830"/>
            <a:ext cx="22623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Rede de Pacientes Negros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2" name="Google Shape;1452;g3ac55b14c12_0_395"/>
          <p:cNvGrpSpPr/>
          <p:nvPr/>
        </p:nvGrpSpPr>
        <p:grpSpPr>
          <a:xfrm>
            <a:off x="2017250" y="982835"/>
            <a:ext cx="6061576" cy="699521"/>
            <a:chOff x="0" y="0"/>
            <a:chExt cx="15373005" cy="1865390"/>
          </a:xfrm>
        </p:grpSpPr>
        <p:sp>
          <p:nvSpPr>
            <p:cNvPr id="1453" name="Google Shape;1453;g3ac55b14c12_0_395"/>
            <p:cNvSpPr/>
            <p:nvPr/>
          </p:nvSpPr>
          <p:spPr>
            <a:xfrm>
              <a:off x="0" y="0"/>
              <a:ext cx="15373005" cy="1865390"/>
            </a:xfrm>
            <a:custGeom>
              <a:rect b="b" l="l" r="r" t="t"/>
              <a:pathLst>
                <a:path extrusionOk="0" h="368472" w="3036643">
                  <a:moveTo>
                    <a:pt x="42974" y="0"/>
                  </a:moveTo>
                  <a:lnTo>
                    <a:pt x="2993668" y="0"/>
                  </a:lnTo>
                  <a:cubicBezTo>
                    <a:pt x="3017402" y="0"/>
                    <a:pt x="3036643" y="19240"/>
                    <a:pt x="3036643" y="42974"/>
                  </a:cubicBezTo>
                  <a:lnTo>
                    <a:pt x="3036643" y="325498"/>
                  </a:lnTo>
                  <a:cubicBezTo>
                    <a:pt x="3036643" y="349232"/>
                    <a:pt x="3017402" y="368472"/>
                    <a:pt x="2993668" y="368472"/>
                  </a:cubicBezTo>
                  <a:lnTo>
                    <a:pt x="42974" y="368472"/>
                  </a:lnTo>
                  <a:cubicBezTo>
                    <a:pt x="19240" y="368472"/>
                    <a:pt x="0" y="349232"/>
                    <a:pt x="0" y="325498"/>
                  </a:cubicBezTo>
                  <a:lnTo>
                    <a:pt x="0" y="42974"/>
                  </a:lnTo>
                  <a:cubicBezTo>
                    <a:pt x="0" y="19240"/>
                    <a:pt x="19240" y="0"/>
                    <a:pt x="42974" y="0"/>
                  </a:cubicBezTo>
                  <a:close/>
                </a:path>
              </a:pathLst>
            </a:custGeom>
            <a:solidFill>
              <a:srgbClr val="14A4EB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3ac55b14c12_0_395"/>
            <p:cNvSpPr txBox="1"/>
            <p:nvPr/>
          </p:nvSpPr>
          <p:spPr>
            <a:xfrm>
              <a:off x="697095" y="257409"/>
              <a:ext cx="138393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Existimos para fortalecer, encorajar e guiar pessoas que  convivem com o câncer. 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5" name="Google Shape;1455;g3ac55b14c12_0_395"/>
          <p:cNvSpPr txBox="1"/>
          <p:nvPr/>
        </p:nvSpPr>
        <p:spPr>
          <a:xfrm>
            <a:off x="1731995" y="1948954"/>
            <a:ext cx="226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548D"/>
                </a:solidFill>
                <a:latin typeface="Poppins Black"/>
                <a:ea typeface="Poppins Black"/>
                <a:cs typeface="Poppins Black"/>
                <a:sym typeface="Poppins Black"/>
              </a:rPr>
              <a:t>Nossos Objetivos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g3ac55b14c12_0_395"/>
          <p:cNvSpPr txBox="1"/>
          <p:nvPr/>
        </p:nvSpPr>
        <p:spPr>
          <a:xfrm>
            <a:off x="803708" y="2326129"/>
            <a:ext cx="3543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44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Ampliar o alcance qualificado da informação sobre câncer para mais pessoas no Brasil.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g3ac55b14c12_0_395"/>
          <p:cNvSpPr txBox="1"/>
          <p:nvPr/>
        </p:nvSpPr>
        <p:spPr>
          <a:xfrm>
            <a:off x="844558" y="2840454"/>
            <a:ext cx="36342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44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Fortalecer vínculos com as pessoas que buscam apoio, gerando impacto real em suas jornadas.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g3ac55b14c12_0_395"/>
          <p:cNvSpPr txBox="1"/>
          <p:nvPr/>
        </p:nvSpPr>
        <p:spPr>
          <a:xfrm>
            <a:off x="813305" y="3403721"/>
            <a:ext cx="36654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44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Engajar e ampliar a rede de multiplicadores da causa.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g3ac55b14c12_0_395"/>
          <p:cNvSpPr txBox="1"/>
          <p:nvPr/>
        </p:nvSpPr>
        <p:spPr>
          <a:xfrm>
            <a:off x="813308" y="3964015"/>
            <a:ext cx="3665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44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Ampliar e fortalecer alianças com sociedades médicas, ONGs e parceiros estratégicos.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g3ac55b14c12_0_395"/>
          <p:cNvSpPr txBox="1"/>
          <p:nvPr/>
        </p:nvSpPr>
        <p:spPr>
          <a:xfrm>
            <a:off x="813305" y="4527053"/>
            <a:ext cx="35346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44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Influenciar e transformar políticas públicas de câncer rumo à equidade, efetividade e justiça.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g3ac55b14c12_0_395"/>
          <p:cNvSpPr txBox="1"/>
          <p:nvPr/>
        </p:nvSpPr>
        <p:spPr>
          <a:xfrm>
            <a:off x="5945879" y="2912138"/>
            <a:ext cx="21003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Portal  apontado pelo Estadão como</a:t>
            </a:r>
            <a:endParaRPr b="1" i="0" sz="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 confiável de notícias sobre câncer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g3ac55b14c12_0_395"/>
          <p:cNvSpPr txBox="1"/>
          <p:nvPr/>
        </p:nvSpPr>
        <p:spPr>
          <a:xfrm>
            <a:off x="4776650" y="1948848"/>
            <a:ext cx="366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548D"/>
                </a:solidFill>
                <a:latin typeface="Poppins Black"/>
                <a:ea typeface="Poppins Black"/>
                <a:cs typeface="Poppins Black"/>
                <a:sym typeface="Poppins Black"/>
              </a:rPr>
              <a:t>Serviços gratuitos para pacientes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3" name="Google Shape;1463;g3ac55b14c12_0_3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32149" y="4881000"/>
            <a:ext cx="787838" cy="2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g3ac55b14c12_0_395"/>
          <p:cNvSpPr/>
          <p:nvPr/>
        </p:nvSpPr>
        <p:spPr>
          <a:xfrm>
            <a:off x="7457970" y="3225877"/>
            <a:ext cx="786636" cy="699952"/>
          </a:xfrm>
          <a:custGeom>
            <a:rect b="b" l="l" r="r" t="t"/>
            <a:pathLst>
              <a:path extrusionOk="0" h="952315" w="1077584">
                <a:moveTo>
                  <a:pt x="0" y="0"/>
                </a:moveTo>
                <a:lnTo>
                  <a:pt x="1077585" y="0"/>
                </a:lnTo>
                <a:lnTo>
                  <a:pt x="1077585" y="952315"/>
                </a:lnTo>
                <a:lnTo>
                  <a:pt x="0" y="952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5" name="Google Shape;1465;g3ac55b14c12_0_395"/>
          <p:cNvSpPr/>
          <p:nvPr/>
        </p:nvSpPr>
        <p:spPr>
          <a:xfrm>
            <a:off x="4549303" y="3858556"/>
            <a:ext cx="786275" cy="649794"/>
          </a:xfrm>
          <a:custGeom>
            <a:rect b="b" l="l" r="r" t="t"/>
            <a:pathLst>
              <a:path extrusionOk="0" h="1115527" w="1310458">
                <a:moveTo>
                  <a:pt x="0" y="0"/>
                </a:moveTo>
                <a:lnTo>
                  <a:pt x="1310458" y="0"/>
                </a:lnTo>
                <a:lnTo>
                  <a:pt x="1310458" y="1115527"/>
                </a:lnTo>
                <a:lnTo>
                  <a:pt x="0" y="1115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3ac55b14c12_0_49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2" name="Google Shape;1472;g3ac55b14c12_0_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6A9C"/>
        </a:solidFill>
      </p:bgPr>
    </p:bg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ac55b14c12_0_1233"/>
          <p:cNvSpPr txBox="1"/>
          <p:nvPr/>
        </p:nvSpPr>
        <p:spPr>
          <a:xfrm>
            <a:off x="472575" y="685800"/>
            <a:ext cx="83556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 mundo do câncer mudou!</a:t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4000" lvl="0" marL="177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★"/>
            </a:pPr>
            <a:r>
              <a:rPr b="1" lang="en-US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sabemos diagnosticar mais e melhor </a:t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4000" lvl="0" marL="177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★"/>
            </a:pPr>
            <a:r>
              <a:rPr b="1" lang="en-US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podemos fazer mais diagnósticos precoces</a:t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4000" lvl="0" marL="177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oppins"/>
              <a:buChar char="★"/>
            </a:pPr>
            <a:r>
              <a:rPr b="1" lang="en-US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 oferecer mais tempo e vida com qualidade, mesmo para quem descobre nas fases avançadas  </a:t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8" name="Google Shape;1478;g3ac55b14c12_0_1233"/>
          <p:cNvSpPr/>
          <p:nvPr/>
        </p:nvSpPr>
        <p:spPr>
          <a:xfrm rot="-8901732">
            <a:off x="7611863" y="-701558"/>
            <a:ext cx="2286960" cy="2223263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12850" lIns="25725" spcFirstLastPara="1" rIns="25725" wrap="square" tIns="1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4A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g3ac55b14c12_0_1233"/>
          <p:cNvSpPr/>
          <p:nvPr/>
        </p:nvSpPr>
        <p:spPr>
          <a:xfrm rot="-8901732">
            <a:off x="-651712" y="3971561"/>
            <a:ext cx="2286960" cy="2223263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12850" lIns="25725" spcFirstLastPara="1" rIns="25725" wrap="square" tIns="1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4A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g3ac55b14c12_0_1233"/>
          <p:cNvSpPr txBox="1"/>
          <p:nvPr/>
        </p:nvSpPr>
        <p:spPr>
          <a:xfrm>
            <a:off x="1659745" y="3978209"/>
            <a:ext cx="8355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E6A9C"/>
                </a:solidFill>
                <a:highlight>
                  <a:srgbClr val="FFD932"/>
                </a:highlight>
                <a:latin typeface="Poppins"/>
                <a:ea typeface="Poppins"/>
                <a:cs typeface="Poppins"/>
                <a:sym typeface="Poppins"/>
              </a:rPr>
              <a:t>Isso está disponível/acessível para quem?</a:t>
            </a:r>
            <a:endParaRPr b="1" sz="45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3ac55b14c12_0_1684"/>
          <p:cNvSpPr txBox="1"/>
          <p:nvPr/>
        </p:nvSpPr>
        <p:spPr>
          <a:xfrm>
            <a:off x="249050" y="387875"/>
            <a:ext cx="76005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100"/>
              <a:buFont typeface="Poppins"/>
              <a:buNone/>
            </a:pPr>
            <a:r>
              <a:rPr b="1" lang="en-US" sz="3000">
                <a:solidFill>
                  <a:srgbClr val="F7C303"/>
                </a:solidFill>
                <a:latin typeface="Poppins"/>
                <a:ea typeface="Poppins"/>
                <a:cs typeface="Poppins"/>
                <a:sym typeface="Poppins"/>
              </a:rPr>
              <a:t>Saúde é um direito!</a:t>
            </a:r>
            <a:r>
              <a:rPr b="1" lang="en-US" sz="3000">
                <a:solidFill>
                  <a:srgbClr val="F7C30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000">
              <a:solidFill>
                <a:srgbClr val="F7C30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100"/>
              <a:buFont typeface="Poppins"/>
              <a:buNone/>
            </a:pPr>
            <a:r>
              <a:rPr b="1" lang="en-US" sz="3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Pessoas não têm outra alternativa se não a </a:t>
            </a:r>
            <a:r>
              <a:rPr b="1" lang="en-US" sz="3000">
                <a:solidFill>
                  <a:schemeClr val="accent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Justiça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g3ac55b14c12_0_1684"/>
          <p:cNvSpPr/>
          <p:nvPr/>
        </p:nvSpPr>
        <p:spPr>
          <a:xfrm flipH="1" rot="-5400000">
            <a:off x="7772323" y="-1014613"/>
            <a:ext cx="3611400" cy="3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g3ac55b14c12_0_1684"/>
          <p:cNvSpPr/>
          <p:nvPr/>
        </p:nvSpPr>
        <p:spPr>
          <a:xfrm flipH="1" rot="-7304011">
            <a:off x="8314110" y="534890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ECC39">
              <a:alpha val="64709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g3ac55b14c12_0_1684"/>
          <p:cNvSpPr txBox="1"/>
          <p:nvPr/>
        </p:nvSpPr>
        <p:spPr>
          <a:xfrm>
            <a:off x="249046" y="4736189"/>
            <a:ext cx="74112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folHlink"/>
                </a:solidFill>
              </a:rPr>
              <a:t>*pesquisa do Instituto de Pesquisa Econômica Aplicada (Ipea)</a:t>
            </a:r>
            <a:endParaRPr sz="800">
              <a:solidFill>
                <a:schemeClr val="folHlink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folHlink"/>
                </a:solidFill>
              </a:rPr>
              <a:t>**Painel Interfarma de Monitoramento de Decisões Judiciais</a:t>
            </a:r>
            <a:endParaRPr sz="800">
              <a:solidFill>
                <a:schemeClr val="folHlink"/>
              </a:solidFill>
            </a:endParaRPr>
          </a:p>
        </p:txBody>
      </p:sp>
      <p:sp>
        <p:nvSpPr>
          <p:cNvPr id="1489" name="Google Shape;1489;g3ac55b14c12_0_1684"/>
          <p:cNvSpPr txBox="1"/>
          <p:nvPr/>
        </p:nvSpPr>
        <p:spPr>
          <a:xfrm>
            <a:off x="438150" y="2035682"/>
            <a:ext cx="7324800" cy="22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794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A judicialização da saúde responde em média por </a:t>
            </a:r>
            <a:r>
              <a:rPr b="1"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33% dos gastos em medicamentos no país</a:t>
            </a: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sz="1000" u="sng">
              <a:solidFill>
                <a:schemeClr val="hlink"/>
              </a:solidFill>
            </a:endParaRPr>
          </a:p>
          <a:p>
            <a:pPr indent="-2794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Em 2024, foram gastos cerca de </a:t>
            </a:r>
            <a:r>
              <a:rPr b="1"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R$ 3,2 bilhões no cumprimento de decisões judiciais</a:t>
            </a:r>
            <a:r>
              <a:rPr lang="en-US" sz="18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 pelo Ministério da Saúde </a:t>
            </a:r>
            <a:endParaRPr sz="18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Poppins"/>
              <a:buChar char="●"/>
            </a:pPr>
            <a:r>
              <a:rPr b="1" lang="en-US" sz="1800">
                <a:solidFill>
                  <a:srgbClr val="444444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60% dos pedidos de medicamentos</a:t>
            </a:r>
            <a:r>
              <a:rPr lang="en-US" sz="1800">
                <a:solidFill>
                  <a:srgbClr val="444444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correspondem a tecnologias </a:t>
            </a:r>
            <a:r>
              <a:rPr b="1" lang="en-US" sz="1800">
                <a:solidFill>
                  <a:srgbClr val="444444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já incorporadas</a:t>
            </a:r>
            <a:r>
              <a:rPr lang="en-US" sz="1800">
                <a:solidFill>
                  <a:srgbClr val="444444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no SUS pela Conitec**</a:t>
            </a:r>
            <a:endParaRPr sz="1800">
              <a:solidFill>
                <a:srgbClr val="444444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Oncoguia e sociedades médicas firmam compromisso pelo diagnóstico precoce" id="1490" name="Google Shape;1490;g3ac55b14c12_0_1684"/>
          <p:cNvPicPr preferRelativeResize="0"/>
          <p:nvPr/>
        </p:nvPicPr>
        <p:blipFill rotWithShape="1">
          <a:blip r:embed="rId3">
            <a:alphaModFix amt="50000"/>
          </a:blip>
          <a:srcRect b="0" l="0" r="18079" t="0"/>
          <a:stretch/>
        </p:blipFill>
        <p:spPr>
          <a:xfrm>
            <a:off x="6913388" y="4587750"/>
            <a:ext cx="1895428" cy="45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3ac55b14c12_0_2215"/>
          <p:cNvSpPr txBox="1"/>
          <p:nvPr/>
        </p:nvSpPr>
        <p:spPr>
          <a:xfrm>
            <a:off x="0" y="4853100"/>
            <a:ext cx="49455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1" lang="en-US" sz="1200" u="none" cap="none" strike="noStrike">
                <a:solidFill>
                  <a:srgbClr val="22222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período de coleta de dados: 20/09/2023 - 08/01/2024 </a:t>
            </a:r>
            <a:endParaRPr b="1" i="1" sz="1200" u="none" cap="none" strike="noStrike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Oncoguia e sociedades médicas firmam compromisso pelo diagnóstico precoce" id="1496" name="Google Shape;1496;g3ac55b14c12_0_2215"/>
          <p:cNvPicPr preferRelativeResize="0"/>
          <p:nvPr/>
        </p:nvPicPr>
        <p:blipFill rotWithShape="1">
          <a:blip r:embed="rId3">
            <a:alphaModFix amt="50000"/>
          </a:blip>
          <a:srcRect b="0" l="0" r="18079" t="0"/>
          <a:stretch/>
        </p:blipFill>
        <p:spPr>
          <a:xfrm>
            <a:off x="7147934" y="71053"/>
            <a:ext cx="1895428" cy="450047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g3ac55b14c12_0_2215"/>
          <p:cNvSpPr txBox="1"/>
          <p:nvPr/>
        </p:nvSpPr>
        <p:spPr>
          <a:xfrm>
            <a:off x="602749" y="410825"/>
            <a:ext cx="6278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3000"/>
              <a:buFont typeface="Poppins"/>
              <a:buNone/>
            </a:pPr>
            <a:r>
              <a:rPr b="1" lang="en-US" sz="30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rPr>
              <a:t>Fomos investigar! </a:t>
            </a:r>
            <a:r>
              <a:rPr b="1" i="1" lang="en-US" sz="30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rPr>
              <a:t>de novo…</a:t>
            </a:r>
            <a:endParaRPr b="1" i="1" sz="3000" u="none" cap="none" strike="noStrike">
              <a:solidFill>
                <a:srgbClr val="5E5E5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8" name="Google Shape;1498;g3ac55b14c12_0_2215"/>
          <p:cNvSpPr/>
          <p:nvPr/>
        </p:nvSpPr>
        <p:spPr>
          <a:xfrm>
            <a:off x="154083" y="1101606"/>
            <a:ext cx="600769" cy="546793"/>
          </a:xfrm>
          <a:custGeom>
            <a:rect b="b" l="l" r="r" t="t"/>
            <a:pathLst>
              <a:path extrusionOk="0" h="938701" w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g3ac55b14c12_0_2215"/>
          <p:cNvSpPr txBox="1"/>
          <p:nvPr/>
        </p:nvSpPr>
        <p:spPr>
          <a:xfrm>
            <a:off x="313404" y="1098226"/>
            <a:ext cx="3843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  <a:endParaRPr b="0" i="0" sz="36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0" name="Google Shape;1500;g3ac55b14c12_0_2215"/>
          <p:cNvSpPr txBox="1"/>
          <p:nvPr/>
        </p:nvSpPr>
        <p:spPr>
          <a:xfrm>
            <a:off x="692784" y="1310296"/>
            <a:ext cx="4035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Questionamos </a:t>
            </a:r>
            <a:r>
              <a:rPr b="1"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todos os hospitais de câncer </a:t>
            </a: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que atendem SUS no país e obtivemos respostas de </a:t>
            </a:r>
            <a:endParaRPr sz="17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64 hospitais, de todas as regiões</a:t>
            </a:r>
            <a:endParaRPr b="1" sz="2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1" name="Google Shape;1501;g3ac55b14c12_0_2215"/>
          <p:cNvSpPr/>
          <p:nvPr/>
        </p:nvSpPr>
        <p:spPr>
          <a:xfrm>
            <a:off x="4670008" y="1099669"/>
            <a:ext cx="600769" cy="546793"/>
          </a:xfrm>
          <a:custGeom>
            <a:rect b="b" l="l" r="r" t="t"/>
            <a:pathLst>
              <a:path extrusionOk="0" h="938701" w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F3B13D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g3ac55b14c12_0_2215"/>
          <p:cNvSpPr txBox="1"/>
          <p:nvPr/>
        </p:nvSpPr>
        <p:spPr>
          <a:xfrm>
            <a:off x="4829329" y="1096288"/>
            <a:ext cx="3843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 b="0" i="0" sz="36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3" name="Google Shape;1503;g3ac55b14c12_0_2215"/>
          <p:cNvSpPr txBox="1"/>
          <p:nvPr/>
        </p:nvSpPr>
        <p:spPr>
          <a:xfrm>
            <a:off x="5192717" y="1310296"/>
            <a:ext cx="4035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Pedimos pelos protocolos de tratamento de 5 tipos de câncer, e recebemos:</a:t>
            </a:r>
            <a:endParaRPr sz="17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42 </a:t>
            </a:r>
            <a:r>
              <a:rPr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câncer de </a:t>
            </a:r>
            <a:r>
              <a:rPr b="1" lang="en-US" sz="15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mama</a:t>
            </a:r>
            <a:endParaRPr b="1" sz="15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41 </a:t>
            </a:r>
            <a:r>
              <a:rPr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câncer de </a:t>
            </a:r>
            <a:r>
              <a:rPr b="1" lang="en-US" sz="15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próstata</a:t>
            </a:r>
            <a:endParaRPr b="1" sz="15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43</a:t>
            </a:r>
            <a:r>
              <a:rPr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câncer de </a:t>
            </a:r>
            <a:r>
              <a:rPr b="1" lang="en-US" sz="15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pulmão</a:t>
            </a:r>
            <a:endParaRPr b="1" sz="15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37 </a:t>
            </a:r>
            <a:r>
              <a:rPr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câncer </a:t>
            </a:r>
            <a:r>
              <a:rPr b="1" lang="en-US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colorretal</a:t>
            </a:r>
            <a:endParaRPr b="1" sz="15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28 </a:t>
            </a:r>
            <a:r>
              <a:rPr lang="en-US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b="1" lang="en-US"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melanoma</a:t>
            </a:r>
            <a:endParaRPr b="1" sz="15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4" name="Google Shape;1504;g3ac55b14c12_0_2215"/>
          <p:cNvSpPr/>
          <p:nvPr/>
        </p:nvSpPr>
        <p:spPr>
          <a:xfrm>
            <a:off x="154083" y="3203957"/>
            <a:ext cx="600769" cy="546793"/>
          </a:xfrm>
          <a:custGeom>
            <a:rect b="b" l="l" r="r" t="t"/>
            <a:pathLst>
              <a:path extrusionOk="0" h="938701" w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g3ac55b14c12_0_2215"/>
          <p:cNvSpPr txBox="1"/>
          <p:nvPr/>
        </p:nvSpPr>
        <p:spPr>
          <a:xfrm>
            <a:off x="313404" y="3200577"/>
            <a:ext cx="3843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 b="0" i="0" sz="36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6" name="Google Shape;1506;g3ac55b14c12_0_2215"/>
          <p:cNvSpPr txBox="1"/>
          <p:nvPr/>
        </p:nvSpPr>
        <p:spPr>
          <a:xfrm>
            <a:off x="686250" y="3442076"/>
            <a:ext cx="3363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Comparamos as opções disponíveis para tratamento sistêmico nos hospitais com três listas de referência:</a:t>
            </a:r>
            <a:endParaRPr sz="17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7" name="Google Shape;1507;g3ac55b14c12_0_2215"/>
          <p:cNvSpPr txBox="1"/>
          <p:nvPr/>
        </p:nvSpPr>
        <p:spPr>
          <a:xfrm>
            <a:off x="4248450" y="3442075"/>
            <a:ext cx="51639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700">
                <a:solidFill>
                  <a:srgbClr val="444444"/>
                </a:solidFill>
                <a:highlight>
                  <a:srgbClr val="FFD14A"/>
                </a:highlight>
                <a:latin typeface="Poppins"/>
                <a:ea typeface="Poppins"/>
                <a:cs typeface="Poppins"/>
                <a:sym typeface="Poppins"/>
              </a:rPr>
              <a:t>DDT do Ministério da Saúde</a:t>
            </a:r>
            <a:endParaRPr b="1" sz="1700">
              <a:solidFill>
                <a:srgbClr val="444444"/>
              </a:solidFill>
              <a:highlight>
                <a:srgbClr val="FFD14A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700">
                <a:solidFill>
                  <a:srgbClr val="444444"/>
                </a:solidFill>
                <a:highlight>
                  <a:srgbClr val="DA88D0"/>
                </a:highlight>
                <a:latin typeface="Poppins"/>
                <a:ea typeface="Poppins"/>
                <a:cs typeface="Poppins"/>
                <a:sym typeface="Poppins"/>
              </a:rPr>
              <a:t>Lista de medicamentos essenciais da OMS</a:t>
            </a:r>
            <a:endParaRPr b="1" sz="1700">
              <a:solidFill>
                <a:srgbClr val="444444"/>
              </a:solidFill>
              <a:highlight>
                <a:srgbClr val="DA88D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b="1" lang="en-US" sz="1700">
                <a:solidFill>
                  <a:srgbClr val="444444"/>
                </a:solidFill>
                <a:highlight>
                  <a:srgbClr val="69E0FF"/>
                </a:highlight>
                <a:latin typeface="Poppins"/>
                <a:ea typeface="Poppins"/>
                <a:cs typeface="Poppins"/>
                <a:sym typeface="Poppins"/>
              </a:rPr>
              <a:t>Drogas recomendadas pela ESMO </a:t>
            </a:r>
            <a:endParaRPr b="1" sz="1700">
              <a:solidFill>
                <a:srgbClr val="444444"/>
              </a:solidFill>
              <a:highlight>
                <a:srgbClr val="69E0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Poppins"/>
              <a:buNone/>
            </a:pPr>
            <a:r>
              <a:rPr i="1" lang="en-US" sz="15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(escore A e B / 4 e 5)</a:t>
            </a:r>
            <a:endParaRPr i="1" sz="15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e da empresa&#10;&#10;Descrição gerada automaticamente" id="1512" name="Google Shape;1512;g3ac55b14c12_0_25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434466" y="-1055727"/>
            <a:ext cx="2411400" cy="253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Oncoguia e sociedades médicas firmam compromisso pelo diagnóstico precoce" id="1513" name="Google Shape;1513;g3ac55b14c12_0_2572"/>
          <p:cNvPicPr preferRelativeResize="0"/>
          <p:nvPr/>
        </p:nvPicPr>
        <p:blipFill rotWithShape="1">
          <a:blip r:embed="rId4">
            <a:alphaModFix amt="50000"/>
          </a:blip>
          <a:srcRect b="0" l="0" r="18079" t="0"/>
          <a:stretch/>
        </p:blipFill>
        <p:spPr>
          <a:xfrm>
            <a:off x="6913388" y="4587750"/>
            <a:ext cx="1895428" cy="450047"/>
          </a:xfrm>
          <a:prstGeom prst="rect">
            <a:avLst/>
          </a:prstGeom>
          <a:noFill/>
          <a:ln>
            <a:noFill/>
          </a:ln>
        </p:spPr>
      </p:pic>
      <p:sp>
        <p:nvSpPr>
          <p:cNvPr id="1514" name="Google Shape;1514;g3ac55b14c12_0_2572"/>
          <p:cNvSpPr/>
          <p:nvPr/>
        </p:nvSpPr>
        <p:spPr>
          <a:xfrm>
            <a:off x="310200" y="1531665"/>
            <a:ext cx="8391600" cy="3029700"/>
          </a:xfrm>
          <a:prstGeom prst="roundRect">
            <a:avLst>
              <a:gd fmla="val 1554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00" u="none" cap="none" strike="noStrike">
                <a:solidFill>
                  <a:srgbClr val="5E5E5E"/>
                </a:solidFill>
                <a:highlight>
                  <a:srgbClr val="FFD14A"/>
                </a:highlight>
                <a:latin typeface="Poppins"/>
                <a:ea typeface="Poppins"/>
                <a:cs typeface="Poppins"/>
                <a:sym typeface="Poppins"/>
              </a:rPr>
              <a:t>69% </a:t>
            </a:r>
            <a:r>
              <a:rPr b="1" i="0" lang="en-US" sz="1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rPr>
              <a:t>dos hospitais respondentes </a:t>
            </a:r>
            <a:r>
              <a:rPr b="1" i="0" lang="en-US" sz="1700" u="none" cap="none" strike="noStrike">
                <a:solidFill>
                  <a:srgbClr val="5E5E5E"/>
                </a:solidFill>
                <a:highlight>
                  <a:srgbClr val="FFD14A"/>
                </a:highlight>
                <a:latin typeface="Poppins"/>
                <a:ea typeface="Poppins"/>
                <a:cs typeface="Poppins"/>
                <a:sym typeface="Poppins"/>
              </a:rPr>
              <a:t>não enviaram protocolos para os 5 tipos de câncer </a:t>
            </a:r>
            <a:r>
              <a:rPr b="1" i="0" lang="en-US" sz="1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rPr>
              <a:t>analisados</a:t>
            </a:r>
            <a:r>
              <a:rPr b="0" i="0" lang="en-US" sz="1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rPr>
              <a:t>, enviando apenas para um ou alguns deles. </a:t>
            </a:r>
            <a:endParaRPr b="0" i="0" sz="1700" u="none" cap="none" strike="noStrike">
              <a:solidFill>
                <a:srgbClr val="5E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700">
              <a:solidFill>
                <a:srgbClr val="5E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700">
                <a:solidFill>
                  <a:srgbClr val="5E5E5E"/>
                </a:solidFill>
                <a:highlight>
                  <a:srgbClr val="FFD14A"/>
                </a:highlight>
                <a:latin typeface="Poppins"/>
                <a:ea typeface="Poppins"/>
                <a:cs typeface="Poppins"/>
                <a:sym typeface="Poppins"/>
              </a:rPr>
              <a:t>Nenhuma</a:t>
            </a:r>
            <a:r>
              <a:rPr b="1" lang="en-US" sz="1700">
                <a:solidFill>
                  <a:srgbClr val="5E5E5E"/>
                </a:solidFill>
                <a:highlight>
                  <a:srgbClr val="FFAD00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7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rPr>
              <a:t>das Diretrizes do Ministério da Saúde é respeitada em 100%</a:t>
            </a:r>
            <a:r>
              <a:rPr lang="en-US" sz="17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rPr>
              <a:t> dos protocolos hospitalares analisados  </a:t>
            </a:r>
            <a:endParaRPr sz="1700">
              <a:solidFill>
                <a:srgbClr val="5E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700">
              <a:solidFill>
                <a:srgbClr val="5E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Os medicamentos incorporados </a:t>
            </a:r>
            <a:r>
              <a:rPr b="1" lang="en-US" sz="1700">
                <a:solidFill>
                  <a:srgbClr val="444444"/>
                </a:solidFill>
                <a:highlight>
                  <a:srgbClr val="FFC000"/>
                </a:highlight>
                <a:latin typeface="Poppins"/>
                <a:ea typeface="Poppins"/>
                <a:cs typeface="Poppins"/>
                <a:sym typeface="Poppins"/>
              </a:rPr>
              <a:t>menos/não oferecidos</a:t>
            </a: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 são aqueles indicados:</a:t>
            </a:r>
            <a:endParaRPr sz="17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Para pacientes que têm a doença nas fases avançadas </a:t>
            </a:r>
            <a:endParaRPr sz="17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Para mutações genéticas específicas</a:t>
            </a:r>
            <a:endParaRPr sz="170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Paradoxalmente, são também os tratamentos </a:t>
            </a:r>
            <a:r>
              <a:rPr b="1" lang="en-US" sz="1700">
                <a:solidFill>
                  <a:srgbClr val="444444"/>
                </a:solidFill>
                <a:highlight>
                  <a:srgbClr val="F7C303"/>
                </a:highlight>
                <a:latin typeface="Poppins"/>
                <a:ea typeface="Poppins"/>
                <a:cs typeface="Poppins"/>
                <a:sym typeface="Poppins"/>
              </a:rPr>
              <a:t>mais frequentemente analisados e incorporados pela Conitec</a:t>
            </a:r>
            <a:endParaRPr sz="1700">
              <a:solidFill>
                <a:srgbClr val="5E5E5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5" name="Google Shape;1515;g3ac55b14c12_0_2572"/>
          <p:cNvSpPr txBox="1"/>
          <p:nvPr/>
        </p:nvSpPr>
        <p:spPr>
          <a:xfrm>
            <a:off x="331633" y="221193"/>
            <a:ext cx="731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Resultado: </a:t>
            </a:r>
            <a:r>
              <a:rPr b="1" lang="en-US" sz="3000">
                <a:solidFill>
                  <a:srgbClr val="4472C4"/>
                </a:solidFill>
                <a:latin typeface="Poppins"/>
                <a:ea typeface="Poppins"/>
                <a:cs typeface="Poppins"/>
                <a:sym typeface="Poppins"/>
              </a:rPr>
              <a:t>SIM, "MEU SUS CONTINUA DIFERENTE DO SEU"</a:t>
            </a:r>
            <a:endParaRPr b="1" sz="3000">
              <a:solidFill>
                <a:srgbClr val="4472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3ac55b14c12_0_2635"/>
          <p:cNvSpPr txBox="1"/>
          <p:nvPr/>
        </p:nvSpPr>
        <p:spPr>
          <a:xfrm>
            <a:off x="1577475" y="1567849"/>
            <a:ext cx="6105900" cy="20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 que vem sendo feito para mudar essa realidade</a:t>
            </a:r>
            <a:endParaRPr b="1" i="0" sz="4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1" name="Google Shape;1521;g3ac55b14c12_0_2635"/>
          <p:cNvSpPr/>
          <p:nvPr/>
        </p:nvSpPr>
        <p:spPr>
          <a:xfrm rot="10800000">
            <a:off x="-1442423" y="3480666"/>
            <a:ext cx="3611400" cy="3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g3ac55b14c12_0_2635"/>
          <p:cNvSpPr/>
          <p:nvPr/>
        </p:nvSpPr>
        <p:spPr>
          <a:xfrm rot="-8895989">
            <a:off x="605249" y="4225298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g3ac55b14c12_0_2635"/>
          <p:cNvSpPr/>
          <p:nvPr/>
        </p:nvSpPr>
        <p:spPr>
          <a:xfrm rot="10800000">
            <a:off x="7658402" y="-1503909"/>
            <a:ext cx="3611400" cy="3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g3ac55b14c12_0_2635"/>
          <p:cNvSpPr/>
          <p:nvPr/>
        </p:nvSpPr>
        <p:spPr>
          <a:xfrm rot="-8895989">
            <a:off x="6971649" y="-984027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39ec0932db7_0_152"/>
          <p:cNvSpPr/>
          <p:nvPr/>
        </p:nvSpPr>
        <p:spPr>
          <a:xfrm rot="10800000">
            <a:off x="8205902" y="-1528384"/>
            <a:ext cx="3611400" cy="3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g39ec0932db7_0_152"/>
          <p:cNvSpPr/>
          <p:nvPr/>
        </p:nvSpPr>
        <p:spPr>
          <a:xfrm>
            <a:off x="379800" y="345675"/>
            <a:ext cx="74553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b="1" lang="en-US" sz="2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riado o </a:t>
            </a:r>
            <a:r>
              <a:rPr b="1" lang="en-US" sz="2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AF-Onco: </a:t>
            </a:r>
            <a:r>
              <a:rPr b="1"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 próprio da Oncologia na assistência farmacêutica</a:t>
            </a:r>
            <a:endParaRPr b="1"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1" name="Google Shape;1531;g39ec0932db7_0_152"/>
          <p:cNvSpPr/>
          <p:nvPr/>
        </p:nvSpPr>
        <p:spPr>
          <a:xfrm rot="-8895989">
            <a:off x="7594237" y="-1338927"/>
            <a:ext cx="2473767" cy="2471496"/>
          </a:xfrm>
          <a:custGeom>
            <a:rect b="b" l="l" r="r" t="t"/>
            <a:pathLst>
              <a:path extrusionOk="0" h="3687747" w="3691136">
                <a:moveTo>
                  <a:pt x="3640802" y="1421996"/>
                </a:moveTo>
                <a:lnTo>
                  <a:pt x="3653641" y="1471927"/>
                </a:lnTo>
                <a:cubicBezTo>
                  <a:pt x="3678225" y="1592069"/>
                  <a:pt x="3691136" y="1716463"/>
                  <a:pt x="3691136" y="1843873"/>
                </a:cubicBezTo>
                <a:cubicBezTo>
                  <a:pt x="3691136" y="1971283"/>
                  <a:pt x="3678225" y="2095677"/>
                  <a:pt x="3653641" y="2215819"/>
                </a:cubicBezTo>
                <a:lnTo>
                  <a:pt x="3640802" y="2265751"/>
                </a:lnTo>
                <a:close/>
                <a:moveTo>
                  <a:pt x="50334" y="1421996"/>
                </a:moveTo>
                <a:lnTo>
                  <a:pt x="50334" y="2265751"/>
                </a:lnTo>
                <a:lnTo>
                  <a:pt x="37496" y="2215819"/>
                </a:lnTo>
                <a:cubicBezTo>
                  <a:pt x="12911" y="2095677"/>
                  <a:pt x="0" y="1971283"/>
                  <a:pt x="0" y="1843873"/>
                </a:cubicBezTo>
                <a:cubicBezTo>
                  <a:pt x="0" y="1716463"/>
                  <a:pt x="12911" y="1592069"/>
                  <a:pt x="37496" y="1471927"/>
                </a:cubicBezTo>
                <a:close/>
                <a:moveTo>
                  <a:pt x="3523356" y="1078277"/>
                </a:moveTo>
                <a:lnTo>
                  <a:pt x="3546102" y="1125495"/>
                </a:lnTo>
                <a:lnTo>
                  <a:pt x="3573690" y="1200871"/>
                </a:lnTo>
                <a:lnTo>
                  <a:pt x="3573690" y="2486876"/>
                </a:lnTo>
                <a:lnTo>
                  <a:pt x="3546102" y="2562251"/>
                </a:lnTo>
                <a:lnTo>
                  <a:pt x="3523356" y="2609469"/>
                </a:lnTo>
                <a:close/>
                <a:moveTo>
                  <a:pt x="167780" y="1078277"/>
                </a:moveTo>
                <a:lnTo>
                  <a:pt x="167780" y="2609469"/>
                </a:lnTo>
                <a:lnTo>
                  <a:pt x="145034" y="2562251"/>
                </a:lnTo>
                <a:lnTo>
                  <a:pt x="117446" y="2486876"/>
                </a:lnTo>
                <a:lnTo>
                  <a:pt x="117446" y="1200871"/>
                </a:lnTo>
                <a:lnTo>
                  <a:pt x="145034" y="1125495"/>
                </a:lnTo>
                <a:close/>
                <a:moveTo>
                  <a:pt x="3405913" y="861332"/>
                </a:moveTo>
                <a:lnTo>
                  <a:pt x="3456247" y="944185"/>
                </a:lnTo>
                <a:lnTo>
                  <a:pt x="3456247" y="2743562"/>
                </a:lnTo>
                <a:lnTo>
                  <a:pt x="3405913" y="2826414"/>
                </a:lnTo>
                <a:close/>
                <a:moveTo>
                  <a:pt x="285223" y="861332"/>
                </a:moveTo>
                <a:lnTo>
                  <a:pt x="285223" y="2826414"/>
                </a:lnTo>
                <a:lnTo>
                  <a:pt x="234889" y="2743562"/>
                </a:lnTo>
                <a:lnTo>
                  <a:pt x="234889" y="944185"/>
                </a:lnTo>
                <a:close/>
                <a:moveTo>
                  <a:pt x="3288467" y="695020"/>
                </a:moveTo>
                <a:lnTo>
                  <a:pt x="3338801" y="762331"/>
                </a:lnTo>
                <a:lnTo>
                  <a:pt x="3338801" y="2925416"/>
                </a:lnTo>
                <a:lnTo>
                  <a:pt x="3288467" y="2992726"/>
                </a:lnTo>
                <a:close/>
                <a:moveTo>
                  <a:pt x="402669" y="695020"/>
                </a:moveTo>
                <a:lnTo>
                  <a:pt x="402669" y="2992726"/>
                </a:lnTo>
                <a:lnTo>
                  <a:pt x="352335" y="2925416"/>
                </a:lnTo>
                <a:lnTo>
                  <a:pt x="352335" y="762331"/>
                </a:lnTo>
                <a:close/>
                <a:moveTo>
                  <a:pt x="3171021" y="561349"/>
                </a:moveTo>
                <a:lnTo>
                  <a:pt x="3221355" y="616730"/>
                </a:lnTo>
                <a:lnTo>
                  <a:pt x="3221355" y="3071016"/>
                </a:lnTo>
                <a:lnTo>
                  <a:pt x="3171021" y="3126398"/>
                </a:lnTo>
                <a:close/>
                <a:moveTo>
                  <a:pt x="520115" y="561349"/>
                </a:moveTo>
                <a:lnTo>
                  <a:pt x="520115" y="3126398"/>
                </a:lnTo>
                <a:lnTo>
                  <a:pt x="469781" y="3071016"/>
                </a:lnTo>
                <a:lnTo>
                  <a:pt x="469781" y="616730"/>
                </a:lnTo>
                <a:close/>
                <a:moveTo>
                  <a:pt x="3053575" y="450694"/>
                </a:moveTo>
                <a:lnTo>
                  <a:pt x="3103909" y="496441"/>
                </a:lnTo>
                <a:lnTo>
                  <a:pt x="3103909" y="3191306"/>
                </a:lnTo>
                <a:lnTo>
                  <a:pt x="3053575" y="3237052"/>
                </a:lnTo>
                <a:close/>
                <a:moveTo>
                  <a:pt x="637561" y="450694"/>
                </a:moveTo>
                <a:lnTo>
                  <a:pt x="637561" y="3237052"/>
                </a:lnTo>
                <a:lnTo>
                  <a:pt x="587227" y="3191306"/>
                </a:lnTo>
                <a:lnTo>
                  <a:pt x="587227" y="496441"/>
                </a:lnTo>
                <a:close/>
                <a:moveTo>
                  <a:pt x="2936132" y="357386"/>
                </a:moveTo>
                <a:lnTo>
                  <a:pt x="2986466" y="395025"/>
                </a:lnTo>
                <a:lnTo>
                  <a:pt x="2986466" y="3292721"/>
                </a:lnTo>
                <a:lnTo>
                  <a:pt x="2936132" y="3330360"/>
                </a:lnTo>
                <a:close/>
                <a:moveTo>
                  <a:pt x="755004" y="357386"/>
                </a:moveTo>
                <a:lnTo>
                  <a:pt x="755004" y="3330360"/>
                </a:lnTo>
                <a:lnTo>
                  <a:pt x="704670" y="3292721"/>
                </a:lnTo>
                <a:lnTo>
                  <a:pt x="704670" y="395025"/>
                </a:lnTo>
                <a:close/>
                <a:moveTo>
                  <a:pt x="2818686" y="277804"/>
                </a:moveTo>
                <a:lnTo>
                  <a:pt x="2869020" y="308382"/>
                </a:lnTo>
                <a:lnTo>
                  <a:pt x="2869020" y="3379364"/>
                </a:lnTo>
                <a:lnTo>
                  <a:pt x="2818686" y="3409943"/>
                </a:lnTo>
                <a:close/>
                <a:moveTo>
                  <a:pt x="872450" y="277804"/>
                </a:moveTo>
                <a:lnTo>
                  <a:pt x="872450" y="3409943"/>
                </a:lnTo>
                <a:lnTo>
                  <a:pt x="822116" y="3379364"/>
                </a:lnTo>
                <a:lnTo>
                  <a:pt x="822116" y="308382"/>
                </a:lnTo>
                <a:close/>
                <a:moveTo>
                  <a:pt x="2701240" y="209477"/>
                </a:moveTo>
                <a:lnTo>
                  <a:pt x="2725275" y="221055"/>
                </a:lnTo>
                <a:lnTo>
                  <a:pt x="2751574" y="237032"/>
                </a:lnTo>
                <a:lnTo>
                  <a:pt x="2751574" y="3450714"/>
                </a:lnTo>
                <a:lnTo>
                  <a:pt x="2725275" y="3466691"/>
                </a:lnTo>
                <a:lnTo>
                  <a:pt x="2701240" y="3478269"/>
                </a:lnTo>
                <a:close/>
                <a:moveTo>
                  <a:pt x="989896" y="209477"/>
                </a:moveTo>
                <a:lnTo>
                  <a:pt x="989896" y="3478269"/>
                </a:lnTo>
                <a:lnTo>
                  <a:pt x="965861" y="3466691"/>
                </a:lnTo>
                <a:lnTo>
                  <a:pt x="939562" y="3450714"/>
                </a:lnTo>
                <a:lnTo>
                  <a:pt x="939562" y="237032"/>
                </a:lnTo>
                <a:lnTo>
                  <a:pt x="965861" y="221055"/>
                </a:lnTo>
                <a:close/>
                <a:moveTo>
                  <a:pt x="2583794" y="152900"/>
                </a:moveTo>
                <a:lnTo>
                  <a:pt x="2634128" y="177147"/>
                </a:lnTo>
                <a:lnTo>
                  <a:pt x="2634128" y="3510599"/>
                </a:lnTo>
                <a:lnTo>
                  <a:pt x="2583794" y="3534846"/>
                </a:lnTo>
                <a:close/>
                <a:moveTo>
                  <a:pt x="1107342" y="152900"/>
                </a:moveTo>
                <a:lnTo>
                  <a:pt x="1107342" y="3534846"/>
                </a:lnTo>
                <a:lnTo>
                  <a:pt x="1057008" y="3510599"/>
                </a:lnTo>
                <a:lnTo>
                  <a:pt x="1057008" y="177147"/>
                </a:lnTo>
                <a:close/>
                <a:moveTo>
                  <a:pt x="2466351" y="107619"/>
                </a:moveTo>
                <a:lnTo>
                  <a:pt x="2516685" y="126041"/>
                </a:lnTo>
                <a:lnTo>
                  <a:pt x="2516685" y="3561705"/>
                </a:lnTo>
                <a:lnTo>
                  <a:pt x="2466351" y="3580128"/>
                </a:lnTo>
                <a:close/>
                <a:moveTo>
                  <a:pt x="1224785" y="107619"/>
                </a:moveTo>
                <a:lnTo>
                  <a:pt x="1224785" y="3580128"/>
                </a:lnTo>
                <a:lnTo>
                  <a:pt x="1174451" y="3561705"/>
                </a:lnTo>
                <a:lnTo>
                  <a:pt x="1174451" y="126041"/>
                </a:lnTo>
                <a:close/>
                <a:moveTo>
                  <a:pt x="2348905" y="69584"/>
                </a:moveTo>
                <a:lnTo>
                  <a:pt x="2394384" y="81278"/>
                </a:lnTo>
                <a:lnTo>
                  <a:pt x="2399239" y="83055"/>
                </a:lnTo>
                <a:lnTo>
                  <a:pt x="2399239" y="3604691"/>
                </a:lnTo>
                <a:lnTo>
                  <a:pt x="2394384" y="3606468"/>
                </a:lnTo>
                <a:lnTo>
                  <a:pt x="2348905" y="3618162"/>
                </a:lnTo>
                <a:close/>
                <a:moveTo>
                  <a:pt x="1342231" y="69584"/>
                </a:moveTo>
                <a:lnTo>
                  <a:pt x="1342231" y="3618162"/>
                </a:lnTo>
                <a:lnTo>
                  <a:pt x="1296753" y="3606468"/>
                </a:lnTo>
                <a:lnTo>
                  <a:pt x="1291897" y="3604691"/>
                </a:lnTo>
                <a:lnTo>
                  <a:pt x="1291897" y="83055"/>
                </a:lnTo>
                <a:lnTo>
                  <a:pt x="1296753" y="81278"/>
                </a:lnTo>
                <a:close/>
                <a:moveTo>
                  <a:pt x="2231459" y="39386"/>
                </a:moveTo>
                <a:lnTo>
                  <a:pt x="2281793" y="52328"/>
                </a:lnTo>
                <a:lnTo>
                  <a:pt x="2281793" y="3635418"/>
                </a:lnTo>
                <a:lnTo>
                  <a:pt x="2231459" y="3648360"/>
                </a:lnTo>
                <a:close/>
                <a:moveTo>
                  <a:pt x="1459677" y="39386"/>
                </a:moveTo>
                <a:lnTo>
                  <a:pt x="1459677" y="3648360"/>
                </a:lnTo>
                <a:lnTo>
                  <a:pt x="1409343" y="3635418"/>
                </a:lnTo>
                <a:lnTo>
                  <a:pt x="1409343" y="52328"/>
                </a:lnTo>
                <a:close/>
                <a:moveTo>
                  <a:pt x="2114013" y="20004"/>
                </a:moveTo>
                <a:lnTo>
                  <a:pt x="2164347" y="27686"/>
                </a:lnTo>
                <a:lnTo>
                  <a:pt x="2164347" y="3660060"/>
                </a:lnTo>
                <a:lnTo>
                  <a:pt x="2114013" y="3667742"/>
                </a:lnTo>
                <a:close/>
                <a:moveTo>
                  <a:pt x="1577123" y="20004"/>
                </a:moveTo>
                <a:lnTo>
                  <a:pt x="1577123" y="3667742"/>
                </a:lnTo>
                <a:lnTo>
                  <a:pt x="1526789" y="3660060"/>
                </a:lnTo>
                <a:lnTo>
                  <a:pt x="1526789" y="27686"/>
                </a:lnTo>
                <a:close/>
                <a:moveTo>
                  <a:pt x="1996570" y="5930"/>
                </a:moveTo>
                <a:lnTo>
                  <a:pt x="2034267" y="7834"/>
                </a:lnTo>
                <a:lnTo>
                  <a:pt x="2046904" y="9762"/>
                </a:lnTo>
                <a:lnTo>
                  <a:pt x="2046904" y="3677984"/>
                </a:lnTo>
                <a:lnTo>
                  <a:pt x="2034267" y="3679913"/>
                </a:lnTo>
                <a:lnTo>
                  <a:pt x="1996570" y="3681816"/>
                </a:lnTo>
                <a:close/>
                <a:moveTo>
                  <a:pt x="1694566" y="5930"/>
                </a:moveTo>
                <a:lnTo>
                  <a:pt x="1694566" y="3681816"/>
                </a:lnTo>
                <a:lnTo>
                  <a:pt x="1656870" y="3679913"/>
                </a:lnTo>
                <a:lnTo>
                  <a:pt x="1644232" y="3677984"/>
                </a:lnTo>
                <a:lnTo>
                  <a:pt x="1644232" y="9762"/>
                </a:lnTo>
                <a:lnTo>
                  <a:pt x="1656870" y="7834"/>
                </a:lnTo>
                <a:close/>
                <a:moveTo>
                  <a:pt x="1879124" y="0"/>
                </a:moveTo>
                <a:lnTo>
                  <a:pt x="1929458" y="2541"/>
                </a:lnTo>
                <a:lnTo>
                  <a:pt x="1929458" y="3685205"/>
                </a:lnTo>
                <a:lnTo>
                  <a:pt x="1879124" y="3687747"/>
                </a:lnTo>
                <a:close/>
                <a:moveTo>
                  <a:pt x="1812012" y="0"/>
                </a:moveTo>
                <a:lnTo>
                  <a:pt x="1812012" y="3687747"/>
                </a:lnTo>
                <a:lnTo>
                  <a:pt x="1761678" y="3685205"/>
                </a:lnTo>
                <a:lnTo>
                  <a:pt x="1761678" y="2541"/>
                </a:lnTo>
                <a:close/>
              </a:path>
            </a:pathLst>
          </a:custGeom>
          <a:solidFill>
            <a:srgbClr val="FFE68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g39ec0932db7_0_1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3" name="Google Shape;1533;g39ec0932db7_0_152"/>
          <p:cNvSpPr txBox="1"/>
          <p:nvPr/>
        </p:nvSpPr>
        <p:spPr>
          <a:xfrm>
            <a:off x="224700" y="1379575"/>
            <a:ext cx="8694600" cy="3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Pedido antigo da comunidade oncológica, </a:t>
            </a:r>
            <a:r>
              <a:rPr b="0" i="0" lang="en-US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é essencial para garantir que os medicamentos </a:t>
            </a: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accent3"/>
                </a:highlight>
                <a:latin typeface="Poppins"/>
                <a:ea typeface="Poppins"/>
                <a:cs typeface="Poppins"/>
                <a:sym typeface="Poppins"/>
              </a:rPr>
              <a:t>cheguem ao paciente</a:t>
            </a:r>
            <a:endParaRPr b="1" i="0" sz="1700" u="none" cap="none" strike="noStrike">
              <a:solidFill>
                <a:schemeClr val="dk1"/>
              </a:solidFill>
              <a:highlight>
                <a:schemeClr val="accent3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Estabelece </a:t>
            </a: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3 modalidades de compra </a:t>
            </a:r>
            <a:r>
              <a:rPr b="0" i="0" lang="en-US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oncológicos pelo MS: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</a:pP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Compra centralizada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○"/>
            </a:pP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Negociação centralizada, e compra descentralizada </a:t>
            </a:r>
            <a:r>
              <a:rPr b="0" i="0" lang="en-US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(ata de registro de preço nacional)</a:t>
            </a:r>
            <a:endParaRPr b="0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</a:pP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Compra descentralizada, no modelo APAC exclusiva para a Onco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Cria também mecanismos de controle e de </a:t>
            </a: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priorização para a incorporação de oncológicos</a:t>
            </a:r>
            <a:r>
              <a:rPr b="0" i="0" lang="en-US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Oncoguia e sociedades médicas firmam compromisso pelo diagnóstico precoce" id="1534" name="Google Shape;1534;g39ec0932db7_0_152"/>
          <p:cNvPicPr preferRelativeResize="0"/>
          <p:nvPr/>
        </p:nvPicPr>
        <p:blipFill rotWithShape="1">
          <a:blip r:embed="rId3">
            <a:alphaModFix amt="50000"/>
          </a:blip>
          <a:srcRect b="0" l="0" r="18079" t="0"/>
          <a:stretch/>
        </p:blipFill>
        <p:spPr>
          <a:xfrm>
            <a:off x="6913388" y="4587750"/>
            <a:ext cx="1895428" cy="45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Personalizada 8">
      <a:dk1>
        <a:srgbClr val="444444"/>
      </a:dk1>
      <a:lt1>
        <a:srgbClr val="FFD14A"/>
      </a:lt1>
      <a:dk2>
        <a:srgbClr val="00A7CF"/>
      </a:dk2>
      <a:lt2>
        <a:srgbClr val="E1558A"/>
      </a:lt2>
      <a:accent1>
        <a:srgbClr val="F9781F"/>
      </a:accent1>
      <a:accent2>
        <a:srgbClr val="FFAD00"/>
      </a:accent2>
      <a:accent3>
        <a:srgbClr val="FFD14A"/>
      </a:accent3>
      <a:accent4>
        <a:srgbClr val="30A62E"/>
      </a:accent4>
      <a:accent5>
        <a:srgbClr val="1CB79D"/>
      </a:accent5>
      <a:accent6>
        <a:srgbClr val="006DA0"/>
      </a:accent6>
      <a:hlink>
        <a:srgbClr val="E783D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Personalizada 8">
      <a:dk1>
        <a:srgbClr val="444444"/>
      </a:dk1>
      <a:lt1>
        <a:srgbClr val="FFD14A"/>
      </a:lt1>
      <a:dk2>
        <a:srgbClr val="00A7CF"/>
      </a:dk2>
      <a:lt2>
        <a:srgbClr val="E1558A"/>
      </a:lt2>
      <a:accent1>
        <a:srgbClr val="F9781F"/>
      </a:accent1>
      <a:accent2>
        <a:srgbClr val="FFAD00"/>
      </a:accent2>
      <a:accent3>
        <a:srgbClr val="FFD14A"/>
      </a:accent3>
      <a:accent4>
        <a:srgbClr val="30A62E"/>
      </a:accent4>
      <a:accent5>
        <a:srgbClr val="1CB79D"/>
      </a:accent5>
      <a:accent6>
        <a:srgbClr val="006DA0"/>
      </a:accent6>
      <a:hlink>
        <a:srgbClr val="E783D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Personalizada 8">
      <a:dk1>
        <a:srgbClr val="444444"/>
      </a:dk1>
      <a:lt1>
        <a:srgbClr val="FFD14A"/>
      </a:lt1>
      <a:dk2>
        <a:srgbClr val="00A7CF"/>
      </a:dk2>
      <a:lt2>
        <a:srgbClr val="E1558A"/>
      </a:lt2>
      <a:accent1>
        <a:srgbClr val="F9781F"/>
      </a:accent1>
      <a:accent2>
        <a:srgbClr val="FFAD00"/>
      </a:accent2>
      <a:accent3>
        <a:srgbClr val="FFD14A"/>
      </a:accent3>
      <a:accent4>
        <a:srgbClr val="30A62E"/>
      </a:accent4>
      <a:accent5>
        <a:srgbClr val="1CB79D"/>
      </a:accent5>
      <a:accent6>
        <a:srgbClr val="006DA0"/>
      </a:accent6>
      <a:hlink>
        <a:srgbClr val="E783D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Personalizada 8">
      <a:dk1>
        <a:srgbClr val="444444"/>
      </a:dk1>
      <a:lt1>
        <a:srgbClr val="FFD14A"/>
      </a:lt1>
      <a:dk2>
        <a:srgbClr val="00A7CF"/>
      </a:dk2>
      <a:lt2>
        <a:srgbClr val="E1558A"/>
      </a:lt2>
      <a:accent1>
        <a:srgbClr val="F9781F"/>
      </a:accent1>
      <a:accent2>
        <a:srgbClr val="FFAD00"/>
      </a:accent2>
      <a:accent3>
        <a:srgbClr val="FFD14A"/>
      </a:accent3>
      <a:accent4>
        <a:srgbClr val="30A62E"/>
      </a:accent4>
      <a:accent5>
        <a:srgbClr val="1CB79D"/>
      </a:accent5>
      <a:accent6>
        <a:srgbClr val="006DA0"/>
      </a:accent6>
      <a:hlink>
        <a:srgbClr val="E783D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Personalizada 8">
      <a:dk1>
        <a:srgbClr val="444444"/>
      </a:dk1>
      <a:lt1>
        <a:srgbClr val="FFD14A"/>
      </a:lt1>
      <a:dk2>
        <a:srgbClr val="00A7CF"/>
      </a:dk2>
      <a:lt2>
        <a:srgbClr val="E1558A"/>
      </a:lt2>
      <a:accent1>
        <a:srgbClr val="F9781F"/>
      </a:accent1>
      <a:accent2>
        <a:srgbClr val="FFAD00"/>
      </a:accent2>
      <a:accent3>
        <a:srgbClr val="FFD14A"/>
      </a:accent3>
      <a:accent4>
        <a:srgbClr val="30A62E"/>
      </a:accent4>
      <a:accent5>
        <a:srgbClr val="1CB79D"/>
      </a:accent5>
      <a:accent6>
        <a:srgbClr val="006DA0"/>
      </a:accent6>
      <a:hlink>
        <a:srgbClr val="E783D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2022-11-30T15:25:06Z</dcterms:created>
  <dc:creator>Giulio Amaral</dc:creator>
</cp:coreProperties>
</file>