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68" r:id="rId3"/>
    <p:sldId id="366" r:id="rId4"/>
    <p:sldId id="367" r:id="rId5"/>
    <p:sldId id="263" r:id="rId6"/>
    <p:sldId id="267" r:id="rId7"/>
    <p:sldId id="294" r:id="rId8"/>
    <p:sldId id="283" r:id="rId9"/>
    <p:sldId id="369" r:id="rId10"/>
    <p:sldId id="371" r:id="rId11"/>
    <p:sldId id="278" r:id="rId12"/>
    <p:sldId id="329" r:id="rId13"/>
    <p:sldId id="331" r:id="rId14"/>
    <p:sldId id="339" r:id="rId15"/>
    <p:sldId id="340" r:id="rId16"/>
    <p:sldId id="365" r:id="rId17"/>
  </p:sldIdLst>
  <p:sldSz cx="12192000" cy="6858000"/>
  <p:notesSz cx="6858000" cy="9144000"/>
  <p:defaultTextStyle>
    <a:defPPr>
      <a:defRPr lang="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767"/>
    <a:srgbClr val="E96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79640-4D76-4BB1-9A36-F7643F31D219}" v="4" dt="2024-06-02T23:04:46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32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ia" userId="d016eff2-3cfb-4419-9e2e-ef1d4a3cd92f" providerId="ADAL" clId="{27B79640-4D76-4BB1-9A36-F7643F31D219}"/>
    <pc:docChg chg="custSel delSld modSld">
      <pc:chgData name="Andreia" userId="d016eff2-3cfb-4419-9e2e-ef1d4a3cd92f" providerId="ADAL" clId="{27B79640-4D76-4BB1-9A36-F7643F31D219}" dt="2024-06-03T03:28:23.820" v="466" actId="1035"/>
      <pc:docMkLst>
        <pc:docMk/>
      </pc:docMkLst>
      <pc:sldChg chg="del">
        <pc:chgData name="Andreia" userId="d016eff2-3cfb-4419-9e2e-ef1d4a3cd92f" providerId="ADAL" clId="{27B79640-4D76-4BB1-9A36-F7643F31D219}" dt="2024-06-02T13:23:04.529" v="0" actId="47"/>
        <pc:sldMkLst>
          <pc:docMk/>
          <pc:sldMk cId="4256013152" sldId="265"/>
        </pc:sldMkLst>
      </pc:sldChg>
      <pc:sldChg chg="addSp delSp modSp mod">
        <pc:chgData name="Andreia" userId="d016eff2-3cfb-4419-9e2e-ef1d4a3cd92f" providerId="ADAL" clId="{27B79640-4D76-4BB1-9A36-F7643F31D219}" dt="2024-06-02T14:00:58.825" v="331"/>
        <pc:sldMkLst>
          <pc:docMk/>
          <pc:sldMk cId="836856949" sldId="267"/>
        </pc:sldMkLst>
        <pc:spChg chg="add 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3" creationId="{B4583F58-9739-F29A-78A3-9045AF96C16D}"/>
          </ac:spMkLst>
        </pc:spChg>
        <pc:spChg chg="del">
          <ac:chgData name="Andreia" userId="d016eff2-3cfb-4419-9e2e-ef1d4a3cd92f" providerId="ADAL" clId="{27B79640-4D76-4BB1-9A36-F7643F31D219}" dt="2024-06-02T13:24:53.693" v="1" actId="478"/>
          <ac:spMkLst>
            <pc:docMk/>
            <pc:sldMk cId="836856949" sldId="267"/>
            <ac:spMk id="5" creationId="{3211058C-B630-D1E0-3D3D-B49FE245696B}"/>
          </ac:spMkLst>
        </pc:spChg>
        <pc:spChg chg="add 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6" creationId="{616EEAD5-E925-F634-BF54-250674D5B1F3}"/>
          </ac:spMkLst>
        </pc:spChg>
        <pc:spChg chg="add 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7" creationId="{E67B34D4-544C-8EFE-A4A7-1DF310ADDDD2}"/>
          </ac:spMkLst>
        </pc:spChg>
        <pc:spChg chg="add del mod">
          <ac:chgData name="Andreia" userId="d016eff2-3cfb-4419-9e2e-ef1d4a3cd92f" providerId="ADAL" clId="{27B79640-4D76-4BB1-9A36-F7643F31D219}" dt="2024-06-02T13:27:05.482" v="99" actId="478"/>
          <ac:spMkLst>
            <pc:docMk/>
            <pc:sldMk cId="836856949" sldId="267"/>
            <ac:spMk id="8" creationId="{2CD01EB9-AECF-3D8B-389A-10780496427E}"/>
          </ac:spMkLst>
        </pc:spChg>
        <pc:spChg chg="add mod">
          <ac:chgData name="Andreia" userId="d016eff2-3cfb-4419-9e2e-ef1d4a3cd92f" providerId="ADAL" clId="{27B79640-4D76-4BB1-9A36-F7643F31D219}" dt="2024-06-02T14:00:47.105" v="330" actId="404"/>
          <ac:spMkLst>
            <pc:docMk/>
            <pc:sldMk cId="836856949" sldId="267"/>
            <ac:spMk id="9" creationId="{3C29A94B-6701-608D-A6E4-5BBBA490427D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14" creationId="{E98E6CF9-8033-ADB0-403B-68B3B15AF50B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15" creationId="{AD3881B7-18DD-97C0-EC7C-0216C69B0C67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16" creationId="{609EAFAD-9255-8E2E-77FD-9208429443B2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17" creationId="{FAABB265-BB02-E773-B70F-A652D5D3CC90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18" creationId="{CA02B812-7266-17FB-DD40-F17D9FD114F0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19" creationId="{C14F7412-31D2-6426-00F0-82757C712D73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20" creationId="{CC53CFCF-A410-1D26-DF78-D7C902E124D8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21" creationId="{DDC2E6CD-14A5-020E-4685-31EC04D505F6}"/>
          </ac:spMkLst>
        </pc:spChg>
        <pc:spChg chg="mod">
          <ac:chgData name="Andreia" userId="d016eff2-3cfb-4419-9e2e-ef1d4a3cd92f" providerId="ADAL" clId="{27B79640-4D76-4BB1-9A36-F7643F31D219}" dt="2024-06-02T14:00:58.825" v="331"/>
          <ac:spMkLst>
            <pc:docMk/>
            <pc:sldMk cId="836856949" sldId="267"/>
            <ac:spMk id="22" creationId="{549E88E7-7BF4-8BFB-93C8-A92619A42AC4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23" creationId="{0E14C2BF-3EC2-68CC-6A88-9E84EE7D5117}"/>
          </ac:spMkLst>
        </pc:spChg>
        <pc:spChg chg="mod">
          <ac:chgData name="Andreia" userId="d016eff2-3cfb-4419-9e2e-ef1d4a3cd92f" providerId="ADAL" clId="{27B79640-4D76-4BB1-9A36-F7643F31D219}" dt="2024-06-02T13:31:18.659" v="292" actId="1037"/>
          <ac:spMkLst>
            <pc:docMk/>
            <pc:sldMk cId="836856949" sldId="267"/>
            <ac:spMk id="24" creationId="{486B79C6-49EC-A417-76B1-47C015C48773}"/>
          </ac:spMkLst>
        </pc:spChg>
        <pc:spChg chg="mod">
          <ac:chgData name="Andreia" userId="d016eff2-3cfb-4419-9e2e-ef1d4a3cd92f" providerId="ADAL" clId="{27B79640-4D76-4BB1-9A36-F7643F31D219}" dt="2024-06-02T13:31:42.867" v="294" actId="20577"/>
          <ac:spMkLst>
            <pc:docMk/>
            <pc:sldMk cId="836856949" sldId="267"/>
            <ac:spMk id="25" creationId="{80BDA347-6D7E-C96D-45E8-B68D21B61B61}"/>
          </ac:spMkLst>
        </pc:spChg>
      </pc:sldChg>
      <pc:sldChg chg="del">
        <pc:chgData name="Andreia" userId="d016eff2-3cfb-4419-9e2e-ef1d4a3cd92f" providerId="ADAL" clId="{27B79640-4D76-4BB1-9A36-F7643F31D219}" dt="2024-06-02T13:29:02.957" v="183" actId="47"/>
        <pc:sldMkLst>
          <pc:docMk/>
          <pc:sldMk cId="2553602467" sldId="268"/>
        </pc:sldMkLst>
      </pc:sldChg>
      <pc:sldChg chg="modSp mod">
        <pc:chgData name="Andreia" userId="d016eff2-3cfb-4419-9e2e-ef1d4a3cd92f" providerId="ADAL" clId="{27B79640-4D76-4BB1-9A36-F7643F31D219}" dt="2024-06-02T22:13:59.697" v="345" actId="404"/>
        <pc:sldMkLst>
          <pc:docMk/>
          <pc:sldMk cId="3823265009" sldId="339"/>
        </pc:sldMkLst>
        <pc:spChg chg="mod">
          <ac:chgData name="Andreia" userId="d016eff2-3cfb-4419-9e2e-ef1d4a3cd92f" providerId="ADAL" clId="{27B79640-4D76-4BB1-9A36-F7643F31D219}" dt="2024-06-02T22:13:59.697" v="345" actId="404"/>
          <ac:spMkLst>
            <pc:docMk/>
            <pc:sldMk cId="3823265009" sldId="339"/>
            <ac:spMk id="2" creationId="{9E28DD00-A566-C4A8-6628-93BF0BF12C37}"/>
          </ac:spMkLst>
        </pc:spChg>
      </pc:sldChg>
      <pc:sldChg chg="delSp modSp mod">
        <pc:chgData name="Andreia" userId="d016eff2-3cfb-4419-9e2e-ef1d4a3cd92f" providerId="ADAL" clId="{27B79640-4D76-4BB1-9A36-F7643F31D219}" dt="2024-06-03T03:28:23.820" v="466" actId="1035"/>
        <pc:sldMkLst>
          <pc:docMk/>
          <pc:sldMk cId="2717342382" sldId="340"/>
        </pc:sldMkLst>
        <pc:spChg chg="mod">
          <ac:chgData name="Andreia" userId="d016eff2-3cfb-4419-9e2e-ef1d4a3cd92f" providerId="ADAL" clId="{27B79640-4D76-4BB1-9A36-F7643F31D219}" dt="2024-06-03T03:28:23.820" v="466" actId="1035"/>
          <ac:spMkLst>
            <pc:docMk/>
            <pc:sldMk cId="2717342382" sldId="340"/>
            <ac:spMk id="12" creationId="{95934952-4CC2-E0E8-22AE-832C5C0B98A1}"/>
          </ac:spMkLst>
        </pc:spChg>
        <pc:spChg chg="mod">
          <ac:chgData name="Andreia" userId="d016eff2-3cfb-4419-9e2e-ef1d4a3cd92f" providerId="ADAL" clId="{27B79640-4D76-4BB1-9A36-F7643F31D219}" dt="2024-06-03T03:28:18.620" v="437" actId="1036"/>
          <ac:spMkLst>
            <pc:docMk/>
            <pc:sldMk cId="2717342382" sldId="340"/>
            <ac:spMk id="13" creationId="{68A4168F-1702-F0DF-FA6A-1CEE825EFC30}"/>
          </ac:spMkLst>
        </pc:spChg>
        <pc:spChg chg="del">
          <ac:chgData name="Andreia" userId="d016eff2-3cfb-4419-9e2e-ef1d4a3cd92f" providerId="ADAL" clId="{27B79640-4D76-4BB1-9A36-F7643F31D219}" dt="2024-06-03T03:28:13.936" v="409" actId="478"/>
          <ac:spMkLst>
            <pc:docMk/>
            <pc:sldMk cId="2717342382" sldId="340"/>
            <ac:spMk id="14" creationId="{9BFB088F-75BD-0F84-9963-ECDA44CF2407}"/>
          </ac:spMkLst>
        </pc:spChg>
        <pc:spChg chg="mod">
          <ac:chgData name="Andreia" userId="d016eff2-3cfb-4419-9e2e-ef1d4a3cd92f" providerId="ADAL" clId="{27B79640-4D76-4BB1-9A36-F7643F31D219}" dt="2024-06-03T03:28:18.620" v="437" actId="1036"/>
          <ac:spMkLst>
            <pc:docMk/>
            <pc:sldMk cId="2717342382" sldId="340"/>
            <ac:spMk id="15" creationId="{55E5001D-E3E8-F029-5D70-B0381FA8694F}"/>
          </ac:spMkLst>
        </pc:spChg>
        <pc:spChg chg="mod">
          <ac:chgData name="Andreia" userId="d016eff2-3cfb-4419-9e2e-ef1d4a3cd92f" providerId="ADAL" clId="{27B79640-4D76-4BB1-9A36-F7643F31D219}" dt="2024-06-03T03:28:18.620" v="437" actId="1036"/>
          <ac:spMkLst>
            <pc:docMk/>
            <pc:sldMk cId="2717342382" sldId="340"/>
            <ac:spMk id="16" creationId="{277605AD-78DE-0DF7-13B5-94087523E352}"/>
          </ac:spMkLst>
        </pc:spChg>
        <pc:spChg chg="mod">
          <ac:chgData name="Andreia" userId="d016eff2-3cfb-4419-9e2e-ef1d4a3cd92f" providerId="ADAL" clId="{27B79640-4D76-4BB1-9A36-F7643F31D219}" dt="2024-06-03T03:28:18.620" v="437" actId="1036"/>
          <ac:spMkLst>
            <pc:docMk/>
            <pc:sldMk cId="2717342382" sldId="340"/>
            <ac:spMk id="17" creationId="{6F257D61-E636-E91D-8F06-31225F8AA096}"/>
          </ac:spMkLst>
        </pc:spChg>
      </pc:sldChg>
      <pc:sldChg chg="modSp mod">
        <pc:chgData name="Andreia" userId="d016eff2-3cfb-4419-9e2e-ef1d4a3cd92f" providerId="ADAL" clId="{27B79640-4D76-4BB1-9A36-F7643F31D219}" dt="2024-06-03T02:28:48.665" v="395" actId="20577"/>
        <pc:sldMkLst>
          <pc:docMk/>
          <pc:sldMk cId="3418458984" sldId="369"/>
        </pc:sldMkLst>
        <pc:spChg chg="mod">
          <ac:chgData name="Andreia" userId="d016eff2-3cfb-4419-9e2e-ef1d4a3cd92f" providerId="ADAL" clId="{27B79640-4D76-4BB1-9A36-F7643F31D219}" dt="2024-06-02T23:05:00.516" v="394" actId="20577"/>
          <ac:spMkLst>
            <pc:docMk/>
            <pc:sldMk cId="3418458984" sldId="369"/>
            <ac:spMk id="15" creationId="{8B81D8E5-D3D9-5F7C-07EF-863403FC7AA6}"/>
          </ac:spMkLst>
        </pc:spChg>
        <pc:spChg chg="mod">
          <ac:chgData name="Andreia" userId="d016eff2-3cfb-4419-9e2e-ef1d4a3cd92f" providerId="ADAL" clId="{27B79640-4D76-4BB1-9A36-F7643F31D219}" dt="2024-06-03T02:28:48.665" v="395" actId="20577"/>
          <ac:spMkLst>
            <pc:docMk/>
            <pc:sldMk cId="3418458984" sldId="369"/>
            <ac:spMk id="19" creationId="{6532DF40-4E0A-884A-6DB3-F7E2038F219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64B46-59F2-4370-A5BF-3D55A0C1D4B8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27891163-B4F0-45AE-AE9D-901190A4A4AB}">
      <dgm:prSet phldrT="[Texto]" custT="1"/>
      <dgm:spPr/>
      <dgm:t>
        <a:bodyPr/>
        <a:lstStyle/>
        <a:p>
          <a:r>
            <a:rPr lang="pt-BR" sz="2400" b="1" dirty="0"/>
            <a:t>Democracia fortalecida</a:t>
          </a:r>
        </a:p>
      </dgm:t>
    </dgm:pt>
    <dgm:pt modelId="{B56E9FF3-E49F-4E94-87C4-074AE3A6B7C3}" type="parTrans" cxnId="{9C28BDC5-053F-43EA-AB83-291D91AA1B87}">
      <dgm:prSet/>
      <dgm:spPr/>
      <dgm:t>
        <a:bodyPr/>
        <a:lstStyle/>
        <a:p>
          <a:endParaRPr lang="pt-BR"/>
        </a:p>
      </dgm:t>
    </dgm:pt>
    <dgm:pt modelId="{61F81F33-B5E3-4218-91B1-21D843533D5B}" type="sibTrans" cxnId="{9C28BDC5-053F-43EA-AB83-291D91AA1B87}">
      <dgm:prSet/>
      <dgm:spPr/>
      <dgm:t>
        <a:bodyPr/>
        <a:lstStyle/>
        <a:p>
          <a:endParaRPr lang="pt-BR"/>
        </a:p>
      </dgm:t>
    </dgm:pt>
    <dgm:pt modelId="{9C027CE2-4803-4950-93EE-4BF8E44FC7D1}">
      <dgm:prSet phldrT="[Texto]"/>
      <dgm:spPr/>
      <dgm:t>
        <a:bodyPr/>
        <a:lstStyle/>
        <a:p>
          <a:r>
            <a:rPr lang="pt-BR" dirty="0"/>
            <a:t>Cidadãos engajados politicamente</a:t>
          </a:r>
        </a:p>
      </dgm:t>
    </dgm:pt>
    <dgm:pt modelId="{7956A7E0-2E69-4570-9205-104882572C49}" type="parTrans" cxnId="{A6C73654-09BB-4D7E-B9FC-9ED9514884E4}">
      <dgm:prSet/>
      <dgm:spPr/>
      <dgm:t>
        <a:bodyPr/>
        <a:lstStyle/>
        <a:p>
          <a:endParaRPr lang="pt-BR"/>
        </a:p>
      </dgm:t>
    </dgm:pt>
    <dgm:pt modelId="{01EC2853-4072-4A7B-B303-2B734CA9F5A4}" type="sibTrans" cxnId="{A6C73654-09BB-4D7E-B9FC-9ED9514884E4}">
      <dgm:prSet/>
      <dgm:spPr/>
      <dgm:t>
        <a:bodyPr/>
        <a:lstStyle/>
        <a:p>
          <a:endParaRPr lang="pt-BR"/>
        </a:p>
      </dgm:t>
    </dgm:pt>
    <dgm:pt modelId="{8E898300-236F-4FFD-BE14-8CB6DAB2EEBA}">
      <dgm:prSet phldrT="[Texto]"/>
      <dgm:spPr/>
      <dgm:t>
        <a:bodyPr/>
        <a:lstStyle/>
        <a:p>
          <a:r>
            <a:rPr lang="pt-BR" dirty="0"/>
            <a:t>Sociedade informada</a:t>
          </a:r>
        </a:p>
      </dgm:t>
    </dgm:pt>
    <dgm:pt modelId="{7E084EBC-25AD-404E-9252-5C58237395BC}" type="parTrans" cxnId="{257400F8-746B-4D9D-B011-4DE00908E1EB}">
      <dgm:prSet/>
      <dgm:spPr/>
      <dgm:t>
        <a:bodyPr/>
        <a:lstStyle/>
        <a:p>
          <a:endParaRPr lang="pt-BR"/>
        </a:p>
      </dgm:t>
    </dgm:pt>
    <dgm:pt modelId="{16646346-2E8F-46EB-BDCE-E502CCB31C08}" type="sibTrans" cxnId="{257400F8-746B-4D9D-B011-4DE00908E1EB}">
      <dgm:prSet/>
      <dgm:spPr/>
      <dgm:t>
        <a:bodyPr/>
        <a:lstStyle/>
        <a:p>
          <a:endParaRPr lang="pt-BR"/>
        </a:p>
      </dgm:t>
    </dgm:pt>
    <dgm:pt modelId="{A3DBCA79-90E7-4ECC-B001-BCC5A8240E23}" type="pres">
      <dgm:prSet presAssocID="{69E64B46-59F2-4370-A5BF-3D55A0C1D4B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0E08F7-C3F4-46BA-A008-D4EF3419E039}" type="pres">
      <dgm:prSet presAssocID="{27891163-B4F0-45AE-AE9D-901190A4A4AB}" presName="gear1" presStyleLbl="node1" presStyleIdx="0" presStyleCnt="3">
        <dgm:presLayoutVars>
          <dgm:chMax val="1"/>
          <dgm:bulletEnabled val="1"/>
        </dgm:presLayoutVars>
      </dgm:prSet>
      <dgm:spPr/>
    </dgm:pt>
    <dgm:pt modelId="{1E97A453-11EF-4401-9F38-676ABEE62E21}" type="pres">
      <dgm:prSet presAssocID="{27891163-B4F0-45AE-AE9D-901190A4A4AB}" presName="gear1srcNode" presStyleLbl="node1" presStyleIdx="0" presStyleCnt="3"/>
      <dgm:spPr/>
    </dgm:pt>
    <dgm:pt modelId="{860D7EEC-98A4-4D57-8E81-B7866C6246A9}" type="pres">
      <dgm:prSet presAssocID="{27891163-B4F0-45AE-AE9D-901190A4A4AB}" presName="gear1dstNode" presStyleLbl="node1" presStyleIdx="0" presStyleCnt="3"/>
      <dgm:spPr/>
    </dgm:pt>
    <dgm:pt modelId="{CB417B79-FB3B-47A6-9A88-D8A90F1679A9}" type="pres">
      <dgm:prSet presAssocID="{9C027CE2-4803-4950-93EE-4BF8E44FC7D1}" presName="gear2" presStyleLbl="node1" presStyleIdx="1" presStyleCnt="3">
        <dgm:presLayoutVars>
          <dgm:chMax val="1"/>
          <dgm:bulletEnabled val="1"/>
        </dgm:presLayoutVars>
      </dgm:prSet>
      <dgm:spPr/>
    </dgm:pt>
    <dgm:pt modelId="{08040E89-8FFB-4767-983B-0ADE6541C2D0}" type="pres">
      <dgm:prSet presAssocID="{9C027CE2-4803-4950-93EE-4BF8E44FC7D1}" presName="gear2srcNode" presStyleLbl="node1" presStyleIdx="1" presStyleCnt="3"/>
      <dgm:spPr/>
    </dgm:pt>
    <dgm:pt modelId="{1D71233B-83EE-4060-985C-466B72CB4006}" type="pres">
      <dgm:prSet presAssocID="{9C027CE2-4803-4950-93EE-4BF8E44FC7D1}" presName="gear2dstNode" presStyleLbl="node1" presStyleIdx="1" presStyleCnt="3"/>
      <dgm:spPr/>
    </dgm:pt>
    <dgm:pt modelId="{CCD3AB1D-57B3-4BA3-BAA0-D8BC6BAAB584}" type="pres">
      <dgm:prSet presAssocID="{8E898300-236F-4FFD-BE14-8CB6DAB2EEBA}" presName="gear3" presStyleLbl="node1" presStyleIdx="2" presStyleCnt="3"/>
      <dgm:spPr/>
    </dgm:pt>
    <dgm:pt modelId="{AC2D16D6-8F99-4D50-8A16-B026294447C5}" type="pres">
      <dgm:prSet presAssocID="{8E898300-236F-4FFD-BE14-8CB6DAB2EEB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EF21036-C57E-40B8-8475-FDAA0F53B259}" type="pres">
      <dgm:prSet presAssocID="{8E898300-236F-4FFD-BE14-8CB6DAB2EEBA}" presName="gear3srcNode" presStyleLbl="node1" presStyleIdx="2" presStyleCnt="3"/>
      <dgm:spPr/>
    </dgm:pt>
    <dgm:pt modelId="{B535C94B-29A9-4AB0-B90E-26E791D03B7B}" type="pres">
      <dgm:prSet presAssocID="{8E898300-236F-4FFD-BE14-8CB6DAB2EEBA}" presName="gear3dstNode" presStyleLbl="node1" presStyleIdx="2" presStyleCnt="3"/>
      <dgm:spPr/>
    </dgm:pt>
    <dgm:pt modelId="{A4F9AB25-8085-4596-A251-DD4C7E28BB13}" type="pres">
      <dgm:prSet presAssocID="{61F81F33-B5E3-4218-91B1-21D843533D5B}" presName="connector1" presStyleLbl="sibTrans2D1" presStyleIdx="0" presStyleCnt="3"/>
      <dgm:spPr/>
    </dgm:pt>
    <dgm:pt modelId="{7F76DC5A-85AB-4C62-9434-7046742BDC56}" type="pres">
      <dgm:prSet presAssocID="{01EC2853-4072-4A7B-B303-2B734CA9F5A4}" presName="connector2" presStyleLbl="sibTrans2D1" presStyleIdx="1" presStyleCnt="3"/>
      <dgm:spPr/>
    </dgm:pt>
    <dgm:pt modelId="{5278CC99-0E9C-477F-ABF4-872971677CA8}" type="pres">
      <dgm:prSet presAssocID="{16646346-2E8F-46EB-BDCE-E502CCB31C08}" presName="connector3" presStyleLbl="sibTrans2D1" presStyleIdx="2" presStyleCnt="3"/>
      <dgm:spPr/>
    </dgm:pt>
  </dgm:ptLst>
  <dgm:cxnLst>
    <dgm:cxn modelId="{39F4AF04-0E03-41AD-88A0-BB69414C8AC8}" type="presOf" srcId="{9C027CE2-4803-4950-93EE-4BF8E44FC7D1}" destId="{CB417B79-FB3B-47A6-9A88-D8A90F1679A9}" srcOrd="0" destOrd="0" presId="urn:microsoft.com/office/officeart/2005/8/layout/gear1"/>
    <dgm:cxn modelId="{1C35A10C-4B06-4A1C-8BEF-28FB786C79C5}" type="presOf" srcId="{8E898300-236F-4FFD-BE14-8CB6DAB2EEBA}" destId="{BEF21036-C57E-40B8-8475-FDAA0F53B259}" srcOrd="2" destOrd="0" presId="urn:microsoft.com/office/officeart/2005/8/layout/gear1"/>
    <dgm:cxn modelId="{2D4E0B16-AB1F-4375-9852-BE1DA4585B1D}" type="presOf" srcId="{8E898300-236F-4FFD-BE14-8CB6DAB2EEBA}" destId="{B535C94B-29A9-4AB0-B90E-26E791D03B7B}" srcOrd="3" destOrd="0" presId="urn:microsoft.com/office/officeart/2005/8/layout/gear1"/>
    <dgm:cxn modelId="{394A712B-0D95-47E7-BF3A-F3456B8E222E}" type="presOf" srcId="{01EC2853-4072-4A7B-B303-2B734CA9F5A4}" destId="{7F76DC5A-85AB-4C62-9434-7046742BDC56}" srcOrd="0" destOrd="0" presId="urn:microsoft.com/office/officeart/2005/8/layout/gear1"/>
    <dgm:cxn modelId="{AA1E3E41-4B48-4070-BBF4-0ACE5A8404EB}" type="presOf" srcId="{27891163-B4F0-45AE-AE9D-901190A4A4AB}" destId="{980E08F7-C3F4-46BA-A008-D4EF3419E039}" srcOrd="0" destOrd="0" presId="urn:microsoft.com/office/officeart/2005/8/layout/gear1"/>
    <dgm:cxn modelId="{14C27A64-FDC1-46C8-A770-AE6169EF1FC8}" type="presOf" srcId="{69E64B46-59F2-4370-A5BF-3D55A0C1D4B8}" destId="{A3DBCA79-90E7-4ECC-B001-BCC5A8240E23}" srcOrd="0" destOrd="0" presId="urn:microsoft.com/office/officeart/2005/8/layout/gear1"/>
    <dgm:cxn modelId="{F7396147-C7AB-44F0-89F8-DDB1EF3EC863}" type="presOf" srcId="{16646346-2E8F-46EB-BDCE-E502CCB31C08}" destId="{5278CC99-0E9C-477F-ABF4-872971677CA8}" srcOrd="0" destOrd="0" presId="urn:microsoft.com/office/officeart/2005/8/layout/gear1"/>
    <dgm:cxn modelId="{7EA24F69-5D72-4E37-A1C8-CEE463C2C4BD}" type="presOf" srcId="{8E898300-236F-4FFD-BE14-8CB6DAB2EEBA}" destId="{CCD3AB1D-57B3-4BA3-BAA0-D8BC6BAAB584}" srcOrd="0" destOrd="0" presId="urn:microsoft.com/office/officeart/2005/8/layout/gear1"/>
    <dgm:cxn modelId="{A6C73654-09BB-4D7E-B9FC-9ED9514884E4}" srcId="{69E64B46-59F2-4370-A5BF-3D55A0C1D4B8}" destId="{9C027CE2-4803-4950-93EE-4BF8E44FC7D1}" srcOrd="1" destOrd="0" parTransId="{7956A7E0-2E69-4570-9205-104882572C49}" sibTransId="{01EC2853-4072-4A7B-B303-2B734CA9F5A4}"/>
    <dgm:cxn modelId="{41F0A257-98E7-4D00-8391-BBD5B6996B2B}" type="presOf" srcId="{27891163-B4F0-45AE-AE9D-901190A4A4AB}" destId="{1E97A453-11EF-4401-9F38-676ABEE62E21}" srcOrd="1" destOrd="0" presId="urn:microsoft.com/office/officeart/2005/8/layout/gear1"/>
    <dgm:cxn modelId="{0BC6EE59-4867-47A0-83D7-363ADDB8DF45}" type="presOf" srcId="{9C027CE2-4803-4950-93EE-4BF8E44FC7D1}" destId="{1D71233B-83EE-4060-985C-466B72CB4006}" srcOrd="2" destOrd="0" presId="urn:microsoft.com/office/officeart/2005/8/layout/gear1"/>
    <dgm:cxn modelId="{C3497693-18B3-4B6B-8F42-90656619DBED}" type="presOf" srcId="{8E898300-236F-4FFD-BE14-8CB6DAB2EEBA}" destId="{AC2D16D6-8F99-4D50-8A16-B026294447C5}" srcOrd="1" destOrd="0" presId="urn:microsoft.com/office/officeart/2005/8/layout/gear1"/>
    <dgm:cxn modelId="{6AA98094-868E-411D-9F30-45A53705186C}" type="presOf" srcId="{61F81F33-B5E3-4218-91B1-21D843533D5B}" destId="{A4F9AB25-8085-4596-A251-DD4C7E28BB13}" srcOrd="0" destOrd="0" presId="urn:microsoft.com/office/officeart/2005/8/layout/gear1"/>
    <dgm:cxn modelId="{9C28BDC5-053F-43EA-AB83-291D91AA1B87}" srcId="{69E64B46-59F2-4370-A5BF-3D55A0C1D4B8}" destId="{27891163-B4F0-45AE-AE9D-901190A4A4AB}" srcOrd="0" destOrd="0" parTransId="{B56E9FF3-E49F-4E94-87C4-074AE3A6B7C3}" sibTransId="{61F81F33-B5E3-4218-91B1-21D843533D5B}"/>
    <dgm:cxn modelId="{08BAB8E4-AB6F-456E-87B1-2E1785DB1232}" type="presOf" srcId="{27891163-B4F0-45AE-AE9D-901190A4A4AB}" destId="{860D7EEC-98A4-4D57-8E81-B7866C6246A9}" srcOrd="2" destOrd="0" presId="urn:microsoft.com/office/officeart/2005/8/layout/gear1"/>
    <dgm:cxn modelId="{53DB5EE5-5225-47F5-99B8-16678F9D8719}" type="presOf" srcId="{9C027CE2-4803-4950-93EE-4BF8E44FC7D1}" destId="{08040E89-8FFB-4767-983B-0ADE6541C2D0}" srcOrd="1" destOrd="0" presId="urn:microsoft.com/office/officeart/2005/8/layout/gear1"/>
    <dgm:cxn modelId="{257400F8-746B-4D9D-B011-4DE00908E1EB}" srcId="{69E64B46-59F2-4370-A5BF-3D55A0C1D4B8}" destId="{8E898300-236F-4FFD-BE14-8CB6DAB2EEBA}" srcOrd="2" destOrd="0" parTransId="{7E084EBC-25AD-404E-9252-5C58237395BC}" sibTransId="{16646346-2E8F-46EB-BDCE-E502CCB31C08}"/>
    <dgm:cxn modelId="{2FC99C8B-7F09-4913-9D1C-5F5B633B9ED4}" type="presParOf" srcId="{A3DBCA79-90E7-4ECC-B001-BCC5A8240E23}" destId="{980E08F7-C3F4-46BA-A008-D4EF3419E039}" srcOrd="0" destOrd="0" presId="urn:microsoft.com/office/officeart/2005/8/layout/gear1"/>
    <dgm:cxn modelId="{5DF94E77-551A-47C7-9A04-D7CF3D761BFD}" type="presParOf" srcId="{A3DBCA79-90E7-4ECC-B001-BCC5A8240E23}" destId="{1E97A453-11EF-4401-9F38-676ABEE62E21}" srcOrd="1" destOrd="0" presId="urn:microsoft.com/office/officeart/2005/8/layout/gear1"/>
    <dgm:cxn modelId="{83394C2B-B716-4C10-A667-EC86F3BB8CA7}" type="presParOf" srcId="{A3DBCA79-90E7-4ECC-B001-BCC5A8240E23}" destId="{860D7EEC-98A4-4D57-8E81-B7866C6246A9}" srcOrd="2" destOrd="0" presId="urn:microsoft.com/office/officeart/2005/8/layout/gear1"/>
    <dgm:cxn modelId="{8B74302B-B934-44AF-A140-4772CCC09E77}" type="presParOf" srcId="{A3DBCA79-90E7-4ECC-B001-BCC5A8240E23}" destId="{CB417B79-FB3B-47A6-9A88-D8A90F1679A9}" srcOrd="3" destOrd="0" presId="urn:microsoft.com/office/officeart/2005/8/layout/gear1"/>
    <dgm:cxn modelId="{991B70BF-0A36-4D38-A01B-F357F889F724}" type="presParOf" srcId="{A3DBCA79-90E7-4ECC-B001-BCC5A8240E23}" destId="{08040E89-8FFB-4767-983B-0ADE6541C2D0}" srcOrd="4" destOrd="0" presId="urn:microsoft.com/office/officeart/2005/8/layout/gear1"/>
    <dgm:cxn modelId="{F25BFD3B-34E1-4235-97CF-36CA0DBE99DA}" type="presParOf" srcId="{A3DBCA79-90E7-4ECC-B001-BCC5A8240E23}" destId="{1D71233B-83EE-4060-985C-466B72CB4006}" srcOrd="5" destOrd="0" presId="urn:microsoft.com/office/officeart/2005/8/layout/gear1"/>
    <dgm:cxn modelId="{66C2AE73-0A4C-42A3-B423-463F0D712FCF}" type="presParOf" srcId="{A3DBCA79-90E7-4ECC-B001-BCC5A8240E23}" destId="{CCD3AB1D-57B3-4BA3-BAA0-D8BC6BAAB584}" srcOrd="6" destOrd="0" presId="urn:microsoft.com/office/officeart/2005/8/layout/gear1"/>
    <dgm:cxn modelId="{3896C47D-4BCC-48DF-946F-CBBCC9DDBFD0}" type="presParOf" srcId="{A3DBCA79-90E7-4ECC-B001-BCC5A8240E23}" destId="{AC2D16D6-8F99-4D50-8A16-B026294447C5}" srcOrd="7" destOrd="0" presId="urn:microsoft.com/office/officeart/2005/8/layout/gear1"/>
    <dgm:cxn modelId="{D4CB7823-2F9D-4F5F-81FA-35A220BA12E1}" type="presParOf" srcId="{A3DBCA79-90E7-4ECC-B001-BCC5A8240E23}" destId="{BEF21036-C57E-40B8-8475-FDAA0F53B259}" srcOrd="8" destOrd="0" presId="urn:microsoft.com/office/officeart/2005/8/layout/gear1"/>
    <dgm:cxn modelId="{4233AEC5-7AC9-4DE9-B64E-D9C9798FDBFB}" type="presParOf" srcId="{A3DBCA79-90E7-4ECC-B001-BCC5A8240E23}" destId="{B535C94B-29A9-4AB0-B90E-26E791D03B7B}" srcOrd="9" destOrd="0" presId="urn:microsoft.com/office/officeart/2005/8/layout/gear1"/>
    <dgm:cxn modelId="{632BC996-50D7-428B-9997-E2275CED14BC}" type="presParOf" srcId="{A3DBCA79-90E7-4ECC-B001-BCC5A8240E23}" destId="{A4F9AB25-8085-4596-A251-DD4C7E28BB13}" srcOrd="10" destOrd="0" presId="urn:microsoft.com/office/officeart/2005/8/layout/gear1"/>
    <dgm:cxn modelId="{8BAC1C5E-0EC0-4079-9A16-DF276011B8D8}" type="presParOf" srcId="{A3DBCA79-90E7-4ECC-B001-BCC5A8240E23}" destId="{7F76DC5A-85AB-4C62-9434-7046742BDC56}" srcOrd="11" destOrd="0" presId="urn:microsoft.com/office/officeart/2005/8/layout/gear1"/>
    <dgm:cxn modelId="{ECD764CA-0BC6-4A81-8E4D-98CE9FDFDCE1}" type="presParOf" srcId="{A3DBCA79-90E7-4ECC-B001-BCC5A8240E23}" destId="{5278CC99-0E9C-477F-ABF4-872971677CA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E08F7-C3F4-46BA-A008-D4EF3419E039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Democracia fortalecida</a:t>
          </a:r>
        </a:p>
      </dsp:txBody>
      <dsp:txXfrm>
        <a:off x="4392232" y="3136513"/>
        <a:ext cx="1781934" cy="1531918"/>
      </dsp:txXfrm>
    </dsp:sp>
    <dsp:sp modelId="{CB417B79-FB3B-47A6-9A88-D8A90F1679A9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Cidadãos engajados politicamente</a:t>
          </a:r>
        </a:p>
      </dsp:txBody>
      <dsp:txXfrm>
        <a:off x="2604759" y="2282937"/>
        <a:ext cx="1076134" cy="1069538"/>
      </dsp:txXfrm>
    </dsp:sp>
    <dsp:sp modelId="{CCD3AB1D-57B3-4BA3-BAA0-D8BC6BAAB584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Sociedade informada</a:t>
          </a:r>
        </a:p>
      </dsp:txBody>
      <dsp:txXfrm rot="-20700000">
        <a:off x="3738879" y="704426"/>
        <a:ext cx="1192106" cy="1192106"/>
      </dsp:txXfrm>
    </dsp:sp>
    <dsp:sp modelId="{A4F9AB25-8085-4596-A251-DD4C7E28BB13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6DC5A-85AB-4C62-9434-7046742BDC56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8CC99-0E9C-477F-ABF4-872971677CA8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13089-F8A7-4AD3-800B-2948F52B80B3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216CE-A143-49F4-A28E-FF066B765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7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93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5E74C-04E1-3110-BDBD-BC4C0ACFA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AFB4EA5-EEF0-86EC-F4E8-077E43B58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4A0BF6C-1384-A430-3947-2CC2E8E54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A14FD7-88B2-7271-FB98-4AB7D4317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6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9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69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82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39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39A27-9E0B-5717-4B6C-058E3E932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B06F08-BACA-EB94-92E8-A876CBA67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C6D04B-43B7-7F87-B2ED-F63C93CD5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000000"/>
                </a:solidFill>
                <a:effectLst/>
                <a:latin typeface="Söhne"/>
              </a:rPr>
            </a:b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A0F0F3-52E6-212C-D163-9ACEC7AEB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95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1E88D-33FB-1291-95AD-3E27F451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7B21F3-E896-41C3-84B5-45D448C76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B948E9-19A0-F3E3-F321-D70F3F7A7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AB36D7-FD85-2EB0-97F9-A0D587761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8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A26E0-0E24-039A-8BAC-E2BA2595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80AA55-07DB-C290-06C6-39333115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CB0D0E-3010-249E-4BF9-1383C24C1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Calibri (corpo)"/>
              </a:rPr>
              <a:t>Obrigações de transparência e </a:t>
            </a:r>
            <a:r>
              <a:rPr lang="pt-BR" sz="1200" dirty="0" err="1">
                <a:latin typeface="Calibri (corpo)"/>
              </a:rPr>
              <a:t>explicabilidade</a:t>
            </a:r>
            <a:r>
              <a:rPr lang="pt-BR" sz="1200" dirty="0">
                <a:latin typeface="Calibri (corpo)"/>
              </a:rPr>
              <a:t> do funcionamento dos algoritmos: visibilidade sobre como os conteúdos são distribuídos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BE6A41-B462-961B-237F-5DB2662DC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31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8DEC-7F3C-5D33-17AA-6DEB45DB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3D43AC2-0668-0B3B-ACD9-73DEB5E7E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713F07-8182-FE7A-41A7-8789E564A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244FCF-33C3-4AC4-2203-4D087C791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216CE-A143-49F4-A28E-FF066B7656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78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16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6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16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82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3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67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22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67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4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57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64F6-92BF-411F-B9F1-996CEDAC467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2A95-B21E-42DA-B425-9EA0BFC69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032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c1.squarespace.com/static/64d60527c01ae7106f2646e9/t/656e400a1c23e22da0681e46/1701724190867/Generating+Change+_+The+Journalism+AI+report+_+English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99C-2B1C-EF5A-DB0E-4E78C4CD0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435" y="1259333"/>
            <a:ext cx="8471337" cy="1947287"/>
          </a:xfrm>
        </p:spPr>
        <p:txBody>
          <a:bodyPr>
            <a:normAutofit/>
          </a:bodyPr>
          <a:lstStyle/>
          <a:p>
            <a:r>
              <a:rPr lang="pt" dirty="0">
                <a:latin typeface="Arial Black" panose="020B0A04020102020204" pitchFamily="34" charset="0"/>
              </a:rPr>
              <a:t>IA e Jornalismo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8F8582-D6C2-9AE1-7D9A-5DD7FA965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1074" y="3503222"/>
            <a:ext cx="4369851" cy="1211700"/>
          </a:xfrm>
        </p:spPr>
        <p:txBody>
          <a:bodyPr>
            <a:normAutofit/>
          </a:bodyPr>
          <a:lstStyle/>
          <a:p>
            <a:r>
              <a:rPr lang="pt" sz="3200" dirty="0" err="1"/>
              <a:t>Desafios </a:t>
            </a:r>
            <a:r>
              <a:rPr lang="pt" sz="3200" dirty="0"/>
              <a:t>e </a:t>
            </a:r>
            <a:r>
              <a:rPr lang="pt" sz="3200" dirty="0" err="1"/>
              <a:t>oportunidades</a:t>
            </a:r>
            <a:endParaRPr lang="pt-BR" sz="3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35F2E3-6707-BC90-9AAD-309FF9F903B7}"/>
              </a:ext>
            </a:extLst>
          </p:cNvPr>
          <p:cNvSpPr txBox="1"/>
          <p:nvPr/>
        </p:nvSpPr>
        <p:spPr>
          <a:xfrm>
            <a:off x="4070349" y="5422900"/>
            <a:ext cx="405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chemeClr val="accent2"/>
                </a:solidFill>
              </a:rPr>
              <a:t>Andreia Saad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4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vector flat design intellectual property concept">
            <a:extLst>
              <a:ext uri="{FF2B5EF4-FFF2-40B4-BE49-F238E27FC236}">
                <a16:creationId xmlns:a16="http://schemas.microsoft.com/office/drawing/2014/main" id="{72FCD44D-0638-2046-56ED-4F39775C8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973622" y="2124943"/>
            <a:ext cx="1097147" cy="109714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3C6DB2-5BF0-7D98-F1CD-60EBE3F2786D}"/>
              </a:ext>
            </a:extLst>
          </p:cNvPr>
          <p:cNvSpPr txBox="1"/>
          <p:nvPr/>
        </p:nvSpPr>
        <p:spPr>
          <a:xfrm>
            <a:off x="254001" y="403153"/>
            <a:ext cx="3416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CONTUDO:</a:t>
            </a:r>
            <a:endParaRPr lang="pt-BR" sz="44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B47252E-8BE1-F21C-DC52-338E2B2819F9}"/>
              </a:ext>
            </a:extLst>
          </p:cNvPr>
          <p:cNvSpPr txBox="1"/>
          <p:nvPr/>
        </p:nvSpPr>
        <p:spPr>
          <a:xfrm>
            <a:off x="2544307" y="1704020"/>
            <a:ext cx="2875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Violação de direitos autorais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43A2EAD-A009-DF5A-5FBF-4151019EE6AF}"/>
              </a:ext>
            </a:extLst>
          </p:cNvPr>
          <p:cNvSpPr txBox="1"/>
          <p:nvPr/>
        </p:nvSpPr>
        <p:spPr>
          <a:xfrm>
            <a:off x="2544308" y="4136652"/>
            <a:ext cx="2875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Risco de erros e vieses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D0E299F-98A3-D0A8-1E7D-AF68CE798DAE}"/>
              </a:ext>
            </a:extLst>
          </p:cNvPr>
          <p:cNvSpPr txBox="1"/>
          <p:nvPr/>
        </p:nvSpPr>
        <p:spPr>
          <a:xfrm>
            <a:off x="7147330" y="2753559"/>
            <a:ext cx="3754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Potencialização da disseminação de fake </a:t>
            </a:r>
            <a:r>
              <a:rPr lang="pt-BR" sz="4000" dirty="0" err="1"/>
              <a:t>news</a:t>
            </a:r>
            <a:endParaRPr lang="pt-BR" sz="4000" dirty="0"/>
          </a:p>
        </p:txBody>
      </p:sp>
      <p:pic>
        <p:nvPicPr>
          <p:cNvPr id="25" name="Picture 2" descr="Free vector hand drawn no data illustration">
            <a:extLst>
              <a:ext uri="{FF2B5EF4-FFF2-40B4-BE49-F238E27FC236}">
                <a16:creationId xmlns:a16="http://schemas.microsoft.com/office/drawing/2014/main" id="{D0521535-6B69-F99C-E849-C055C4062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892342" y="4112321"/>
            <a:ext cx="1160460" cy="116046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vector false information broadcasting. press, newspaper journalists, editors. fake news, junk news content, disinformation in media concept illustration">
            <a:extLst>
              <a:ext uri="{FF2B5EF4-FFF2-40B4-BE49-F238E27FC236}">
                <a16:creationId xmlns:a16="http://schemas.microsoft.com/office/drawing/2014/main" id="{E71814E7-7F38-1101-B25B-B4A7E3EB3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r="10003" b="-1"/>
          <a:stretch/>
        </p:blipFill>
        <p:spPr bwMode="auto">
          <a:xfrm>
            <a:off x="5657382" y="3010541"/>
            <a:ext cx="1264941" cy="1264941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wnload Ipad Smartphone Nexus Screen Telephone Iphone HQ PNG Image |  FreePNGImg">
            <a:extLst>
              <a:ext uri="{FF2B5EF4-FFF2-40B4-BE49-F238E27FC236}">
                <a16:creationId xmlns:a16="http://schemas.microsoft.com/office/drawing/2014/main" id="{6AFEA6E8-43D7-013D-4EE0-F094D336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7694" r="24846" b="5388"/>
          <a:stretch/>
        </p:blipFill>
        <p:spPr bwMode="auto">
          <a:xfrm>
            <a:off x="4304579" y="353140"/>
            <a:ext cx="3449745" cy="60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Ipad Smartphone Nexus Screen Telephone Iphone HQ PNG Image |  FreePNGImg">
            <a:extLst>
              <a:ext uri="{FF2B5EF4-FFF2-40B4-BE49-F238E27FC236}">
                <a16:creationId xmlns:a16="http://schemas.microsoft.com/office/drawing/2014/main" id="{47E0BEF1-9378-D07B-D160-554207DA8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7694" r="24846" b="5388"/>
          <a:stretch/>
        </p:blipFill>
        <p:spPr bwMode="auto">
          <a:xfrm>
            <a:off x="8177172" y="353140"/>
            <a:ext cx="3449745" cy="6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ownload Ipad Smartphone Nexus Screen Telephone Iphone HQ PNG Image |  FreePNGImg">
            <a:extLst>
              <a:ext uri="{FF2B5EF4-FFF2-40B4-BE49-F238E27FC236}">
                <a16:creationId xmlns:a16="http://schemas.microsoft.com/office/drawing/2014/main" id="{750BFA70-80DB-5C31-D06D-9EC313A92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7694" r="24846" b="5388"/>
          <a:stretch/>
        </p:blipFill>
        <p:spPr bwMode="auto">
          <a:xfrm>
            <a:off x="425518" y="403356"/>
            <a:ext cx="3449745" cy="60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C8FAD33-8A6C-B44E-CC92-773869BB8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5" y="967129"/>
            <a:ext cx="2776118" cy="4878086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8F27A693-CD2D-88D3-6A0A-DBCD1EE06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07" y="932404"/>
            <a:ext cx="2763036" cy="4901236"/>
          </a:xfrm>
          <a:prstGeom prst="rect">
            <a:avLst/>
          </a:prstGeom>
        </p:spPr>
      </p:pic>
      <p:pic>
        <p:nvPicPr>
          <p:cNvPr id="19" name="Imagem 1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5C0FD9D-3563-8C10-B644-45DBCC5AA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68" y="943335"/>
            <a:ext cx="2781429" cy="48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6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F6D00-D1F8-BF75-0E0F-7C437E597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E878F34-8A5B-24C6-A219-A910F35BB6FF}"/>
              </a:ext>
            </a:extLst>
          </p:cNvPr>
          <p:cNvSpPr txBox="1"/>
          <p:nvPr/>
        </p:nvSpPr>
        <p:spPr>
          <a:xfrm>
            <a:off x="1978680" y="1446242"/>
            <a:ext cx="82346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sz="4000" b="1" dirty="0"/>
              <a:t>D</a:t>
            </a:r>
            <a:r>
              <a:rPr lang="pt" sz="4000" b="1" i="0" dirty="0">
                <a:effectLst/>
              </a:rPr>
              <a:t>esafio: como aproveitar os benefícios da IA e, ao mesmo tempo, combater a deterioração dos modelos de negócio e da confiança sobre o jornalismo potencializada por esta tecnologia?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65451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FEC6-A055-90E8-A354-14234697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id="{21968170-88A4-4034-1F95-D126CFE62FE4}"/>
              </a:ext>
            </a:extLst>
          </p:cNvPr>
          <p:cNvSpPr/>
          <p:nvPr/>
        </p:nvSpPr>
        <p:spPr>
          <a:xfrm>
            <a:off x="6248945" y="1661243"/>
            <a:ext cx="639075" cy="5847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B9854F-5ECC-0434-8DA1-5E92F4E0B27F}"/>
              </a:ext>
            </a:extLst>
          </p:cNvPr>
          <p:cNvSpPr txBox="1"/>
          <p:nvPr/>
        </p:nvSpPr>
        <p:spPr>
          <a:xfrm>
            <a:off x="588166" y="1240641"/>
            <a:ext cx="47031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sz="3200" b="0" i="0" dirty="0">
                <a:effectLst/>
                <a:latin typeface="Calibri (corpo)"/>
              </a:rPr>
              <a:t>Muitas soluções possíveis estão em jogo. </a:t>
            </a:r>
          </a:p>
          <a:p>
            <a:pPr algn="ctr"/>
            <a:endParaRPr lang="pt" sz="3200" dirty="0">
              <a:latin typeface="Calibri (corpo)"/>
            </a:endParaRPr>
          </a:p>
          <a:p>
            <a:pPr algn="ctr"/>
            <a:r>
              <a:rPr lang="pt" sz="3200" b="0" i="0" dirty="0">
                <a:effectLst/>
                <a:latin typeface="Calibri (corpo)"/>
              </a:rPr>
              <a:t>Proposta: abordagem multifacetada, com</a:t>
            </a:r>
            <a:r>
              <a:rPr lang="pt" sz="3200" b="0" i="0" dirty="0">
                <a:effectLst/>
                <a:latin typeface="Söhne"/>
              </a:rPr>
              <a:t> combinação de medidas por parte do Estado e das empresas jornalísticas</a:t>
            </a:r>
            <a:endParaRPr lang="pt-BR" sz="3200" dirty="0">
              <a:latin typeface="Calibri (corpo)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7178ACA-9C96-7438-DAF2-FF7D493B9AFE}"/>
              </a:ext>
            </a:extLst>
          </p:cNvPr>
          <p:cNvSpPr txBox="1"/>
          <p:nvPr/>
        </p:nvSpPr>
        <p:spPr>
          <a:xfrm>
            <a:off x="6472674" y="1649741"/>
            <a:ext cx="449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4000" b="1" dirty="0"/>
              <a:t>Regulação da IA</a:t>
            </a:r>
            <a:endParaRPr lang="pt-BR" sz="4000" b="1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2F1635F-DC10-DC66-CA9C-F9E8D3179152}"/>
              </a:ext>
            </a:extLst>
          </p:cNvPr>
          <p:cNvSpPr/>
          <p:nvPr/>
        </p:nvSpPr>
        <p:spPr>
          <a:xfrm>
            <a:off x="6261645" y="2988469"/>
            <a:ext cx="639075" cy="5847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364315-28E4-A690-393A-AA422F69C2AD}"/>
              </a:ext>
            </a:extLst>
          </p:cNvPr>
          <p:cNvSpPr txBox="1"/>
          <p:nvPr/>
        </p:nvSpPr>
        <p:spPr>
          <a:xfrm>
            <a:off x="6485374" y="2988469"/>
            <a:ext cx="435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Governança de IA</a:t>
            </a:r>
            <a:endParaRPr lang="pt" sz="4000" b="1" dirty="0"/>
          </a:p>
        </p:txBody>
      </p:sp>
    </p:spTree>
    <p:extLst>
      <p:ext uri="{BB962C8B-B14F-4D97-AF65-F5344CB8AC3E}">
        <p14:creationId xmlns:p14="http://schemas.microsoft.com/office/powerpoint/2010/main" val="175620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CD47B-7179-B748-D7ED-45739312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8C46A9D-458C-CCDD-9226-A5C429E26666}"/>
              </a:ext>
            </a:extLst>
          </p:cNvPr>
          <p:cNvSpPr/>
          <p:nvPr/>
        </p:nvSpPr>
        <p:spPr>
          <a:xfrm>
            <a:off x="597625" y="503848"/>
            <a:ext cx="639075" cy="5847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B62347-1C29-E872-0F22-F00401A05C0C}"/>
              </a:ext>
            </a:extLst>
          </p:cNvPr>
          <p:cNvSpPr txBox="1"/>
          <p:nvPr/>
        </p:nvSpPr>
        <p:spPr>
          <a:xfrm>
            <a:off x="821354" y="492346"/>
            <a:ext cx="317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3200" b="1" dirty="0"/>
              <a:t>Regulação da IA</a:t>
            </a:r>
            <a:endParaRPr lang="pt-BR" sz="32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9BE677-9761-2BD7-2C9F-6AE16A121AFA}"/>
              </a:ext>
            </a:extLst>
          </p:cNvPr>
          <p:cNvSpPr txBox="1"/>
          <p:nvPr/>
        </p:nvSpPr>
        <p:spPr>
          <a:xfrm>
            <a:off x="767080" y="2151727"/>
            <a:ext cx="3013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Previsões essenciais para lidar com desafios do jornalismo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B4D8749-DE0D-0A92-F3F6-A5852890699B}"/>
              </a:ext>
            </a:extLst>
          </p:cNvPr>
          <p:cNvSpPr/>
          <p:nvPr/>
        </p:nvSpPr>
        <p:spPr>
          <a:xfrm>
            <a:off x="4497432" y="1473562"/>
            <a:ext cx="70612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1014AEB-B77A-F46C-7971-A58536FEAB55}"/>
              </a:ext>
            </a:extLst>
          </p:cNvPr>
          <p:cNvSpPr/>
          <p:nvPr/>
        </p:nvSpPr>
        <p:spPr>
          <a:xfrm>
            <a:off x="4528820" y="2959101"/>
            <a:ext cx="70612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9198A0B-50DC-B3C7-9E51-61A8DAEA90A4}"/>
              </a:ext>
            </a:extLst>
          </p:cNvPr>
          <p:cNvSpPr/>
          <p:nvPr/>
        </p:nvSpPr>
        <p:spPr>
          <a:xfrm>
            <a:off x="4497432" y="4444280"/>
            <a:ext cx="70612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28DD00-A566-C4A8-6628-93BF0BF12C37}"/>
              </a:ext>
            </a:extLst>
          </p:cNvPr>
          <p:cNvSpPr txBox="1"/>
          <p:nvPr/>
        </p:nvSpPr>
        <p:spPr>
          <a:xfrm>
            <a:off x="4631145" y="1698754"/>
            <a:ext cx="679377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Calibri (corpo)"/>
              </a:rPr>
              <a:t>Obrigações de transparência e </a:t>
            </a:r>
            <a:r>
              <a:rPr lang="pt-BR" sz="2800" dirty="0" err="1">
                <a:latin typeface="Calibri (corpo)"/>
              </a:rPr>
              <a:t>explicabilidade</a:t>
            </a:r>
            <a:r>
              <a:rPr lang="pt-BR" sz="2800" dirty="0">
                <a:latin typeface="Calibri (corpo)"/>
              </a:rPr>
              <a:t> do funcionamento dos algoritmos</a:t>
            </a:r>
          </a:p>
          <a:p>
            <a:endParaRPr lang="pt-BR" sz="2800" dirty="0">
              <a:latin typeface="Calibri (corpo)"/>
            </a:endParaRPr>
          </a:p>
          <a:p>
            <a:endParaRPr lang="pt-BR" sz="1000" dirty="0">
              <a:latin typeface="Calibri (corpo)"/>
            </a:endParaRPr>
          </a:p>
          <a:p>
            <a:r>
              <a:rPr lang="pt-BR" sz="2800" dirty="0">
                <a:latin typeface="Calibri (corpo)"/>
              </a:rPr>
              <a:t>Identificação obrigatória de conteúdos gerados por IA</a:t>
            </a:r>
          </a:p>
          <a:p>
            <a:endParaRPr lang="pt-BR" sz="2800" dirty="0">
              <a:latin typeface="Calibri (corpo)"/>
            </a:endParaRPr>
          </a:p>
          <a:p>
            <a:endParaRPr lang="pt-BR" dirty="0">
              <a:latin typeface="Calibri (corpo)"/>
            </a:endParaRPr>
          </a:p>
          <a:p>
            <a:r>
              <a:rPr lang="pt-BR" sz="2800" dirty="0">
                <a:latin typeface="Calibri (corpo)"/>
              </a:rPr>
              <a:t>Proteção aos direitos autorais dos veículos jornalísticos</a:t>
            </a:r>
          </a:p>
          <a:p>
            <a:endParaRPr lang="pt-BR" sz="28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382326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F2390-AD6A-0874-A5E7-621A449E3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B4FA1D53-3B82-F379-0724-584BEBB428A3}"/>
              </a:ext>
            </a:extLst>
          </p:cNvPr>
          <p:cNvSpPr/>
          <p:nvPr/>
        </p:nvSpPr>
        <p:spPr>
          <a:xfrm>
            <a:off x="385870" y="459904"/>
            <a:ext cx="639075" cy="5847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4EE197-404A-6DD8-B79C-65938036C940}"/>
              </a:ext>
            </a:extLst>
          </p:cNvPr>
          <p:cNvSpPr txBox="1"/>
          <p:nvPr/>
        </p:nvSpPr>
        <p:spPr>
          <a:xfrm>
            <a:off x="609599" y="459904"/>
            <a:ext cx="232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3200" b="1" dirty="0"/>
              <a:t>Governança de 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E06EFB-7107-0635-9435-41603BC15E76}"/>
              </a:ext>
            </a:extLst>
          </p:cNvPr>
          <p:cNvSpPr txBox="1"/>
          <p:nvPr/>
        </p:nvSpPr>
        <p:spPr>
          <a:xfrm>
            <a:off x="596899" y="2082759"/>
            <a:ext cx="3403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Medidas internas podem ajudar veículos a aproveitar os benefícios da IA sem desconsiderar seus riscos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8A4168F-1702-F0DF-FA6A-1CEE825EFC30}"/>
              </a:ext>
            </a:extLst>
          </p:cNvPr>
          <p:cNvSpPr/>
          <p:nvPr/>
        </p:nvSpPr>
        <p:spPr>
          <a:xfrm>
            <a:off x="4514589" y="1688185"/>
            <a:ext cx="7061200" cy="9140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E5001D-E3E8-F029-5D70-B0381FA8694F}"/>
              </a:ext>
            </a:extLst>
          </p:cNvPr>
          <p:cNvSpPr/>
          <p:nvPr/>
        </p:nvSpPr>
        <p:spPr>
          <a:xfrm>
            <a:off x="4508501" y="2784202"/>
            <a:ext cx="7061200" cy="9140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77605AD-78DE-0DF7-13B5-94087523E352}"/>
              </a:ext>
            </a:extLst>
          </p:cNvPr>
          <p:cNvSpPr/>
          <p:nvPr/>
        </p:nvSpPr>
        <p:spPr>
          <a:xfrm>
            <a:off x="4517129" y="4936790"/>
            <a:ext cx="7061200" cy="9140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F257D61-E636-E91D-8F06-31225F8AA096}"/>
              </a:ext>
            </a:extLst>
          </p:cNvPr>
          <p:cNvSpPr/>
          <p:nvPr/>
        </p:nvSpPr>
        <p:spPr>
          <a:xfrm>
            <a:off x="4508501" y="3853473"/>
            <a:ext cx="7061200" cy="9140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5934952-4CC2-E0E8-22AE-832C5C0B98A1}"/>
              </a:ext>
            </a:extLst>
          </p:cNvPr>
          <p:cNvSpPr txBox="1"/>
          <p:nvPr/>
        </p:nvSpPr>
        <p:spPr>
          <a:xfrm>
            <a:off x="4584700" y="1877239"/>
            <a:ext cx="699770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Elaboração de política interna de uso da IA</a:t>
            </a:r>
          </a:p>
          <a:p>
            <a:endParaRPr lang="pt-BR" sz="2800" dirty="0"/>
          </a:p>
          <a:p>
            <a:endParaRPr lang="pt-BR" sz="1500" dirty="0"/>
          </a:p>
          <a:p>
            <a:r>
              <a:rPr lang="pt-BR" sz="2800" dirty="0"/>
              <a:t>Transparência junto ao público</a:t>
            </a:r>
          </a:p>
          <a:p>
            <a:endParaRPr lang="pt-BR" sz="2800" dirty="0"/>
          </a:p>
          <a:p>
            <a:endParaRPr lang="pt-BR" sz="1500" dirty="0"/>
          </a:p>
          <a:p>
            <a:r>
              <a:rPr lang="pt-BR" sz="2800" dirty="0"/>
              <a:t>Supervisão humana</a:t>
            </a:r>
          </a:p>
          <a:p>
            <a:endParaRPr lang="pt-BR" sz="1500" dirty="0"/>
          </a:p>
          <a:p>
            <a:endParaRPr lang="pt-BR" sz="1500" dirty="0"/>
          </a:p>
          <a:p>
            <a:endParaRPr lang="pt-BR" sz="1500" dirty="0"/>
          </a:p>
          <a:p>
            <a:r>
              <a:rPr lang="pt-BR" sz="2800" dirty="0"/>
              <a:t>Treinamento de funcionários</a:t>
            </a:r>
          </a:p>
          <a:p>
            <a:endParaRPr lang="pt-BR" sz="2800" dirty="0"/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71734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6E007-B8C3-405C-6ABC-1F7321923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71ED6BD-7B33-CFE8-F423-4A417AB7A5F4}"/>
              </a:ext>
            </a:extLst>
          </p:cNvPr>
          <p:cNvSpPr txBox="1"/>
          <p:nvPr/>
        </p:nvSpPr>
        <p:spPr>
          <a:xfrm>
            <a:off x="2298700" y="2603500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7200" dirty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50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7F95A7-68BB-0FEA-1D1F-C8FAF4A27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79100" cy="4066540"/>
          </a:xfrm>
        </p:spPr>
        <p:txBody>
          <a:bodyPr anchor="b">
            <a:normAutofit/>
          </a:bodyPr>
          <a:lstStyle/>
          <a:p>
            <a:pPr algn="l"/>
            <a:r>
              <a:rPr lang="pt" sz="6600" b="1" dirty="0">
                <a:latin typeface="Arial" panose="020B0604020202020204" pitchFamily="34" charset="0"/>
                <a:cs typeface="Arial" panose="020B0604020202020204" pitchFamily="34" charset="0"/>
              </a:rPr>
              <a:t>Jornalismo &amp; direito à informação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00C07C-35C7-F92B-8C85-5D069382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19" y="924462"/>
            <a:ext cx="4080361" cy="51715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t" sz="3600" b="0" i="0" dirty="0">
                <a:effectLst/>
                <a:latin typeface="Calibri (corpo)"/>
              </a:rPr>
              <a:t>Direito à informação: art. 5º da CF e art. 19 da Declaração Universal dos Direitos Humanos </a:t>
            </a:r>
          </a:p>
          <a:p>
            <a:pPr marR="0" lvl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pt" sz="3600" dirty="0">
              <a:latin typeface="Calibri (corpo)"/>
            </a:endParaRPr>
          </a:p>
          <a:p>
            <a:pPr marR="0" lvl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t" sz="3600" b="0" i="0" dirty="0">
                <a:effectLst/>
                <a:latin typeface="Calibri (corpo)"/>
              </a:rPr>
              <a:t>Informação precisa ser “exata e honesta”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pt-BR" sz="1600" dirty="0">
              <a:latin typeface="+mn-lt"/>
            </a:endParaRP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Free vector press abstract concept illustration">
            <a:extLst>
              <a:ext uri="{FF2B5EF4-FFF2-40B4-BE49-F238E27FC236}">
                <a16:creationId xmlns:a16="http://schemas.microsoft.com/office/drawing/2014/main" id="{0C62F091-BBAE-503C-27E6-B739B3C5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850" y="457102"/>
            <a:ext cx="6248497" cy="62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4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F5AF97-B299-B0AE-5BE8-C69AF5328D59}"/>
              </a:ext>
            </a:extLst>
          </p:cNvPr>
          <p:cNvSpPr txBox="1"/>
          <p:nvPr/>
        </p:nvSpPr>
        <p:spPr>
          <a:xfrm>
            <a:off x="638628" y="850370"/>
            <a:ext cx="4132943" cy="581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pt" sz="4000" dirty="0">
                <a:latin typeface="Calibri (corpo)"/>
              </a:rPr>
              <a:t>O papel do jornalismo como facilitador do acesso à informação pela sociedade </a:t>
            </a:r>
          </a:p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endParaRPr lang="pt" sz="4000" dirty="0">
              <a:latin typeface="Calibri (corpo)"/>
            </a:endParaRPr>
          </a:p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</a:pPr>
            <a:r>
              <a:rPr lang="pt" sz="4000" dirty="0">
                <a:latin typeface="Calibri (corpo)"/>
              </a:rPr>
              <a:t>Relevância para o exercício da cidadania – preservação da democracia!</a:t>
            </a:r>
          </a:p>
          <a:p>
            <a:pPr indent="-285750" defTabSz="914400" fontAlgn="base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 (corpo)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226007F-0938-B35E-8684-427459887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771376"/>
              </p:ext>
            </p:extLst>
          </p:nvPr>
        </p:nvGraphicFramePr>
        <p:xfrm>
          <a:off x="4368800" y="6909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8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7F95A7-68BB-0FEA-1D1F-C8FAF4A27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79100" cy="4066540"/>
          </a:xfrm>
        </p:spPr>
        <p:txBody>
          <a:bodyPr anchor="b">
            <a:normAutofit/>
          </a:bodyPr>
          <a:lstStyle/>
          <a:p>
            <a:pPr algn="l"/>
            <a:r>
              <a:rPr lang="pt" sz="6600" b="1" dirty="0">
                <a:latin typeface="Arial" panose="020B0604020202020204" pitchFamily="34" charset="0"/>
                <a:cs typeface="Arial" panose="020B0604020202020204" pitchFamily="34" charset="0"/>
              </a:rPr>
              <a:t>Jornalismo &amp; inovação digital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8E6CF9-8033-ADB0-403B-68B3B15AF50B}"/>
              </a:ext>
            </a:extLst>
          </p:cNvPr>
          <p:cNvSpPr txBox="1"/>
          <p:nvPr/>
        </p:nvSpPr>
        <p:spPr>
          <a:xfrm>
            <a:off x="4951418" y="690577"/>
            <a:ext cx="6285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 DIGITAL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</a:t>
            </a:r>
            <a:r>
              <a:rPr lang="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onversão para o mundo on-line e ascensão dos dispositivos móveis</a:t>
            </a:r>
            <a:endParaRPr lang="pt-BR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3881B7-18DD-97C0-EC7C-0216C69B0C67}"/>
              </a:ext>
            </a:extLst>
          </p:cNvPr>
          <p:cNvSpPr txBox="1"/>
          <p:nvPr/>
        </p:nvSpPr>
        <p:spPr>
          <a:xfrm>
            <a:off x="4927604" y="2864991"/>
            <a:ext cx="5862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ASCENSÃO DAS PLATAFORMAS: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rescimento e consolidação das redes sociais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09EAFAD-9255-8E2E-77FD-9208429443B2}"/>
              </a:ext>
            </a:extLst>
          </p:cNvPr>
          <p:cNvSpPr/>
          <p:nvPr/>
        </p:nvSpPr>
        <p:spPr>
          <a:xfrm>
            <a:off x="2978153" y="715668"/>
            <a:ext cx="1574799" cy="15620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AABB265-BB02-E773-B70F-A652D5D3CC90}"/>
              </a:ext>
            </a:extLst>
          </p:cNvPr>
          <p:cNvSpPr/>
          <p:nvPr/>
        </p:nvSpPr>
        <p:spPr>
          <a:xfrm>
            <a:off x="2998788" y="2631950"/>
            <a:ext cx="1574799" cy="1562088"/>
          </a:xfrm>
          <a:prstGeom prst="ellipse">
            <a:avLst/>
          </a:prstGeom>
          <a:solidFill>
            <a:srgbClr val="E767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A02B812-7266-17FB-DD40-F17D9FD114F0}"/>
              </a:ext>
            </a:extLst>
          </p:cNvPr>
          <p:cNvSpPr/>
          <p:nvPr/>
        </p:nvSpPr>
        <p:spPr>
          <a:xfrm>
            <a:off x="3052765" y="4655705"/>
            <a:ext cx="1574799" cy="156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4F7412-31D2-6426-00F0-82757C712D73}"/>
              </a:ext>
            </a:extLst>
          </p:cNvPr>
          <p:cNvSpPr txBox="1"/>
          <p:nvPr/>
        </p:nvSpPr>
        <p:spPr>
          <a:xfrm>
            <a:off x="3249614" y="934591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3600" b="1" dirty="0"/>
              <a:t>1º</a:t>
            </a:r>
            <a:endParaRPr lang="pt-BR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53CFCF-A410-1D26-DF78-D7C902E124D8}"/>
              </a:ext>
            </a:extLst>
          </p:cNvPr>
          <p:cNvSpPr txBox="1"/>
          <p:nvPr/>
        </p:nvSpPr>
        <p:spPr>
          <a:xfrm>
            <a:off x="3289302" y="2864991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3600" b="1" dirty="0"/>
              <a:t>2º</a:t>
            </a:r>
            <a:endParaRPr lang="pt-BR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DC2E6CD-14A5-020E-4685-31EC04D505F6}"/>
              </a:ext>
            </a:extLst>
          </p:cNvPr>
          <p:cNvSpPr txBox="1"/>
          <p:nvPr/>
        </p:nvSpPr>
        <p:spPr>
          <a:xfrm>
            <a:off x="3341554" y="4931344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3600" b="1" dirty="0"/>
              <a:t>3º</a:t>
            </a:r>
            <a:endParaRPr lang="pt-BR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9E88E7-7BF4-8BFB-93C8-A92619A42AC4}"/>
              </a:ext>
            </a:extLst>
          </p:cNvPr>
          <p:cNvSpPr txBox="1"/>
          <p:nvPr/>
        </p:nvSpPr>
        <p:spPr>
          <a:xfrm>
            <a:off x="5003167" y="4762394"/>
            <a:ext cx="61229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INTELIGÊNCIA ARTIFICIAL</a:t>
            </a:r>
            <a:r>
              <a:rPr lang="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popularização da IA Generativa</a:t>
            </a:r>
            <a:endParaRPr lang="pt-BR" sz="2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E14C2BF-3EC2-68CC-6A88-9E84EE7D5117}"/>
              </a:ext>
            </a:extLst>
          </p:cNvPr>
          <p:cNvSpPr txBox="1"/>
          <p:nvPr/>
        </p:nvSpPr>
        <p:spPr>
          <a:xfrm>
            <a:off x="3175001" y="1490797"/>
            <a:ext cx="113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600" dirty="0"/>
              <a:t>Início dos anos 2000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86B79C6-49EC-A417-76B1-47C015C48773}"/>
              </a:ext>
            </a:extLst>
          </p:cNvPr>
          <p:cNvSpPr txBox="1"/>
          <p:nvPr/>
        </p:nvSpPr>
        <p:spPr>
          <a:xfrm>
            <a:off x="3197227" y="3410732"/>
            <a:ext cx="113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dirty="0"/>
              <a:t>Início de 2010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0BDA347-6D7E-C96D-45E8-B68D21B61B61}"/>
              </a:ext>
            </a:extLst>
          </p:cNvPr>
          <p:cNvSpPr txBox="1"/>
          <p:nvPr/>
        </p:nvSpPr>
        <p:spPr>
          <a:xfrm>
            <a:off x="3217863" y="5503832"/>
            <a:ext cx="11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dirty="0"/>
              <a:t>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583F58-9739-F29A-78A3-9045AF96C16D}"/>
              </a:ext>
            </a:extLst>
          </p:cNvPr>
          <p:cNvSpPr txBox="1"/>
          <p:nvPr/>
        </p:nvSpPr>
        <p:spPr>
          <a:xfrm>
            <a:off x="4951419" y="1521574"/>
            <a:ext cx="612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1400" i="1" dirty="0">
                <a:latin typeface="Söhne"/>
              </a:rPr>
              <a:t>Mudanças culturais e organizacionais; n</a:t>
            </a:r>
            <a:r>
              <a:rPr lang="pt" sz="1400" i="1" dirty="0">
                <a:effectLst/>
                <a:latin typeface="Söhne"/>
              </a:rPr>
              <a:t>ecessidade de investimento em tecnologia digital; </a:t>
            </a:r>
            <a:r>
              <a:rPr lang="pt" sz="1400" i="1" dirty="0">
                <a:latin typeface="Söhne"/>
              </a:rPr>
              <a:t>Declínio nas receitas dos veículos impressos</a:t>
            </a:r>
            <a:endParaRPr lang="pt-BR" sz="1400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6EEAD5-E925-F634-BF54-250674D5B1F3}"/>
              </a:ext>
            </a:extLst>
          </p:cNvPr>
          <p:cNvSpPr txBox="1"/>
          <p:nvPr/>
        </p:nvSpPr>
        <p:spPr>
          <a:xfrm>
            <a:off x="4927604" y="3648246"/>
            <a:ext cx="5689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1400" i="1" dirty="0">
                <a:latin typeface="Söhne"/>
              </a:rPr>
              <a:t>Processo de desintermediação; fragmentação do público; deslocamento de receitas publicitárias para outros players</a:t>
            </a:r>
            <a:endParaRPr lang="en-US" sz="1400" i="1" dirty="0">
              <a:effectLst/>
              <a:latin typeface="Söhne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7B34D4-544C-8EFE-A4A7-1DF310ADDDD2}"/>
              </a:ext>
            </a:extLst>
          </p:cNvPr>
          <p:cNvSpPr txBox="1"/>
          <p:nvPr/>
        </p:nvSpPr>
        <p:spPr>
          <a:xfrm>
            <a:off x="5003168" y="5593391"/>
            <a:ext cx="57867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latin typeface="Söhne"/>
              </a:rPr>
              <a:t>Novas</a:t>
            </a:r>
            <a:r>
              <a:rPr lang="pt" sz="1400" i="1" dirty="0">
                <a:latin typeface="Söhne"/>
              </a:rPr>
              <a:t> ferramentas para coleta, produção e distribuição de notícias. </a:t>
            </a:r>
            <a:r>
              <a:rPr lang="pt-BR" sz="1400" i="1" dirty="0">
                <a:latin typeface="Söhne"/>
              </a:rPr>
              <a:t>Contudo: desafio à confiança do público e acirramento da concorrência</a:t>
            </a:r>
            <a:endParaRPr lang="en-US" sz="1400" i="1" dirty="0">
              <a:effectLst/>
              <a:latin typeface="Söhne"/>
            </a:endParaRPr>
          </a:p>
          <a:p>
            <a:endParaRPr lang="en-US" sz="2400" b="0" i="0" dirty="0">
              <a:effectLst/>
              <a:latin typeface="Söhne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29A94B-6701-608D-A6E4-5BBBA490427D}"/>
              </a:ext>
            </a:extLst>
          </p:cNvPr>
          <p:cNvSpPr txBox="1"/>
          <p:nvPr/>
        </p:nvSpPr>
        <p:spPr>
          <a:xfrm rot="16200000">
            <a:off x="-1722120" y="2781898"/>
            <a:ext cx="6207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Três ondas tecnológicas e seu impacto sobre o jornalismo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83685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23059-9763-C7D6-CB4F-C7181CCFF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90A73D-DAC9-E23E-8EF9-D18072BE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DAE8679-0AA6-28BF-356C-55B3CE87C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79100" cy="4066540"/>
          </a:xfrm>
        </p:spPr>
        <p:txBody>
          <a:bodyPr anchor="b">
            <a:normAutofit/>
          </a:bodyPr>
          <a:lstStyle/>
          <a:p>
            <a:pPr algn="l"/>
            <a:r>
              <a:rPr lang="pt" sz="6600" b="1" dirty="0">
                <a:latin typeface="Arial" panose="020B0604020202020204" pitchFamily="34" charset="0"/>
                <a:cs typeface="Arial" panose="020B0604020202020204" pitchFamily="34" charset="0"/>
              </a:rPr>
              <a:t>Jornalismo &amp; IA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A4221831-B14C-A59F-0E9E-DA6AE24D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DB0EBFF4-9834-7119-973A-A6E6D1CBBD0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550481" y="774701"/>
            <a:ext cx="5159620" cy="47056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4CA197A-1F98-5002-A6D3-4D6D3654830A}"/>
              </a:ext>
            </a:extLst>
          </p:cNvPr>
          <p:cNvSpPr txBox="1"/>
          <p:nvPr/>
        </p:nvSpPr>
        <p:spPr>
          <a:xfrm>
            <a:off x="5439601" y="5621634"/>
            <a:ext cx="539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1200" dirty="0">
                <a:hlinkClick r:id="rId4"/>
              </a:rPr>
              <a:t>https://static1.squarespace.com/static/64d60527c01ae7106f2646e9/t/656e400a1c23e22da0681e46/1701724190867/Generating+Change+_+The+Journalism+AI+report+_+English.pdf</a:t>
            </a:r>
            <a:r>
              <a:rPr lang="pt" sz="12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BE71A8-FCA1-E220-CCF1-2F128C82148D}"/>
              </a:ext>
            </a:extLst>
          </p:cNvPr>
          <p:cNvSpPr txBox="1"/>
          <p:nvPr/>
        </p:nvSpPr>
        <p:spPr>
          <a:xfrm>
            <a:off x="885036" y="969261"/>
            <a:ext cx="3825115" cy="4975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u="sng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030C10-0A56-356D-ADF8-031CE8EA569B}"/>
              </a:ext>
            </a:extLst>
          </p:cNvPr>
          <p:cNvSpPr txBox="1"/>
          <p:nvPr/>
        </p:nvSpPr>
        <p:spPr>
          <a:xfrm>
            <a:off x="812801" y="1641360"/>
            <a:ext cx="34163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como ferramenta cada vez mais fundamental ao jornalismo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43197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BE71A8-FCA1-E220-CCF1-2F128C82148D}"/>
              </a:ext>
            </a:extLst>
          </p:cNvPr>
          <p:cNvSpPr txBox="1"/>
          <p:nvPr/>
        </p:nvSpPr>
        <p:spPr>
          <a:xfrm>
            <a:off x="885036" y="969261"/>
            <a:ext cx="3825115" cy="4975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u="sng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117ADFF-FC9A-81E1-609E-8FDDDB1523C0}"/>
              </a:ext>
            </a:extLst>
          </p:cNvPr>
          <p:cNvCxnSpPr>
            <a:cxnSpLocks/>
          </p:cNvCxnSpPr>
          <p:nvPr/>
        </p:nvCxnSpPr>
        <p:spPr>
          <a:xfrm>
            <a:off x="4000500" y="0"/>
            <a:ext cx="0" cy="6740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CF94BA1-95E3-9AD8-3982-99F1D438ABAA}"/>
              </a:ext>
            </a:extLst>
          </p:cNvPr>
          <p:cNvCxnSpPr>
            <a:cxnSpLocks/>
          </p:cNvCxnSpPr>
          <p:nvPr/>
        </p:nvCxnSpPr>
        <p:spPr>
          <a:xfrm>
            <a:off x="8077202" y="28030"/>
            <a:ext cx="0" cy="6829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ree photo truth concept composition at a detective desk">
            <a:extLst>
              <a:ext uri="{FF2B5EF4-FFF2-40B4-BE49-F238E27FC236}">
                <a16:creationId xmlns:a16="http://schemas.microsoft.com/office/drawing/2014/main" id="{2CC7D1F3-2AA2-63B5-A1B3-D18D061F6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/>
        </p:blipFill>
        <p:spPr bwMode="auto">
          <a:xfrm>
            <a:off x="588859" y="-692612"/>
            <a:ext cx="2830119" cy="28215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oto stack tabloid paper media photography advertisement heap">
            <a:extLst>
              <a:ext uri="{FF2B5EF4-FFF2-40B4-BE49-F238E27FC236}">
                <a16:creationId xmlns:a16="http://schemas.microsoft.com/office/drawing/2014/main" id="{F733556B-E8B2-C0F0-8869-53568A92D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9"/>
          <a:stretch/>
        </p:blipFill>
        <p:spPr bwMode="auto">
          <a:xfrm>
            <a:off x="4625347" y="-840374"/>
            <a:ext cx="2765015" cy="29693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oto microphone with news box on a computer keyboard 3d illustration">
            <a:extLst>
              <a:ext uri="{FF2B5EF4-FFF2-40B4-BE49-F238E27FC236}">
                <a16:creationId xmlns:a16="http://schemas.microsoft.com/office/drawing/2014/main" id="{571CB83E-1587-83CD-A338-48BC74B21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r="23649"/>
          <a:stretch/>
        </p:blipFill>
        <p:spPr bwMode="auto">
          <a:xfrm>
            <a:off x="8553406" y="-753158"/>
            <a:ext cx="2890848" cy="2882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81D8E5-D3D9-5F7C-07EF-863403FC7AA6}"/>
              </a:ext>
            </a:extLst>
          </p:cNvPr>
          <p:cNvSpPr txBox="1"/>
          <p:nvPr/>
        </p:nvSpPr>
        <p:spPr>
          <a:xfrm>
            <a:off x="588859" y="2755900"/>
            <a:ext cx="293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Checagem de fatos, transcrição automatizada, tradução automatizada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8457A4B-3FCA-6ED2-DEA2-FDC6A8BC7177}"/>
              </a:ext>
            </a:extLst>
          </p:cNvPr>
          <p:cNvSpPr txBox="1"/>
          <p:nvPr/>
        </p:nvSpPr>
        <p:spPr>
          <a:xfrm>
            <a:off x="1087675" y="1944289"/>
            <a:ext cx="19117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Coleta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305DC2-870B-A2D1-A247-6FE0952BF2C4}"/>
              </a:ext>
            </a:extLst>
          </p:cNvPr>
          <p:cNvSpPr txBox="1"/>
          <p:nvPr/>
        </p:nvSpPr>
        <p:spPr>
          <a:xfrm>
            <a:off x="5115510" y="1944289"/>
            <a:ext cx="19117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Produção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31AC6C-5019-D038-33E9-03B84F6C41DC}"/>
              </a:ext>
            </a:extLst>
          </p:cNvPr>
          <p:cNvSpPr txBox="1"/>
          <p:nvPr/>
        </p:nvSpPr>
        <p:spPr>
          <a:xfrm>
            <a:off x="9042952" y="1944289"/>
            <a:ext cx="19117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Distribuição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532DF40-4E0A-884A-6DB3-F7E2038F2191}"/>
              </a:ext>
            </a:extLst>
          </p:cNvPr>
          <p:cNvSpPr txBox="1"/>
          <p:nvPr/>
        </p:nvSpPr>
        <p:spPr>
          <a:xfrm>
            <a:off x="4525365" y="2838966"/>
            <a:ext cx="293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Elaboração automatizada, assistência editorial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3EB44DC-7637-AD55-80CF-FE4BCAFB2435}"/>
              </a:ext>
            </a:extLst>
          </p:cNvPr>
          <p:cNvSpPr txBox="1"/>
          <p:nvPr/>
        </p:nvSpPr>
        <p:spPr>
          <a:xfrm>
            <a:off x="8553406" y="2807732"/>
            <a:ext cx="293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Personalização da entrega, otimização da distribuição em redes sociais e mecanismos de busca</a:t>
            </a:r>
          </a:p>
        </p:txBody>
      </p:sp>
    </p:spTree>
    <p:extLst>
      <p:ext uri="{BB962C8B-B14F-4D97-AF65-F5344CB8AC3E}">
        <p14:creationId xmlns:p14="http://schemas.microsoft.com/office/powerpoint/2010/main" val="3418458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34007</TotalTime>
  <Words>433</Words>
  <Application>Microsoft Office PowerPoint</Application>
  <PresentationFormat>Widescreen</PresentationFormat>
  <Paragraphs>81</Paragraphs>
  <Slides>16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(corpo)</vt:lpstr>
      <vt:lpstr>Calibri Light</vt:lpstr>
      <vt:lpstr>Söhne</vt:lpstr>
      <vt:lpstr>Tema do Office</vt:lpstr>
      <vt:lpstr>IA e Jornalismo</vt:lpstr>
      <vt:lpstr>Jornalismo &amp; direito à informação</vt:lpstr>
      <vt:lpstr>Apresentação do PowerPoint</vt:lpstr>
      <vt:lpstr>Apresentação do PowerPoint</vt:lpstr>
      <vt:lpstr>Jornalismo &amp; inovação digital</vt:lpstr>
      <vt:lpstr>Apresentação do PowerPoint</vt:lpstr>
      <vt:lpstr>Jornalismo &amp; 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Journalism</dc:title>
  <dc:creator>Andreia</dc:creator>
  <cp:lastModifiedBy>Andreia Saad</cp:lastModifiedBy>
  <cp:revision>8</cp:revision>
  <dcterms:created xsi:type="dcterms:W3CDTF">2024-02-05T15:18:46Z</dcterms:created>
  <dcterms:modified xsi:type="dcterms:W3CDTF">2024-06-03T03:28:26Z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c542d3-6316-42ad-9eaa-e82fa419e5f2_Enabled">
    <vt:lpwstr>true</vt:lpwstr>
  </property>
  <property fmtid="{D5CDD505-2E9C-101B-9397-08002B2CF9AE}" pid="3" name="MSIP_Label_3dc542d3-6316-42ad-9eaa-e82fa419e5f2_SetDate">
    <vt:lpwstr>2024-02-05T20:18:39Z</vt:lpwstr>
  </property>
  <property fmtid="{D5CDD505-2E9C-101B-9397-08002B2CF9AE}" pid="4" name="MSIP_Label_3dc542d3-6316-42ad-9eaa-e82fa419e5f2_Method">
    <vt:lpwstr>Standard</vt:lpwstr>
  </property>
  <property fmtid="{D5CDD505-2E9C-101B-9397-08002B2CF9AE}" pid="5" name="MSIP_Label_3dc542d3-6316-42ad-9eaa-e82fa419e5f2_Name">
    <vt:lpwstr>3dc542d3-6316-42ad-9eaa-e82fa419e5f2</vt:lpwstr>
  </property>
  <property fmtid="{D5CDD505-2E9C-101B-9397-08002B2CF9AE}" pid="6" name="MSIP_Label_3dc542d3-6316-42ad-9eaa-e82fa419e5f2_SiteId">
    <vt:lpwstr>a7cdc447-3b29-4b41-b73e-8a2cb54b06c6</vt:lpwstr>
  </property>
  <property fmtid="{D5CDD505-2E9C-101B-9397-08002B2CF9AE}" pid="7" name="MSIP_Label_3dc542d3-6316-42ad-9eaa-e82fa419e5f2_ActionId">
    <vt:lpwstr>f2c51732-4e8d-4acf-ad34-f222319cf609</vt:lpwstr>
  </property>
  <property fmtid="{D5CDD505-2E9C-101B-9397-08002B2CF9AE}" pid="8" name="MSIP_Label_3dc542d3-6316-42ad-9eaa-e82fa419e5f2_ContentBits">
    <vt:lpwstr>0</vt:lpwstr>
  </property>
</Properties>
</file>