
<file path=[Content_Types].xml><?xml version="1.0" encoding="utf-8"?>
<Types xmlns="http://schemas.openxmlformats.org/package/2006/content-types">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handoutMasterIdLst>
    <p:handoutMasterId r:id="rId18"/>
  </p:handoutMasterIdLst>
  <p:sldIdLst>
    <p:sldId id="256" r:id="rId5"/>
    <p:sldId id="257" r:id="rId6"/>
    <p:sldId id="286" r:id="rId7"/>
    <p:sldId id="287" r:id="rId8"/>
    <p:sldId id="260" r:id="rId9"/>
    <p:sldId id="258" r:id="rId10"/>
    <p:sldId id="288" r:id="rId11"/>
    <p:sldId id="289" r:id="rId12"/>
    <p:sldId id="290" r:id="rId13"/>
    <p:sldId id="291" r:id="rId14"/>
    <p:sldId id="292"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3350"/>
    <a:srgbClr val="0C4360"/>
    <a:srgbClr val="1B6872"/>
    <a:srgbClr val="63B7C6"/>
    <a:srgbClr val="002136"/>
    <a:srgbClr val="0C75AC"/>
    <a:srgbClr val="0024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686" y="82"/>
      </p:cViewPr>
      <p:guideLst>
        <p:guide orient="horz" pos="2160"/>
        <p:guide pos="3840"/>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2FF6B6-4F8A-40F7-B5F4-FC3996824D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910A999-F365-48DF-976A-0517FE0454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CA5457B-CDAE-4DEB-AEC8-C82DE2312E37}" type="datetimeFigureOut">
              <a:rPr lang="en-US" smtClean="0"/>
              <a:t>12/15/2021</a:t>
            </a:fld>
            <a:endParaRPr lang="en-US" dirty="0"/>
          </a:p>
        </p:txBody>
      </p:sp>
      <p:sp>
        <p:nvSpPr>
          <p:cNvPr id="4" name="Footer Placeholder 3">
            <a:extLst>
              <a:ext uri="{FF2B5EF4-FFF2-40B4-BE49-F238E27FC236}">
                <a16:creationId xmlns:a16="http://schemas.microsoft.com/office/drawing/2014/main" id="{F8735C90-ADBF-4B9E-BE88-E1C8F83EB4D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2506A01-6D0A-45EF-A584-05A3361D66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31430A-4AA4-45C8-AC23-CD6B61C41A4C}" type="slidenum">
              <a:rPr lang="en-US" smtClean="0"/>
              <a:t>‹nº›</a:t>
            </a:fld>
            <a:endParaRPr lang="en-US" dirty="0"/>
          </a:p>
        </p:txBody>
      </p:sp>
    </p:spTree>
    <p:extLst>
      <p:ext uri="{BB962C8B-B14F-4D97-AF65-F5344CB8AC3E}">
        <p14:creationId xmlns:p14="http://schemas.microsoft.com/office/powerpoint/2010/main" val="105990097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11T13:34:39.69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0 134,'6'-1,"-1"0,1 0,-1 0,1-1,6-2,19-5,35 1,31-6,-46 2,-25 5,-1 1,1 2,33-2,-51 6,32-1,0-1,48-9,-71 8,34-8,2 2,94-3,-116 13,-18 0,0-1,0 0,0-1,22-3,-19-2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11T13:36:58.10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0 176,'12'-1,"0"-1,-1 0,1 0,-1-2,19-7,23-6,5 5,-1 2,2 3,68-1,-101 7,53-10,-51 6,39-1,537 4,-293 4,2663-2,-2916-3,-1-3,74-17,-43 7,12 2,119-1,102 16,-119 2,458-3,-644 1,-1 0,0 1,18 6,-15-4,-1-1,19 2,63 7,-63-6,45 1,19-6,-9 0,94 11,-98-4,124-5,-120-4,-70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11T13:37:09.51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75,'421'0,"-387"-2,53-9,-51 5,39 0,4 5,-20 1,109-13,-123 7,1 3,64 3,40-2,-68-9,-52 5,54-2,-11 9,-51-1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11T13:37:13.83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99,'50'-2,"48"-9,-50 5,54-1,61-5,-6 0,-74 14,-42-1,0-1,0-1,51-10,-38 4,0 1,1 3,70 6,79-5,-122-10,-49 7,43-2,-49 6,-4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11T13:37:36.54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1 174,'15'-1,"0"-1,0 0,18-5,35-5,7 12,-54 1,-1-1,1-1,0 0,36-8,-19 1,0 3,1 0,-1 3,76 5,-25-1,31 0,141-5,-168-9,-60 7,52-2,-55 6,2 2,1-2,-1-1,46-10,-52 7,52-2,-56 6,-1-1,1 0,36-11,-1-3,1 3,70-7,-60 15,88 4,-71 3,-64-2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11T13:37:40.83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0,'396'0,"-377"1,0 1,31 7,25 3,363-9,-225-5,157 2,-349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0B78EA-28CE-41D8-9043-90E391E5F567}" type="datetimeFigureOut">
              <a:rPr lang="en-US" noProof="0" smtClean="0"/>
              <a:t>12/15/2021</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34D747-9380-41EE-9946-EC9EC0CA5D1E}" type="slidenum">
              <a:rPr lang="en-US" noProof="0" smtClean="0"/>
              <a:t>‹nº›</a:t>
            </a:fld>
            <a:endParaRPr lang="en-US" noProof="0" dirty="0"/>
          </a:p>
        </p:txBody>
      </p:sp>
    </p:spTree>
    <p:extLst>
      <p:ext uri="{BB962C8B-B14F-4D97-AF65-F5344CB8AC3E}">
        <p14:creationId xmlns:p14="http://schemas.microsoft.com/office/powerpoint/2010/main" val="3827727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7" name="Group 6">
            <a:extLst>
              <a:ext uri="{FF2B5EF4-FFF2-40B4-BE49-F238E27FC236}">
                <a16:creationId xmlns:a16="http://schemas.microsoft.com/office/drawing/2014/main" id="{4CA15AFD-4983-47DD-9ED0-D3B27E5A096F}"/>
              </a:ext>
            </a:extLst>
          </p:cNvPr>
          <p:cNvGrpSpPr/>
          <p:nvPr userDrawn="1"/>
        </p:nvGrpSpPr>
        <p:grpSpPr>
          <a:xfrm>
            <a:off x="-1604709" y="-3756"/>
            <a:ext cx="13796710" cy="6861756"/>
            <a:chOff x="-1604709" y="-3756"/>
            <a:chExt cx="13796710" cy="6861756"/>
          </a:xfrm>
        </p:grpSpPr>
        <p:grpSp>
          <p:nvGrpSpPr>
            <p:cNvPr id="8" name="Group 7">
              <a:extLst>
                <a:ext uri="{FF2B5EF4-FFF2-40B4-BE49-F238E27FC236}">
                  <a16:creationId xmlns:a16="http://schemas.microsoft.com/office/drawing/2014/main" id="{2222D5E2-E9B4-4180-98B8-4E514C9ADB28}"/>
                </a:ext>
              </a:extLst>
            </p:cNvPr>
            <p:cNvGrpSpPr/>
            <p:nvPr/>
          </p:nvGrpSpPr>
          <p:grpSpPr>
            <a:xfrm>
              <a:off x="-16298" y="0"/>
              <a:ext cx="12208299" cy="6858000"/>
              <a:chOff x="-16298" y="0"/>
              <a:chExt cx="12208299" cy="6858000"/>
            </a:xfrm>
          </p:grpSpPr>
          <p:sp>
            <p:nvSpPr>
              <p:cNvPr id="15" name="Freeform: Shape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Right Triangle 16">
                <a:extLst>
                  <a:ext uri="{FF2B5EF4-FFF2-40B4-BE49-F238E27FC236}">
                    <a16:creationId xmlns:a16="http://schemas.microsoft.com/office/drawing/2014/main" id="{8DCD5806-2A2F-4ABF-8057-245681C498E6}"/>
                  </a:ext>
                </a:extLst>
              </p:cNvPr>
              <p:cNvSpPr/>
              <p:nvPr/>
            </p:nvSpPr>
            <p:spPr>
              <a:xfrm rot="16200000" flipH="1" flipV="1">
                <a:off x="24625" y="-4746"/>
                <a:ext cx="2819399" cy="282889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ight Triangle 17">
                <a:extLst>
                  <a:ext uri="{FF2B5EF4-FFF2-40B4-BE49-F238E27FC236}">
                    <a16:creationId xmlns:a16="http://schemas.microsoft.com/office/drawing/2014/main" id="{3A93038F-E9E4-4FFD-B3DF-28DB7C2C1490}"/>
                  </a:ext>
                </a:extLst>
              </p:cNvPr>
              <p:cNvSpPr/>
              <p:nvPr/>
            </p:nvSpPr>
            <p:spPr>
              <a:xfrm rot="16200000" flipH="1" flipV="1">
                <a:off x="4418" y="-4422"/>
                <a:ext cx="2627088" cy="2635933"/>
              </a:xfrm>
              <a:prstGeom prst="rtTriangle">
                <a:avLst/>
              </a:prstGeom>
              <a:pattFill prst="dkHorz">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ight Triangle 18">
                <a:extLst>
                  <a:ext uri="{FF2B5EF4-FFF2-40B4-BE49-F238E27FC236}">
                    <a16:creationId xmlns:a16="http://schemas.microsoft.com/office/drawing/2014/main" id="{5DEA1E02-BBD0-4AE3-AF22-433B90272178}"/>
                  </a:ext>
                </a:extLst>
              </p:cNvPr>
              <p:cNvSpPr/>
              <p:nvPr/>
            </p:nvSpPr>
            <p:spPr>
              <a:xfrm rot="16200000" flipH="1" flipV="1">
                <a:off x="-12263" y="-4034"/>
                <a:ext cx="2397087" cy="2405158"/>
              </a:xfrm>
              <a:prstGeom prst="rtTriangle">
                <a:avLst/>
              </a:prstGeom>
              <a:solidFill>
                <a:schemeClr val="accent2">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9" name="Freeform: Shape 12">
              <a:extLst>
                <a:ext uri="{FF2B5EF4-FFF2-40B4-BE49-F238E27FC236}">
                  <a16:creationId xmlns:a16="http://schemas.microsoft.com/office/drawing/2014/main" id="{E3AAB79D-382D-4A95-965E-526B6A681DA7}"/>
                </a:ext>
              </a:extLst>
            </p:cNvPr>
            <p:cNvSpPr/>
            <p:nvPr/>
          </p:nvSpPr>
          <p:spPr>
            <a:xfrm rot="18900000" flipH="1">
              <a:off x="-1604709" y="1397837"/>
              <a:ext cx="3211378" cy="3211378"/>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C0A22127-2B4A-4B15-B0A9-F019A30347A1}"/>
                </a:ext>
              </a:extLst>
            </p:cNvPr>
            <p:cNvSpPr/>
            <p:nvPr/>
          </p:nvSpPr>
          <p:spPr>
            <a:xfrm rot="18900000">
              <a:off x="-861777" y="-3756"/>
              <a:ext cx="2676646" cy="1356876"/>
            </a:xfrm>
            <a:custGeom>
              <a:avLst/>
              <a:gdLst>
                <a:gd name="connsiteX0" fmla="*/ 1319770 w 2676646"/>
                <a:gd name="connsiteY0" fmla="*/ 0 h 1356876"/>
                <a:gd name="connsiteX1" fmla="*/ 2676646 w 2676646"/>
                <a:gd name="connsiteY1" fmla="*/ 1356876 h 1356876"/>
                <a:gd name="connsiteX2" fmla="*/ 0 w 2676646"/>
                <a:gd name="connsiteY2" fmla="*/ 1356876 h 1356876"/>
                <a:gd name="connsiteX3" fmla="*/ 0 w 2676646"/>
                <a:gd name="connsiteY3" fmla="*/ 1319770 h 1356876"/>
              </a:gdLst>
              <a:ahLst/>
              <a:cxnLst>
                <a:cxn ang="0">
                  <a:pos x="connsiteX0" y="connsiteY0"/>
                </a:cxn>
                <a:cxn ang="0">
                  <a:pos x="connsiteX1" y="connsiteY1"/>
                </a:cxn>
                <a:cxn ang="0">
                  <a:pos x="connsiteX2" y="connsiteY2"/>
                </a:cxn>
                <a:cxn ang="0">
                  <a:pos x="connsiteX3" y="connsiteY3"/>
                </a:cxn>
              </a:cxnLst>
              <a:rect l="l" t="t" r="r" b="b"/>
              <a:pathLst>
                <a:path w="2676646" h="1356876">
                  <a:moveTo>
                    <a:pt x="1319770" y="0"/>
                  </a:moveTo>
                  <a:lnTo>
                    <a:pt x="2676646" y="1356876"/>
                  </a:lnTo>
                  <a:lnTo>
                    <a:pt x="0" y="1356876"/>
                  </a:lnTo>
                  <a:lnTo>
                    <a:pt x="0" y="1319770"/>
                  </a:lnTo>
                  <a:close/>
                </a:path>
              </a:pathLst>
            </a:custGeom>
            <a:pattFill prst="wdUpDiag">
              <a:fgClr>
                <a:schemeClr val="accent2"/>
              </a:fgClr>
              <a:bgClr>
                <a:schemeClr val="accent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1" name="Freeform: Shape 12">
              <a:extLst>
                <a:ext uri="{FF2B5EF4-FFF2-40B4-BE49-F238E27FC236}">
                  <a16:creationId xmlns:a16="http://schemas.microsoft.com/office/drawing/2014/main" id="{F04D9FDC-1B67-4254-9535-CD32E81F0C3E}"/>
                </a:ext>
              </a:extLst>
            </p:cNvPr>
            <p:cNvSpPr/>
            <p:nvPr/>
          </p:nvSpPr>
          <p:spPr>
            <a:xfrm rot="13500000">
              <a:off x="-1226102" y="1737462"/>
              <a:ext cx="2416016" cy="2416016"/>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12" name="Group 11">
              <a:extLst>
                <a:ext uri="{FF2B5EF4-FFF2-40B4-BE49-F238E27FC236}">
                  <a16:creationId xmlns:a16="http://schemas.microsoft.com/office/drawing/2014/main" id="{0A86C4EA-4CF8-4531-845D-4FCB1E2F7422}"/>
                </a:ext>
              </a:extLst>
            </p:cNvPr>
            <p:cNvGrpSpPr/>
            <p:nvPr/>
          </p:nvGrpSpPr>
          <p:grpSpPr>
            <a:xfrm>
              <a:off x="-760406" y="4672937"/>
              <a:ext cx="1520812" cy="1520812"/>
              <a:chOff x="-1604709" y="3012880"/>
              <a:chExt cx="3211378" cy="3211378"/>
            </a:xfrm>
          </p:grpSpPr>
          <p:sp>
            <p:nvSpPr>
              <p:cNvPr id="13" name="Freeform: Shape 12">
                <a:extLst>
                  <a:ext uri="{FF2B5EF4-FFF2-40B4-BE49-F238E27FC236}">
                    <a16:creationId xmlns:a16="http://schemas.microsoft.com/office/drawing/2014/main" id="{1101B195-C112-4D20-8D19-4D22479B150D}"/>
                  </a:ext>
                </a:extLst>
              </p:cNvPr>
              <p:cNvSpPr/>
              <p:nvPr/>
            </p:nvSpPr>
            <p:spPr>
              <a:xfrm rot="18900000" flipH="1">
                <a:off x="-1604709" y="3012880"/>
                <a:ext cx="3211378" cy="3211378"/>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2">
                <a:extLst>
                  <a:ext uri="{FF2B5EF4-FFF2-40B4-BE49-F238E27FC236}">
                    <a16:creationId xmlns:a16="http://schemas.microsoft.com/office/drawing/2014/main" id="{CA755F1F-9955-4CBB-8F34-F7801CA44CE7}"/>
                  </a:ext>
                </a:extLst>
              </p:cNvPr>
              <p:cNvSpPr/>
              <p:nvPr/>
            </p:nvSpPr>
            <p:spPr>
              <a:xfrm rot="13500000">
                <a:off x="-1226102" y="3352505"/>
                <a:ext cx="2416016" cy="2416016"/>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sp>
        <p:nvSpPr>
          <p:cNvPr id="2" name="Title 1">
            <a:extLst>
              <a:ext uri="{FF2B5EF4-FFF2-40B4-BE49-F238E27FC236}">
                <a16:creationId xmlns:a16="http://schemas.microsoft.com/office/drawing/2014/main" id="{9E597736-C478-4C26-9BAF-205FE31E977C}"/>
              </a:ext>
            </a:extLst>
          </p:cNvPr>
          <p:cNvSpPr>
            <a:spLocks noGrp="1"/>
          </p:cNvSpPr>
          <p:nvPr>
            <p:ph type="ctrTitle" hasCustomPrompt="1"/>
          </p:nvPr>
        </p:nvSpPr>
        <p:spPr>
          <a:xfrm>
            <a:off x="2761488" y="2395728"/>
            <a:ext cx="7077456" cy="1243584"/>
          </a:xfrm>
        </p:spPr>
        <p:txBody>
          <a:bodyPr vert="horz" lIns="91440" tIns="45720" rIns="91440" bIns="45720" rtlCol="0" anchor="b">
            <a:noAutofit/>
          </a:bodyPr>
          <a:lstStyle>
            <a:lvl1pPr>
              <a:defRPr lang="en-GB" sz="6600" b="1" dirty="0">
                <a:solidFill>
                  <a:schemeClr val="accent2"/>
                </a:solidFill>
                <a:latin typeface="+mj-lt"/>
                <a:ea typeface="Tahoma" panose="020B0604030504040204" pitchFamily="34" charset="0"/>
                <a:cs typeface="Tahoma" panose="020B0604030504040204" pitchFamily="34" charset="0"/>
              </a:defRPr>
            </a:lvl1pPr>
          </a:lstStyle>
          <a:p>
            <a:pPr lvl="0"/>
            <a:r>
              <a:rPr lang="en-US" noProof="0"/>
              <a:t>TITLE</a:t>
            </a:r>
          </a:p>
        </p:txBody>
      </p:sp>
      <p:sp>
        <p:nvSpPr>
          <p:cNvPr id="3" name="Subtitle 2">
            <a:extLst>
              <a:ext uri="{FF2B5EF4-FFF2-40B4-BE49-F238E27FC236}">
                <a16:creationId xmlns:a16="http://schemas.microsoft.com/office/drawing/2014/main" id="{C3D2DEF0-A0B0-4CFE-B67D-A9D75E2368DC}"/>
              </a:ext>
            </a:extLst>
          </p:cNvPr>
          <p:cNvSpPr>
            <a:spLocks noGrp="1"/>
          </p:cNvSpPr>
          <p:nvPr>
            <p:ph type="subTitle" idx="1"/>
          </p:nvPr>
        </p:nvSpPr>
        <p:spPr>
          <a:xfrm>
            <a:off x="2761488" y="3721608"/>
            <a:ext cx="7077456" cy="868680"/>
          </a:xfrm>
        </p:spPr>
        <p:txBody>
          <a:bodyPr vert="horz" lIns="91440" tIns="45720" rIns="91440" bIns="45720" rtlCol="0">
            <a:normAutofit/>
          </a:bodyPr>
          <a:lstStyle>
            <a:lvl1pPr marL="0" indent="0">
              <a:buNone/>
              <a:defRPr lang="en-GB" sz="1800" spc="300" dirty="0">
                <a:solidFill>
                  <a:schemeClr val="bg1"/>
                </a:solidFill>
                <a:latin typeface="+mn-lt"/>
                <a:cs typeface="Arial" panose="020B0604020202020204" pitchFamily="34" charset="0"/>
              </a:defRPr>
            </a:lvl1pPr>
          </a:lstStyle>
          <a:p>
            <a:pPr marL="228600" lvl="0" indent="-228600"/>
            <a:r>
              <a:rPr lang="en-US" noProof="0"/>
              <a:t>Click to edit Master subtitle style</a:t>
            </a:r>
          </a:p>
        </p:txBody>
      </p:sp>
    </p:spTree>
    <p:extLst>
      <p:ext uri="{BB962C8B-B14F-4D97-AF65-F5344CB8AC3E}">
        <p14:creationId xmlns:p14="http://schemas.microsoft.com/office/powerpoint/2010/main" val="436959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‹nº›</a:t>
            </a:fld>
            <a:endParaRPr lang="en-US" noProof="0" dirty="0"/>
          </a:p>
        </p:txBody>
      </p:sp>
      <p:sp>
        <p:nvSpPr>
          <p:cNvPr id="20" name="Content Placeholder 2">
            <a:extLst>
              <a:ext uri="{FF2B5EF4-FFF2-40B4-BE49-F238E27FC236}">
                <a16:creationId xmlns:a16="http://schemas.microsoft.com/office/drawing/2014/main" id="{FE796BFF-6E5F-4DE7-B193-F501FC094D63}"/>
              </a:ext>
            </a:extLst>
          </p:cNvPr>
          <p:cNvSpPr>
            <a:spLocks noGrp="1"/>
          </p:cNvSpPr>
          <p:nvPr>
            <p:ph sz="half" idx="1"/>
          </p:nvPr>
        </p:nvSpPr>
        <p:spPr>
          <a:xfrm>
            <a:off x="443365" y="1517715"/>
            <a:ext cx="5184437" cy="4659248"/>
          </a:xfrm>
        </p:spPr>
        <p:txBody>
          <a:bodyPr>
            <a:normAutofit/>
          </a:bodyPr>
          <a:lstStyle>
            <a:lvl1pPr marL="457200" indent="-457200">
              <a:buFont typeface="Arial" panose="020B0604020202020204" pitchFamily="34" charset="0"/>
              <a:buChar char="•"/>
              <a:defRPr sz="2000">
                <a:solidFill>
                  <a:schemeClr val="bg1"/>
                </a:solidFill>
              </a:defRPr>
            </a:lvl1pPr>
            <a:lvl2pPr marL="800100" indent="-342900">
              <a:buFont typeface="Arial" panose="020B0604020202020204" pitchFamily="34" charset="0"/>
              <a:buChar char="•"/>
              <a:defRPr sz="1800">
                <a:solidFill>
                  <a:schemeClr val="bg1"/>
                </a:solidFill>
              </a:defRPr>
            </a:lvl2pPr>
            <a:lvl3pPr marL="1257300" indent="-342900">
              <a:buFont typeface="Arial" panose="020B0604020202020204" pitchFamily="34" charset="0"/>
              <a:buChar char="•"/>
              <a:defRPr sz="1600">
                <a:solidFill>
                  <a:schemeClr val="bg1"/>
                </a:solidFill>
              </a:defRPr>
            </a:lvl3pPr>
            <a:lvl4pPr marL="1657350" indent="-285750">
              <a:buFont typeface="Arial" panose="020B0604020202020204" pitchFamily="34" charset="0"/>
              <a:buChar char="•"/>
              <a:defRPr sz="1400">
                <a:solidFill>
                  <a:schemeClr val="bg1"/>
                </a:solidFill>
              </a:defRPr>
            </a:lvl4pPr>
            <a:lvl5pPr marL="2114550" indent="-285750">
              <a:buFont typeface="Arial" panose="020B0604020202020204" pitchFamily="34" charset="0"/>
              <a:buChar char="•"/>
              <a:defRPr sz="1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 name="Content Placeholder 3">
            <a:extLst>
              <a:ext uri="{FF2B5EF4-FFF2-40B4-BE49-F238E27FC236}">
                <a16:creationId xmlns:a16="http://schemas.microsoft.com/office/drawing/2014/main" id="{78622754-CA4D-4C27-A37F-B26E7B4C9CA2}"/>
              </a:ext>
            </a:extLst>
          </p:cNvPr>
          <p:cNvSpPr>
            <a:spLocks noGrp="1"/>
          </p:cNvSpPr>
          <p:nvPr>
            <p:ph sz="half" idx="2"/>
          </p:nvPr>
        </p:nvSpPr>
        <p:spPr>
          <a:xfrm>
            <a:off x="6474163" y="1517715"/>
            <a:ext cx="5184437" cy="465924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999597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 Category">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0" name="Picture Placeholder 8">
            <a:extLst>
              <a:ext uri="{FF2B5EF4-FFF2-40B4-BE49-F238E27FC236}">
                <a16:creationId xmlns:a16="http://schemas.microsoft.com/office/drawing/2014/main" id="{6D00E6B4-1CBE-404E-B943-5F1832320C1C}"/>
              </a:ext>
            </a:extLst>
          </p:cNvPr>
          <p:cNvSpPr>
            <a:spLocks noGrp="1"/>
          </p:cNvSpPr>
          <p:nvPr>
            <p:ph type="pic" sz="quarter" idx="13"/>
          </p:nvPr>
        </p:nvSpPr>
        <p:spPr>
          <a:xfrm>
            <a:off x="978212"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1" name="Picture Placeholder 8">
            <a:extLst>
              <a:ext uri="{FF2B5EF4-FFF2-40B4-BE49-F238E27FC236}">
                <a16:creationId xmlns:a16="http://schemas.microsoft.com/office/drawing/2014/main" id="{7CD59BFD-62BE-4E33-92A5-B84A2A9A8D3B}"/>
              </a:ext>
            </a:extLst>
          </p:cNvPr>
          <p:cNvSpPr>
            <a:spLocks noGrp="1"/>
          </p:cNvSpPr>
          <p:nvPr>
            <p:ph type="pic" sz="quarter" idx="14"/>
          </p:nvPr>
        </p:nvSpPr>
        <p:spPr>
          <a:xfrm>
            <a:off x="3222230"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2" name="Picture Placeholder 8">
            <a:extLst>
              <a:ext uri="{FF2B5EF4-FFF2-40B4-BE49-F238E27FC236}">
                <a16:creationId xmlns:a16="http://schemas.microsoft.com/office/drawing/2014/main" id="{60DC5978-55B8-421D-91B4-29F8210A7B2C}"/>
              </a:ext>
            </a:extLst>
          </p:cNvPr>
          <p:cNvSpPr>
            <a:spLocks noGrp="1"/>
          </p:cNvSpPr>
          <p:nvPr>
            <p:ph type="pic" sz="quarter" idx="15"/>
          </p:nvPr>
        </p:nvSpPr>
        <p:spPr>
          <a:xfrm>
            <a:off x="5466248"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3" name="Picture Placeholder 8">
            <a:extLst>
              <a:ext uri="{FF2B5EF4-FFF2-40B4-BE49-F238E27FC236}">
                <a16:creationId xmlns:a16="http://schemas.microsoft.com/office/drawing/2014/main" id="{BE3FB8C3-2C7E-4C59-8BD5-53FA2772DB56}"/>
              </a:ext>
            </a:extLst>
          </p:cNvPr>
          <p:cNvSpPr>
            <a:spLocks noGrp="1"/>
          </p:cNvSpPr>
          <p:nvPr>
            <p:ph type="pic" sz="quarter" idx="16"/>
          </p:nvPr>
        </p:nvSpPr>
        <p:spPr>
          <a:xfrm>
            <a:off x="7710266"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4" name="Picture Placeholder 8">
            <a:extLst>
              <a:ext uri="{FF2B5EF4-FFF2-40B4-BE49-F238E27FC236}">
                <a16:creationId xmlns:a16="http://schemas.microsoft.com/office/drawing/2014/main" id="{FD8FA9DA-C36B-4889-B88F-28B5829E53E2}"/>
              </a:ext>
            </a:extLst>
          </p:cNvPr>
          <p:cNvSpPr>
            <a:spLocks noGrp="1"/>
          </p:cNvSpPr>
          <p:nvPr>
            <p:ph type="pic" sz="quarter" idx="17"/>
          </p:nvPr>
        </p:nvSpPr>
        <p:spPr>
          <a:xfrm>
            <a:off x="9954283"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6" name="Text Placeholder 22">
            <a:extLst>
              <a:ext uri="{FF2B5EF4-FFF2-40B4-BE49-F238E27FC236}">
                <a16:creationId xmlns:a16="http://schemas.microsoft.com/office/drawing/2014/main" id="{2A19101D-7C37-42BF-8167-5391EA65EC3A}"/>
              </a:ext>
            </a:extLst>
          </p:cNvPr>
          <p:cNvSpPr>
            <a:spLocks noGrp="1"/>
          </p:cNvSpPr>
          <p:nvPr>
            <p:ph type="body" sz="quarter" idx="18"/>
          </p:nvPr>
        </p:nvSpPr>
        <p:spPr>
          <a:xfrm>
            <a:off x="719894"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27" name="Text Placeholder 22">
            <a:extLst>
              <a:ext uri="{FF2B5EF4-FFF2-40B4-BE49-F238E27FC236}">
                <a16:creationId xmlns:a16="http://schemas.microsoft.com/office/drawing/2014/main" id="{05F72315-51A9-431C-B80A-45E4FB1D6BD6}"/>
              </a:ext>
            </a:extLst>
          </p:cNvPr>
          <p:cNvSpPr>
            <a:spLocks noGrp="1"/>
          </p:cNvSpPr>
          <p:nvPr>
            <p:ph type="body" sz="quarter" idx="19"/>
          </p:nvPr>
        </p:nvSpPr>
        <p:spPr>
          <a:xfrm>
            <a:off x="2963912"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28" name="Text Placeholder 22">
            <a:extLst>
              <a:ext uri="{FF2B5EF4-FFF2-40B4-BE49-F238E27FC236}">
                <a16:creationId xmlns:a16="http://schemas.microsoft.com/office/drawing/2014/main" id="{883D1F0C-34F1-46E1-B178-E4AB82B14631}"/>
              </a:ext>
            </a:extLst>
          </p:cNvPr>
          <p:cNvSpPr>
            <a:spLocks noGrp="1"/>
          </p:cNvSpPr>
          <p:nvPr>
            <p:ph type="body" sz="quarter" idx="20"/>
          </p:nvPr>
        </p:nvSpPr>
        <p:spPr>
          <a:xfrm>
            <a:off x="5207930"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29" name="Text Placeholder 22">
            <a:extLst>
              <a:ext uri="{FF2B5EF4-FFF2-40B4-BE49-F238E27FC236}">
                <a16:creationId xmlns:a16="http://schemas.microsoft.com/office/drawing/2014/main" id="{7202A849-DF14-40E7-B38D-1185F72603EC}"/>
              </a:ext>
            </a:extLst>
          </p:cNvPr>
          <p:cNvSpPr>
            <a:spLocks noGrp="1"/>
          </p:cNvSpPr>
          <p:nvPr>
            <p:ph type="body" sz="quarter" idx="21"/>
          </p:nvPr>
        </p:nvSpPr>
        <p:spPr>
          <a:xfrm>
            <a:off x="7451948"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30" name="Text Placeholder 22">
            <a:extLst>
              <a:ext uri="{FF2B5EF4-FFF2-40B4-BE49-F238E27FC236}">
                <a16:creationId xmlns:a16="http://schemas.microsoft.com/office/drawing/2014/main" id="{CCFC1ADF-AC11-4CCD-AC2D-478B6FFEA5EA}"/>
              </a:ext>
            </a:extLst>
          </p:cNvPr>
          <p:cNvSpPr>
            <a:spLocks noGrp="1"/>
          </p:cNvSpPr>
          <p:nvPr>
            <p:ph type="body" sz="quarter" idx="22"/>
          </p:nvPr>
        </p:nvSpPr>
        <p:spPr>
          <a:xfrm>
            <a:off x="9695965"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cxnSp>
        <p:nvCxnSpPr>
          <p:cNvPr id="7" name="Straight Connector 6">
            <a:extLst>
              <a:ext uri="{FF2B5EF4-FFF2-40B4-BE49-F238E27FC236}">
                <a16:creationId xmlns:a16="http://schemas.microsoft.com/office/drawing/2014/main" id="{2B4CB326-DA0E-488E-B236-7017E8438FBB}"/>
              </a:ext>
            </a:extLst>
          </p:cNvPr>
          <p:cNvCxnSpPr/>
          <p:nvPr userDrawn="1"/>
        </p:nvCxnSpPr>
        <p:spPr>
          <a:xfrm>
            <a:off x="1242354"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366B533-7212-4A36-9CE2-D6302E721F8F}"/>
              </a:ext>
            </a:extLst>
          </p:cNvPr>
          <p:cNvCxnSpPr/>
          <p:nvPr userDrawn="1"/>
        </p:nvCxnSpPr>
        <p:spPr>
          <a:xfrm>
            <a:off x="3486372"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D7474CD-E230-4E14-8274-5E20F673F401}"/>
              </a:ext>
            </a:extLst>
          </p:cNvPr>
          <p:cNvCxnSpPr/>
          <p:nvPr userDrawn="1"/>
        </p:nvCxnSpPr>
        <p:spPr>
          <a:xfrm>
            <a:off x="5730390"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BF71FCE-6F39-4D2F-82BE-7D9F1D2ED59F}"/>
              </a:ext>
            </a:extLst>
          </p:cNvPr>
          <p:cNvCxnSpPr/>
          <p:nvPr userDrawn="1"/>
        </p:nvCxnSpPr>
        <p:spPr>
          <a:xfrm>
            <a:off x="7974408"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7AC7A-17D9-4F42-9DD0-94FE4FC6BF19}"/>
              </a:ext>
            </a:extLst>
          </p:cNvPr>
          <p:cNvCxnSpPr/>
          <p:nvPr userDrawn="1"/>
        </p:nvCxnSpPr>
        <p:spPr>
          <a:xfrm>
            <a:off x="10218425"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‹nº›</a:t>
            </a:fld>
            <a:endParaRPr lang="en-US" noProof="0" dirty="0"/>
          </a:p>
        </p:txBody>
      </p:sp>
    </p:spTree>
    <p:extLst>
      <p:ext uri="{BB962C8B-B14F-4D97-AF65-F5344CB8AC3E}">
        <p14:creationId xmlns:p14="http://schemas.microsoft.com/office/powerpoint/2010/main" val="476266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 3 Secti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6" name="Text Placeholder 22">
            <a:extLst>
              <a:ext uri="{FF2B5EF4-FFF2-40B4-BE49-F238E27FC236}">
                <a16:creationId xmlns:a16="http://schemas.microsoft.com/office/drawing/2014/main" id="{2A19101D-7C37-42BF-8167-5391EA65EC3A}"/>
              </a:ext>
            </a:extLst>
          </p:cNvPr>
          <p:cNvSpPr>
            <a:spLocks noGrp="1"/>
          </p:cNvSpPr>
          <p:nvPr>
            <p:ph type="body" sz="quarter" idx="18"/>
          </p:nvPr>
        </p:nvSpPr>
        <p:spPr>
          <a:xfrm>
            <a:off x="542094" y="4240093"/>
            <a:ext cx="3293306" cy="1463040"/>
          </a:xfrm>
        </p:spPr>
        <p:txBody>
          <a:bodyPr lIns="0" tIns="0" rIns="0" bIns="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‹nº›</a:t>
            </a:fld>
            <a:endParaRPr lang="en-US" noProof="0" dirty="0"/>
          </a:p>
        </p:txBody>
      </p:sp>
      <p:sp>
        <p:nvSpPr>
          <p:cNvPr id="13" name="Picture Placeholder 12">
            <a:extLst>
              <a:ext uri="{FF2B5EF4-FFF2-40B4-BE49-F238E27FC236}">
                <a16:creationId xmlns:a16="http://schemas.microsoft.com/office/drawing/2014/main" id="{231B97CF-FD24-4932-8459-893B1AC73D33}"/>
              </a:ext>
            </a:extLst>
          </p:cNvPr>
          <p:cNvSpPr>
            <a:spLocks noGrp="1"/>
          </p:cNvSpPr>
          <p:nvPr>
            <p:ph type="pic" sz="quarter" idx="19" hasCustomPrompt="1"/>
          </p:nvPr>
        </p:nvSpPr>
        <p:spPr>
          <a:xfrm>
            <a:off x="-2" y="1352575"/>
            <a:ext cx="12192002" cy="2289897"/>
          </a:xfrm>
        </p:spPr>
        <p:txBody>
          <a:bodyPr anchor="ctr">
            <a:normAutofit/>
          </a:bodyPr>
          <a:lstStyle>
            <a:lvl1pPr marL="0" indent="0" algn="ctr">
              <a:buNone/>
              <a:defRPr sz="1400">
                <a:solidFill>
                  <a:schemeClr val="accent2"/>
                </a:solidFill>
                <a:latin typeface="Trade Gothic LT Pro" panose="020B0503040303020004" pitchFamily="34" charset="0"/>
              </a:defRPr>
            </a:lvl1pPr>
          </a:lstStyle>
          <a:p>
            <a:r>
              <a:rPr lang="en-US" noProof="0" dirty="0"/>
              <a:t>Insert image</a:t>
            </a:r>
          </a:p>
        </p:txBody>
      </p:sp>
      <p:sp>
        <p:nvSpPr>
          <p:cNvPr id="36" name="Text Placeholder 22">
            <a:extLst>
              <a:ext uri="{FF2B5EF4-FFF2-40B4-BE49-F238E27FC236}">
                <a16:creationId xmlns:a16="http://schemas.microsoft.com/office/drawing/2014/main" id="{642D3CE0-C3B4-4F3F-A650-AB452B3AD4BA}"/>
              </a:ext>
            </a:extLst>
          </p:cNvPr>
          <p:cNvSpPr>
            <a:spLocks noGrp="1"/>
          </p:cNvSpPr>
          <p:nvPr>
            <p:ph type="body" sz="quarter" idx="20"/>
          </p:nvPr>
        </p:nvSpPr>
        <p:spPr>
          <a:xfrm>
            <a:off x="4444169" y="4240093"/>
            <a:ext cx="3293306" cy="1463040"/>
          </a:xfrm>
        </p:spPr>
        <p:txBody>
          <a:bodyPr lIns="0" tIns="0" rIns="0" bIns="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37" name="Text Placeholder 22">
            <a:extLst>
              <a:ext uri="{FF2B5EF4-FFF2-40B4-BE49-F238E27FC236}">
                <a16:creationId xmlns:a16="http://schemas.microsoft.com/office/drawing/2014/main" id="{DBED2BB0-CDAD-40EE-8B35-C66DF45EE29D}"/>
              </a:ext>
            </a:extLst>
          </p:cNvPr>
          <p:cNvSpPr>
            <a:spLocks noGrp="1"/>
          </p:cNvSpPr>
          <p:nvPr>
            <p:ph type="body" sz="quarter" idx="21"/>
          </p:nvPr>
        </p:nvSpPr>
        <p:spPr>
          <a:xfrm>
            <a:off x="8346244" y="4240093"/>
            <a:ext cx="3293306" cy="1463040"/>
          </a:xfrm>
        </p:spPr>
        <p:txBody>
          <a:bodyPr lIns="0" tIns="0" rIns="0" bIns="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Tree>
    <p:extLst>
      <p:ext uri="{BB962C8B-B14F-4D97-AF65-F5344CB8AC3E}">
        <p14:creationId xmlns:p14="http://schemas.microsoft.com/office/powerpoint/2010/main" val="1544745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 Tex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6" name="Text Placeholder 22">
            <a:extLst>
              <a:ext uri="{FF2B5EF4-FFF2-40B4-BE49-F238E27FC236}">
                <a16:creationId xmlns:a16="http://schemas.microsoft.com/office/drawing/2014/main" id="{2A19101D-7C37-42BF-8167-5391EA65EC3A}"/>
              </a:ext>
            </a:extLst>
          </p:cNvPr>
          <p:cNvSpPr>
            <a:spLocks noGrp="1"/>
          </p:cNvSpPr>
          <p:nvPr>
            <p:ph type="body" sz="quarter" idx="18"/>
          </p:nvPr>
        </p:nvSpPr>
        <p:spPr>
          <a:xfrm>
            <a:off x="542094" y="4240093"/>
            <a:ext cx="9402006" cy="1463040"/>
          </a:xfrm>
        </p:spPr>
        <p:txBody>
          <a:bodyPr lIns="0" tIns="0" rIns="0" bIns="0">
            <a:noAutofit/>
          </a:bodyPr>
          <a:lstStyle>
            <a:lvl1pPr marL="0" indent="0" algn="l">
              <a:lnSpc>
                <a:spcPct val="100000"/>
              </a:lnSpc>
              <a:spcBef>
                <a:spcPts val="300"/>
              </a:spcBef>
              <a:spcAft>
                <a:spcPts val="3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‹nº›</a:t>
            </a:fld>
            <a:endParaRPr lang="en-US" noProof="0" dirty="0"/>
          </a:p>
        </p:txBody>
      </p:sp>
      <p:sp>
        <p:nvSpPr>
          <p:cNvPr id="13" name="Picture Placeholder 12">
            <a:extLst>
              <a:ext uri="{FF2B5EF4-FFF2-40B4-BE49-F238E27FC236}">
                <a16:creationId xmlns:a16="http://schemas.microsoft.com/office/drawing/2014/main" id="{231B97CF-FD24-4932-8459-893B1AC73D33}"/>
              </a:ext>
            </a:extLst>
          </p:cNvPr>
          <p:cNvSpPr>
            <a:spLocks noGrp="1"/>
          </p:cNvSpPr>
          <p:nvPr>
            <p:ph type="pic" sz="quarter" idx="19" hasCustomPrompt="1"/>
          </p:nvPr>
        </p:nvSpPr>
        <p:spPr>
          <a:xfrm>
            <a:off x="-2" y="1352575"/>
            <a:ext cx="12192002" cy="2289897"/>
          </a:xfrm>
        </p:spPr>
        <p:txBody>
          <a:bodyPr anchor="ctr">
            <a:normAutofit/>
          </a:bodyPr>
          <a:lstStyle>
            <a:lvl1pPr marL="0" indent="0" algn="ctr">
              <a:buNone/>
              <a:defRPr sz="1400">
                <a:solidFill>
                  <a:schemeClr val="accent2"/>
                </a:solidFill>
                <a:latin typeface="Trade Gothic LT Pro" panose="020B0503040303020004" pitchFamily="34" charset="0"/>
              </a:defRPr>
            </a:lvl1pPr>
          </a:lstStyle>
          <a:p>
            <a:r>
              <a:rPr lang="en-US" noProof="0" dirty="0"/>
              <a:t>Insert image</a:t>
            </a:r>
          </a:p>
        </p:txBody>
      </p:sp>
    </p:spTree>
    <p:extLst>
      <p:ext uri="{BB962C8B-B14F-4D97-AF65-F5344CB8AC3E}">
        <p14:creationId xmlns:p14="http://schemas.microsoft.com/office/powerpoint/2010/main" val="2486826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‹nº›</a:t>
            </a:fld>
            <a:endParaRPr lang="en-US" noProof="0" dirty="0"/>
          </a:p>
        </p:txBody>
      </p:sp>
      <p:sp>
        <p:nvSpPr>
          <p:cNvPr id="20" name="Picture Placeholder 2">
            <a:extLst>
              <a:ext uri="{FF2B5EF4-FFF2-40B4-BE49-F238E27FC236}">
                <a16:creationId xmlns:a16="http://schemas.microsoft.com/office/drawing/2014/main" id="{30B3A574-7940-4E35-857E-5CA35A5910E5}"/>
              </a:ext>
            </a:extLst>
          </p:cNvPr>
          <p:cNvSpPr>
            <a:spLocks noGrp="1"/>
          </p:cNvSpPr>
          <p:nvPr>
            <p:ph type="pic" idx="1"/>
          </p:nvPr>
        </p:nvSpPr>
        <p:spPr>
          <a:xfrm>
            <a:off x="4110087" y="1444649"/>
            <a:ext cx="7548513" cy="4579079"/>
          </a:xfrm>
        </p:spPr>
        <p:txBody>
          <a:bodyPr>
            <a:normAutofit/>
          </a:bodyPr>
          <a:lstStyle>
            <a:lvl1pPr marL="0" indent="0">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1" name="Text Placeholder 3">
            <a:extLst>
              <a:ext uri="{FF2B5EF4-FFF2-40B4-BE49-F238E27FC236}">
                <a16:creationId xmlns:a16="http://schemas.microsoft.com/office/drawing/2014/main" id="{912B51EA-3E6F-4BF6-BE48-62128AF32B85}"/>
              </a:ext>
            </a:extLst>
          </p:cNvPr>
          <p:cNvSpPr>
            <a:spLocks noGrp="1"/>
          </p:cNvSpPr>
          <p:nvPr>
            <p:ph type="body" sz="half" idx="2"/>
          </p:nvPr>
        </p:nvSpPr>
        <p:spPr>
          <a:xfrm>
            <a:off x="443366" y="1444649"/>
            <a:ext cx="3365063" cy="4579079"/>
          </a:xfrm>
        </p:spPr>
        <p:txBody>
          <a:bodyPr/>
          <a:lstStyle>
            <a:lvl1pPr marL="0" indent="0">
              <a:buFont typeface="Arial" panose="020B0604020202020204" pitchFamily="34" charse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1540650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‹nº›</a:t>
            </a:fld>
            <a:endParaRPr lang="en-US" noProof="0" dirty="0"/>
          </a:p>
        </p:txBody>
      </p:sp>
      <p:sp>
        <p:nvSpPr>
          <p:cNvPr id="21" name="Text Placeholder 3">
            <a:extLst>
              <a:ext uri="{FF2B5EF4-FFF2-40B4-BE49-F238E27FC236}">
                <a16:creationId xmlns:a16="http://schemas.microsoft.com/office/drawing/2014/main" id="{912B51EA-3E6F-4BF6-BE48-62128AF32B85}"/>
              </a:ext>
            </a:extLst>
          </p:cNvPr>
          <p:cNvSpPr>
            <a:spLocks noGrp="1"/>
          </p:cNvSpPr>
          <p:nvPr>
            <p:ph type="body" sz="half" idx="2"/>
          </p:nvPr>
        </p:nvSpPr>
        <p:spPr>
          <a:xfrm>
            <a:off x="443366" y="1444649"/>
            <a:ext cx="3365063" cy="4579079"/>
          </a:xfrm>
        </p:spPr>
        <p:txBody>
          <a:bodyPr/>
          <a:lstStyle>
            <a:lvl1pPr marL="0" indent="0">
              <a:buFont typeface="Arial" panose="020B0604020202020204" pitchFamily="34" charse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22" name="Content Placeholder 2">
            <a:extLst>
              <a:ext uri="{FF2B5EF4-FFF2-40B4-BE49-F238E27FC236}">
                <a16:creationId xmlns:a16="http://schemas.microsoft.com/office/drawing/2014/main" id="{A015C605-1D30-48BC-A0D6-3B11AF56CC53}"/>
              </a:ext>
            </a:extLst>
          </p:cNvPr>
          <p:cNvSpPr>
            <a:spLocks noGrp="1"/>
          </p:cNvSpPr>
          <p:nvPr>
            <p:ph idx="1"/>
          </p:nvPr>
        </p:nvSpPr>
        <p:spPr>
          <a:xfrm>
            <a:off x="3964290" y="1444649"/>
            <a:ext cx="7694310" cy="4579079"/>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212989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4494CD2-CCDD-0248-96F8-741002C44255}"/>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9">
            <a:extLst>
              <a:ext uri="{FF2B5EF4-FFF2-40B4-BE49-F238E27FC236}">
                <a16:creationId xmlns:a16="http://schemas.microsoft.com/office/drawing/2014/main" id="{07077B00-C1EE-7241-B441-7814F92A7EDF}"/>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0" name="Freeform: Shape 17">
            <a:extLst>
              <a:ext uri="{FF2B5EF4-FFF2-40B4-BE49-F238E27FC236}">
                <a16:creationId xmlns:a16="http://schemas.microsoft.com/office/drawing/2014/main" id="{3A1AEBC4-637E-F64C-9192-69AC4BB26D0C}"/>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1" name="Freeform: Shape 11">
            <a:extLst>
              <a:ext uri="{FF2B5EF4-FFF2-40B4-BE49-F238E27FC236}">
                <a16:creationId xmlns:a16="http://schemas.microsoft.com/office/drawing/2014/main" id="{669A7039-C54C-8E46-9A8B-DDB2547D989C}"/>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7">
            <a:extLst>
              <a:ext uri="{FF2B5EF4-FFF2-40B4-BE49-F238E27FC236}">
                <a16:creationId xmlns:a16="http://schemas.microsoft.com/office/drawing/2014/main" id="{4F173B32-87BB-9A40-8C91-4C1EED2B7ABF}"/>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4" name="Group 23">
            <a:extLst>
              <a:ext uri="{FF2B5EF4-FFF2-40B4-BE49-F238E27FC236}">
                <a16:creationId xmlns:a16="http://schemas.microsoft.com/office/drawing/2014/main" id="{4AC87F4E-12B5-1B42-AFD2-4DB39B7645C9}"/>
              </a:ext>
            </a:extLst>
          </p:cNvPr>
          <p:cNvGrpSpPr/>
          <p:nvPr userDrawn="1"/>
        </p:nvGrpSpPr>
        <p:grpSpPr>
          <a:xfrm rot="16200000">
            <a:off x="499388" y="-322655"/>
            <a:ext cx="535531" cy="645309"/>
            <a:chOff x="10945855" y="7317026"/>
            <a:chExt cx="2483924" cy="2993104"/>
          </a:xfrm>
        </p:grpSpPr>
        <p:sp>
          <p:nvSpPr>
            <p:cNvPr id="25" name="Freeform: Shape 15">
              <a:extLst>
                <a:ext uri="{FF2B5EF4-FFF2-40B4-BE49-F238E27FC236}">
                  <a16:creationId xmlns:a16="http://schemas.microsoft.com/office/drawing/2014/main" id="{03DD8765-59DF-A045-ADB5-E39FAEE153A0}"/>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Freeform: Shape 16">
              <a:extLst>
                <a:ext uri="{FF2B5EF4-FFF2-40B4-BE49-F238E27FC236}">
                  <a16:creationId xmlns:a16="http://schemas.microsoft.com/office/drawing/2014/main" id="{B34B796C-A407-7B4D-B4F0-E58A44FE8DB4}"/>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0" name="Freeform: Shape 23">
            <a:extLst>
              <a:ext uri="{FF2B5EF4-FFF2-40B4-BE49-F238E27FC236}">
                <a16:creationId xmlns:a16="http://schemas.microsoft.com/office/drawing/2014/main" id="{CBE3FDC9-67CB-FA42-B127-A36BFF4678BB}"/>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Slide Number Placeholder 4">
            <a:extLst>
              <a:ext uri="{FF2B5EF4-FFF2-40B4-BE49-F238E27FC236}">
                <a16:creationId xmlns:a16="http://schemas.microsoft.com/office/drawing/2014/main" id="{1E902BFF-CA8F-D745-A819-A7BB38B30ED9}"/>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‹nº›</a:t>
            </a:fld>
            <a:endParaRPr lang="en-US" noProof="0" dirty="0"/>
          </a:p>
        </p:txBody>
      </p:sp>
    </p:spTree>
    <p:extLst>
      <p:ext uri="{BB962C8B-B14F-4D97-AF65-F5344CB8AC3E}">
        <p14:creationId xmlns:p14="http://schemas.microsoft.com/office/powerpoint/2010/main" val="26723047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 You 1">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eform: Shape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6" name="Group 5">
            <a:extLst>
              <a:ext uri="{FF2B5EF4-FFF2-40B4-BE49-F238E27FC236}">
                <a16:creationId xmlns:a16="http://schemas.microsoft.com/office/drawing/2014/main" id="{EA7FF9D7-8545-4547-AC77-A0421EEB9B99}"/>
              </a:ext>
            </a:extLst>
          </p:cNvPr>
          <p:cNvGrpSpPr/>
          <p:nvPr userDrawn="1"/>
        </p:nvGrpSpPr>
        <p:grpSpPr>
          <a:xfrm>
            <a:off x="0" y="0"/>
            <a:ext cx="6881966" cy="6858876"/>
            <a:chOff x="-5321" y="1096"/>
            <a:chExt cx="5924073" cy="5904197"/>
          </a:xfrm>
        </p:grpSpPr>
        <p:sp>
          <p:nvSpPr>
            <p:cNvPr id="17" name="Right Triangle 16">
              <a:extLst>
                <a:ext uri="{FF2B5EF4-FFF2-40B4-BE49-F238E27FC236}">
                  <a16:creationId xmlns:a16="http://schemas.microsoft.com/office/drawing/2014/main" id="{8DCD5806-2A2F-4ABF-8057-245681C498E6}"/>
                </a:ext>
              </a:extLst>
            </p:cNvPr>
            <p:cNvSpPr/>
            <p:nvPr userDrawn="1"/>
          </p:nvSpPr>
          <p:spPr>
            <a:xfrm rot="16200000" flipH="1" flipV="1">
              <a:off x="4618" y="-8842"/>
              <a:ext cx="5904196" cy="592407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ight Triangle 17">
              <a:extLst>
                <a:ext uri="{FF2B5EF4-FFF2-40B4-BE49-F238E27FC236}">
                  <a16:creationId xmlns:a16="http://schemas.microsoft.com/office/drawing/2014/main" id="{3A93038F-E9E4-4FFD-B3DF-28DB7C2C1490}"/>
                </a:ext>
              </a:extLst>
            </p:cNvPr>
            <p:cNvSpPr/>
            <p:nvPr userDrawn="1"/>
          </p:nvSpPr>
          <p:spPr>
            <a:xfrm rot="16200000" flipH="1" flipV="1">
              <a:off x="3941" y="-8164"/>
              <a:ext cx="5501471" cy="5519993"/>
            </a:xfrm>
            <a:prstGeom prst="rtTriangle">
              <a:avLst/>
            </a:prstGeom>
            <a:pattFill prst="dkHorz">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ight Triangle 18">
              <a:extLst>
                <a:ext uri="{FF2B5EF4-FFF2-40B4-BE49-F238E27FC236}">
                  <a16:creationId xmlns:a16="http://schemas.microsoft.com/office/drawing/2014/main" id="{5DEA1E02-BBD0-4AE3-AF22-433B90272178}"/>
                </a:ext>
              </a:extLst>
            </p:cNvPr>
            <p:cNvSpPr/>
            <p:nvPr userDrawn="1"/>
          </p:nvSpPr>
          <p:spPr>
            <a:xfrm rot="16200000" flipH="1" flipV="1">
              <a:off x="3131" y="-7355"/>
              <a:ext cx="5019818" cy="5036720"/>
            </a:xfrm>
            <a:prstGeom prst="rtTriangl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 name="Title 1">
            <a:extLst>
              <a:ext uri="{FF2B5EF4-FFF2-40B4-BE49-F238E27FC236}">
                <a16:creationId xmlns:a16="http://schemas.microsoft.com/office/drawing/2014/main" id="{9E597736-C478-4C26-9BAF-205FE31E977C}"/>
              </a:ext>
            </a:extLst>
          </p:cNvPr>
          <p:cNvSpPr>
            <a:spLocks noGrp="1"/>
          </p:cNvSpPr>
          <p:nvPr userDrawn="1">
            <p:ph type="ctrTitle" hasCustomPrompt="1"/>
          </p:nvPr>
        </p:nvSpPr>
        <p:spPr>
          <a:xfrm>
            <a:off x="5217242" y="2807208"/>
            <a:ext cx="4945598" cy="1243584"/>
          </a:xfrm>
        </p:spPr>
        <p:txBody>
          <a:bodyPr vert="horz" lIns="91440" tIns="45720" rIns="91440" bIns="45720" rtlCol="0" anchor="ctr">
            <a:noAutofit/>
          </a:bodyPr>
          <a:lstStyle>
            <a:lvl1pPr>
              <a:defRPr lang="en-GB" sz="5400" b="1" dirty="0">
                <a:solidFill>
                  <a:schemeClr val="bg1"/>
                </a:solidFill>
                <a:latin typeface="+mj-lt"/>
                <a:ea typeface="Tahoma" panose="020B0604030504040204" pitchFamily="34" charset="0"/>
                <a:cs typeface="Tahoma" panose="020B0604030504040204" pitchFamily="34" charset="0"/>
              </a:defRPr>
            </a:lvl1pPr>
          </a:lstStyle>
          <a:p>
            <a:pPr lvl="0"/>
            <a:r>
              <a:rPr lang="en-US" noProof="0"/>
              <a:t>Thank You</a:t>
            </a:r>
          </a:p>
        </p:txBody>
      </p:sp>
    </p:spTree>
    <p:extLst>
      <p:ext uri="{BB962C8B-B14F-4D97-AF65-F5344CB8AC3E}">
        <p14:creationId xmlns:p14="http://schemas.microsoft.com/office/powerpoint/2010/main" val="22363861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 2">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eform: Shape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E597736-C478-4C26-9BAF-205FE31E977C}"/>
              </a:ext>
            </a:extLst>
          </p:cNvPr>
          <p:cNvSpPr>
            <a:spLocks noGrp="1"/>
          </p:cNvSpPr>
          <p:nvPr userDrawn="1">
            <p:ph type="ctrTitle" hasCustomPrompt="1"/>
          </p:nvPr>
        </p:nvSpPr>
        <p:spPr>
          <a:xfrm>
            <a:off x="6360242" y="3429000"/>
            <a:ext cx="4945598" cy="1243584"/>
          </a:xfrm>
        </p:spPr>
        <p:txBody>
          <a:bodyPr vert="horz" lIns="91440" tIns="45720" rIns="91440" bIns="45720" rtlCol="0" anchor="ctr">
            <a:noAutofit/>
          </a:bodyPr>
          <a:lstStyle>
            <a:lvl1pPr>
              <a:defRPr lang="en-GB" sz="5400" b="1" dirty="0">
                <a:solidFill>
                  <a:schemeClr val="bg1"/>
                </a:solidFill>
                <a:latin typeface="+mj-lt"/>
                <a:ea typeface="Tahoma" panose="020B0604030504040204" pitchFamily="34" charset="0"/>
                <a:cs typeface="Tahoma" panose="020B0604030504040204" pitchFamily="34" charset="0"/>
              </a:defRPr>
            </a:lvl1pPr>
          </a:lstStyle>
          <a:p>
            <a:pPr lvl="0"/>
            <a:r>
              <a:rPr lang="en-US" noProof="0"/>
              <a:t>Thank You</a:t>
            </a:r>
          </a:p>
        </p:txBody>
      </p:sp>
      <p:sp>
        <p:nvSpPr>
          <p:cNvPr id="35" name="Freeform: Shape 34">
            <a:extLst>
              <a:ext uri="{FF2B5EF4-FFF2-40B4-BE49-F238E27FC236}">
                <a16:creationId xmlns:a16="http://schemas.microsoft.com/office/drawing/2014/main" id="{C024DCDB-C6BF-455E-AAB8-EAF9DAB302A1}"/>
              </a:ext>
            </a:extLst>
          </p:cNvPr>
          <p:cNvSpPr/>
          <p:nvPr userDrawn="1"/>
        </p:nvSpPr>
        <p:spPr>
          <a:xfrm rot="13500000">
            <a:off x="-729899" y="-1215856"/>
            <a:ext cx="6043521" cy="8427077"/>
          </a:xfrm>
          <a:custGeom>
            <a:avLst/>
            <a:gdLst>
              <a:gd name="connsiteX0" fmla="*/ 6043521 w 6043521"/>
              <a:gd name="connsiteY0" fmla="*/ 4267535 h 8427077"/>
              <a:gd name="connsiteX1" fmla="*/ 1883979 w 6043521"/>
              <a:gd name="connsiteY1" fmla="*/ 8427077 h 8427077"/>
              <a:gd name="connsiteX2" fmla="*/ 0 w 6043521"/>
              <a:gd name="connsiteY2" fmla="*/ 8427077 h 8427077"/>
              <a:gd name="connsiteX3" fmla="*/ 0 w 6043521"/>
              <a:gd name="connsiteY3" fmla="*/ 1775986 h 8427077"/>
              <a:gd name="connsiteX4" fmla="*/ 1775985 w 6043521"/>
              <a:gd name="connsiteY4" fmla="*/ 0 h 8427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3521" h="8427077">
                <a:moveTo>
                  <a:pt x="6043521" y="4267535"/>
                </a:moveTo>
                <a:lnTo>
                  <a:pt x="1883979" y="8427077"/>
                </a:lnTo>
                <a:lnTo>
                  <a:pt x="0" y="8427077"/>
                </a:lnTo>
                <a:lnTo>
                  <a:pt x="0" y="1775986"/>
                </a:lnTo>
                <a:lnTo>
                  <a:pt x="1775985"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2" name="Freeform: Shape 31">
            <a:extLst>
              <a:ext uri="{FF2B5EF4-FFF2-40B4-BE49-F238E27FC236}">
                <a16:creationId xmlns:a16="http://schemas.microsoft.com/office/drawing/2014/main" id="{26AFB47A-5D51-4F9C-B01B-977CE5E3C093}"/>
              </a:ext>
            </a:extLst>
          </p:cNvPr>
          <p:cNvSpPr/>
          <p:nvPr userDrawn="1"/>
        </p:nvSpPr>
        <p:spPr>
          <a:xfrm rot="13500000">
            <a:off x="-1145231" y="-2123853"/>
            <a:ext cx="6043521" cy="9008880"/>
          </a:xfrm>
          <a:custGeom>
            <a:avLst/>
            <a:gdLst>
              <a:gd name="connsiteX0" fmla="*/ 6043521 w 6043521"/>
              <a:gd name="connsiteY0" fmla="*/ 4849338 h 9008880"/>
              <a:gd name="connsiteX1" fmla="*/ 1883979 w 6043521"/>
              <a:gd name="connsiteY1" fmla="*/ 9008880 h 9008880"/>
              <a:gd name="connsiteX2" fmla="*/ 0 w 6043521"/>
              <a:gd name="connsiteY2" fmla="*/ 9008880 h 9008880"/>
              <a:gd name="connsiteX3" fmla="*/ 0 w 6043521"/>
              <a:gd name="connsiteY3" fmla="*/ 1194182 h 9008880"/>
              <a:gd name="connsiteX4" fmla="*/ 1194182 w 6043521"/>
              <a:gd name="connsiteY4" fmla="*/ 0 h 900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3521" h="9008880">
                <a:moveTo>
                  <a:pt x="6043521" y="4849338"/>
                </a:moveTo>
                <a:lnTo>
                  <a:pt x="1883979" y="9008880"/>
                </a:lnTo>
                <a:lnTo>
                  <a:pt x="0" y="9008880"/>
                </a:lnTo>
                <a:lnTo>
                  <a:pt x="0" y="1194182"/>
                </a:lnTo>
                <a:lnTo>
                  <a:pt x="1194182"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0" name="Freeform: Shape 29">
            <a:extLst>
              <a:ext uri="{FF2B5EF4-FFF2-40B4-BE49-F238E27FC236}">
                <a16:creationId xmlns:a16="http://schemas.microsoft.com/office/drawing/2014/main" id="{6997A4FF-7390-4173-8ACD-6CF7145AACEC}"/>
              </a:ext>
            </a:extLst>
          </p:cNvPr>
          <p:cNvSpPr/>
          <p:nvPr userDrawn="1"/>
        </p:nvSpPr>
        <p:spPr>
          <a:xfrm rot="18900000" flipH="1">
            <a:off x="-2681153" y="-465959"/>
            <a:ext cx="8639119" cy="5739762"/>
          </a:xfrm>
          <a:custGeom>
            <a:avLst/>
            <a:gdLst>
              <a:gd name="connsiteX0" fmla="*/ 3789781 w 8639119"/>
              <a:gd name="connsiteY0" fmla="*/ 0 h 5739762"/>
              <a:gd name="connsiteX1" fmla="*/ 0 w 8639119"/>
              <a:gd name="connsiteY1" fmla="*/ 3789782 h 5739762"/>
              <a:gd name="connsiteX2" fmla="*/ 0 w 8639119"/>
              <a:gd name="connsiteY2" fmla="*/ 5739761 h 5739762"/>
              <a:gd name="connsiteX3" fmla="*/ 7748695 w 8639119"/>
              <a:gd name="connsiteY3" fmla="*/ 5739762 h 5739762"/>
              <a:gd name="connsiteX4" fmla="*/ 8639119 w 8639119"/>
              <a:gd name="connsiteY4" fmla="*/ 4849338 h 5739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9119" h="5739762">
                <a:moveTo>
                  <a:pt x="3789781" y="0"/>
                </a:moveTo>
                <a:lnTo>
                  <a:pt x="0" y="3789782"/>
                </a:lnTo>
                <a:lnTo>
                  <a:pt x="0" y="5739761"/>
                </a:lnTo>
                <a:lnTo>
                  <a:pt x="7748695" y="5739762"/>
                </a:lnTo>
                <a:lnTo>
                  <a:pt x="8639119" y="4849338"/>
                </a:lnTo>
                <a:close/>
              </a:path>
            </a:pathLst>
          </a:custGeom>
          <a:solidFill>
            <a:schemeClr val="accent1">
              <a:lumMod val="50000"/>
              <a:alpha val="5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Tree>
    <p:extLst>
      <p:ext uri="{BB962C8B-B14F-4D97-AF65-F5344CB8AC3E}">
        <p14:creationId xmlns:p14="http://schemas.microsoft.com/office/powerpoint/2010/main" val="1218518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838D16-809E-4EB1-8C0C-0E63D8139112}"/>
              </a:ext>
            </a:extLst>
          </p:cNvPr>
          <p:cNvSpPr/>
          <p:nvPr userDrawn="1"/>
        </p:nvSpPr>
        <p:spPr>
          <a:xfrm>
            <a:off x="0" y="0"/>
            <a:ext cx="12192000" cy="6858000"/>
          </a:xfrm>
          <a:prstGeom prst="rect">
            <a:avLst/>
          </a:prstGeom>
          <a:solidFill>
            <a:srgbClr val="0C4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01FEB333-94B4-4E53-9019-D584810903BB}"/>
              </a:ext>
            </a:extLst>
          </p:cNvPr>
          <p:cNvSpPr/>
          <p:nvPr userDrawn="1"/>
        </p:nvSpPr>
        <p:spPr>
          <a:xfrm>
            <a:off x="0" y="0"/>
            <a:ext cx="12192000" cy="6862745"/>
          </a:xfrm>
          <a:custGeom>
            <a:avLst/>
            <a:gdLst>
              <a:gd name="connsiteX0" fmla="*/ 0 w 12192000"/>
              <a:gd name="connsiteY0" fmla="*/ 0 h 6849743"/>
              <a:gd name="connsiteX1" fmla="*/ 7554712 w 12192000"/>
              <a:gd name="connsiteY1" fmla="*/ 0 h 6849743"/>
              <a:gd name="connsiteX2" fmla="*/ 10266645 w 12192000"/>
              <a:gd name="connsiteY2" fmla="*/ 2711934 h 6849743"/>
              <a:gd name="connsiteX3" fmla="*/ 11289529 w 12192000"/>
              <a:gd name="connsiteY3" fmla="*/ 2711934 h 6849743"/>
              <a:gd name="connsiteX4" fmla="*/ 12191999 w 12192000"/>
              <a:gd name="connsiteY4" fmla="*/ 3614404 h 6849743"/>
              <a:gd name="connsiteX5" fmla="*/ 12192000 w 12192000"/>
              <a:gd name="connsiteY5" fmla="*/ 6849743 h 6849743"/>
              <a:gd name="connsiteX6" fmla="*/ 0 w 12192000"/>
              <a:gd name="connsiteY6" fmla="*/ 6849743 h 684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49743">
                <a:moveTo>
                  <a:pt x="0" y="0"/>
                </a:moveTo>
                <a:lnTo>
                  <a:pt x="7554712" y="0"/>
                </a:lnTo>
                <a:lnTo>
                  <a:pt x="10266645" y="2711934"/>
                </a:lnTo>
                <a:lnTo>
                  <a:pt x="11289529" y="2711934"/>
                </a:lnTo>
                <a:lnTo>
                  <a:pt x="12191999" y="3614404"/>
                </a:lnTo>
                <a:lnTo>
                  <a:pt x="12192000" y="6849743"/>
                </a:lnTo>
                <a:lnTo>
                  <a:pt x="0" y="6849743"/>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Freeform: Shape 8">
            <a:extLst>
              <a:ext uri="{FF2B5EF4-FFF2-40B4-BE49-F238E27FC236}">
                <a16:creationId xmlns:a16="http://schemas.microsoft.com/office/drawing/2014/main" id="{A59B9489-0CD9-4DB7-AC82-6E7867F91403}"/>
              </a:ext>
            </a:extLst>
          </p:cNvPr>
          <p:cNvSpPr/>
          <p:nvPr userDrawn="1"/>
        </p:nvSpPr>
        <p:spPr>
          <a:xfrm rot="16200000" flipV="1">
            <a:off x="2626805"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ight Triangle 9">
            <a:extLst>
              <a:ext uri="{FF2B5EF4-FFF2-40B4-BE49-F238E27FC236}">
                <a16:creationId xmlns:a16="http://schemas.microsoft.com/office/drawing/2014/main" id="{A55D1C76-C591-4FA5-9780-87AB6B37C0FA}"/>
              </a:ext>
            </a:extLst>
          </p:cNvPr>
          <p:cNvSpPr/>
          <p:nvPr userDrawn="1"/>
        </p:nvSpPr>
        <p:spPr>
          <a:xfrm rot="5400000" flipV="1">
            <a:off x="5851010" y="-10649"/>
            <a:ext cx="6326154" cy="634745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Freeform: Shape 10">
            <a:extLst>
              <a:ext uri="{FF2B5EF4-FFF2-40B4-BE49-F238E27FC236}">
                <a16:creationId xmlns:a16="http://schemas.microsoft.com/office/drawing/2014/main" id="{A7DC1D12-670F-4235-8791-FA8C2B330871}"/>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Freeform: Shape 11">
            <a:extLst>
              <a:ext uri="{FF2B5EF4-FFF2-40B4-BE49-F238E27FC236}">
                <a16:creationId xmlns:a16="http://schemas.microsoft.com/office/drawing/2014/main" id="{859569CF-FDAC-47C4-A0F5-296F7117C398}"/>
              </a:ext>
            </a:extLst>
          </p:cNvPr>
          <p:cNvSpPr/>
          <p:nvPr userDrawn="1"/>
        </p:nvSpPr>
        <p:spPr>
          <a:xfrm rot="2700000">
            <a:off x="9668984" y="1404392"/>
            <a:ext cx="4406148" cy="5299239"/>
          </a:xfrm>
          <a:custGeom>
            <a:avLst/>
            <a:gdLst>
              <a:gd name="connsiteX0" fmla="*/ 0 w 4406148"/>
              <a:gd name="connsiteY0" fmla="*/ 0 h 5299239"/>
              <a:gd name="connsiteX1" fmla="*/ 4406148 w 4406148"/>
              <a:gd name="connsiteY1" fmla="*/ 4406147 h 5299239"/>
              <a:gd name="connsiteX2" fmla="*/ 3513056 w 4406148"/>
              <a:gd name="connsiteY2" fmla="*/ 5299239 h 5299239"/>
              <a:gd name="connsiteX3" fmla="*/ 1 w 4406148"/>
              <a:gd name="connsiteY3" fmla="*/ 5299239 h 5299239"/>
            </a:gdLst>
            <a:ahLst/>
            <a:cxnLst>
              <a:cxn ang="0">
                <a:pos x="connsiteX0" y="connsiteY0"/>
              </a:cxn>
              <a:cxn ang="0">
                <a:pos x="connsiteX1" y="connsiteY1"/>
              </a:cxn>
              <a:cxn ang="0">
                <a:pos x="connsiteX2" y="connsiteY2"/>
              </a:cxn>
              <a:cxn ang="0">
                <a:pos x="connsiteX3" y="connsiteY3"/>
              </a:cxn>
            </a:cxnLst>
            <a:rect l="l" t="t" r="r" b="b"/>
            <a:pathLst>
              <a:path w="4406148" h="5299239">
                <a:moveTo>
                  <a:pt x="0" y="0"/>
                </a:moveTo>
                <a:lnTo>
                  <a:pt x="4406148" y="4406147"/>
                </a:lnTo>
                <a:lnTo>
                  <a:pt x="3513056" y="5299239"/>
                </a:lnTo>
                <a:lnTo>
                  <a:pt x="1" y="5299239"/>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3" name="Freeform: Shape 12">
            <a:extLst>
              <a:ext uri="{FF2B5EF4-FFF2-40B4-BE49-F238E27FC236}">
                <a16:creationId xmlns:a16="http://schemas.microsoft.com/office/drawing/2014/main" id="{D68D0C72-2B2C-4C85-A091-157853C71784}"/>
              </a:ext>
            </a:extLst>
          </p:cNvPr>
          <p:cNvSpPr/>
          <p:nvPr userDrawn="1"/>
        </p:nvSpPr>
        <p:spPr>
          <a:xfrm rot="8100000" flipH="1">
            <a:off x="9583575" y="1088097"/>
            <a:ext cx="5072180" cy="4843502"/>
          </a:xfrm>
          <a:custGeom>
            <a:avLst/>
            <a:gdLst>
              <a:gd name="connsiteX0" fmla="*/ 5072180 w 5072180"/>
              <a:gd name="connsiteY0" fmla="*/ 4843501 h 4843502"/>
              <a:gd name="connsiteX1" fmla="*/ 228679 w 5072180"/>
              <a:gd name="connsiteY1" fmla="*/ 0 h 4843502"/>
              <a:gd name="connsiteX2" fmla="*/ 1 w 5072180"/>
              <a:gd name="connsiteY2" fmla="*/ 228678 h 4843502"/>
              <a:gd name="connsiteX3" fmla="*/ 0 w 5072180"/>
              <a:gd name="connsiteY3" fmla="*/ 4843502 h 4843502"/>
            </a:gdLst>
            <a:ahLst/>
            <a:cxnLst>
              <a:cxn ang="0">
                <a:pos x="connsiteX0" y="connsiteY0"/>
              </a:cxn>
              <a:cxn ang="0">
                <a:pos x="connsiteX1" y="connsiteY1"/>
              </a:cxn>
              <a:cxn ang="0">
                <a:pos x="connsiteX2" y="connsiteY2"/>
              </a:cxn>
              <a:cxn ang="0">
                <a:pos x="connsiteX3" y="connsiteY3"/>
              </a:cxn>
            </a:cxnLst>
            <a:rect l="l" t="t" r="r" b="b"/>
            <a:pathLst>
              <a:path w="5072180" h="4843502">
                <a:moveTo>
                  <a:pt x="5072180" y="4843501"/>
                </a:moveTo>
                <a:lnTo>
                  <a:pt x="228679" y="0"/>
                </a:lnTo>
                <a:lnTo>
                  <a:pt x="1" y="228678"/>
                </a:lnTo>
                <a:lnTo>
                  <a:pt x="0" y="4843502"/>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4" name="Freeform: Shape 13">
            <a:extLst>
              <a:ext uri="{FF2B5EF4-FFF2-40B4-BE49-F238E27FC236}">
                <a16:creationId xmlns:a16="http://schemas.microsoft.com/office/drawing/2014/main" id="{8E25334A-5FE3-4DDA-8D32-4796CCFCAA74}"/>
              </a:ext>
            </a:extLst>
          </p:cNvPr>
          <p:cNvSpPr/>
          <p:nvPr userDrawn="1"/>
        </p:nvSpPr>
        <p:spPr>
          <a:xfrm rot="2700000">
            <a:off x="11438585" y="5665752"/>
            <a:ext cx="877778" cy="1755556"/>
          </a:xfrm>
          <a:custGeom>
            <a:avLst/>
            <a:gdLst>
              <a:gd name="connsiteX0" fmla="*/ 0 w 877778"/>
              <a:gd name="connsiteY0" fmla="*/ 0 h 1755556"/>
              <a:gd name="connsiteX1" fmla="*/ 877778 w 877778"/>
              <a:gd name="connsiteY1" fmla="*/ 877778 h 1755556"/>
              <a:gd name="connsiteX2" fmla="*/ 0 w 877778"/>
              <a:gd name="connsiteY2" fmla="*/ 1755556 h 1755556"/>
            </a:gdLst>
            <a:ahLst/>
            <a:cxnLst>
              <a:cxn ang="0">
                <a:pos x="connsiteX0" y="connsiteY0"/>
              </a:cxn>
              <a:cxn ang="0">
                <a:pos x="connsiteX1" y="connsiteY1"/>
              </a:cxn>
              <a:cxn ang="0">
                <a:pos x="connsiteX2" y="connsiteY2"/>
              </a:cxn>
            </a:cxnLst>
            <a:rect l="l" t="t" r="r" b="b"/>
            <a:pathLst>
              <a:path w="877778" h="1755556">
                <a:moveTo>
                  <a:pt x="0" y="0"/>
                </a:moveTo>
                <a:lnTo>
                  <a:pt x="877778" y="877778"/>
                </a:lnTo>
                <a:lnTo>
                  <a:pt x="0" y="1755556"/>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5" name="Freeform: Shape 14">
            <a:extLst>
              <a:ext uri="{FF2B5EF4-FFF2-40B4-BE49-F238E27FC236}">
                <a16:creationId xmlns:a16="http://schemas.microsoft.com/office/drawing/2014/main" id="{18818DF1-D7FD-4C0F-875D-7A07E8F75C06}"/>
              </a:ext>
            </a:extLst>
          </p:cNvPr>
          <p:cNvSpPr/>
          <p:nvPr userDrawn="1"/>
        </p:nvSpPr>
        <p:spPr>
          <a:xfrm rot="8100000" flipH="1">
            <a:off x="10582265" y="5841410"/>
            <a:ext cx="2372348" cy="1186174"/>
          </a:xfrm>
          <a:custGeom>
            <a:avLst/>
            <a:gdLst>
              <a:gd name="connsiteX0" fmla="*/ 2372348 w 2372348"/>
              <a:gd name="connsiteY0" fmla="*/ 1186174 h 1186174"/>
              <a:gd name="connsiteX1" fmla="*/ 1186174 w 2372348"/>
              <a:gd name="connsiteY1" fmla="*/ 0 h 1186174"/>
              <a:gd name="connsiteX2" fmla="*/ 0 w 2372348"/>
              <a:gd name="connsiteY2" fmla="*/ 1186174 h 1186174"/>
            </a:gdLst>
            <a:ahLst/>
            <a:cxnLst>
              <a:cxn ang="0">
                <a:pos x="connsiteX0" y="connsiteY0"/>
              </a:cxn>
              <a:cxn ang="0">
                <a:pos x="connsiteX1" y="connsiteY1"/>
              </a:cxn>
              <a:cxn ang="0">
                <a:pos x="connsiteX2" y="connsiteY2"/>
              </a:cxn>
            </a:cxnLst>
            <a:rect l="l" t="t" r="r" b="b"/>
            <a:pathLst>
              <a:path w="2372348" h="1186174">
                <a:moveTo>
                  <a:pt x="2372348" y="1186174"/>
                </a:moveTo>
                <a:lnTo>
                  <a:pt x="1186174" y="0"/>
                </a:lnTo>
                <a:lnTo>
                  <a:pt x="0" y="1186174"/>
                </a:lnTo>
                <a:close/>
              </a:path>
            </a:pathLst>
          </a:custGeom>
          <a:pattFill prst="wdUp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nvGrpSpPr>
          <p:cNvPr id="16" name="Group 15">
            <a:extLst>
              <a:ext uri="{FF2B5EF4-FFF2-40B4-BE49-F238E27FC236}">
                <a16:creationId xmlns:a16="http://schemas.microsoft.com/office/drawing/2014/main" id="{8F9BB384-9E14-4CEA-82C1-21837229D3EF}"/>
              </a:ext>
            </a:extLst>
          </p:cNvPr>
          <p:cNvGrpSpPr/>
          <p:nvPr userDrawn="1"/>
        </p:nvGrpSpPr>
        <p:grpSpPr>
          <a:xfrm rot="16200000">
            <a:off x="431651" y="-917359"/>
            <a:ext cx="1532001" cy="1826463"/>
            <a:chOff x="10800164" y="7142066"/>
            <a:chExt cx="2775293" cy="3308724"/>
          </a:xfrm>
        </p:grpSpPr>
        <p:sp>
          <p:nvSpPr>
            <p:cNvPr id="17" name="Freeform: Shape 16">
              <a:extLst>
                <a:ext uri="{FF2B5EF4-FFF2-40B4-BE49-F238E27FC236}">
                  <a16:creationId xmlns:a16="http://schemas.microsoft.com/office/drawing/2014/main" id="{0862A81A-959D-4EAB-90ED-DB20759BB397}"/>
                </a:ext>
              </a:extLst>
            </p:cNvPr>
            <p:cNvSpPr/>
            <p:nvPr/>
          </p:nvSpPr>
          <p:spPr>
            <a:xfrm rot="2700000">
              <a:off x="10800164" y="7675497"/>
              <a:ext cx="2775293" cy="277529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id="{AAB9E28C-9422-42BD-AECE-29B44B5D63E2}"/>
                </a:ext>
              </a:extLst>
            </p:cNvPr>
            <p:cNvSpPr/>
            <p:nvPr/>
          </p:nvSpPr>
          <p:spPr>
            <a:xfrm rot="8100000" flipH="1">
              <a:off x="10811837" y="7142066"/>
              <a:ext cx="2751954" cy="2751955"/>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9" name="Group 18">
            <a:extLst>
              <a:ext uri="{FF2B5EF4-FFF2-40B4-BE49-F238E27FC236}">
                <a16:creationId xmlns:a16="http://schemas.microsoft.com/office/drawing/2014/main" id="{2772239B-C46D-4458-BB4B-DDB12FAB0172}"/>
              </a:ext>
            </a:extLst>
          </p:cNvPr>
          <p:cNvGrpSpPr/>
          <p:nvPr userDrawn="1"/>
        </p:nvGrpSpPr>
        <p:grpSpPr>
          <a:xfrm rot="16200000">
            <a:off x="1992859" y="-497210"/>
            <a:ext cx="818398" cy="986162"/>
            <a:chOff x="10945855" y="7317026"/>
            <a:chExt cx="2483924" cy="2993104"/>
          </a:xfrm>
        </p:grpSpPr>
        <p:sp>
          <p:nvSpPr>
            <p:cNvPr id="20" name="Freeform: Shape 19">
              <a:extLst>
                <a:ext uri="{FF2B5EF4-FFF2-40B4-BE49-F238E27FC236}">
                  <a16:creationId xmlns:a16="http://schemas.microsoft.com/office/drawing/2014/main" id="{3C8A2A1A-1FB9-4CA1-B74E-B293187E51AA}"/>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id="{DF2B18BA-6B43-40FA-A23B-D894D6AB468B}"/>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 name="Text Placeholder 2">
            <a:extLst>
              <a:ext uri="{FF2B5EF4-FFF2-40B4-BE49-F238E27FC236}">
                <a16:creationId xmlns:a16="http://schemas.microsoft.com/office/drawing/2014/main" id="{5E194264-A3F5-42E2-9A63-DCCED0457E1B}"/>
              </a:ext>
            </a:extLst>
          </p:cNvPr>
          <p:cNvSpPr>
            <a:spLocks noGrp="1"/>
          </p:cNvSpPr>
          <p:nvPr>
            <p:ph type="body" idx="1"/>
          </p:nvPr>
        </p:nvSpPr>
        <p:spPr>
          <a:xfrm>
            <a:off x="831850" y="4754880"/>
            <a:ext cx="6803136" cy="365760"/>
          </a:xfrm>
        </p:spPr>
        <p:txBody>
          <a:bodyPr vert="horz" lIns="91440" tIns="45720" rIns="91440" bIns="45720" rtlCol="0">
            <a:normAutofit/>
          </a:bodyPr>
          <a:lstStyle>
            <a:lvl1pPr marL="0" indent="0">
              <a:buNone/>
              <a:defRPr lang="en-US" sz="1600" spc="300">
                <a:solidFill>
                  <a:schemeClr val="accent1">
                    <a:lumMod val="20000"/>
                    <a:lumOff val="80000"/>
                  </a:schemeClr>
                </a:solidFill>
                <a:latin typeface="+mn-lt"/>
                <a:cs typeface="Arial" panose="020B0604020202020204" pitchFamily="34" charset="0"/>
              </a:defRPr>
            </a:lvl1pPr>
          </a:lstStyle>
          <a:p>
            <a:pPr marL="228600" lvl="0" indent="-228600"/>
            <a:r>
              <a:rPr lang="en-US" noProof="0"/>
              <a:t>Click to edit Master text styles</a:t>
            </a:r>
          </a:p>
        </p:txBody>
      </p:sp>
      <p:sp>
        <p:nvSpPr>
          <p:cNvPr id="22" name="Slide Number Placeholder 4">
            <a:extLst>
              <a:ext uri="{FF2B5EF4-FFF2-40B4-BE49-F238E27FC236}">
                <a16:creationId xmlns:a16="http://schemas.microsoft.com/office/drawing/2014/main" id="{0F332671-6296-47C8-BF26-B2D962F5D03D}"/>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‹nº›</a:t>
            </a:fld>
            <a:endParaRPr lang="en-US" noProof="0" dirty="0"/>
          </a:p>
        </p:txBody>
      </p:sp>
      <p:sp>
        <p:nvSpPr>
          <p:cNvPr id="23" name="Title 1">
            <a:extLst>
              <a:ext uri="{FF2B5EF4-FFF2-40B4-BE49-F238E27FC236}">
                <a16:creationId xmlns:a16="http://schemas.microsoft.com/office/drawing/2014/main" id="{7772A652-7229-2B42-B87B-298C31D6F0CB}"/>
              </a:ext>
            </a:extLst>
          </p:cNvPr>
          <p:cNvSpPr>
            <a:spLocks noGrp="1"/>
          </p:cNvSpPr>
          <p:nvPr>
            <p:ph type="title" hasCustomPrompt="1"/>
          </p:nvPr>
        </p:nvSpPr>
        <p:spPr>
          <a:xfrm>
            <a:off x="832104" y="3886200"/>
            <a:ext cx="7781544" cy="859055"/>
          </a:xfrm>
        </p:spPr>
        <p:txBody>
          <a:bodyPr vert="horz" lIns="91440" tIns="45720" rIns="91440" bIns="45720" rtlCol="0" anchor="b">
            <a:normAutofit/>
          </a:bodyPr>
          <a:lstStyle>
            <a:lvl1pPr>
              <a:defRPr lang="en-GB" sz="5400" b="1" dirty="0">
                <a:solidFill>
                  <a:schemeClr val="bg1"/>
                </a:solidFill>
                <a:latin typeface="+mj-lt"/>
              </a:defRPr>
            </a:lvl1pPr>
          </a:lstStyle>
          <a:p>
            <a:pPr lvl="0"/>
            <a:r>
              <a:rPr lang="en-US" noProof="0"/>
              <a:t>Section Title 01</a:t>
            </a:r>
          </a:p>
        </p:txBody>
      </p:sp>
    </p:spTree>
    <p:extLst>
      <p:ext uri="{BB962C8B-B14F-4D97-AF65-F5344CB8AC3E}">
        <p14:creationId xmlns:p14="http://schemas.microsoft.com/office/powerpoint/2010/main" val="1675197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lt Section Header">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CDBB6E5-B91E-4946-9390-E8693855103A}"/>
              </a:ext>
            </a:extLst>
          </p:cNvPr>
          <p:cNvSpPr/>
          <p:nvPr userDrawn="1"/>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Freeform: Shape 33">
            <a:extLst>
              <a:ext uri="{FF2B5EF4-FFF2-40B4-BE49-F238E27FC236}">
                <a16:creationId xmlns:a16="http://schemas.microsoft.com/office/drawing/2014/main" id="{0C3CC1C9-1FA0-4FE4-8984-4A8B3728D674}"/>
              </a:ext>
            </a:extLst>
          </p:cNvPr>
          <p:cNvSpPr/>
          <p:nvPr userDrawn="1"/>
        </p:nvSpPr>
        <p:spPr>
          <a:xfrm rot="16200000" flipV="1">
            <a:off x="2855762" y="-2473495"/>
            <a:ext cx="6862743" cy="11809733"/>
          </a:xfrm>
          <a:custGeom>
            <a:avLst/>
            <a:gdLst>
              <a:gd name="connsiteX0" fmla="*/ 6862743 w 6862743"/>
              <a:gd name="connsiteY0" fmla="*/ 11809733 h 11809733"/>
              <a:gd name="connsiteX1" fmla="*/ 6862743 w 6862743"/>
              <a:gd name="connsiteY1" fmla="*/ 7708334 h 11809733"/>
              <a:gd name="connsiteX2" fmla="*/ 4147292 w 6862743"/>
              <a:gd name="connsiteY2" fmla="*/ 7708334 h 11809733"/>
              <a:gd name="connsiteX3" fmla="*/ 4147292 w 6862743"/>
              <a:gd name="connsiteY3" fmla="*/ 7708332 h 11809733"/>
              <a:gd name="connsiteX4" fmla="*/ 6862743 w 6862743"/>
              <a:gd name="connsiteY4" fmla="*/ 7708332 h 11809733"/>
              <a:gd name="connsiteX5" fmla="*/ 4147291 w 6862743"/>
              <a:gd name="connsiteY5" fmla="*/ 4987262 h 11809733"/>
              <a:gd name="connsiteX6" fmla="*/ 4147291 w 6862743"/>
              <a:gd name="connsiteY6" fmla="*/ 3835308 h 11809733"/>
              <a:gd name="connsiteX7" fmla="*/ 307017 w 6862743"/>
              <a:gd name="connsiteY7" fmla="*/ 0 h 11809733"/>
              <a:gd name="connsiteX8" fmla="*/ 0 w 6862743"/>
              <a:gd name="connsiteY8" fmla="*/ 0 h 11809733"/>
              <a:gd name="connsiteX9" fmla="*/ 0 w 6862743"/>
              <a:gd name="connsiteY9" fmla="*/ 11809733 h 1180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3" h="11809733">
                <a:moveTo>
                  <a:pt x="6862743" y="11809733"/>
                </a:moveTo>
                <a:lnTo>
                  <a:pt x="6862743" y="7708334"/>
                </a:lnTo>
                <a:lnTo>
                  <a:pt x="4147292" y="7708334"/>
                </a:lnTo>
                <a:lnTo>
                  <a:pt x="4147292" y="7708332"/>
                </a:lnTo>
                <a:lnTo>
                  <a:pt x="6862743" y="7708332"/>
                </a:lnTo>
                <a:lnTo>
                  <a:pt x="4147291" y="4987262"/>
                </a:lnTo>
                <a:lnTo>
                  <a:pt x="4147291" y="3835308"/>
                </a:lnTo>
                <a:lnTo>
                  <a:pt x="307017" y="0"/>
                </a:lnTo>
                <a:lnTo>
                  <a:pt x="0" y="0"/>
                </a:lnTo>
                <a:lnTo>
                  <a:pt x="0" y="1180973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4" name="Freeform: Shape 23">
            <a:extLst>
              <a:ext uri="{FF2B5EF4-FFF2-40B4-BE49-F238E27FC236}">
                <a16:creationId xmlns:a16="http://schemas.microsoft.com/office/drawing/2014/main" id="{8E049265-431E-48DE-B7F7-4959930171DC}"/>
              </a:ext>
            </a:extLst>
          </p:cNvPr>
          <p:cNvSpPr/>
          <p:nvPr userDrawn="1"/>
        </p:nvSpPr>
        <p:spPr>
          <a:xfrm rot="16200000" flipV="1">
            <a:off x="2626806"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UpDiag">
            <a:fgClr>
              <a:schemeClr val="accent2"/>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id="{173E5F2D-1F8E-4DCC-857F-932C6C6539BB}"/>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6" name="Group 25">
            <a:extLst>
              <a:ext uri="{FF2B5EF4-FFF2-40B4-BE49-F238E27FC236}">
                <a16:creationId xmlns:a16="http://schemas.microsoft.com/office/drawing/2014/main" id="{E9318B2B-E019-4078-9EF0-C9D6281AE31B}"/>
              </a:ext>
            </a:extLst>
          </p:cNvPr>
          <p:cNvGrpSpPr/>
          <p:nvPr userDrawn="1"/>
        </p:nvGrpSpPr>
        <p:grpSpPr>
          <a:xfrm>
            <a:off x="9776075" y="2057401"/>
            <a:ext cx="4413559" cy="3934444"/>
            <a:chOff x="9222437" y="1088097"/>
            <a:chExt cx="5433318" cy="4843502"/>
          </a:xfrm>
        </p:grpSpPr>
        <p:sp>
          <p:nvSpPr>
            <p:cNvPr id="27" name="Freeform: Shape 26">
              <a:extLst>
                <a:ext uri="{FF2B5EF4-FFF2-40B4-BE49-F238E27FC236}">
                  <a16:creationId xmlns:a16="http://schemas.microsoft.com/office/drawing/2014/main" id="{D3E625C0-9656-421F-861F-67C8F93362ED}"/>
                </a:ext>
              </a:extLst>
            </p:cNvPr>
            <p:cNvSpPr/>
            <p:nvPr/>
          </p:nvSpPr>
          <p:spPr>
            <a:xfrm rot="2700000">
              <a:off x="9668983" y="1078460"/>
              <a:ext cx="4406148" cy="5299239"/>
            </a:xfrm>
            <a:custGeom>
              <a:avLst/>
              <a:gdLst>
                <a:gd name="connsiteX0" fmla="*/ 0 w 4406148"/>
                <a:gd name="connsiteY0" fmla="*/ 0 h 5299239"/>
                <a:gd name="connsiteX1" fmla="*/ 4406148 w 4406148"/>
                <a:gd name="connsiteY1" fmla="*/ 4406147 h 5299239"/>
                <a:gd name="connsiteX2" fmla="*/ 3513056 w 4406148"/>
                <a:gd name="connsiteY2" fmla="*/ 5299239 h 5299239"/>
                <a:gd name="connsiteX3" fmla="*/ 1 w 4406148"/>
                <a:gd name="connsiteY3" fmla="*/ 5299239 h 5299239"/>
              </a:gdLst>
              <a:ahLst/>
              <a:cxnLst>
                <a:cxn ang="0">
                  <a:pos x="connsiteX0" y="connsiteY0"/>
                </a:cxn>
                <a:cxn ang="0">
                  <a:pos x="connsiteX1" y="connsiteY1"/>
                </a:cxn>
                <a:cxn ang="0">
                  <a:pos x="connsiteX2" y="connsiteY2"/>
                </a:cxn>
                <a:cxn ang="0">
                  <a:pos x="connsiteX3" y="connsiteY3"/>
                </a:cxn>
              </a:cxnLst>
              <a:rect l="l" t="t" r="r" b="b"/>
              <a:pathLst>
                <a:path w="4406148" h="5299239">
                  <a:moveTo>
                    <a:pt x="0" y="0"/>
                  </a:moveTo>
                  <a:lnTo>
                    <a:pt x="4406148" y="4406147"/>
                  </a:lnTo>
                  <a:lnTo>
                    <a:pt x="3513056" y="5299239"/>
                  </a:lnTo>
                  <a:lnTo>
                    <a:pt x="1" y="5299239"/>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8" name="Freeform: Shape 27">
              <a:extLst>
                <a:ext uri="{FF2B5EF4-FFF2-40B4-BE49-F238E27FC236}">
                  <a16:creationId xmlns:a16="http://schemas.microsoft.com/office/drawing/2014/main" id="{49F8E490-C6E3-4D00-866F-CD85DD88996E}"/>
                </a:ext>
              </a:extLst>
            </p:cNvPr>
            <p:cNvSpPr/>
            <p:nvPr/>
          </p:nvSpPr>
          <p:spPr>
            <a:xfrm rot="8100000" flipH="1">
              <a:off x="9583575" y="1088097"/>
              <a:ext cx="5072180" cy="4843502"/>
            </a:xfrm>
            <a:custGeom>
              <a:avLst/>
              <a:gdLst>
                <a:gd name="connsiteX0" fmla="*/ 5072180 w 5072180"/>
                <a:gd name="connsiteY0" fmla="*/ 4843501 h 4843502"/>
                <a:gd name="connsiteX1" fmla="*/ 228679 w 5072180"/>
                <a:gd name="connsiteY1" fmla="*/ 0 h 4843502"/>
                <a:gd name="connsiteX2" fmla="*/ 1 w 5072180"/>
                <a:gd name="connsiteY2" fmla="*/ 228678 h 4843502"/>
                <a:gd name="connsiteX3" fmla="*/ 0 w 5072180"/>
                <a:gd name="connsiteY3" fmla="*/ 4843502 h 4843502"/>
              </a:gdLst>
              <a:ahLst/>
              <a:cxnLst>
                <a:cxn ang="0">
                  <a:pos x="connsiteX0" y="connsiteY0"/>
                </a:cxn>
                <a:cxn ang="0">
                  <a:pos x="connsiteX1" y="connsiteY1"/>
                </a:cxn>
                <a:cxn ang="0">
                  <a:pos x="connsiteX2" y="connsiteY2"/>
                </a:cxn>
                <a:cxn ang="0">
                  <a:pos x="connsiteX3" y="connsiteY3"/>
                </a:cxn>
              </a:cxnLst>
              <a:rect l="l" t="t" r="r" b="b"/>
              <a:pathLst>
                <a:path w="5072180" h="4843502">
                  <a:moveTo>
                    <a:pt x="5072180" y="4843501"/>
                  </a:moveTo>
                  <a:lnTo>
                    <a:pt x="228679" y="0"/>
                  </a:lnTo>
                  <a:lnTo>
                    <a:pt x="1" y="228678"/>
                  </a:lnTo>
                  <a:lnTo>
                    <a:pt x="0" y="4843502"/>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sp>
        <p:nvSpPr>
          <p:cNvPr id="29" name="Freeform: Shape 28">
            <a:extLst>
              <a:ext uri="{FF2B5EF4-FFF2-40B4-BE49-F238E27FC236}">
                <a16:creationId xmlns:a16="http://schemas.microsoft.com/office/drawing/2014/main" id="{EE8F5B31-1523-46AE-9455-C33DFC1BDDE0}"/>
              </a:ext>
            </a:extLst>
          </p:cNvPr>
          <p:cNvSpPr/>
          <p:nvPr userDrawn="1"/>
        </p:nvSpPr>
        <p:spPr>
          <a:xfrm rot="2700000">
            <a:off x="11438585" y="5665752"/>
            <a:ext cx="877778" cy="1755556"/>
          </a:xfrm>
          <a:custGeom>
            <a:avLst/>
            <a:gdLst>
              <a:gd name="connsiteX0" fmla="*/ 0 w 877778"/>
              <a:gd name="connsiteY0" fmla="*/ 0 h 1755556"/>
              <a:gd name="connsiteX1" fmla="*/ 877778 w 877778"/>
              <a:gd name="connsiteY1" fmla="*/ 877778 h 1755556"/>
              <a:gd name="connsiteX2" fmla="*/ 0 w 877778"/>
              <a:gd name="connsiteY2" fmla="*/ 1755556 h 1755556"/>
            </a:gdLst>
            <a:ahLst/>
            <a:cxnLst>
              <a:cxn ang="0">
                <a:pos x="connsiteX0" y="connsiteY0"/>
              </a:cxn>
              <a:cxn ang="0">
                <a:pos x="connsiteX1" y="connsiteY1"/>
              </a:cxn>
              <a:cxn ang="0">
                <a:pos x="connsiteX2" y="connsiteY2"/>
              </a:cxn>
            </a:cxnLst>
            <a:rect l="l" t="t" r="r" b="b"/>
            <a:pathLst>
              <a:path w="877778" h="1755556">
                <a:moveTo>
                  <a:pt x="0" y="0"/>
                </a:moveTo>
                <a:lnTo>
                  <a:pt x="877778" y="877778"/>
                </a:lnTo>
                <a:lnTo>
                  <a:pt x="0" y="1755556"/>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0" name="Freeform: Shape 29">
            <a:extLst>
              <a:ext uri="{FF2B5EF4-FFF2-40B4-BE49-F238E27FC236}">
                <a16:creationId xmlns:a16="http://schemas.microsoft.com/office/drawing/2014/main" id="{5D17048F-C2E1-4775-BC32-50BD6219F89D}"/>
              </a:ext>
            </a:extLst>
          </p:cNvPr>
          <p:cNvSpPr/>
          <p:nvPr userDrawn="1"/>
        </p:nvSpPr>
        <p:spPr>
          <a:xfrm rot="8100000" flipH="1">
            <a:off x="10582265" y="5841410"/>
            <a:ext cx="2372348" cy="1186174"/>
          </a:xfrm>
          <a:custGeom>
            <a:avLst/>
            <a:gdLst>
              <a:gd name="connsiteX0" fmla="*/ 2372348 w 2372348"/>
              <a:gd name="connsiteY0" fmla="*/ 1186174 h 1186174"/>
              <a:gd name="connsiteX1" fmla="*/ 1186174 w 2372348"/>
              <a:gd name="connsiteY1" fmla="*/ 0 h 1186174"/>
              <a:gd name="connsiteX2" fmla="*/ 0 w 2372348"/>
              <a:gd name="connsiteY2" fmla="*/ 1186174 h 1186174"/>
            </a:gdLst>
            <a:ahLst/>
            <a:cxnLst>
              <a:cxn ang="0">
                <a:pos x="connsiteX0" y="connsiteY0"/>
              </a:cxn>
              <a:cxn ang="0">
                <a:pos x="connsiteX1" y="connsiteY1"/>
              </a:cxn>
              <a:cxn ang="0">
                <a:pos x="connsiteX2" y="connsiteY2"/>
              </a:cxn>
            </a:cxnLst>
            <a:rect l="l" t="t" r="r" b="b"/>
            <a:pathLst>
              <a:path w="2372348" h="1186174">
                <a:moveTo>
                  <a:pt x="2372348" y="1186174"/>
                </a:moveTo>
                <a:lnTo>
                  <a:pt x="1186174" y="0"/>
                </a:lnTo>
                <a:lnTo>
                  <a:pt x="0" y="1186174"/>
                </a:lnTo>
                <a:close/>
              </a:path>
            </a:pathLst>
          </a:custGeom>
          <a:pattFill prst="wdUp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nvGrpSpPr>
          <p:cNvPr id="31" name="Group 30">
            <a:extLst>
              <a:ext uri="{FF2B5EF4-FFF2-40B4-BE49-F238E27FC236}">
                <a16:creationId xmlns:a16="http://schemas.microsoft.com/office/drawing/2014/main" id="{EAB002AA-4848-49C8-A834-036F860C79A3}"/>
              </a:ext>
            </a:extLst>
          </p:cNvPr>
          <p:cNvGrpSpPr/>
          <p:nvPr userDrawn="1"/>
        </p:nvGrpSpPr>
        <p:grpSpPr>
          <a:xfrm rot="16200000" flipH="1">
            <a:off x="9913705" y="6257994"/>
            <a:ext cx="1052473" cy="1209445"/>
            <a:chOff x="10800165" y="7142066"/>
            <a:chExt cx="2775293" cy="3189215"/>
          </a:xfrm>
        </p:grpSpPr>
        <p:sp>
          <p:nvSpPr>
            <p:cNvPr id="32" name="Freeform: Shape 31">
              <a:extLst>
                <a:ext uri="{FF2B5EF4-FFF2-40B4-BE49-F238E27FC236}">
                  <a16:creationId xmlns:a16="http://schemas.microsoft.com/office/drawing/2014/main" id="{14B187A8-7F8D-469D-A03B-4F835A5746DE}"/>
                </a:ext>
              </a:extLst>
            </p:cNvPr>
            <p:cNvSpPr/>
            <p:nvPr/>
          </p:nvSpPr>
          <p:spPr>
            <a:xfrm rot="2700000">
              <a:off x="10800166" y="7555988"/>
              <a:ext cx="2775292" cy="277529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Freeform: Shape 32">
              <a:extLst>
                <a:ext uri="{FF2B5EF4-FFF2-40B4-BE49-F238E27FC236}">
                  <a16:creationId xmlns:a16="http://schemas.microsoft.com/office/drawing/2014/main" id="{03D871D1-A11A-48FB-82A8-8D61AB5CB85C}"/>
                </a:ext>
              </a:extLst>
            </p:cNvPr>
            <p:cNvSpPr/>
            <p:nvPr/>
          </p:nvSpPr>
          <p:spPr>
            <a:xfrm rot="8100000" flipH="1">
              <a:off x="10811837" y="7142066"/>
              <a:ext cx="2751954" cy="2751955"/>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 name="Title 1">
            <a:extLst>
              <a:ext uri="{FF2B5EF4-FFF2-40B4-BE49-F238E27FC236}">
                <a16:creationId xmlns:a16="http://schemas.microsoft.com/office/drawing/2014/main" id="{42374B20-3E42-44AF-BEF1-8AB33067395C}"/>
              </a:ext>
            </a:extLst>
          </p:cNvPr>
          <p:cNvSpPr>
            <a:spLocks noGrp="1"/>
          </p:cNvSpPr>
          <p:nvPr>
            <p:ph type="title" hasCustomPrompt="1"/>
          </p:nvPr>
        </p:nvSpPr>
        <p:spPr>
          <a:xfrm>
            <a:off x="832104" y="3886200"/>
            <a:ext cx="7781544" cy="859055"/>
          </a:xfrm>
        </p:spPr>
        <p:txBody>
          <a:bodyPr vert="horz" lIns="91440" tIns="45720" rIns="91440" bIns="45720" rtlCol="0" anchor="b">
            <a:normAutofit/>
          </a:bodyPr>
          <a:lstStyle>
            <a:lvl1pPr>
              <a:defRPr lang="en-GB" sz="5400" b="1" dirty="0">
                <a:solidFill>
                  <a:schemeClr val="bg1"/>
                </a:solidFill>
                <a:latin typeface="+mj-lt"/>
              </a:defRPr>
            </a:lvl1pPr>
          </a:lstStyle>
          <a:p>
            <a:pPr lvl="0"/>
            <a:r>
              <a:rPr lang="en-US" noProof="0"/>
              <a:t>Section Title 01</a:t>
            </a:r>
          </a:p>
        </p:txBody>
      </p:sp>
      <p:sp>
        <p:nvSpPr>
          <p:cNvPr id="3" name="Text Placeholder 2">
            <a:extLst>
              <a:ext uri="{FF2B5EF4-FFF2-40B4-BE49-F238E27FC236}">
                <a16:creationId xmlns:a16="http://schemas.microsoft.com/office/drawing/2014/main" id="{5E194264-A3F5-42E2-9A63-DCCED0457E1B}"/>
              </a:ext>
            </a:extLst>
          </p:cNvPr>
          <p:cNvSpPr>
            <a:spLocks noGrp="1"/>
          </p:cNvSpPr>
          <p:nvPr>
            <p:ph type="body" idx="1"/>
          </p:nvPr>
        </p:nvSpPr>
        <p:spPr>
          <a:xfrm>
            <a:off x="831850" y="4754880"/>
            <a:ext cx="6803136" cy="365760"/>
          </a:xfrm>
        </p:spPr>
        <p:txBody>
          <a:bodyPr vert="horz" lIns="91440" tIns="45720" rIns="91440" bIns="45720" rtlCol="0">
            <a:normAutofit/>
          </a:bodyPr>
          <a:lstStyle>
            <a:lvl1pPr marL="0" indent="0">
              <a:buNone/>
              <a:defRPr lang="en-US" sz="1600" spc="300">
                <a:solidFill>
                  <a:schemeClr val="accent1">
                    <a:lumMod val="20000"/>
                    <a:lumOff val="80000"/>
                  </a:schemeClr>
                </a:solidFill>
                <a:latin typeface="+mn-lt"/>
                <a:cs typeface="Arial" panose="020B0604020202020204" pitchFamily="34" charset="0"/>
              </a:defRPr>
            </a:lvl1pPr>
          </a:lstStyle>
          <a:p>
            <a:pPr marL="228600" lvl="0" indent="-228600"/>
            <a:r>
              <a:rPr lang="en-US" noProof="0"/>
              <a:t>Click to edit Master text styles</a:t>
            </a:r>
          </a:p>
        </p:txBody>
      </p:sp>
      <p:sp>
        <p:nvSpPr>
          <p:cNvPr id="35" name="Slide Number Placeholder 4">
            <a:extLst>
              <a:ext uri="{FF2B5EF4-FFF2-40B4-BE49-F238E27FC236}">
                <a16:creationId xmlns:a16="http://schemas.microsoft.com/office/drawing/2014/main" id="{6F73F836-940E-4B65-A29C-D0869263C935}"/>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‹nº›</a:t>
            </a:fld>
            <a:endParaRPr lang="en-US" noProof="0" dirty="0"/>
          </a:p>
        </p:txBody>
      </p:sp>
    </p:spTree>
    <p:extLst>
      <p:ext uri="{BB962C8B-B14F-4D97-AF65-F5344CB8AC3E}">
        <p14:creationId xmlns:p14="http://schemas.microsoft.com/office/powerpoint/2010/main" val="3511478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CDBB6E5-B91E-4946-9390-E8693855103A}"/>
              </a:ext>
            </a:extLst>
          </p:cNvPr>
          <p:cNvSpPr/>
          <p:nvPr userDrawn="1"/>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Freeform: Shape 33">
            <a:extLst>
              <a:ext uri="{FF2B5EF4-FFF2-40B4-BE49-F238E27FC236}">
                <a16:creationId xmlns:a16="http://schemas.microsoft.com/office/drawing/2014/main" id="{0C3CC1C9-1FA0-4FE4-8984-4A8B3728D674}"/>
              </a:ext>
            </a:extLst>
          </p:cNvPr>
          <p:cNvSpPr/>
          <p:nvPr userDrawn="1"/>
        </p:nvSpPr>
        <p:spPr>
          <a:xfrm rot="16200000" flipV="1">
            <a:off x="2855762" y="-2473495"/>
            <a:ext cx="6862743" cy="11809733"/>
          </a:xfrm>
          <a:custGeom>
            <a:avLst/>
            <a:gdLst>
              <a:gd name="connsiteX0" fmla="*/ 6862743 w 6862743"/>
              <a:gd name="connsiteY0" fmla="*/ 11809733 h 11809733"/>
              <a:gd name="connsiteX1" fmla="*/ 6862743 w 6862743"/>
              <a:gd name="connsiteY1" fmla="*/ 7708334 h 11809733"/>
              <a:gd name="connsiteX2" fmla="*/ 4147292 w 6862743"/>
              <a:gd name="connsiteY2" fmla="*/ 7708334 h 11809733"/>
              <a:gd name="connsiteX3" fmla="*/ 4147292 w 6862743"/>
              <a:gd name="connsiteY3" fmla="*/ 7708332 h 11809733"/>
              <a:gd name="connsiteX4" fmla="*/ 6862743 w 6862743"/>
              <a:gd name="connsiteY4" fmla="*/ 7708332 h 11809733"/>
              <a:gd name="connsiteX5" fmla="*/ 4147291 w 6862743"/>
              <a:gd name="connsiteY5" fmla="*/ 4987262 h 11809733"/>
              <a:gd name="connsiteX6" fmla="*/ 4147291 w 6862743"/>
              <a:gd name="connsiteY6" fmla="*/ 3835308 h 11809733"/>
              <a:gd name="connsiteX7" fmla="*/ 307017 w 6862743"/>
              <a:gd name="connsiteY7" fmla="*/ 0 h 11809733"/>
              <a:gd name="connsiteX8" fmla="*/ 0 w 6862743"/>
              <a:gd name="connsiteY8" fmla="*/ 0 h 11809733"/>
              <a:gd name="connsiteX9" fmla="*/ 0 w 6862743"/>
              <a:gd name="connsiteY9" fmla="*/ 11809733 h 1180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3" h="11809733">
                <a:moveTo>
                  <a:pt x="6862743" y="11809733"/>
                </a:moveTo>
                <a:lnTo>
                  <a:pt x="6862743" y="7708334"/>
                </a:lnTo>
                <a:lnTo>
                  <a:pt x="4147292" y="7708334"/>
                </a:lnTo>
                <a:lnTo>
                  <a:pt x="4147292" y="7708332"/>
                </a:lnTo>
                <a:lnTo>
                  <a:pt x="6862743" y="7708332"/>
                </a:lnTo>
                <a:lnTo>
                  <a:pt x="4147291" y="4987262"/>
                </a:lnTo>
                <a:lnTo>
                  <a:pt x="4147291" y="3835308"/>
                </a:lnTo>
                <a:lnTo>
                  <a:pt x="307017" y="0"/>
                </a:lnTo>
                <a:lnTo>
                  <a:pt x="0" y="0"/>
                </a:lnTo>
                <a:lnTo>
                  <a:pt x="0" y="1180973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4" name="Freeform: Shape 23">
            <a:extLst>
              <a:ext uri="{FF2B5EF4-FFF2-40B4-BE49-F238E27FC236}">
                <a16:creationId xmlns:a16="http://schemas.microsoft.com/office/drawing/2014/main" id="{8E049265-431E-48DE-B7F7-4959930171DC}"/>
              </a:ext>
            </a:extLst>
          </p:cNvPr>
          <p:cNvSpPr/>
          <p:nvPr userDrawn="1"/>
        </p:nvSpPr>
        <p:spPr>
          <a:xfrm rot="16200000" flipV="1">
            <a:off x="2626806"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UpDiag">
            <a:fgClr>
              <a:schemeClr val="accent2"/>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id="{173E5F2D-1F8E-4DCC-857F-932C6C6539BB}"/>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ECB4C115-EFF9-405C-98BE-F4077B9730D0}"/>
              </a:ext>
            </a:extLst>
          </p:cNvPr>
          <p:cNvSpPr/>
          <p:nvPr userDrawn="1"/>
        </p:nvSpPr>
        <p:spPr>
          <a:xfrm>
            <a:off x="533399" y="914400"/>
            <a:ext cx="1944914" cy="1944914"/>
          </a:xfrm>
          <a:prstGeom prst="ellipse">
            <a:avLst/>
          </a:prstGeom>
          <a:solidFill>
            <a:schemeClr val="accent1">
              <a:lumMod val="50000"/>
            </a:schemeClr>
          </a:solidFill>
          <a:ln w="76200">
            <a:solidFill>
              <a:schemeClr val="accent1">
                <a:alpha val="5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Title 1">
            <a:extLst>
              <a:ext uri="{FF2B5EF4-FFF2-40B4-BE49-F238E27FC236}">
                <a16:creationId xmlns:a16="http://schemas.microsoft.com/office/drawing/2014/main" id="{C9A300DD-BB54-44ED-A7E4-01CD41EC930F}"/>
              </a:ext>
            </a:extLst>
          </p:cNvPr>
          <p:cNvSpPr txBox="1">
            <a:spLocks/>
          </p:cNvSpPr>
          <p:nvPr userDrawn="1"/>
        </p:nvSpPr>
        <p:spPr>
          <a:xfrm>
            <a:off x="956993" y="923305"/>
            <a:ext cx="1005115" cy="2859313"/>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lang="en-GB" sz="3600" b="0" i="0" kern="1200" dirty="0">
                <a:solidFill>
                  <a:schemeClr val="bg1"/>
                </a:solidFill>
                <a:latin typeface="Trebuchet MS" panose="020B0603020202020204" pitchFamily="34" charset="0"/>
                <a:ea typeface="+mj-ea"/>
                <a:cs typeface="+mj-cs"/>
              </a:defRPr>
            </a:lvl1pPr>
          </a:lstStyle>
          <a:p>
            <a:pPr algn="ctr"/>
            <a:r>
              <a:rPr lang="en-US" sz="18400" noProof="0" dirty="0">
                <a:solidFill>
                  <a:schemeClr val="accent1">
                    <a:lumMod val="60000"/>
                    <a:lumOff val="40000"/>
                  </a:schemeClr>
                </a:solidFill>
                <a:latin typeface="+mj-lt"/>
              </a:rPr>
              <a:t>“</a:t>
            </a:r>
          </a:p>
        </p:txBody>
      </p:sp>
      <p:sp>
        <p:nvSpPr>
          <p:cNvPr id="2" name="Title 1">
            <a:extLst>
              <a:ext uri="{FF2B5EF4-FFF2-40B4-BE49-F238E27FC236}">
                <a16:creationId xmlns:a16="http://schemas.microsoft.com/office/drawing/2014/main" id="{42374B20-3E42-44AF-BEF1-8AB33067395C}"/>
              </a:ext>
            </a:extLst>
          </p:cNvPr>
          <p:cNvSpPr>
            <a:spLocks noGrp="1"/>
          </p:cNvSpPr>
          <p:nvPr>
            <p:ph type="title" hasCustomPrompt="1"/>
          </p:nvPr>
        </p:nvSpPr>
        <p:spPr>
          <a:xfrm>
            <a:off x="533399" y="3200400"/>
            <a:ext cx="7551057" cy="2859313"/>
          </a:xfrm>
        </p:spPr>
        <p:txBody>
          <a:bodyPr vert="horz" lIns="91440" tIns="45720" rIns="91440" bIns="45720" rtlCol="0" anchor="t">
            <a:normAutofit/>
          </a:bodyPr>
          <a:lstStyle>
            <a:lvl1pPr>
              <a:lnSpc>
                <a:spcPct val="100000"/>
              </a:lnSpc>
              <a:defRPr lang="en-GB" sz="3200" b="0" i="0" dirty="0">
                <a:solidFill>
                  <a:schemeClr val="bg1"/>
                </a:solidFill>
                <a:latin typeface="+mj-lt"/>
              </a:defRPr>
            </a:lvl1pPr>
          </a:lstStyle>
          <a:p>
            <a:pPr lvl="0"/>
            <a:r>
              <a:rPr lang="en-US" noProof="0"/>
              <a:t>Quote</a:t>
            </a:r>
          </a:p>
        </p:txBody>
      </p:sp>
      <p:sp>
        <p:nvSpPr>
          <p:cNvPr id="19" name="Slide Number Placeholder 4">
            <a:extLst>
              <a:ext uri="{FF2B5EF4-FFF2-40B4-BE49-F238E27FC236}">
                <a16:creationId xmlns:a16="http://schemas.microsoft.com/office/drawing/2014/main" id="{A4E6C1FF-5925-42B3-B7F9-0A0031BDAD30}"/>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‹nº›</a:t>
            </a:fld>
            <a:endParaRPr lang="en-US" noProof="0" dirty="0"/>
          </a:p>
        </p:txBody>
      </p:sp>
    </p:spTree>
    <p:extLst>
      <p:ext uri="{BB962C8B-B14F-4D97-AF65-F5344CB8AC3E}">
        <p14:creationId xmlns:p14="http://schemas.microsoft.com/office/powerpoint/2010/main" val="1753169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Tex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‹nº›</a:t>
            </a:fld>
            <a:endParaRPr lang="en-US" noProof="0" dirty="0"/>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3" name="Text Placeholder 22">
            <a:extLst>
              <a:ext uri="{FF2B5EF4-FFF2-40B4-BE49-F238E27FC236}">
                <a16:creationId xmlns:a16="http://schemas.microsoft.com/office/drawing/2014/main" id="{03618670-D1E4-466C-BDB5-FC890AC31457}"/>
              </a:ext>
            </a:extLst>
          </p:cNvPr>
          <p:cNvSpPr>
            <a:spLocks noGrp="1"/>
          </p:cNvSpPr>
          <p:nvPr>
            <p:ph type="body" sz="quarter" idx="13"/>
          </p:nvPr>
        </p:nvSpPr>
        <p:spPr>
          <a:xfrm>
            <a:off x="444500" y="1625385"/>
            <a:ext cx="6718300" cy="4093243"/>
          </a:xfrm>
        </p:spPr>
        <p:txBody>
          <a:bodyPr>
            <a:noAutofit/>
          </a:bodyPr>
          <a:lstStyle>
            <a:lvl1pPr>
              <a:lnSpc>
                <a:spcPct val="100000"/>
              </a:lnSpc>
              <a:spcBef>
                <a:spcPts val="600"/>
              </a:spcBef>
              <a:spcAft>
                <a:spcPts val="400"/>
              </a:spcAft>
              <a:defRPr sz="1600">
                <a:solidFill>
                  <a:schemeClr val="bg1"/>
                </a:solidFill>
                <a:latin typeface="+mn-lt"/>
                <a:cs typeface="Arial" panose="020B0604020202020204" pitchFamily="34" charset="0"/>
              </a:defRPr>
            </a:lvl1pPr>
            <a:lvl2pPr>
              <a:lnSpc>
                <a:spcPct val="100000"/>
              </a:lnSpc>
              <a:spcBef>
                <a:spcPts val="600"/>
              </a:spcBef>
              <a:spcAft>
                <a:spcPts val="400"/>
              </a:spcAft>
              <a:defRPr sz="1400">
                <a:solidFill>
                  <a:schemeClr val="bg1"/>
                </a:solidFill>
                <a:latin typeface="+mn-lt"/>
                <a:cs typeface="Arial" panose="020B0604020202020204" pitchFamily="34" charset="0"/>
              </a:defRPr>
            </a:lvl2pPr>
            <a:lvl3pPr>
              <a:lnSpc>
                <a:spcPct val="100000"/>
              </a:lnSpc>
              <a:spcBef>
                <a:spcPts val="600"/>
              </a:spcBef>
              <a:spcAft>
                <a:spcPts val="400"/>
              </a:spcAft>
              <a:defRPr sz="1200">
                <a:solidFill>
                  <a:schemeClr val="bg1"/>
                </a:solidFill>
                <a:latin typeface="+mn-lt"/>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a:p>
            <a:pPr lvl="1"/>
            <a:r>
              <a:rPr lang="en-US" noProof="0"/>
              <a:t>Second level</a:t>
            </a:r>
          </a:p>
          <a:p>
            <a:pPr lvl="2"/>
            <a:r>
              <a:rPr lang="en-US" noProof="0"/>
              <a:t>Third level</a:t>
            </a:r>
          </a:p>
        </p:txBody>
      </p:sp>
    </p:spTree>
    <p:extLst>
      <p:ext uri="{BB962C8B-B14F-4D97-AF65-F5344CB8AC3E}">
        <p14:creationId xmlns:p14="http://schemas.microsoft.com/office/powerpoint/2010/main" val="274574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‹nº›</a:t>
            </a:fld>
            <a:endParaRPr lang="en-US" noProof="0" dirty="0"/>
          </a:p>
        </p:txBody>
      </p:sp>
    </p:spTree>
    <p:extLst>
      <p:ext uri="{BB962C8B-B14F-4D97-AF65-F5344CB8AC3E}">
        <p14:creationId xmlns:p14="http://schemas.microsoft.com/office/powerpoint/2010/main" val="4073704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‹nº›</a:t>
            </a:fld>
            <a:endParaRPr lang="en-US" noProof="0" dirty="0"/>
          </a:p>
        </p:txBody>
      </p:sp>
      <p:sp>
        <p:nvSpPr>
          <p:cNvPr id="7" name="Text Placeholder 6">
            <a:extLst>
              <a:ext uri="{FF2B5EF4-FFF2-40B4-BE49-F238E27FC236}">
                <a16:creationId xmlns:a16="http://schemas.microsoft.com/office/drawing/2014/main" id="{7E0C167E-2626-40DB-AACF-D02543E29BB3}"/>
              </a:ext>
            </a:extLst>
          </p:cNvPr>
          <p:cNvSpPr>
            <a:spLocks noGrp="1"/>
          </p:cNvSpPr>
          <p:nvPr>
            <p:ph type="body" sz="quarter" idx="13"/>
          </p:nvPr>
        </p:nvSpPr>
        <p:spPr>
          <a:xfrm>
            <a:off x="1409700" y="1749570"/>
            <a:ext cx="9372600" cy="3358860"/>
          </a:xfrm>
        </p:spPr>
        <p:txBody>
          <a:bodyPr anchor="ctr">
            <a:normAutofit/>
          </a:bodyPr>
          <a:lstStyle>
            <a:lvl1pPr marL="0" indent="0" algn="ctr">
              <a:buNone/>
              <a:defRPr sz="6000">
                <a:solidFill>
                  <a:schemeClr val="bg1"/>
                </a:solidFill>
              </a:defRPr>
            </a:lvl1pPr>
          </a:lstStyle>
          <a:p>
            <a:pPr lvl="0"/>
            <a:r>
              <a:rPr lang="en-US" noProof="0"/>
              <a:t>Click to edit Master text styles</a:t>
            </a:r>
          </a:p>
        </p:txBody>
      </p:sp>
    </p:spTree>
    <p:extLst>
      <p:ext uri="{BB962C8B-B14F-4D97-AF65-F5344CB8AC3E}">
        <p14:creationId xmlns:p14="http://schemas.microsoft.com/office/powerpoint/2010/main" val="2904744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‹nº›</a:t>
            </a:fld>
            <a:endParaRPr lang="en-US" noProof="0" dirty="0"/>
          </a:p>
        </p:txBody>
      </p:sp>
      <p:sp>
        <p:nvSpPr>
          <p:cNvPr id="20" name="Content Placeholder 2">
            <a:extLst>
              <a:ext uri="{FF2B5EF4-FFF2-40B4-BE49-F238E27FC236}">
                <a16:creationId xmlns:a16="http://schemas.microsoft.com/office/drawing/2014/main" id="{0103A49C-32FF-49E6-86F3-FC2E19517BD5}"/>
              </a:ext>
            </a:extLst>
          </p:cNvPr>
          <p:cNvSpPr>
            <a:spLocks noGrp="1"/>
          </p:cNvSpPr>
          <p:nvPr>
            <p:ph idx="1"/>
          </p:nvPr>
        </p:nvSpPr>
        <p:spPr>
          <a:xfrm>
            <a:off x="443365" y="1825625"/>
            <a:ext cx="11215235"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636708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‹nº›</a:t>
            </a:fld>
            <a:endParaRPr lang="en-US" noProof="0" dirty="0"/>
          </a:p>
        </p:txBody>
      </p:sp>
      <p:sp>
        <p:nvSpPr>
          <p:cNvPr id="25" name="Text Placeholder 2">
            <a:extLst>
              <a:ext uri="{FF2B5EF4-FFF2-40B4-BE49-F238E27FC236}">
                <a16:creationId xmlns:a16="http://schemas.microsoft.com/office/drawing/2014/main" id="{7FA80A70-18DE-4DB9-9982-BA75BE54CF93}"/>
              </a:ext>
            </a:extLst>
          </p:cNvPr>
          <p:cNvSpPr>
            <a:spLocks noGrp="1"/>
          </p:cNvSpPr>
          <p:nvPr>
            <p:ph type="body" idx="1"/>
          </p:nvPr>
        </p:nvSpPr>
        <p:spPr>
          <a:xfrm>
            <a:off x="444500" y="1681163"/>
            <a:ext cx="5157787" cy="823912"/>
          </a:xfrm>
        </p:spPr>
        <p:txBody>
          <a:bodyPr anchor="t">
            <a:normAutofit/>
          </a:bodyPr>
          <a:lstStyle>
            <a:lvl1pPr marL="0" indent="0" algn="ctr">
              <a:buFont typeface="Arial" panose="020B0604020202020204" pitchFamily="34" charse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6" name="Text Placeholder 4">
            <a:extLst>
              <a:ext uri="{FF2B5EF4-FFF2-40B4-BE49-F238E27FC236}">
                <a16:creationId xmlns:a16="http://schemas.microsoft.com/office/drawing/2014/main" id="{2801C0EF-C078-44B0-AD01-4850E9A65EE0}"/>
              </a:ext>
            </a:extLst>
          </p:cNvPr>
          <p:cNvSpPr>
            <a:spLocks noGrp="1"/>
          </p:cNvSpPr>
          <p:nvPr>
            <p:ph type="body" sz="quarter" idx="3"/>
          </p:nvPr>
        </p:nvSpPr>
        <p:spPr>
          <a:xfrm>
            <a:off x="6500812" y="1681163"/>
            <a:ext cx="5157788" cy="823912"/>
          </a:xfrm>
        </p:spPr>
        <p:txBody>
          <a:bodyPr anchor="t">
            <a:normAutofit/>
          </a:bodyPr>
          <a:lstStyle>
            <a:lvl1pPr marL="0" indent="0" algn="ctr">
              <a:buFont typeface="Arial" panose="020B0604020202020204" pitchFamily="34" charse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7" name="Content Placeholder 3">
            <a:extLst>
              <a:ext uri="{FF2B5EF4-FFF2-40B4-BE49-F238E27FC236}">
                <a16:creationId xmlns:a16="http://schemas.microsoft.com/office/drawing/2014/main" id="{7C9DED91-45F6-4308-A085-1EFACA6468CF}"/>
              </a:ext>
            </a:extLst>
          </p:cNvPr>
          <p:cNvSpPr>
            <a:spLocks noGrp="1"/>
          </p:cNvSpPr>
          <p:nvPr>
            <p:ph sz="half" idx="2"/>
          </p:nvPr>
        </p:nvSpPr>
        <p:spPr>
          <a:xfrm>
            <a:off x="444500" y="2505075"/>
            <a:ext cx="5157787" cy="3684588"/>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 name="Content Placeholder 5">
            <a:extLst>
              <a:ext uri="{FF2B5EF4-FFF2-40B4-BE49-F238E27FC236}">
                <a16:creationId xmlns:a16="http://schemas.microsoft.com/office/drawing/2014/main" id="{0574B5E7-B666-439B-9278-67BE1EA6EBC5}"/>
              </a:ext>
            </a:extLst>
          </p:cNvPr>
          <p:cNvSpPr>
            <a:spLocks noGrp="1"/>
          </p:cNvSpPr>
          <p:nvPr>
            <p:ph sz="quarter" idx="4"/>
          </p:nvPr>
        </p:nvSpPr>
        <p:spPr>
          <a:xfrm>
            <a:off x="6475412" y="2505075"/>
            <a:ext cx="5183188" cy="3684588"/>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219167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1B0E15-6FC5-434E-8780-B186D9DB0CD0}"/>
              </a:ext>
            </a:extLst>
          </p:cNvPr>
          <p:cNvSpPr>
            <a:spLocks noGrp="1"/>
          </p:cNvSpPr>
          <p:nvPr>
            <p:ph type="title"/>
          </p:nvPr>
        </p:nvSpPr>
        <p:spPr>
          <a:xfrm>
            <a:off x="838200" y="365125"/>
            <a:ext cx="108204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A9C7B128-34F3-405C-B601-8BAFDB43499C}"/>
              </a:ext>
            </a:extLst>
          </p:cNvPr>
          <p:cNvSpPr>
            <a:spLocks noGrp="1"/>
          </p:cNvSpPr>
          <p:nvPr>
            <p:ph type="body" idx="1"/>
          </p:nvPr>
        </p:nvSpPr>
        <p:spPr>
          <a:xfrm>
            <a:off x="838200" y="1825625"/>
            <a:ext cx="108204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Slide Number Placeholder 5">
            <a:extLst>
              <a:ext uri="{FF2B5EF4-FFF2-40B4-BE49-F238E27FC236}">
                <a16:creationId xmlns:a16="http://schemas.microsoft.com/office/drawing/2014/main" id="{9F5A7754-E8C7-438B-922D-9027C6CF58E2}"/>
              </a:ext>
            </a:extLst>
          </p:cNvPr>
          <p:cNvSpPr>
            <a:spLocks noGrp="1"/>
          </p:cNvSpPr>
          <p:nvPr>
            <p:ph type="sldNum" sz="quarter" idx="4"/>
          </p:nvPr>
        </p:nvSpPr>
        <p:spPr>
          <a:xfrm>
            <a:off x="11112500" y="6356350"/>
            <a:ext cx="660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63D6C4-4840-40CC-AC84-17E24B3B7BDE}" type="slidenum">
              <a:rPr lang="en-US" noProof="0" smtClean="0"/>
              <a:t>‹nº›</a:t>
            </a:fld>
            <a:endParaRPr lang="en-US" noProof="0" dirty="0"/>
          </a:p>
        </p:txBody>
      </p:sp>
      <p:sp>
        <p:nvSpPr>
          <p:cNvPr id="5" name="Rectangle 4">
            <a:extLst>
              <a:ext uri="{FF2B5EF4-FFF2-40B4-BE49-F238E27FC236}">
                <a16:creationId xmlns:a16="http://schemas.microsoft.com/office/drawing/2014/main" id="{7CDDDB7D-9189-9548-A2B9-81DC62C3C1A3}"/>
              </a:ext>
            </a:extLst>
          </p:cNvPr>
          <p:cNvSpPr/>
          <p:nvPr userDrawn="1"/>
        </p:nvSpPr>
        <p:spPr>
          <a:xfrm>
            <a:off x="0" y="1"/>
            <a:ext cx="12192000" cy="685799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Freeform: Shape 9">
            <a:extLst>
              <a:ext uri="{FF2B5EF4-FFF2-40B4-BE49-F238E27FC236}">
                <a16:creationId xmlns:a16="http://schemas.microsoft.com/office/drawing/2014/main" id="{096D8877-6B4A-4540-8927-767DD7401718}"/>
              </a:ext>
            </a:extLst>
          </p:cNvPr>
          <p:cNvSpPr/>
          <p:nvPr userDrawn="1"/>
        </p:nvSpPr>
        <p:spPr>
          <a:xfrm>
            <a:off x="0" y="1"/>
            <a:ext cx="12192001" cy="6857999"/>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8" name="Freeform: Shape 17">
            <a:extLst>
              <a:ext uri="{FF2B5EF4-FFF2-40B4-BE49-F238E27FC236}">
                <a16:creationId xmlns:a16="http://schemas.microsoft.com/office/drawing/2014/main" id="{5AF2E123-FE0F-8541-8E36-5030C450AA7E}"/>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9" name="Freeform: Shape 11">
            <a:extLst>
              <a:ext uri="{FF2B5EF4-FFF2-40B4-BE49-F238E27FC236}">
                <a16:creationId xmlns:a16="http://schemas.microsoft.com/office/drawing/2014/main" id="{E5519D99-3B68-924A-9CD0-14B911711CA8}"/>
              </a:ext>
            </a:extLst>
          </p:cNvPr>
          <p:cNvSpPr/>
          <p:nvPr userDrawn="1"/>
        </p:nvSpPr>
        <p:spPr>
          <a:xfrm rot="16200000" flipV="1">
            <a:off x="2664629" y="-2669372"/>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7">
            <a:extLst>
              <a:ext uri="{FF2B5EF4-FFF2-40B4-BE49-F238E27FC236}">
                <a16:creationId xmlns:a16="http://schemas.microsoft.com/office/drawing/2014/main" id="{A09E21A9-FBEF-144C-A152-FE484F3C55C1}"/>
              </a:ext>
            </a:extLst>
          </p:cNvPr>
          <p:cNvSpPr/>
          <p:nvPr userDrawn="1"/>
        </p:nvSpPr>
        <p:spPr>
          <a:xfrm rot="16200000" flipV="1">
            <a:off x="2664629" y="-2669372"/>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Title 1">
            <a:extLst>
              <a:ext uri="{FF2B5EF4-FFF2-40B4-BE49-F238E27FC236}">
                <a16:creationId xmlns:a16="http://schemas.microsoft.com/office/drawing/2014/main" id="{70C7F2CB-A8CE-1545-A08D-93592C4BAEEA}"/>
              </a:ext>
            </a:extLst>
          </p:cNvPr>
          <p:cNvSpPr txBox="1">
            <a:spLocks/>
          </p:cNvSpPr>
          <p:nvPr userDrawn="1"/>
        </p:nvSpPr>
        <p:spPr>
          <a:xfrm>
            <a:off x="444500" y="542925"/>
            <a:ext cx="11214100" cy="535531"/>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lang="en-GB" sz="3200" b="1" kern="1200" spc="-70" baseline="0" dirty="0">
                <a:solidFill>
                  <a:schemeClr val="bg1"/>
                </a:solidFill>
                <a:latin typeface="Trebuchet MS" panose="020B0603020202020204" pitchFamily="34" charset="0"/>
                <a:ea typeface="+mj-ea"/>
                <a:cs typeface="+mj-cs"/>
              </a:defRPr>
            </a:lvl1pPr>
          </a:lstStyle>
          <a:p>
            <a:r>
              <a:rPr lang="en-US" noProof="0" dirty="0">
                <a:latin typeface="+mj-lt"/>
              </a:rPr>
              <a:t>Click to edit Master title style</a:t>
            </a:r>
          </a:p>
        </p:txBody>
      </p:sp>
      <p:grpSp>
        <p:nvGrpSpPr>
          <p:cNvPr id="12" name="Group 11">
            <a:extLst>
              <a:ext uri="{FF2B5EF4-FFF2-40B4-BE49-F238E27FC236}">
                <a16:creationId xmlns:a16="http://schemas.microsoft.com/office/drawing/2014/main" id="{7068FCE4-1B47-3C4B-B091-013120A97D09}"/>
              </a:ext>
            </a:extLst>
          </p:cNvPr>
          <p:cNvGrpSpPr/>
          <p:nvPr userDrawn="1"/>
        </p:nvGrpSpPr>
        <p:grpSpPr>
          <a:xfrm rot="16200000">
            <a:off x="499388" y="-322655"/>
            <a:ext cx="535531" cy="645309"/>
            <a:chOff x="10945855" y="7317026"/>
            <a:chExt cx="2483924" cy="2993104"/>
          </a:xfrm>
        </p:grpSpPr>
        <p:sp>
          <p:nvSpPr>
            <p:cNvPr id="13" name="Freeform: Shape 15">
              <a:extLst>
                <a:ext uri="{FF2B5EF4-FFF2-40B4-BE49-F238E27FC236}">
                  <a16:creationId xmlns:a16="http://schemas.microsoft.com/office/drawing/2014/main" id="{FEC3FDE7-F27E-5E4E-8752-287CAB7792D4}"/>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6">
              <a:extLst>
                <a:ext uri="{FF2B5EF4-FFF2-40B4-BE49-F238E27FC236}">
                  <a16:creationId xmlns:a16="http://schemas.microsoft.com/office/drawing/2014/main" id="{81C902DB-0D21-5044-82B6-9E7A70A1BF62}"/>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5" name="Group 14">
            <a:extLst>
              <a:ext uri="{FF2B5EF4-FFF2-40B4-BE49-F238E27FC236}">
                <a16:creationId xmlns:a16="http://schemas.microsoft.com/office/drawing/2014/main" id="{BE1E08A0-195D-694F-947B-986A76FBB93E}"/>
              </a:ext>
            </a:extLst>
          </p:cNvPr>
          <p:cNvGrpSpPr/>
          <p:nvPr userDrawn="1"/>
        </p:nvGrpSpPr>
        <p:grpSpPr>
          <a:xfrm>
            <a:off x="-1" y="1357409"/>
            <a:ext cx="12192001" cy="4846320"/>
            <a:chOff x="-1" y="1357409"/>
            <a:chExt cx="12192001" cy="4917518"/>
          </a:xfrm>
        </p:grpSpPr>
        <p:sp>
          <p:nvSpPr>
            <p:cNvPr id="16" name="Rectangle: Single Corner Snipped 18">
              <a:extLst>
                <a:ext uri="{FF2B5EF4-FFF2-40B4-BE49-F238E27FC236}">
                  <a16:creationId xmlns:a16="http://schemas.microsoft.com/office/drawing/2014/main" id="{ED5DFFCD-1EE3-E64E-B51F-BD7D72413E0B}"/>
                </a:ext>
              </a:extLst>
            </p:cNvPr>
            <p:cNvSpPr/>
            <p:nvPr userDrawn="1"/>
          </p:nvSpPr>
          <p:spPr>
            <a:xfrm flipV="1">
              <a:off x="-1" y="1357409"/>
              <a:ext cx="12192000" cy="4917518"/>
            </a:xfrm>
            <a:prstGeom prst="snip1Rect">
              <a:avLst>
                <a:gd name="adj" fmla="val 0"/>
              </a:avLst>
            </a:prstGeom>
            <a:pattFill prst="dkVert">
              <a:fgClr>
                <a:schemeClr val="accent5"/>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17" name="Rectangle: Single Corner Snipped 2">
              <a:extLst>
                <a:ext uri="{FF2B5EF4-FFF2-40B4-BE49-F238E27FC236}">
                  <a16:creationId xmlns:a16="http://schemas.microsoft.com/office/drawing/2014/main" id="{C12DB3CA-8E64-AA43-BFBE-A2CA9A816DBE}"/>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8" name="Freeform: Shape 23">
            <a:extLst>
              <a:ext uri="{FF2B5EF4-FFF2-40B4-BE49-F238E27FC236}">
                <a16:creationId xmlns:a16="http://schemas.microsoft.com/office/drawing/2014/main" id="{A587DEFD-D470-4142-8E0D-A71DDB147C92}"/>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Slide Number Placeholder 4">
            <a:extLst>
              <a:ext uri="{FF2B5EF4-FFF2-40B4-BE49-F238E27FC236}">
                <a16:creationId xmlns:a16="http://schemas.microsoft.com/office/drawing/2014/main" id="{7D9BF857-7910-734D-A217-5E3344220AA2}"/>
              </a:ext>
            </a:extLst>
          </p:cNvPr>
          <p:cNvSpPr txBox="1">
            <a:spLocks/>
          </p:cNvSpPr>
          <p:nvPr userDrawn="1"/>
        </p:nvSpPr>
        <p:spPr>
          <a:xfrm>
            <a:off x="11252200" y="6315075"/>
            <a:ext cx="406400" cy="365125"/>
          </a:xfrm>
          <a:prstGeom prst="rect">
            <a:avLst/>
          </a:prstGeom>
        </p:spPr>
        <p:txBody>
          <a:bodyPr/>
          <a:lstStyle>
            <a:defPPr>
              <a:defRPr lang="en-US"/>
            </a:defPPr>
            <a:lvl1pPr marL="0" algn="l" defTabSz="914400" rtl="0" eaLnBrk="1" latinLnBrk="0" hangingPunct="1">
              <a:defRPr sz="1000" kern="1200">
                <a:solidFill>
                  <a:schemeClr val="bg1"/>
                </a:solidFill>
                <a:latin typeface="Trade Gothic LT Pro" panose="020B05030403030200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63D6C4-4840-40CC-AC84-17E24B3B7BDE}" type="slidenum">
              <a:rPr lang="en-US" noProof="0" smtClean="0"/>
              <a:pPr/>
              <a:t>‹nº›</a:t>
            </a:fld>
            <a:endParaRPr lang="en-US" noProof="0" dirty="0"/>
          </a:p>
        </p:txBody>
      </p:sp>
    </p:spTree>
    <p:extLst>
      <p:ext uri="{BB962C8B-B14F-4D97-AF65-F5344CB8AC3E}">
        <p14:creationId xmlns:p14="http://schemas.microsoft.com/office/powerpoint/2010/main" val="66609333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66" r:id="rId4"/>
    <p:sldLayoutId id="2147483654" r:id="rId5"/>
    <p:sldLayoutId id="2147483661" r:id="rId6"/>
    <p:sldLayoutId id="2147483677" r:id="rId7"/>
    <p:sldLayoutId id="2147483674" r:id="rId8"/>
    <p:sldLayoutId id="2147483665" r:id="rId9"/>
    <p:sldLayoutId id="2147483673" r:id="rId10"/>
    <p:sldLayoutId id="2147483662" r:id="rId11"/>
    <p:sldLayoutId id="2147483663" r:id="rId12"/>
    <p:sldLayoutId id="2147483664" r:id="rId13"/>
    <p:sldLayoutId id="2147483675" r:id="rId14"/>
    <p:sldLayoutId id="2147483676" r:id="rId15"/>
    <p:sldLayoutId id="2147483672" r:id="rId16"/>
    <p:sldLayoutId id="2147483667" r:id="rId17"/>
    <p:sldLayoutId id="2147483668"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36" userDrawn="1">
          <p15:clr>
            <a:srgbClr val="F26B43"/>
          </p15:clr>
        </p15:guide>
        <p15:guide id="4" orient="horz" pos="336" userDrawn="1">
          <p15:clr>
            <a:srgbClr val="F26B43"/>
          </p15:clr>
        </p15:guide>
        <p15:guide id="5" pos="7344" userDrawn="1">
          <p15:clr>
            <a:srgbClr val="F26B43"/>
          </p15:clr>
        </p15:guide>
        <p15:guide id="6"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
	<Relationship Id="rId2" Type="http://schemas.openxmlformats.org/officeDocument/2006/relationships/hyperlink" Target="http://?" TargetMode="External"/>
	<Relationship Id="rId1" Type="http://schemas.openxmlformats.org/officeDocument/2006/relationships/slideLayout" Target="../slideLayouts/slideLayout17.xml"/>
</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mp"/><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customXml" Target="../ink/ink1.xml"/><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5.xml"/><Relationship Id="rId6" Type="http://schemas.openxmlformats.org/officeDocument/2006/relationships/customXml" Target="../ink/ink2.xml"/><Relationship Id="rId11" Type="http://schemas.openxmlformats.org/officeDocument/2006/relationships/image" Target="../media/image26.png"/><Relationship Id="rId5" Type="http://schemas.openxmlformats.org/officeDocument/2006/relationships/image" Target="../media/image23.PNG"/><Relationship Id="rId10" Type="http://schemas.openxmlformats.org/officeDocument/2006/relationships/customXml" Target="../ink/ink4.xml"/><Relationship Id="rId4" Type="http://schemas.openxmlformats.org/officeDocument/2006/relationships/image" Target="../media/image22.PNG"/><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27.PNG"/><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customXml" Target="../ink/ink6.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BE5BF-9922-45FB-8F3F-4446D40A051B}"/>
              </a:ext>
            </a:extLst>
          </p:cNvPr>
          <p:cNvSpPr>
            <a:spLocks noGrp="1"/>
          </p:cNvSpPr>
          <p:nvPr>
            <p:ph type="ctrTitle"/>
          </p:nvPr>
        </p:nvSpPr>
        <p:spPr/>
        <p:txBody>
          <a:bodyPr/>
          <a:lstStyle/>
          <a:p>
            <a:pPr algn="ctr"/>
            <a:r>
              <a:rPr lang="pt-BR" dirty="0"/>
              <a:t>Proteção</a:t>
            </a:r>
            <a:r>
              <a:rPr lang="en-US" dirty="0"/>
              <a:t> e </a:t>
            </a:r>
            <a:r>
              <a:rPr lang="pt-BR" dirty="0"/>
              <a:t>Vazamento</a:t>
            </a:r>
            <a:r>
              <a:rPr lang="en-US" dirty="0"/>
              <a:t> de Dados</a:t>
            </a:r>
          </a:p>
        </p:txBody>
      </p:sp>
      <p:sp>
        <p:nvSpPr>
          <p:cNvPr id="3" name="Subtitle 2">
            <a:extLst>
              <a:ext uri="{FF2B5EF4-FFF2-40B4-BE49-F238E27FC236}">
                <a16:creationId xmlns:a16="http://schemas.microsoft.com/office/drawing/2014/main" id="{0D537F64-4C96-4AA8-BB21-E8053A3186DD}"/>
              </a:ext>
            </a:extLst>
          </p:cNvPr>
          <p:cNvSpPr>
            <a:spLocks noGrp="1"/>
          </p:cNvSpPr>
          <p:nvPr>
            <p:ph type="subTitle" idx="1"/>
          </p:nvPr>
        </p:nvSpPr>
        <p:spPr>
          <a:xfrm>
            <a:off x="2761488" y="3721607"/>
            <a:ext cx="7077456" cy="2004489"/>
          </a:xfrm>
        </p:spPr>
        <p:txBody>
          <a:bodyPr>
            <a:normAutofit/>
          </a:bodyPr>
          <a:lstStyle/>
          <a:p>
            <a:pPr marL="0" indent="0">
              <a:buNone/>
            </a:pPr>
            <a:r>
              <a:rPr lang="pt-BR" dirty="0"/>
              <a:t>Carlos Bruno Ferreira da Silva</a:t>
            </a:r>
          </a:p>
          <a:p>
            <a:pPr marL="0" indent="0">
              <a:buNone/>
            </a:pPr>
            <a:r>
              <a:rPr lang="pt-BR" dirty="0"/>
              <a:t>Doutor em Direito Constitucional</a:t>
            </a:r>
          </a:p>
          <a:p>
            <a:pPr marL="0" indent="0">
              <a:buNone/>
            </a:pPr>
            <a:r>
              <a:rPr lang="pt-BR" dirty="0"/>
              <a:t>Procurador da República</a:t>
            </a:r>
          </a:p>
          <a:p>
            <a:pPr marL="0" indent="0" algn="r">
              <a:buNone/>
            </a:pPr>
            <a:r>
              <a:rPr lang="pt-BR" dirty="0">
                <a:solidFill>
                  <a:schemeClr val="tx1"/>
                </a:solidFill>
              </a:rPr>
              <a:t>Senado Federal</a:t>
            </a:r>
          </a:p>
          <a:p>
            <a:pPr marL="0" indent="0" algn="r">
              <a:buNone/>
            </a:pPr>
            <a:r>
              <a:rPr lang="pt-BR" dirty="0">
                <a:solidFill>
                  <a:schemeClr val="tx1"/>
                </a:solidFill>
              </a:rPr>
              <a:t>15 de dezembro de 2021</a:t>
            </a:r>
          </a:p>
        </p:txBody>
      </p:sp>
    </p:spTree>
    <p:extLst>
      <p:ext uri="{BB962C8B-B14F-4D97-AF65-F5344CB8AC3E}">
        <p14:creationId xmlns:p14="http://schemas.microsoft.com/office/powerpoint/2010/main" val="3946934594"/>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75C19A-1AAE-476A-A316-A2CF92D763D3}"/>
              </a:ext>
            </a:extLst>
          </p:cNvPr>
          <p:cNvSpPr>
            <a:spLocks noGrp="1"/>
          </p:cNvSpPr>
          <p:nvPr>
            <p:ph type="title"/>
          </p:nvPr>
        </p:nvSpPr>
        <p:spPr>
          <a:xfrm>
            <a:off x="444500" y="542925"/>
            <a:ext cx="11214100" cy="535531"/>
          </a:xfrm>
        </p:spPr>
        <p:txBody>
          <a:bodyPr/>
          <a:lstStyle/>
          <a:p>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4) Como as </a:t>
            </a:r>
            <a:r>
              <a:rPr lang="en-US"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autoridades</a:t>
            </a:r>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de </a:t>
            </a:r>
            <a:r>
              <a:rPr lang="en-US"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controle</a:t>
            </a:r>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podem</a:t>
            </a:r>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atuar</a:t>
            </a:r>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 </a:t>
            </a:r>
            <a:r>
              <a:rPr lang="en-US"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(1)</a:t>
            </a:r>
            <a:endParaRPr lang="en-US" dirty="0"/>
          </a:p>
        </p:txBody>
      </p:sp>
      <p:sp>
        <p:nvSpPr>
          <p:cNvPr id="2" name="Slide Number Placehold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a:lstStyle/>
          <a:p>
            <a:fld id="{C263D6C4-4840-40CC-AC84-17E24B3B7BDE}" type="slidenum">
              <a:rPr lang="en-US" smtClean="0"/>
              <a:pPr/>
              <a:t>10</a:t>
            </a:fld>
            <a:endParaRPr lang="en-US" dirty="0"/>
          </a:p>
        </p:txBody>
      </p:sp>
      <p:pic>
        <p:nvPicPr>
          <p:cNvPr id="5" name="Picture 4">
            <a:extLst>
              <a:ext uri="{FF2B5EF4-FFF2-40B4-BE49-F238E27FC236}">
                <a16:creationId xmlns:a16="http://schemas.microsoft.com/office/drawing/2014/main" id="{C4CF72D7-66B1-4C2C-968F-7B64D1A95EA4}"/>
              </a:ext>
            </a:extLst>
          </p:cNvPr>
          <p:cNvPicPr>
            <a:picLocks noChangeAspect="1"/>
          </p:cNvPicPr>
          <p:nvPr/>
        </p:nvPicPr>
        <p:blipFill>
          <a:blip r:embed="rId2"/>
          <a:stretch>
            <a:fillRect/>
          </a:stretch>
        </p:blipFill>
        <p:spPr>
          <a:xfrm>
            <a:off x="533400" y="1078456"/>
            <a:ext cx="11060837" cy="5029381"/>
          </a:xfrm>
          <a:prstGeom prst="rect">
            <a:avLst/>
          </a:prstGeom>
        </p:spPr>
      </p:pic>
      <p:pic>
        <p:nvPicPr>
          <p:cNvPr id="8" name="Picture 7">
            <a:extLst>
              <a:ext uri="{FF2B5EF4-FFF2-40B4-BE49-F238E27FC236}">
                <a16:creationId xmlns:a16="http://schemas.microsoft.com/office/drawing/2014/main" id="{DE65BAC6-816C-40F7-8C16-7E370649376A}"/>
              </a:ext>
            </a:extLst>
          </p:cNvPr>
          <p:cNvPicPr>
            <a:picLocks noChangeAspect="1"/>
          </p:cNvPicPr>
          <p:nvPr/>
        </p:nvPicPr>
        <p:blipFill>
          <a:blip r:embed="rId3"/>
          <a:stretch>
            <a:fillRect/>
          </a:stretch>
        </p:blipFill>
        <p:spPr>
          <a:xfrm>
            <a:off x="2412234" y="6281784"/>
            <a:ext cx="8839966" cy="274344"/>
          </a:xfrm>
          <a:prstGeom prst="rect">
            <a:avLst/>
          </a:prstGeom>
        </p:spPr>
      </p:pic>
      <p:sp>
        <p:nvSpPr>
          <p:cNvPr id="9" name="TextBox 8">
            <a:extLst>
              <a:ext uri="{FF2B5EF4-FFF2-40B4-BE49-F238E27FC236}">
                <a16:creationId xmlns:a16="http://schemas.microsoft.com/office/drawing/2014/main" id="{606B20D9-E37C-4331-8755-FF1BA02E4CFB}"/>
              </a:ext>
            </a:extLst>
          </p:cNvPr>
          <p:cNvSpPr txBox="1"/>
          <p:nvPr/>
        </p:nvSpPr>
        <p:spPr>
          <a:xfrm>
            <a:off x="301840" y="6207422"/>
            <a:ext cx="1846556" cy="369332"/>
          </a:xfrm>
          <a:prstGeom prst="rect">
            <a:avLst/>
          </a:prstGeom>
          <a:noFill/>
        </p:spPr>
        <p:txBody>
          <a:bodyPr wrap="square" rtlCol="0">
            <a:spAutoFit/>
          </a:bodyPr>
          <a:lstStyle/>
          <a:p>
            <a:r>
              <a:rPr lang="pt-BR" dirty="0">
                <a:solidFill>
                  <a:srgbClr val="FF0000"/>
                </a:solidFill>
              </a:rPr>
              <a:t>Vigência, </a:t>
            </a:r>
            <a:r>
              <a:rPr lang="pt-BR" dirty="0" err="1">
                <a:solidFill>
                  <a:srgbClr val="FF0000"/>
                </a:solidFill>
              </a:rPr>
              <a:t>art</a:t>
            </a:r>
            <a:r>
              <a:rPr lang="pt-BR" dirty="0">
                <a:solidFill>
                  <a:srgbClr val="FF0000"/>
                </a:solidFill>
              </a:rPr>
              <a:t> 65</a:t>
            </a:r>
          </a:p>
        </p:txBody>
      </p:sp>
    </p:spTree>
    <p:extLst>
      <p:ext uri="{BB962C8B-B14F-4D97-AF65-F5344CB8AC3E}">
        <p14:creationId xmlns:p14="http://schemas.microsoft.com/office/powerpoint/2010/main" val="3639717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75C19A-1AAE-476A-A316-A2CF92D763D3}"/>
              </a:ext>
            </a:extLst>
          </p:cNvPr>
          <p:cNvSpPr>
            <a:spLocks noGrp="1"/>
          </p:cNvSpPr>
          <p:nvPr>
            <p:ph type="title"/>
          </p:nvPr>
        </p:nvSpPr>
        <p:spPr>
          <a:xfrm>
            <a:off x="444500" y="542925"/>
            <a:ext cx="11214100" cy="535531"/>
          </a:xfrm>
        </p:spPr>
        <p:txBody>
          <a:bodyPr/>
          <a:lstStyle/>
          <a:p>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4) Como as </a:t>
            </a:r>
            <a:r>
              <a:rPr lang="en-US"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autoridades</a:t>
            </a:r>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de </a:t>
            </a:r>
            <a:r>
              <a:rPr lang="en-US"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controle</a:t>
            </a:r>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podem</a:t>
            </a:r>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atuar</a:t>
            </a:r>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 </a:t>
            </a:r>
            <a:r>
              <a:rPr lang="en-US"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(2)</a:t>
            </a:r>
            <a:endParaRPr lang="en-US" dirty="0"/>
          </a:p>
        </p:txBody>
      </p:sp>
      <p:sp>
        <p:nvSpPr>
          <p:cNvPr id="2" name="Slide Number Placehold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a:lstStyle/>
          <a:p>
            <a:fld id="{C263D6C4-4840-40CC-AC84-17E24B3B7BDE}" type="slidenum">
              <a:rPr lang="en-US" smtClean="0"/>
              <a:pPr/>
              <a:t>11</a:t>
            </a:fld>
            <a:endParaRPr lang="en-US" dirty="0"/>
          </a:p>
        </p:txBody>
      </p:sp>
      <p:pic>
        <p:nvPicPr>
          <p:cNvPr id="4" name="Picture 3">
            <a:extLst>
              <a:ext uri="{FF2B5EF4-FFF2-40B4-BE49-F238E27FC236}">
                <a16:creationId xmlns:a16="http://schemas.microsoft.com/office/drawing/2014/main" id="{5197F074-D136-49C3-B4B6-7AE29B7CB2C4}"/>
              </a:ext>
            </a:extLst>
          </p:cNvPr>
          <p:cNvPicPr>
            <a:picLocks noChangeAspect="1"/>
          </p:cNvPicPr>
          <p:nvPr/>
        </p:nvPicPr>
        <p:blipFill>
          <a:blip r:embed="rId2"/>
          <a:stretch>
            <a:fillRect/>
          </a:stretch>
        </p:blipFill>
        <p:spPr>
          <a:xfrm>
            <a:off x="348059" y="1086968"/>
            <a:ext cx="11423731" cy="4719027"/>
          </a:xfrm>
          <a:prstGeom prst="rect">
            <a:avLst/>
          </a:prstGeom>
        </p:spPr>
      </p:pic>
      <p:pic>
        <p:nvPicPr>
          <p:cNvPr id="10" name="Picture 9">
            <a:extLst>
              <a:ext uri="{FF2B5EF4-FFF2-40B4-BE49-F238E27FC236}">
                <a16:creationId xmlns:a16="http://schemas.microsoft.com/office/drawing/2014/main" id="{27ED82CC-53DB-490B-ABA2-4820A566561B}"/>
              </a:ext>
            </a:extLst>
          </p:cNvPr>
          <p:cNvPicPr>
            <a:picLocks noChangeAspect="1"/>
          </p:cNvPicPr>
          <p:nvPr/>
        </p:nvPicPr>
        <p:blipFill>
          <a:blip r:embed="rId3"/>
          <a:stretch>
            <a:fillRect/>
          </a:stretch>
        </p:blipFill>
        <p:spPr>
          <a:xfrm>
            <a:off x="3378959" y="5918495"/>
            <a:ext cx="7529212" cy="823031"/>
          </a:xfrm>
          <a:prstGeom prst="rect">
            <a:avLst/>
          </a:prstGeom>
        </p:spPr>
      </p:pic>
      <p:sp>
        <p:nvSpPr>
          <p:cNvPr id="11" name="TextBox 10">
            <a:extLst>
              <a:ext uri="{FF2B5EF4-FFF2-40B4-BE49-F238E27FC236}">
                <a16:creationId xmlns:a16="http://schemas.microsoft.com/office/drawing/2014/main" id="{05F2A775-E09F-407D-9186-C6B1233073E4}"/>
              </a:ext>
            </a:extLst>
          </p:cNvPr>
          <p:cNvSpPr txBox="1"/>
          <p:nvPr/>
        </p:nvSpPr>
        <p:spPr>
          <a:xfrm>
            <a:off x="533400" y="5945743"/>
            <a:ext cx="2182674" cy="646331"/>
          </a:xfrm>
          <a:prstGeom prst="rect">
            <a:avLst/>
          </a:prstGeom>
          <a:noFill/>
        </p:spPr>
        <p:txBody>
          <a:bodyPr wrap="square" rtlCol="0">
            <a:spAutoFit/>
          </a:bodyPr>
          <a:lstStyle/>
          <a:p>
            <a:r>
              <a:rPr lang="pt-BR" dirty="0">
                <a:solidFill>
                  <a:srgbClr val="FF0000"/>
                </a:solidFill>
              </a:rPr>
              <a:t>Competência, STJ</a:t>
            </a:r>
          </a:p>
          <a:p>
            <a:r>
              <a:rPr lang="pt-BR" dirty="0">
                <a:solidFill>
                  <a:srgbClr val="FF0000"/>
                </a:solidFill>
              </a:rPr>
              <a:t>AGRESP </a:t>
            </a:r>
            <a:r>
              <a:rPr lang="pt-BR" b="0" i="0" dirty="0">
                <a:solidFill>
                  <a:srgbClr val="FF0000"/>
                </a:solidFill>
                <a:effectLst/>
                <a:latin typeface="Arial" panose="020B0604020202020204" pitchFamily="34" charset="0"/>
              </a:rPr>
              <a:t>1502179</a:t>
            </a:r>
            <a:endParaRPr lang="pt-BR" dirty="0">
              <a:solidFill>
                <a:srgbClr val="FF0000"/>
              </a:solidFill>
            </a:endParaRPr>
          </a:p>
        </p:txBody>
      </p:sp>
    </p:spTree>
    <p:extLst>
      <p:ext uri="{BB962C8B-B14F-4D97-AF65-F5344CB8AC3E}">
        <p14:creationId xmlns:p14="http://schemas.microsoft.com/office/powerpoint/2010/main" val="351367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BE5BF-9922-45FB-8F3F-4446D40A051B}"/>
              </a:ext>
            </a:extLst>
          </p:cNvPr>
          <p:cNvSpPr>
            <a:spLocks noGrp="1"/>
          </p:cNvSpPr>
          <p:nvPr>
            <p:ph type="ctrTitle"/>
          </p:nvPr>
        </p:nvSpPr>
        <p:spPr/>
        <p:txBody>
          <a:bodyPr/>
          <a:lstStyle/>
          <a:p>
            <a:r>
              <a:rPr lang="en-US" sz="6000" dirty="0" err="1"/>
              <a:t>Obrigado</a:t>
            </a:r>
            <a:r>
              <a:rPr lang="en-US" sz="6000" dirty="0"/>
              <a:t> !</a:t>
            </a:r>
            <a:endParaRPr lang="en-GB" sz="6000" dirty="0"/>
          </a:p>
        </p:txBody>
      </p:sp>
      <p:sp>
        <p:nvSpPr>
          <p:cNvPr id="5" name="TextBox 4">
            <a:extLst>
              <a:ext uri="{FF2B5EF4-FFF2-40B4-BE49-F238E27FC236}">
                <a16:creationId xmlns:a16="http://schemas.microsoft.com/office/drawing/2014/main" id="{6E869AD4-D8E7-4BDD-B0FC-87AF91C68368}"/>
              </a:ext>
            </a:extLst>
          </p:cNvPr>
          <p:cNvSpPr txBox="1"/>
          <p:nvPr/>
        </p:nvSpPr>
        <p:spPr>
          <a:xfrm>
            <a:off x="3044300" y="4050792"/>
            <a:ext cx="6103398" cy="954107"/>
          </a:xfrm>
          <a:prstGeom prst="rect">
            <a:avLst/>
          </a:prstGeom>
          <a:noFill/>
        </p:spPr>
        <p:txBody>
          <a:bodyPr wrap="square">
            <a:spAutoFit/>
          </a:bodyPr>
          <a:lstStyle/>
          <a:p>
            <a:pPr algn="ctr"/>
            <a:r>
              <a:rPr lang="en-US" sz="2800" b="1" cap="none" spc="0" dirty="0">
                <a:ln w="6600">
                  <a:solidFill>
                    <a:schemeClr val="accent2"/>
                  </a:solidFill>
                  <a:prstDash val="solid"/>
                </a:ln>
                <a:solidFill>
                  <a:srgbClr val="FFFFFF"/>
                </a:solidFill>
                <a:effectLst>
                  <a:outerShdw dist="38100" dir="2700000" algn="tl" rotWithShape="0">
                    <a:schemeClr val="accent2"/>
                  </a:outerShdw>
                </a:effectLst>
              </a:rPr>
              <a:t>E-mail: </a:t>
            </a:r>
            <a:r>
              <a:rPr lang="en-US" sz="2800" b="1" cap="none" spc="0" dirty="0">
                <a:ln w="6600">
                  <a:solidFill>
                    <a:schemeClr val="accent2"/>
                  </a:solidFill>
                  <a:prstDash val="solid"/>
                </a:ln>
                <a:solidFill>
                  <a:srgbClr val="FFFFFF"/>
                </a:solidFill>
                <a:effectLst>
                  <a:outerShdw dist="38100" dir="2700000" algn="tl" rotWithShape="0">
                    <a:schemeClr val="accent2"/>
                  </a:outerShdw>
                </a:effectLst>
              </a:rPr>
              <a:t>carlosbruno@mpf.mp.br</a:t>
            </a:r>
            <a:endParaRPr lang="en-US" sz="2800" b="1" cap="none" spc="0" dirty="0">
              <a:ln w="6600">
                <a:solidFill>
                  <a:schemeClr val="accent2"/>
                </a:solidFill>
                <a:prstDash val="solid"/>
              </a:ln>
              <a:solidFill>
                <a:srgbClr val="FFFFFF"/>
              </a:solidFill>
              <a:effectLst>
                <a:outerShdw dist="38100" dir="2700000" algn="tl" rotWithShape="0">
                  <a:schemeClr val="accent2"/>
                </a:outerShdw>
              </a:effectLst>
            </a:endParaRPr>
          </a:p>
          <a:p>
            <a:pPr algn="ctr"/>
            <a:r>
              <a:rPr lang="en-US" sz="2800" b="1" dirty="0">
                <a:ln w="6600">
                  <a:solidFill>
                    <a:schemeClr val="accent2"/>
                  </a:solidFill>
                  <a:prstDash val="solid"/>
                </a:ln>
                <a:solidFill>
                  <a:srgbClr val="FFFFFF"/>
                </a:solidFill>
                <a:effectLst>
                  <a:outerShdw dist="38100" dir="2700000" algn="tl" rotWithShape="0">
                    <a:schemeClr val="accent2"/>
                  </a:outerShdw>
                </a:effectLst>
              </a:rPr>
              <a:t>Twitter: @carlosbrunoferr</a:t>
            </a:r>
            <a:endParaRPr lang="en-US" sz="28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429771863"/>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BD8413-C238-49D7-A4E1-E8FEF1811A0E}"/>
              </a:ext>
            </a:extLst>
          </p:cNvPr>
          <p:cNvSpPr>
            <a:spLocks noGrp="1"/>
          </p:cNvSpPr>
          <p:nvPr>
            <p:ph type="title"/>
          </p:nvPr>
        </p:nvSpPr>
        <p:spPr>
          <a:xfrm>
            <a:off x="565774" y="947692"/>
            <a:ext cx="11312548" cy="1058661"/>
          </a:xfrm>
        </p:spPr>
        <p:txBody>
          <a:bodyPr>
            <a:normAutofit fontScale="90000"/>
          </a:bodyPr>
          <a:lstStyle/>
          <a:p>
            <a:pPr algn="ctr"/>
            <a:r>
              <a:rPr lang="pt-BR" dirty="0"/>
              <a:t>Vazamentos de Dados no Brasil recentemente</a:t>
            </a:r>
          </a:p>
        </p:txBody>
      </p:sp>
      <p:sp>
        <p:nvSpPr>
          <p:cNvPr id="2" name="Slide Number Placeholder 1">
            <a:extLst>
              <a:ext uri="{FF2B5EF4-FFF2-40B4-BE49-F238E27FC236}">
                <a16:creationId xmlns:a16="http://schemas.microsoft.com/office/drawing/2014/main" id="{0B24BF10-2B55-43AB-9F77-F1A1410384A9}"/>
              </a:ext>
            </a:extLst>
          </p:cNvPr>
          <p:cNvSpPr>
            <a:spLocks noGrp="1"/>
          </p:cNvSpPr>
          <p:nvPr>
            <p:ph type="sldNum" sz="quarter" idx="12"/>
          </p:nvPr>
        </p:nvSpPr>
        <p:spPr/>
        <p:txBody>
          <a:bodyPr/>
          <a:lstStyle/>
          <a:p>
            <a:fld id="{C263D6C4-4840-40CC-AC84-17E24B3B7BDE}" type="slidenum">
              <a:rPr lang="en-US" smtClean="0"/>
              <a:pPr/>
              <a:t>2</a:t>
            </a:fld>
            <a:endParaRPr lang="en-US" dirty="0"/>
          </a:p>
        </p:txBody>
      </p:sp>
      <p:pic>
        <p:nvPicPr>
          <p:cNvPr id="8" name="Picture 7" descr="Graphical user interface, text, application&#10;&#10;Description automatically generated">
            <a:extLst>
              <a:ext uri="{FF2B5EF4-FFF2-40B4-BE49-F238E27FC236}">
                <a16:creationId xmlns:a16="http://schemas.microsoft.com/office/drawing/2014/main" id="{249F1A52-B350-4CC4-828E-5C885D69CF17}"/>
              </a:ext>
            </a:extLst>
          </p:cNvPr>
          <p:cNvPicPr>
            <a:picLocks noChangeAspect="1"/>
          </p:cNvPicPr>
          <p:nvPr/>
        </p:nvPicPr>
        <p:blipFill rotWithShape="1">
          <a:blip r:embed="rId2"/>
          <a:srcRect l="8996" t="23766" r="9249" b="13958"/>
          <a:stretch/>
        </p:blipFill>
        <p:spPr>
          <a:xfrm>
            <a:off x="831850" y="2052959"/>
            <a:ext cx="4211775" cy="1955307"/>
          </a:xfrm>
          <a:prstGeom prst="rect">
            <a:avLst/>
          </a:prstGeom>
        </p:spPr>
      </p:pic>
      <p:sp>
        <p:nvSpPr>
          <p:cNvPr id="14" name="TextBox 13">
            <a:extLst>
              <a:ext uri="{FF2B5EF4-FFF2-40B4-BE49-F238E27FC236}">
                <a16:creationId xmlns:a16="http://schemas.microsoft.com/office/drawing/2014/main" id="{D3FE57D3-B168-4EA8-BB6A-29CED5B7D308}"/>
              </a:ext>
            </a:extLst>
          </p:cNvPr>
          <p:cNvSpPr txBox="1"/>
          <p:nvPr/>
        </p:nvSpPr>
        <p:spPr>
          <a:xfrm>
            <a:off x="1066800" y="4054872"/>
            <a:ext cx="2078182" cy="365760"/>
          </a:xfrm>
          <a:prstGeom prst="rect">
            <a:avLst/>
          </a:prstGeom>
          <a:noFill/>
        </p:spPr>
        <p:txBody>
          <a:bodyPr wrap="square" rtlCol="0">
            <a:spAutoFit/>
          </a:bodyPr>
          <a:lstStyle/>
          <a:p>
            <a:r>
              <a:rPr lang="pt-BR" dirty="0">
                <a:solidFill>
                  <a:schemeClr val="bg1">
                    <a:lumMod val="95000"/>
                  </a:schemeClr>
                </a:solidFill>
              </a:rPr>
              <a:t>02/12/2020</a:t>
            </a:r>
          </a:p>
        </p:txBody>
      </p:sp>
      <p:pic>
        <p:nvPicPr>
          <p:cNvPr id="18" name="Picture 17" descr="Graphical user interface, application&#10;&#10;Description automatically generated">
            <a:extLst>
              <a:ext uri="{FF2B5EF4-FFF2-40B4-BE49-F238E27FC236}">
                <a16:creationId xmlns:a16="http://schemas.microsoft.com/office/drawing/2014/main" id="{ED85C004-1054-4FE7-843D-FAC4572A96DE}"/>
              </a:ext>
            </a:extLst>
          </p:cNvPr>
          <p:cNvPicPr>
            <a:picLocks noChangeAspect="1"/>
          </p:cNvPicPr>
          <p:nvPr/>
        </p:nvPicPr>
        <p:blipFill>
          <a:blip r:embed="rId3"/>
          <a:stretch>
            <a:fillRect/>
          </a:stretch>
        </p:blipFill>
        <p:spPr>
          <a:xfrm>
            <a:off x="2937737" y="3776839"/>
            <a:ext cx="4678444" cy="2117876"/>
          </a:xfrm>
          <a:prstGeom prst="rect">
            <a:avLst/>
          </a:prstGeom>
        </p:spPr>
      </p:pic>
      <p:sp>
        <p:nvSpPr>
          <p:cNvPr id="19" name="TextBox 18">
            <a:extLst>
              <a:ext uri="{FF2B5EF4-FFF2-40B4-BE49-F238E27FC236}">
                <a16:creationId xmlns:a16="http://schemas.microsoft.com/office/drawing/2014/main" id="{43C81A87-CC0C-46E8-9296-46BC86DFF6E2}"/>
              </a:ext>
            </a:extLst>
          </p:cNvPr>
          <p:cNvSpPr txBox="1"/>
          <p:nvPr/>
        </p:nvSpPr>
        <p:spPr>
          <a:xfrm>
            <a:off x="6373090" y="5945743"/>
            <a:ext cx="1454728" cy="369332"/>
          </a:xfrm>
          <a:prstGeom prst="rect">
            <a:avLst/>
          </a:prstGeom>
          <a:noFill/>
        </p:spPr>
        <p:txBody>
          <a:bodyPr wrap="square" rtlCol="0">
            <a:spAutoFit/>
          </a:bodyPr>
          <a:lstStyle/>
          <a:p>
            <a:r>
              <a:rPr lang="pt-BR" dirty="0">
                <a:solidFill>
                  <a:schemeClr val="bg1">
                    <a:lumMod val="95000"/>
                  </a:schemeClr>
                </a:solidFill>
              </a:rPr>
              <a:t>28/01/2021</a:t>
            </a:r>
          </a:p>
        </p:txBody>
      </p:sp>
      <p:pic>
        <p:nvPicPr>
          <p:cNvPr id="21" name="Picture 20" descr="Graphical user interface, text, application, email&#10;&#10;Description automatically generated">
            <a:extLst>
              <a:ext uri="{FF2B5EF4-FFF2-40B4-BE49-F238E27FC236}">
                <a16:creationId xmlns:a16="http://schemas.microsoft.com/office/drawing/2014/main" id="{2C59358E-575C-4A39-8621-6ECDA27482B8}"/>
              </a:ext>
            </a:extLst>
          </p:cNvPr>
          <p:cNvPicPr>
            <a:picLocks noChangeAspect="1"/>
          </p:cNvPicPr>
          <p:nvPr/>
        </p:nvPicPr>
        <p:blipFill>
          <a:blip r:embed="rId4"/>
          <a:stretch>
            <a:fillRect/>
          </a:stretch>
        </p:blipFill>
        <p:spPr>
          <a:xfrm>
            <a:off x="6966204" y="2481278"/>
            <a:ext cx="4576117" cy="2178152"/>
          </a:xfrm>
          <a:prstGeom prst="rect">
            <a:avLst/>
          </a:prstGeom>
        </p:spPr>
      </p:pic>
      <p:sp>
        <p:nvSpPr>
          <p:cNvPr id="22" name="TextBox 21">
            <a:extLst>
              <a:ext uri="{FF2B5EF4-FFF2-40B4-BE49-F238E27FC236}">
                <a16:creationId xmlns:a16="http://schemas.microsoft.com/office/drawing/2014/main" id="{06A65BDA-7AA2-4B04-B5E6-44FBC3B3BF53}"/>
              </a:ext>
            </a:extLst>
          </p:cNvPr>
          <p:cNvSpPr txBox="1"/>
          <p:nvPr/>
        </p:nvSpPr>
        <p:spPr>
          <a:xfrm>
            <a:off x="9722068" y="4835777"/>
            <a:ext cx="1497776" cy="369332"/>
          </a:xfrm>
          <a:prstGeom prst="rect">
            <a:avLst/>
          </a:prstGeom>
          <a:noFill/>
        </p:spPr>
        <p:txBody>
          <a:bodyPr wrap="square" rtlCol="0">
            <a:spAutoFit/>
          </a:bodyPr>
          <a:lstStyle/>
          <a:p>
            <a:r>
              <a:rPr lang="pt-BR" dirty="0">
                <a:solidFill>
                  <a:schemeClr val="bg1">
                    <a:lumMod val="95000"/>
                  </a:schemeClr>
                </a:solidFill>
              </a:rPr>
              <a:t>25/01/2021</a:t>
            </a:r>
          </a:p>
        </p:txBody>
      </p:sp>
    </p:spTree>
    <p:extLst>
      <p:ext uri="{BB962C8B-B14F-4D97-AF65-F5344CB8AC3E}">
        <p14:creationId xmlns:p14="http://schemas.microsoft.com/office/powerpoint/2010/main" val="2902794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BD8413-C238-49D7-A4E1-E8FEF1811A0E}"/>
              </a:ext>
            </a:extLst>
          </p:cNvPr>
          <p:cNvSpPr>
            <a:spLocks noGrp="1"/>
          </p:cNvSpPr>
          <p:nvPr>
            <p:ph type="title"/>
          </p:nvPr>
        </p:nvSpPr>
        <p:spPr>
          <a:xfrm>
            <a:off x="565774" y="947692"/>
            <a:ext cx="11312548" cy="1058661"/>
          </a:xfrm>
        </p:spPr>
        <p:txBody>
          <a:bodyPr>
            <a:normAutofit fontScale="90000"/>
          </a:bodyPr>
          <a:lstStyle/>
          <a:p>
            <a:pPr algn="ctr"/>
            <a:r>
              <a:rPr lang="pt-BR" dirty="0"/>
              <a:t>Grandes Vazamentos de Dados no Mundo no século XXI</a:t>
            </a:r>
          </a:p>
        </p:txBody>
      </p:sp>
      <p:sp>
        <p:nvSpPr>
          <p:cNvPr id="2" name="Slide Number Placeholder 1">
            <a:extLst>
              <a:ext uri="{FF2B5EF4-FFF2-40B4-BE49-F238E27FC236}">
                <a16:creationId xmlns:a16="http://schemas.microsoft.com/office/drawing/2014/main" id="{0B24BF10-2B55-43AB-9F77-F1A1410384A9}"/>
              </a:ext>
            </a:extLst>
          </p:cNvPr>
          <p:cNvSpPr>
            <a:spLocks noGrp="1"/>
          </p:cNvSpPr>
          <p:nvPr>
            <p:ph type="sldNum" sz="quarter" idx="12"/>
          </p:nvPr>
        </p:nvSpPr>
        <p:spPr/>
        <p:txBody>
          <a:bodyPr/>
          <a:lstStyle/>
          <a:p>
            <a:fld id="{C263D6C4-4840-40CC-AC84-17E24B3B7BDE}" type="slidenum">
              <a:rPr lang="en-US" smtClean="0"/>
              <a:pPr/>
              <a:t>3</a:t>
            </a:fld>
            <a:endParaRPr lang="en-US" dirty="0"/>
          </a:p>
        </p:txBody>
      </p:sp>
      <p:pic>
        <p:nvPicPr>
          <p:cNvPr id="5" name="Picture 4" descr="Graphical user interface, text, application&#10;&#10;Description automatically generated">
            <a:extLst>
              <a:ext uri="{FF2B5EF4-FFF2-40B4-BE49-F238E27FC236}">
                <a16:creationId xmlns:a16="http://schemas.microsoft.com/office/drawing/2014/main" id="{12EFBFC1-4A35-47EF-8F4F-C18C9388D894}"/>
              </a:ext>
            </a:extLst>
          </p:cNvPr>
          <p:cNvPicPr>
            <a:picLocks noChangeAspect="1"/>
          </p:cNvPicPr>
          <p:nvPr/>
        </p:nvPicPr>
        <p:blipFill>
          <a:blip r:embed="rId2"/>
          <a:stretch>
            <a:fillRect/>
          </a:stretch>
        </p:blipFill>
        <p:spPr>
          <a:xfrm>
            <a:off x="819901" y="2308894"/>
            <a:ext cx="4889521" cy="1362561"/>
          </a:xfrm>
          <a:prstGeom prst="rect">
            <a:avLst/>
          </a:prstGeom>
        </p:spPr>
      </p:pic>
      <p:sp>
        <p:nvSpPr>
          <p:cNvPr id="6" name="TextBox 5">
            <a:extLst>
              <a:ext uri="{FF2B5EF4-FFF2-40B4-BE49-F238E27FC236}">
                <a16:creationId xmlns:a16="http://schemas.microsoft.com/office/drawing/2014/main" id="{533A586D-286A-4588-926C-5D2DD592F94A}"/>
              </a:ext>
            </a:extLst>
          </p:cNvPr>
          <p:cNvSpPr txBox="1"/>
          <p:nvPr/>
        </p:nvSpPr>
        <p:spPr>
          <a:xfrm>
            <a:off x="4087091" y="3714717"/>
            <a:ext cx="1622331" cy="369332"/>
          </a:xfrm>
          <a:prstGeom prst="rect">
            <a:avLst/>
          </a:prstGeom>
          <a:noFill/>
        </p:spPr>
        <p:txBody>
          <a:bodyPr wrap="square" rtlCol="0">
            <a:spAutoFit/>
          </a:bodyPr>
          <a:lstStyle/>
          <a:p>
            <a:r>
              <a:rPr lang="pt-BR" dirty="0">
                <a:solidFill>
                  <a:schemeClr val="bg1">
                    <a:lumMod val="95000"/>
                  </a:schemeClr>
                </a:solidFill>
              </a:rPr>
              <a:t>30/10/2013</a:t>
            </a:r>
          </a:p>
        </p:txBody>
      </p:sp>
      <p:pic>
        <p:nvPicPr>
          <p:cNvPr id="9" name="Picture 8" descr="Text&#10;&#10;Description automatically generated">
            <a:extLst>
              <a:ext uri="{FF2B5EF4-FFF2-40B4-BE49-F238E27FC236}">
                <a16:creationId xmlns:a16="http://schemas.microsoft.com/office/drawing/2014/main" id="{1AE2D6E8-4736-48FF-AE52-B55D21D2EF42}"/>
              </a:ext>
            </a:extLst>
          </p:cNvPr>
          <p:cNvPicPr>
            <a:picLocks noChangeAspect="1"/>
          </p:cNvPicPr>
          <p:nvPr/>
        </p:nvPicPr>
        <p:blipFill>
          <a:blip r:embed="rId3"/>
          <a:stretch>
            <a:fillRect/>
          </a:stretch>
        </p:blipFill>
        <p:spPr>
          <a:xfrm>
            <a:off x="6344858" y="2683175"/>
            <a:ext cx="5533464" cy="1597227"/>
          </a:xfrm>
          <a:prstGeom prst="rect">
            <a:avLst/>
          </a:prstGeom>
        </p:spPr>
      </p:pic>
      <p:sp>
        <p:nvSpPr>
          <p:cNvPr id="10" name="TextBox 9">
            <a:extLst>
              <a:ext uri="{FF2B5EF4-FFF2-40B4-BE49-F238E27FC236}">
                <a16:creationId xmlns:a16="http://schemas.microsoft.com/office/drawing/2014/main" id="{B0F827BF-3BD3-45C9-AB26-6A99EE014641}"/>
              </a:ext>
            </a:extLst>
          </p:cNvPr>
          <p:cNvSpPr txBox="1"/>
          <p:nvPr/>
        </p:nvSpPr>
        <p:spPr>
          <a:xfrm>
            <a:off x="8986898" y="2313843"/>
            <a:ext cx="2671702" cy="369332"/>
          </a:xfrm>
          <a:prstGeom prst="rect">
            <a:avLst/>
          </a:prstGeom>
          <a:noFill/>
        </p:spPr>
        <p:txBody>
          <a:bodyPr wrap="square" rtlCol="0">
            <a:spAutoFit/>
          </a:bodyPr>
          <a:lstStyle/>
          <a:p>
            <a:r>
              <a:rPr lang="pt-BR" dirty="0">
                <a:solidFill>
                  <a:schemeClr val="bg1">
                    <a:lumMod val="95000"/>
                  </a:schemeClr>
                </a:solidFill>
              </a:rPr>
              <a:t>Maio/Julho de 2017</a:t>
            </a:r>
          </a:p>
        </p:txBody>
      </p:sp>
      <p:pic>
        <p:nvPicPr>
          <p:cNvPr id="16" name="Picture 15" descr="Text&#10;&#10;Description automatically generated">
            <a:extLst>
              <a:ext uri="{FF2B5EF4-FFF2-40B4-BE49-F238E27FC236}">
                <a16:creationId xmlns:a16="http://schemas.microsoft.com/office/drawing/2014/main" id="{79510650-4929-44D3-8843-D2C145C23856}"/>
              </a:ext>
            </a:extLst>
          </p:cNvPr>
          <p:cNvPicPr>
            <a:picLocks noChangeAspect="1"/>
          </p:cNvPicPr>
          <p:nvPr/>
        </p:nvPicPr>
        <p:blipFill>
          <a:blip r:embed="rId4"/>
          <a:stretch>
            <a:fillRect/>
          </a:stretch>
        </p:blipFill>
        <p:spPr>
          <a:xfrm>
            <a:off x="313678" y="4386590"/>
            <a:ext cx="4862457" cy="1752752"/>
          </a:xfrm>
          <a:prstGeom prst="rect">
            <a:avLst/>
          </a:prstGeom>
        </p:spPr>
      </p:pic>
      <p:sp>
        <p:nvSpPr>
          <p:cNvPr id="17" name="TextBox 16">
            <a:extLst>
              <a:ext uri="{FF2B5EF4-FFF2-40B4-BE49-F238E27FC236}">
                <a16:creationId xmlns:a16="http://schemas.microsoft.com/office/drawing/2014/main" id="{2FEE0CF8-5D4D-43A2-96B6-075975D7DAA2}"/>
              </a:ext>
            </a:extLst>
          </p:cNvPr>
          <p:cNvSpPr txBox="1"/>
          <p:nvPr/>
        </p:nvSpPr>
        <p:spPr>
          <a:xfrm>
            <a:off x="3783956" y="6182604"/>
            <a:ext cx="1404420" cy="369332"/>
          </a:xfrm>
          <a:prstGeom prst="rect">
            <a:avLst/>
          </a:prstGeom>
          <a:noFill/>
        </p:spPr>
        <p:txBody>
          <a:bodyPr wrap="square" rtlCol="0">
            <a:spAutoFit/>
          </a:bodyPr>
          <a:lstStyle/>
          <a:p>
            <a:r>
              <a:rPr lang="pt-BR" dirty="0">
                <a:solidFill>
                  <a:schemeClr val="bg1">
                    <a:lumMod val="95000"/>
                  </a:schemeClr>
                </a:solidFill>
              </a:rPr>
              <a:t>08/09/2018</a:t>
            </a:r>
          </a:p>
        </p:txBody>
      </p:sp>
      <p:pic>
        <p:nvPicPr>
          <p:cNvPr id="15" name="Picture 14" descr="Graphical user interface, text, application&#10;&#10;Description automatically generated">
            <a:extLst>
              <a:ext uri="{FF2B5EF4-FFF2-40B4-BE49-F238E27FC236}">
                <a16:creationId xmlns:a16="http://schemas.microsoft.com/office/drawing/2014/main" id="{EE8B4EA6-BE9E-4E24-A9DA-A0BD1DB874ED}"/>
              </a:ext>
            </a:extLst>
          </p:cNvPr>
          <p:cNvPicPr>
            <a:picLocks noChangeAspect="1"/>
          </p:cNvPicPr>
          <p:nvPr/>
        </p:nvPicPr>
        <p:blipFill>
          <a:blip r:embed="rId5"/>
          <a:stretch>
            <a:fillRect/>
          </a:stretch>
        </p:blipFill>
        <p:spPr>
          <a:xfrm>
            <a:off x="7779523" y="5599297"/>
            <a:ext cx="3879077" cy="1131610"/>
          </a:xfrm>
          <a:prstGeom prst="rect">
            <a:avLst/>
          </a:prstGeom>
        </p:spPr>
      </p:pic>
      <p:pic>
        <p:nvPicPr>
          <p:cNvPr id="23" name="Picture 22" descr="Text&#10;&#10;Description automatically generated">
            <a:extLst>
              <a:ext uri="{FF2B5EF4-FFF2-40B4-BE49-F238E27FC236}">
                <a16:creationId xmlns:a16="http://schemas.microsoft.com/office/drawing/2014/main" id="{C24AAAE9-A4F2-487F-A880-38A96EA08380}"/>
              </a:ext>
            </a:extLst>
          </p:cNvPr>
          <p:cNvPicPr>
            <a:picLocks noChangeAspect="1"/>
          </p:cNvPicPr>
          <p:nvPr/>
        </p:nvPicPr>
        <p:blipFill>
          <a:blip r:embed="rId6"/>
          <a:stretch>
            <a:fillRect/>
          </a:stretch>
        </p:blipFill>
        <p:spPr>
          <a:xfrm>
            <a:off x="5818174" y="4484497"/>
            <a:ext cx="4504575" cy="1150720"/>
          </a:xfrm>
          <a:prstGeom prst="rect">
            <a:avLst/>
          </a:prstGeom>
        </p:spPr>
      </p:pic>
      <p:sp>
        <p:nvSpPr>
          <p:cNvPr id="24" name="TextBox 23">
            <a:extLst>
              <a:ext uri="{FF2B5EF4-FFF2-40B4-BE49-F238E27FC236}">
                <a16:creationId xmlns:a16="http://schemas.microsoft.com/office/drawing/2014/main" id="{1348C405-6ACA-4E81-A2F8-04289F3BAE0D}"/>
              </a:ext>
            </a:extLst>
          </p:cNvPr>
          <p:cNvSpPr txBox="1"/>
          <p:nvPr/>
        </p:nvSpPr>
        <p:spPr>
          <a:xfrm>
            <a:off x="10549990" y="4928406"/>
            <a:ext cx="1404420" cy="369332"/>
          </a:xfrm>
          <a:prstGeom prst="rect">
            <a:avLst/>
          </a:prstGeom>
          <a:noFill/>
        </p:spPr>
        <p:txBody>
          <a:bodyPr wrap="square" rtlCol="0">
            <a:spAutoFit/>
          </a:bodyPr>
          <a:lstStyle/>
          <a:p>
            <a:r>
              <a:rPr lang="pt-BR" dirty="0">
                <a:solidFill>
                  <a:schemeClr val="bg1">
                    <a:lumMod val="95000"/>
                  </a:schemeClr>
                </a:solidFill>
              </a:rPr>
              <a:t>11/12/2019</a:t>
            </a:r>
          </a:p>
        </p:txBody>
      </p:sp>
    </p:spTree>
    <p:extLst>
      <p:ext uri="{BB962C8B-B14F-4D97-AF65-F5344CB8AC3E}">
        <p14:creationId xmlns:p14="http://schemas.microsoft.com/office/powerpoint/2010/main" val="3306587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BD8413-C238-49D7-A4E1-E8FEF1811A0E}"/>
              </a:ext>
            </a:extLst>
          </p:cNvPr>
          <p:cNvSpPr>
            <a:spLocks noGrp="1"/>
          </p:cNvSpPr>
          <p:nvPr>
            <p:ph type="title"/>
          </p:nvPr>
        </p:nvSpPr>
        <p:spPr>
          <a:xfrm>
            <a:off x="565774" y="947692"/>
            <a:ext cx="11312548" cy="1058661"/>
          </a:xfrm>
        </p:spPr>
        <p:txBody>
          <a:bodyPr>
            <a:normAutofit fontScale="90000"/>
          </a:bodyPr>
          <a:lstStyle/>
          <a:p>
            <a:pPr algn="ctr"/>
            <a:r>
              <a:rPr lang="pt-BR" dirty="0"/>
              <a:t>Consequências desses Vazamentos de Dados pelo Mundo </a:t>
            </a:r>
          </a:p>
        </p:txBody>
      </p:sp>
      <p:sp>
        <p:nvSpPr>
          <p:cNvPr id="2" name="Slide Number Placeholder 1">
            <a:extLst>
              <a:ext uri="{FF2B5EF4-FFF2-40B4-BE49-F238E27FC236}">
                <a16:creationId xmlns:a16="http://schemas.microsoft.com/office/drawing/2014/main" id="{0B24BF10-2B55-43AB-9F77-F1A1410384A9}"/>
              </a:ext>
            </a:extLst>
          </p:cNvPr>
          <p:cNvSpPr>
            <a:spLocks noGrp="1"/>
          </p:cNvSpPr>
          <p:nvPr>
            <p:ph type="sldNum" sz="quarter" idx="12"/>
          </p:nvPr>
        </p:nvSpPr>
        <p:spPr/>
        <p:txBody>
          <a:bodyPr/>
          <a:lstStyle/>
          <a:p>
            <a:fld id="{C263D6C4-4840-40CC-AC84-17E24B3B7BDE}" type="slidenum">
              <a:rPr lang="en-US" smtClean="0"/>
              <a:pPr/>
              <a:t>4</a:t>
            </a:fld>
            <a:endParaRPr lang="en-US" dirty="0"/>
          </a:p>
        </p:txBody>
      </p:sp>
      <p:pic>
        <p:nvPicPr>
          <p:cNvPr id="5" name="Picture 4" descr="Text&#10;&#10;Description automatically generated">
            <a:extLst>
              <a:ext uri="{FF2B5EF4-FFF2-40B4-BE49-F238E27FC236}">
                <a16:creationId xmlns:a16="http://schemas.microsoft.com/office/drawing/2014/main" id="{1874CFC5-F15E-4CFC-8560-DE4EFF373AB5}"/>
              </a:ext>
            </a:extLst>
          </p:cNvPr>
          <p:cNvPicPr>
            <a:picLocks noChangeAspect="1"/>
          </p:cNvPicPr>
          <p:nvPr/>
        </p:nvPicPr>
        <p:blipFill>
          <a:blip r:embed="rId2"/>
          <a:stretch>
            <a:fillRect/>
          </a:stretch>
        </p:blipFill>
        <p:spPr>
          <a:xfrm>
            <a:off x="758613" y="2385101"/>
            <a:ext cx="4862457" cy="1383336"/>
          </a:xfrm>
          <a:prstGeom prst="rect">
            <a:avLst/>
          </a:prstGeom>
        </p:spPr>
      </p:pic>
      <p:sp>
        <p:nvSpPr>
          <p:cNvPr id="6" name="TextBox 5">
            <a:extLst>
              <a:ext uri="{FF2B5EF4-FFF2-40B4-BE49-F238E27FC236}">
                <a16:creationId xmlns:a16="http://schemas.microsoft.com/office/drawing/2014/main" id="{45EE95EA-8706-417A-8E6D-4C6A1941329F}"/>
              </a:ext>
            </a:extLst>
          </p:cNvPr>
          <p:cNvSpPr txBox="1"/>
          <p:nvPr/>
        </p:nvSpPr>
        <p:spPr>
          <a:xfrm>
            <a:off x="688954" y="1978572"/>
            <a:ext cx="1468582" cy="369332"/>
          </a:xfrm>
          <a:prstGeom prst="rect">
            <a:avLst/>
          </a:prstGeom>
          <a:noFill/>
        </p:spPr>
        <p:txBody>
          <a:bodyPr wrap="square" rtlCol="0">
            <a:spAutoFit/>
          </a:bodyPr>
          <a:lstStyle/>
          <a:p>
            <a:r>
              <a:rPr lang="pt-BR" dirty="0">
                <a:solidFill>
                  <a:schemeClr val="bg1">
                    <a:lumMod val="95000"/>
                  </a:schemeClr>
                </a:solidFill>
              </a:rPr>
              <a:t>15/11/2016</a:t>
            </a:r>
          </a:p>
        </p:txBody>
      </p:sp>
      <p:pic>
        <p:nvPicPr>
          <p:cNvPr id="10" name="Picture 9" descr="Text&#10;&#10;Description automatically generated">
            <a:extLst>
              <a:ext uri="{FF2B5EF4-FFF2-40B4-BE49-F238E27FC236}">
                <a16:creationId xmlns:a16="http://schemas.microsoft.com/office/drawing/2014/main" id="{8FC07ADB-4E95-4624-A285-2758A9D2F2B6}"/>
              </a:ext>
            </a:extLst>
          </p:cNvPr>
          <p:cNvPicPr>
            <a:picLocks noChangeAspect="1"/>
          </p:cNvPicPr>
          <p:nvPr/>
        </p:nvPicPr>
        <p:blipFill>
          <a:blip r:embed="rId3"/>
          <a:stretch>
            <a:fillRect/>
          </a:stretch>
        </p:blipFill>
        <p:spPr>
          <a:xfrm>
            <a:off x="6570932" y="2528069"/>
            <a:ext cx="5013199" cy="1700801"/>
          </a:xfrm>
          <a:prstGeom prst="rect">
            <a:avLst/>
          </a:prstGeom>
        </p:spPr>
      </p:pic>
      <p:sp>
        <p:nvSpPr>
          <p:cNvPr id="12" name="TextBox 11">
            <a:extLst>
              <a:ext uri="{FF2B5EF4-FFF2-40B4-BE49-F238E27FC236}">
                <a16:creationId xmlns:a16="http://schemas.microsoft.com/office/drawing/2014/main" id="{39C431F0-9B17-447A-A7A7-4FFB8962997C}"/>
              </a:ext>
            </a:extLst>
          </p:cNvPr>
          <p:cNvSpPr txBox="1"/>
          <p:nvPr/>
        </p:nvSpPr>
        <p:spPr>
          <a:xfrm>
            <a:off x="6570932" y="2156370"/>
            <a:ext cx="1828800" cy="383068"/>
          </a:xfrm>
          <a:prstGeom prst="rect">
            <a:avLst/>
          </a:prstGeom>
          <a:noFill/>
        </p:spPr>
        <p:txBody>
          <a:bodyPr wrap="square" rtlCol="0">
            <a:spAutoFit/>
          </a:bodyPr>
          <a:lstStyle/>
          <a:p>
            <a:r>
              <a:rPr lang="pt-BR" dirty="0">
                <a:solidFill>
                  <a:schemeClr val="bg1">
                    <a:lumMod val="95000"/>
                  </a:schemeClr>
                </a:solidFill>
              </a:rPr>
              <a:t>22/07/2019</a:t>
            </a:r>
          </a:p>
        </p:txBody>
      </p:sp>
      <p:pic>
        <p:nvPicPr>
          <p:cNvPr id="19" name="Picture 18" descr="Graphical user interface, text, website&#10;&#10;Description automatically generated">
            <a:extLst>
              <a:ext uri="{FF2B5EF4-FFF2-40B4-BE49-F238E27FC236}">
                <a16:creationId xmlns:a16="http://schemas.microsoft.com/office/drawing/2014/main" id="{FC7A3E50-D1CB-44FC-81AC-DCCD70A110C2}"/>
              </a:ext>
            </a:extLst>
          </p:cNvPr>
          <p:cNvPicPr>
            <a:picLocks noChangeAspect="1"/>
          </p:cNvPicPr>
          <p:nvPr/>
        </p:nvPicPr>
        <p:blipFill>
          <a:blip r:embed="rId4"/>
          <a:stretch>
            <a:fillRect/>
          </a:stretch>
        </p:blipFill>
        <p:spPr>
          <a:xfrm>
            <a:off x="1336901" y="4347763"/>
            <a:ext cx="4338221" cy="2270694"/>
          </a:xfrm>
          <a:prstGeom prst="rect">
            <a:avLst/>
          </a:prstGeom>
        </p:spPr>
      </p:pic>
      <p:sp>
        <p:nvSpPr>
          <p:cNvPr id="20" name="TextBox 19">
            <a:extLst>
              <a:ext uri="{FF2B5EF4-FFF2-40B4-BE49-F238E27FC236}">
                <a16:creationId xmlns:a16="http://schemas.microsoft.com/office/drawing/2014/main" id="{6C4892B6-C6A5-4965-A020-C47C9EE36854}"/>
              </a:ext>
            </a:extLst>
          </p:cNvPr>
          <p:cNvSpPr txBox="1"/>
          <p:nvPr/>
        </p:nvSpPr>
        <p:spPr>
          <a:xfrm>
            <a:off x="2672179" y="4527611"/>
            <a:ext cx="1571348" cy="369332"/>
          </a:xfrm>
          <a:prstGeom prst="rect">
            <a:avLst/>
          </a:prstGeom>
          <a:noFill/>
        </p:spPr>
        <p:txBody>
          <a:bodyPr wrap="square" rtlCol="0">
            <a:spAutoFit/>
          </a:bodyPr>
          <a:lstStyle/>
          <a:p>
            <a:r>
              <a:rPr lang="pt-BR" dirty="0"/>
              <a:t>30/10/2020</a:t>
            </a:r>
          </a:p>
        </p:txBody>
      </p:sp>
      <p:pic>
        <p:nvPicPr>
          <p:cNvPr id="24" name="Picture 23" descr="A person talking on a cell phone&#10;&#10;Description automatically generated with medium confidence">
            <a:extLst>
              <a:ext uri="{FF2B5EF4-FFF2-40B4-BE49-F238E27FC236}">
                <a16:creationId xmlns:a16="http://schemas.microsoft.com/office/drawing/2014/main" id="{B756B89D-5AEF-478D-8361-C65490EE9575}"/>
              </a:ext>
            </a:extLst>
          </p:cNvPr>
          <p:cNvPicPr>
            <a:picLocks noChangeAspect="1"/>
          </p:cNvPicPr>
          <p:nvPr/>
        </p:nvPicPr>
        <p:blipFill>
          <a:blip r:embed="rId5"/>
          <a:stretch>
            <a:fillRect/>
          </a:stretch>
        </p:blipFill>
        <p:spPr>
          <a:xfrm>
            <a:off x="7106718" y="3967216"/>
            <a:ext cx="3875609" cy="2790147"/>
          </a:xfrm>
          <a:prstGeom prst="rect">
            <a:avLst/>
          </a:prstGeom>
        </p:spPr>
      </p:pic>
      <p:sp>
        <p:nvSpPr>
          <p:cNvPr id="25" name="TextBox 24">
            <a:extLst>
              <a:ext uri="{FF2B5EF4-FFF2-40B4-BE49-F238E27FC236}">
                <a16:creationId xmlns:a16="http://schemas.microsoft.com/office/drawing/2014/main" id="{753480A3-6A26-44BB-B1FC-3F84F2A1A146}"/>
              </a:ext>
            </a:extLst>
          </p:cNvPr>
          <p:cNvSpPr txBox="1"/>
          <p:nvPr/>
        </p:nvSpPr>
        <p:spPr>
          <a:xfrm>
            <a:off x="9502205" y="4992957"/>
            <a:ext cx="1331005" cy="369332"/>
          </a:xfrm>
          <a:prstGeom prst="rect">
            <a:avLst/>
          </a:prstGeom>
          <a:noFill/>
        </p:spPr>
        <p:txBody>
          <a:bodyPr wrap="square" rtlCol="0">
            <a:spAutoFit/>
          </a:bodyPr>
          <a:lstStyle/>
          <a:p>
            <a:r>
              <a:rPr lang="pt-BR" dirty="0">
                <a:solidFill>
                  <a:schemeClr val="bg1">
                    <a:lumMod val="95000"/>
                  </a:schemeClr>
                </a:solidFill>
              </a:rPr>
              <a:t>11/12/2019</a:t>
            </a:r>
          </a:p>
        </p:txBody>
      </p:sp>
    </p:spTree>
    <p:extLst>
      <p:ext uri="{BB962C8B-B14F-4D97-AF65-F5344CB8AC3E}">
        <p14:creationId xmlns:p14="http://schemas.microsoft.com/office/powerpoint/2010/main" val="3982910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179B88-D43C-4A31-9A52-3498E9430782}"/>
              </a:ext>
            </a:extLst>
          </p:cNvPr>
          <p:cNvSpPr>
            <a:spLocks noGrp="1"/>
          </p:cNvSpPr>
          <p:nvPr>
            <p:ph type="title"/>
          </p:nvPr>
        </p:nvSpPr>
        <p:spPr>
          <a:xfrm>
            <a:off x="651129" y="2103120"/>
            <a:ext cx="7781544" cy="859055"/>
          </a:xfrm>
        </p:spPr>
        <p:txBody>
          <a:bodyPr>
            <a:normAutofit fontScale="90000"/>
          </a:bodyPr>
          <a:lstStyle/>
          <a:p>
            <a:r>
              <a:rPr lang="en-US" dirty="0"/>
              <a:t>O que </a:t>
            </a:r>
            <a:r>
              <a:rPr lang="en-US" dirty="0" err="1"/>
              <a:t>precisamos</a:t>
            </a:r>
            <a:r>
              <a:rPr lang="en-US" dirty="0"/>
              <a:t> saber para </a:t>
            </a:r>
            <a:r>
              <a:rPr lang="en-US" dirty="0" err="1"/>
              <a:t>alcançar</a:t>
            </a:r>
            <a:r>
              <a:rPr lang="en-US" dirty="0"/>
              <a:t> </a:t>
            </a:r>
            <a:r>
              <a:rPr lang="en-US" dirty="0" err="1"/>
              <a:t>esses</a:t>
            </a:r>
            <a:r>
              <a:rPr lang="en-US" dirty="0"/>
              <a:t> </a:t>
            </a:r>
            <a:r>
              <a:rPr lang="en-US" dirty="0" err="1"/>
              <a:t>resultados</a:t>
            </a:r>
            <a:r>
              <a:rPr lang="en-US" dirty="0"/>
              <a:t> no </a:t>
            </a:r>
            <a:r>
              <a:rPr lang="en-US" dirty="0" err="1"/>
              <a:t>Brasil</a:t>
            </a:r>
            <a:r>
              <a:rPr lang="en-US" dirty="0"/>
              <a:t> ?</a:t>
            </a:r>
          </a:p>
        </p:txBody>
      </p:sp>
      <p:sp>
        <p:nvSpPr>
          <p:cNvPr id="2" name="Slide Number Placeholder 1">
            <a:extLst>
              <a:ext uri="{FF2B5EF4-FFF2-40B4-BE49-F238E27FC236}">
                <a16:creationId xmlns:a16="http://schemas.microsoft.com/office/drawing/2014/main" id="{8B065C75-272B-4BB5-BA23-D80E8654D621}"/>
              </a:ext>
            </a:extLst>
          </p:cNvPr>
          <p:cNvSpPr>
            <a:spLocks noGrp="1"/>
          </p:cNvSpPr>
          <p:nvPr>
            <p:ph type="sldNum" sz="quarter" idx="12"/>
          </p:nvPr>
        </p:nvSpPr>
        <p:spPr/>
        <p:txBody>
          <a:bodyPr/>
          <a:lstStyle/>
          <a:p>
            <a:fld id="{C263D6C4-4840-40CC-AC84-17E24B3B7BDE}" type="slidenum">
              <a:rPr lang="en-US" smtClean="0"/>
              <a:pPr/>
              <a:t>5</a:t>
            </a:fld>
            <a:endParaRPr lang="en-US" dirty="0"/>
          </a:p>
        </p:txBody>
      </p:sp>
      <p:sp>
        <p:nvSpPr>
          <p:cNvPr id="10" name="TextBox 9">
            <a:extLst>
              <a:ext uri="{FF2B5EF4-FFF2-40B4-BE49-F238E27FC236}">
                <a16:creationId xmlns:a16="http://schemas.microsoft.com/office/drawing/2014/main" id="{F03C03A1-00EE-4B1A-BFD5-0CE997CE5B27}"/>
              </a:ext>
            </a:extLst>
          </p:cNvPr>
          <p:cNvSpPr txBox="1"/>
          <p:nvPr/>
        </p:nvSpPr>
        <p:spPr>
          <a:xfrm>
            <a:off x="651129" y="3249096"/>
            <a:ext cx="8500014" cy="2862322"/>
          </a:xfrm>
          <a:prstGeom prst="rect">
            <a:avLst/>
          </a:prstGeom>
          <a:noFill/>
        </p:spPr>
        <p:txBody>
          <a:bodyPr wrap="square">
            <a:spAutoFit/>
          </a:bodyPr>
          <a:lstStyle/>
          <a:p>
            <a:pPr>
              <a:lnSpc>
                <a:spcPct val="200000"/>
              </a:lnSpc>
            </a:pPr>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1) </a:t>
            </a:r>
            <a:r>
              <a:rPr lang="en-US"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Conceitos</a:t>
            </a:r>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básicos</a:t>
            </a:r>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de </a:t>
            </a:r>
            <a:r>
              <a:rPr lang="en-US"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proteção</a:t>
            </a:r>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de dados </a:t>
            </a:r>
            <a:r>
              <a:rPr lang="en-US"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pessoais</a:t>
            </a:r>
            <a:endPar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endPar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2) </a:t>
            </a:r>
            <a:r>
              <a:rPr lang="en-US"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Quais</a:t>
            </a:r>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são</a:t>
            </a:r>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as </a:t>
            </a:r>
            <a:r>
              <a:rPr lang="en-US"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diferentes</a:t>
            </a:r>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formas</a:t>
            </a:r>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de </a:t>
            </a:r>
            <a:r>
              <a:rPr lang="en-US"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vazamento</a:t>
            </a:r>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de dados</a:t>
            </a:r>
          </a:p>
          <a:p>
            <a:endPar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3) O que um </a:t>
            </a:r>
            <a:r>
              <a:rPr lang="en-US"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controlador</a:t>
            </a:r>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deve</a:t>
            </a:r>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fazer</a:t>
            </a:r>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para </a:t>
            </a:r>
            <a:r>
              <a:rPr lang="en-US"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evitar</a:t>
            </a:r>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e </a:t>
            </a:r>
            <a:r>
              <a:rPr lang="en-US"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após</a:t>
            </a:r>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um </a:t>
            </a:r>
            <a:r>
              <a:rPr lang="en-US"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vazamentos</a:t>
            </a:r>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de dados ?</a:t>
            </a:r>
          </a:p>
          <a:p>
            <a:endPar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4) Como as </a:t>
            </a:r>
            <a:r>
              <a:rPr lang="en-US"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autoridades</a:t>
            </a:r>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de </a:t>
            </a:r>
            <a:r>
              <a:rPr lang="en-US"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controle</a:t>
            </a:r>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podem</a:t>
            </a:r>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atuar</a:t>
            </a:r>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endParaRPr lang="en-US" dirty="0"/>
          </a:p>
          <a:p>
            <a:endParaRPr lang="en-US" sz="1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709828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75C19A-1AAE-476A-A316-A2CF92D763D3}"/>
              </a:ext>
            </a:extLst>
          </p:cNvPr>
          <p:cNvSpPr>
            <a:spLocks noGrp="1"/>
          </p:cNvSpPr>
          <p:nvPr>
            <p:ph type="title"/>
          </p:nvPr>
        </p:nvSpPr>
        <p:spPr>
          <a:xfrm>
            <a:off x="444500" y="542925"/>
            <a:ext cx="11214100" cy="925253"/>
          </a:xfrm>
        </p:spPr>
        <p:txBody>
          <a:bodyPr/>
          <a:lstStyle/>
          <a:p>
            <a:pPr>
              <a:lnSpc>
                <a:spcPct val="200000"/>
              </a:lnSpc>
            </a:pPr>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1) </a:t>
            </a:r>
            <a:r>
              <a:rPr lang="en-US"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Conceitos</a:t>
            </a:r>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básicos</a:t>
            </a:r>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de </a:t>
            </a:r>
            <a:r>
              <a:rPr lang="en-US"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proteção</a:t>
            </a:r>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de dados </a:t>
            </a:r>
            <a:r>
              <a:rPr lang="en-US"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pessoais</a:t>
            </a:r>
            <a:endPar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2" name="Slide Number Placehold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a:lstStyle/>
          <a:p>
            <a:fld id="{C263D6C4-4840-40CC-AC84-17E24B3B7BDE}" type="slidenum">
              <a:rPr lang="en-US" smtClean="0"/>
              <a:pPr/>
              <a:t>6</a:t>
            </a:fld>
            <a:endParaRPr lang="en-US" dirty="0"/>
          </a:p>
        </p:txBody>
      </p:sp>
      <p:pic>
        <p:nvPicPr>
          <p:cNvPr id="6" name="Picture 5" descr="Graphical user interface&#10;&#10;Description automatically generated with medium confidence">
            <a:extLst>
              <a:ext uri="{FF2B5EF4-FFF2-40B4-BE49-F238E27FC236}">
                <a16:creationId xmlns:a16="http://schemas.microsoft.com/office/drawing/2014/main" id="{7F3026CB-20DC-439A-BB04-AF91E80D1A2F}"/>
              </a:ext>
            </a:extLst>
          </p:cNvPr>
          <p:cNvPicPr>
            <a:picLocks noChangeAspect="1"/>
          </p:cNvPicPr>
          <p:nvPr/>
        </p:nvPicPr>
        <p:blipFill>
          <a:blip r:embed="rId2"/>
          <a:stretch>
            <a:fillRect/>
          </a:stretch>
        </p:blipFill>
        <p:spPr>
          <a:xfrm>
            <a:off x="444500" y="1868753"/>
            <a:ext cx="8199831" cy="1196444"/>
          </a:xfrm>
          <a:prstGeom prst="rect">
            <a:avLst/>
          </a:prstGeom>
        </p:spPr>
      </p:pic>
      <p:pic>
        <p:nvPicPr>
          <p:cNvPr id="12" name="Picture 11">
            <a:extLst>
              <a:ext uri="{FF2B5EF4-FFF2-40B4-BE49-F238E27FC236}">
                <a16:creationId xmlns:a16="http://schemas.microsoft.com/office/drawing/2014/main" id="{F7AECD70-7BA5-469F-8E57-45AB2A7A98DB}"/>
              </a:ext>
            </a:extLst>
          </p:cNvPr>
          <p:cNvPicPr>
            <a:picLocks noChangeAspect="1"/>
          </p:cNvPicPr>
          <p:nvPr/>
        </p:nvPicPr>
        <p:blipFill>
          <a:blip r:embed="rId3"/>
          <a:stretch>
            <a:fillRect/>
          </a:stretch>
        </p:blipFill>
        <p:spPr>
          <a:xfrm>
            <a:off x="368300" y="3465772"/>
            <a:ext cx="9937750" cy="2484213"/>
          </a:xfrm>
          <a:prstGeom prst="rect">
            <a:avLst/>
          </a:prstGeom>
        </p:spPr>
      </p:pic>
      <p:pic>
        <p:nvPicPr>
          <p:cNvPr id="16" name="Picture 15" descr="Text&#10;&#10;Description automatically generated">
            <a:extLst>
              <a:ext uri="{FF2B5EF4-FFF2-40B4-BE49-F238E27FC236}">
                <a16:creationId xmlns:a16="http://schemas.microsoft.com/office/drawing/2014/main" id="{1751DA66-87C8-492E-AD4B-31BF978E269D}"/>
              </a:ext>
            </a:extLst>
          </p:cNvPr>
          <p:cNvPicPr>
            <a:picLocks noChangeAspect="1"/>
          </p:cNvPicPr>
          <p:nvPr/>
        </p:nvPicPr>
        <p:blipFill>
          <a:blip r:embed="rId4"/>
          <a:stretch>
            <a:fillRect/>
          </a:stretch>
        </p:blipFill>
        <p:spPr>
          <a:xfrm>
            <a:off x="8273097" y="2438400"/>
            <a:ext cx="3918903" cy="1671416"/>
          </a:xfrm>
          <a:prstGeom prst="rect">
            <a:avLst/>
          </a:prstGeom>
        </p:spPr>
      </p:pic>
      <p:pic>
        <p:nvPicPr>
          <p:cNvPr id="4" name="Picture 3">
            <a:extLst>
              <a:ext uri="{FF2B5EF4-FFF2-40B4-BE49-F238E27FC236}">
                <a16:creationId xmlns:a16="http://schemas.microsoft.com/office/drawing/2014/main" id="{4EB1922D-6064-4F0A-9412-2B5A0BA286AE}"/>
              </a:ext>
            </a:extLst>
          </p:cNvPr>
          <p:cNvPicPr>
            <a:picLocks noChangeAspect="1"/>
          </p:cNvPicPr>
          <p:nvPr/>
        </p:nvPicPr>
        <p:blipFill>
          <a:blip r:embed="rId5"/>
          <a:stretch>
            <a:fillRect/>
          </a:stretch>
        </p:blipFill>
        <p:spPr>
          <a:xfrm>
            <a:off x="368300" y="5913083"/>
            <a:ext cx="9937750" cy="388654"/>
          </a:xfrm>
          <a:prstGeom prst="rect">
            <a:avLst/>
          </a:prstGeom>
        </p:spPr>
      </p:pic>
      <p:pic>
        <p:nvPicPr>
          <p:cNvPr id="8" name="Picture 7">
            <a:extLst>
              <a:ext uri="{FF2B5EF4-FFF2-40B4-BE49-F238E27FC236}">
                <a16:creationId xmlns:a16="http://schemas.microsoft.com/office/drawing/2014/main" id="{F0F93518-CD92-442E-9D55-C8AB7DB8D77E}"/>
              </a:ext>
            </a:extLst>
          </p:cNvPr>
          <p:cNvPicPr>
            <a:picLocks noChangeAspect="1"/>
          </p:cNvPicPr>
          <p:nvPr/>
        </p:nvPicPr>
        <p:blipFill>
          <a:blip r:embed="rId6"/>
          <a:stretch>
            <a:fillRect/>
          </a:stretch>
        </p:blipFill>
        <p:spPr>
          <a:xfrm>
            <a:off x="368300" y="6295640"/>
            <a:ext cx="9937750" cy="403993"/>
          </a:xfrm>
          <a:prstGeom prst="rect">
            <a:avLst/>
          </a:prstGeom>
        </p:spPr>
      </p:pic>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C4FBDF90-7BE7-4E04-8A89-7B5D650F363A}"/>
                  </a:ext>
                </a:extLst>
              </p14:cNvPr>
              <p14:cNvContentPartPr/>
              <p14:nvPr/>
            </p14:nvContentPartPr>
            <p14:xfrm>
              <a:off x="10599753" y="3831386"/>
              <a:ext cx="360000" cy="48240"/>
            </p14:xfrm>
          </p:contentPart>
        </mc:Choice>
        <mc:Fallback xmlns="">
          <p:pic>
            <p:nvPicPr>
              <p:cNvPr id="9" name="Ink 8">
                <a:extLst>
                  <a:ext uri="{FF2B5EF4-FFF2-40B4-BE49-F238E27FC236}">
                    <a16:creationId xmlns:a16="http://schemas.microsoft.com/office/drawing/2014/main" id="{C4FBDF90-7BE7-4E04-8A89-7B5D650F363A}"/>
                  </a:ext>
                </a:extLst>
              </p:cNvPr>
              <p:cNvPicPr/>
              <p:nvPr/>
            </p:nvPicPr>
            <p:blipFill>
              <a:blip r:embed="rId8"/>
              <a:stretch>
                <a:fillRect/>
              </a:stretch>
            </p:blipFill>
            <p:spPr>
              <a:xfrm>
                <a:off x="10545753" y="3723386"/>
                <a:ext cx="467640" cy="263880"/>
              </a:xfrm>
              <a:prstGeom prst="rect">
                <a:avLst/>
              </a:prstGeom>
            </p:spPr>
          </p:pic>
        </mc:Fallback>
      </mc:AlternateContent>
    </p:spTree>
    <p:extLst>
      <p:ext uri="{BB962C8B-B14F-4D97-AF65-F5344CB8AC3E}">
        <p14:creationId xmlns:p14="http://schemas.microsoft.com/office/powerpoint/2010/main" val="3733486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75C19A-1AAE-476A-A316-A2CF92D763D3}"/>
              </a:ext>
            </a:extLst>
          </p:cNvPr>
          <p:cNvSpPr>
            <a:spLocks noGrp="1"/>
          </p:cNvSpPr>
          <p:nvPr>
            <p:ph type="title"/>
          </p:nvPr>
        </p:nvSpPr>
        <p:spPr>
          <a:xfrm>
            <a:off x="444500" y="542925"/>
            <a:ext cx="11214100" cy="535531"/>
          </a:xfrm>
        </p:spPr>
        <p:txBody>
          <a:bodyPr/>
          <a:lstStyle/>
          <a:p>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2) </a:t>
            </a:r>
            <a:r>
              <a:rPr lang="en-US"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Quais</a:t>
            </a:r>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são</a:t>
            </a:r>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as </a:t>
            </a:r>
            <a:r>
              <a:rPr lang="en-US"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diferentes</a:t>
            </a:r>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formas</a:t>
            </a:r>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de </a:t>
            </a:r>
            <a:r>
              <a:rPr lang="en-US"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vazamento</a:t>
            </a:r>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de dados</a:t>
            </a:r>
          </a:p>
        </p:txBody>
      </p:sp>
      <p:sp>
        <p:nvSpPr>
          <p:cNvPr id="2" name="Slide Number Placehold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a:lstStyle/>
          <a:p>
            <a:fld id="{C263D6C4-4840-40CC-AC84-17E24B3B7BDE}" type="slidenum">
              <a:rPr lang="en-US" smtClean="0"/>
              <a:pPr/>
              <a:t>7</a:t>
            </a:fld>
            <a:endParaRPr lang="en-US" dirty="0"/>
          </a:p>
        </p:txBody>
      </p:sp>
      <p:pic>
        <p:nvPicPr>
          <p:cNvPr id="4" name="Picture 3" descr="Text&#10;&#10;Description automatically generated with medium confidence">
            <a:extLst>
              <a:ext uri="{FF2B5EF4-FFF2-40B4-BE49-F238E27FC236}">
                <a16:creationId xmlns:a16="http://schemas.microsoft.com/office/drawing/2014/main" id="{A3500BB4-79D9-4733-8D89-5FEC829B3DE7}"/>
              </a:ext>
            </a:extLst>
          </p:cNvPr>
          <p:cNvPicPr>
            <a:picLocks noChangeAspect="1"/>
          </p:cNvPicPr>
          <p:nvPr/>
        </p:nvPicPr>
        <p:blipFill>
          <a:blip r:embed="rId2"/>
          <a:stretch>
            <a:fillRect/>
          </a:stretch>
        </p:blipFill>
        <p:spPr>
          <a:xfrm>
            <a:off x="8949478" y="6022223"/>
            <a:ext cx="2177967" cy="535531"/>
          </a:xfrm>
          <a:prstGeom prst="rect">
            <a:avLst/>
          </a:prstGeom>
        </p:spPr>
      </p:pic>
      <p:sp>
        <p:nvSpPr>
          <p:cNvPr id="11" name="TextBox 10">
            <a:extLst>
              <a:ext uri="{FF2B5EF4-FFF2-40B4-BE49-F238E27FC236}">
                <a16:creationId xmlns:a16="http://schemas.microsoft.com/office/drawing/2014/main" id="{75504150-375E-4337-B15C-43652ED68BAF}"/>
              </a:ext>
            </a:extLst>
          </p:cNvPr>
          <p:cNvSpPr txBox="1"/>
          <p:nvPr/>
        </p:nvSpPr>
        <p:spPr>
          <a:xfrm>
            <a:off x="647700" y="1572696"/>
            <a:ext cx="11214100" cy="923330"/>
          </a:xfrm>
          <a:prstGeom prst="rect">
            <a:avLst/>
          </a:prstGeom>
          <a:noFill/>
        </p:spPr>
        <p:txBody>
          <a:bodyPr wrap="square">
            <a:spAutoFit/>
          </a:bodyPr>
          <a:lstStyle/>
          <a:p>
            <a:r>
              <a:rPr lang="en-GB"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 </a:t>
            </a:r>
            <a:r>
              <a:rPr lang="en-GB" b="1" i="1" u="sng"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Computer Profiling </a:t>
            </a:r>
            <a:r>
              <a:rPr lang="en-GB"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the collection of clickstream data to construct computer profiles of individual Internet users </a:t>
            </a:r>
            <a:r>
              <a:rPr lang="en-GB" b="1" u="sng"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example</a:t>
            </a:r>
            <a:r>
              <a:rPr lang="en-GB"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many websites place “cookies” on the hard drives of their visitors, which tell the site when that particular user has returned and track how that individual makes use of the site.</a:t>
            </a:r>
            <a:endParaRPr lang="en-GB" sz="18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5" name="TextBox 14">
            <a:extLst>
              <a:ext uri="{FF2B5EF4-FFF2-40B4-BE49-F238E27FC236}">
                <a16:creationId xmlns:a16="http://schemas.microsoft.com/office/drawing/2014/main" id="{07728CA3-06D3-453D-8054-3C04FD9FE3FD}"/>
              </a:ext>
            </a:extLst>
          </p:cNvPr>
          <p:cNvSpPr txBox="1"/>
          <p:nvPr/>
        </p:nvSpPr>
        <p:spPr>
          <a:xfrm>
            <a:off x="763587" y="2990266"/>
            <a:ext cx="10982325" cy="1200329"/>
          </a:xfrm>
          <a:prstGeom prst="rect">
            <a:avLst/>
          </a:prstGeom>
          <a:noFill/>
        </p:spPr>
        <p:txBody>
          <a:bodyPr wrap="square">
            <a:spAutoFit/>
          </a:bodyPr>
          <a:lstStyle/>
          <a:p>
            <a:pPr algn="just"/>
            <a:r>
              <a:rPr lang="en-US"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b) </a:t>
            </a:r>
            <a:r>
              <a:rPr lang="en-GB" b="1" i="1" u="sng"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Data Mining </a:t>
            </a:r>
            <a:r>
              <a:rPr lang="en-GB"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Data mining companies, also called data “brokers,” purchase computer profiles and combine them with information gathered from public records, the media, credit reporting agencies, private investigators, and other sources.  They draw out the information about specific individuals.</a:t>
            </a:r>
            <a:endParaRPr lang="en-US" sz="18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8" name="TextBox 17">
            <a:extLst>
              <a:ext uri="{FF2B5EF4-FFF2-40B4-BE49-F238E27FC236}">
                <a16:creationId xmlns:a16="http://schemas.microsoft.com/office/drawing/2014/main" id="{04DBA004-7D8A-4D3D-89F0-904B73322775}"/>
              </a:ext>
            </a:extLst>
          </p:cNvPr>
          <p:cNvSpPr txBox="1"/>
          <p:nvPr/>
        </p:nvSpPr>
        <p:spPr>
          <a:xfrm>
            <a:off x="885825" y="4653578"/>
            <a:ext cx="6096000" cy="369332"/>
          </a:xfrm>
          <a:prstGeom prst="rect">
            <a:avLst/>
          </a:prstGeom>
          <a:noFill/>
        </p:spPr>
        <p:txBody>
          <a:bodyPr wrap="square">
            <a:spAutoFit/>
          </a:bodyPr>
          <a:lstStyle/>
          <a:p>
            <a:pPr algn="just"/>
            <a:r>
              <a:rPr lang="en-US"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 </a:t>
            </a:r>
            <a:r>
              <a:rPr lang="en-GB" b="1" i="1" u="sng"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Data Spills </a:t>
            </a:r>
            <a:r>
              <a:rPr lang="en-GB"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breaches in data security </a:t>
            </a:r>
            <a:r>
              <a:rPr lang="en-US"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a:t>
            </a:r>
            <a:endParaRPr lang="en-US" sz="18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21" name="TextBox 20">
            <a:extLst>
              <a:ext uri="{FF2B5EF4-FFF2-40B4-BE49-F238E27FC236}">
                <a16:creationId xmlns:a16="http://schemas.microsoft.com/office/drawing/2014/main" id="{FB1EA880-38D4-457F-BA12-216890B1463A}"/>
              </a:ext>
            </a:extLst>
          </p:cNvPr>
          <p:cNvSpPr txBox="1"/>
          <p:nvPr/>
        </p:nvSpPr>
        <p:spPr>
          <a:xfrm>
            <a:off x="885825" y="5485893"/>
            <a:ext cx="6096000" cy="369332"/>
          </a:xfrm>
          <a:prstGeom prst="rect">
            <a:avLst/>
          </a:prstGeom>
          <a:noFill/>
        </p:spPr>
        <p:txBody>
          <a:bodyPr wrap="square">
            <a:spAutoFit/>
          </a:bodyPr>
          <a:lstStyle/>
          <a:p>
            <a:pPr algn="just"/>
            <a:r>
              <a:rPr lang="en-US" sz="18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d) </a:t>
            </a:r>
            <a:r>
              <a:rPr lang="en-GB" b="1" i="1" u="sng"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Identity Theft</a:t>
            </a:r>
            <a:r>
              <a:rPr lang="en-US" b="1" i="1" u="sng"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a:t>
            </a:r>
            <a:r>
              <a:rPr lang="en-US" sz="18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a:t>
            </a:r>
            <a:endParaRPr lang="pt-BR" sz="18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3648196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75C19A-1AAE-476A-A316-A2CF92D763D3}"/>
              </a:ext>
            </a:extLst>
          </p:cNvPr>
          <p:cNvSpPr>
            <a:spLocks noGrp="1"/>
          </p:cNvSpPr>
          <p:nvPr>
            <p:ph type="title"/>
          </p:nvPr>
        </p:nvSpPr>
        <p:spPr>
          <a:xfrm>
            <a:off x="444500" y="542925"/>
            <a:ext cx="11214100" cy="978729"/>
          </a:xfrm>
        </p:spPr>
        <p:txBody>
          <a:bodyPr/>
          <a:lstStyle/>
          <a:p>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3) O que um </a:t>
            </a:r>
            <a:r>
              <a:rPr lang="en-US"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controlador</a:t>
            </a:r>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deve</a:t>
            </a:r>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fazer</a:t>
            </a:r>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para </a:t>
            </a:r>
            <a:r>
              <a:rPr lang="en-US"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evitar</a:t>
            </a:r>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e </a:t>
            </a:r>
            <a:r>
              <a:rPr lang="en-US"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após</a:t>
            </a:r>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um </a:t>
            </a:r>
            <a:r>
              <a:rPr lang="en-US"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vazamentos</a:t>
            </a:r>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de dados ? (1)</a:t>
            </a:r>
          </a:p>
        </p:txBody>
      </p:sp>
      <p:sp>
        <p:nvSpPr>
          <p:cNvPr id="2" name="Slide Number Placehold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a:lstStyle/>
          <a:p>
            <a:fld id="{C263D6C4-4840-40CC-AC84-17E24B3B7BDE}" type="slidenum">
              <a:rPr lang="en-US" smtClean="0"/>
              <a:pPr/>
              <a:t>8</a:t>
            </a:fld>
            <a:endParaRPr lang="en-US" dirty="0"/>
          </a:p>
        </p:txBody>
      </p:sp>
      <p:pic>
        <p:nvPicPr>
          <p:cNvPr id="4" name="Picture 3">
            <a:extLst>
              <a:ext uri="{FF2B5EF4-FFF2-40B4-BE49-F238E27FC236}">
                <a16:creationId xmlns:a16="http://schemas.microsoft.com/office/drawing/2014/main" id="{21F89028-E6F5-4229-8C57-7F8C10A3357F}"/>
              </a:ext>
            </a:extLst>
          </p:cNvPr>
          <p:cNvPicPr>
            <a:picLocks noChangeAspect="1"/>
          </p:cNvPicPr>
          <p:nvPr/>
        </p:nvPicPr>
        <p:blipFill>
          <a:blip r:embed="rId2"/>
          <a:stretch>
            <a:fillRect/>
          </a:stretch>
        </p:blipFill>
        <p:spPr>
          <a:xfrm>
            <a:off x="564973" y="1910604"/>
            <a:ext cx="8534640" cy="2149026"/>
          </a:xfrm>
          <a:prstGeom prst="rect">
            <a:avLst/>
          </a:prstGeom>
        </p:spPr>
      </p:pic>
      <p:sp>
        <p:nvSpPr>
          <p:cNvPr id="5" name="TextBox 4">
            <a:extLst>
              <a:ext uri="{FF2B5EF4-FFF2-40B4-BE49-F238E27FC236}">
                <a16:creationId xmlns:a16="http://schemas.microsoft.com/office/drawing/2014/main" id="{011CFB4F-D98C-4ECF-BFBA-C5834463944D}"/>
              </a:ext>
            </a:extLst>
          </p:cNvPr>
          <p:cNvSpPr txBox="1"/>
          <p:nvPr/>
        </p:nvSpPr>
        <p:spPr>
          <a:xfrm>
            <a:off x="9099613" y="1676212"/>
            <a:ext cx="2941468" cy="923330"/>
          </a:xfrm>
          <a:prstGeom prst="rect">
            <a:avLst/>
          </a:prstGeom>
          <a:noFill/>
        </p:spPr>
        <p:txBody>
          <a:bodyPr wrap="square" rtlCol="0">
            <a:spAutoFit/>
          </a:bodyPr>
          <a:lstStyle/>
          <a:p>
            <a:r>
              <a:rPr lang="de-DE" dirty="0">
                <a:solidFill>
                  <a:srgbClr val="FFFF00"/>
                </a:solidFill>
              </a:rPr>
              <a:t>Bundesverfassungsgericht/</a:t>
            </a:r>
            <a:r>
              <a:rPr lang="de-DE" dirty="0" err="1">
                <a:solidFill>
                  <a:srgbClr val="FFFF00"/>
                </a:solidFill>
              </a:rPr>
              <a:t>Julgamento</a:t>
            </a:r>
            <a:r>
              <a:rPr lang="de-DE" dirty="0">
                <a:solidFill>
                  <a:srgbClr val="FFFF00"/>
                </a:solidFill>
              </a:rPr>
              <a:t> de 28 de </a:t>
            </a:r>
            <a:r>
              <a:rPr lang="de-DE" dirty="0" err="1">
                <a:solidFill>
                  <a:srgbClr val="FFFF00"/>
                </a:solidFill>
              </a:rPr>
              <a:t>Fevereiro</a:t>
            </a:r>
            <a:r>
              <a:rPr lang="de-DE" dirty="0">
                <a:solidFill>
                  <a:srgbClr val="FFFF00"/>
                </a:solidFill>
              </a:rPr>
              <a:t> de  2008</a:t>
            </a:r>
            <a:endParaRPr lang="pt-BR" dirty="0">
              <a:solidFill>
                <a:srgbClr val="FFFF00"/>
              </a:solidFill>
            </a:endParaRPr>
          </a:p>
        </p:txBody>
      </p:sp>
      <p:sp>
        <p:nvSpPr>
          <p:cNvPr id="6" name="TextBox 5">
            <a:extLst>
              <a:ext uri="{FF2B5EF4-FFF2-40B4-BE49-F238E27FC236}">
                <a16:creationId xmlns:a16="http://schemas.microsoft.com/office/drawing/2014/main" id="{A087ED77-BA53-4768-A441-58AFAC08ACA7}"/>
              </a:ext>
            </a:extLst>
          </p:cNvPr>
          <p:cNvSpPr txBox="1"/>
          <p:nvPr/>
        </p:nvSpPr>
        <p:spPr>
          <a:xfrm flipH="1">
            <a:off x="9099613" y="2533927"/>
            <a:ext cx="2941469" cy="1754326"/>
          </a:xfrm>
          <a:prstGeom prst="rect">
            <a:avLst/>
          </a:prstGeom>
          <a:noFill/>
        </p:spPr>
        <p:txBody>
          <a:bodyPr wrap="square" rtlCol="0">
            <a:spAutoFit/>
          </a:bodyPr>
          <a:lstStyle/>
          <a:p>
            <a:r>
              <a:rPr lang="de-DE" dirty="0">
                <a:solidFill>
                  <a:srgbClr val="FFFF00"/>
                </a:solidFill>
              </a:rPr>
              <a:t>‘Grundrecht auf Gewährleistung der Vertraulichkeit und Integrität informationstechnischer Systeme’</a:t>
            </a:r>
            <a:endParaRPr lang="pt-BR" dirty="0">
              <a:solidFill>
                <a:srgbClr val="FFFF00"/>
              </a:solidFill>
            </a:endParaRPr>
          </a:p>
        </p:txBody>
      </p:sp>
      <p:pic>
        <p:nvPicPr>
          <p:cNvPr id="9" name="Picture 8">
            <a:extLst>
              <a:ext uri="{FF2B5EF4-FFF2-40B4-BE49-F238E27FC236}">
                <a16:creationId xmlns:a16="http://schemas.microsoft.com/office/drawing/2014/main" id="{80F45CF9-75FC-4167-A658-C4100A6FF3AD}"/>
              </a:ext>
            </a:extLst>
          </p:cNvPr>
          <p:cNvPicPr>
            <a:picLocks noChangeAspect="1"/>
          </p:cNvPicPr>
          <p:nvPr/>
        </p:nvPicPr>
        <p:blipFill>
          <a:blip r:embed="rId3"/>
          <a:stretch>
            <a:fillRect/>
          </a:stretch>
        </p:blipFill>
        <p:spPr>
          <a:xfrm>
            <a:off x="221544" y="4324073"/>
            <a:ext cx="8878069" cy="411516"/>
          </a:xfrm>
          <a:prstGeom prst="rect">
            <a:avLst/>
          </a:prstGeom>
        </p:spPr>
      </p:pic>
      <p:pic>
        <p:nvPicPr>
          <p:cNvPr id="11" name="Picture 10">
            <a:extLst>
              <a:ext uri="{FF2B5EF4-FFF2-40B4-BE49-F238E27FC236}">
                <a16:creationId xmlns:a16="http://schemas.microsoft.com/office/drawing/2014/main" id="{A20A7817-3213-42DC-AC21-C02223B60DC2}"/>
              </a:ext>
            </a:extLst>
          </p:cNvPr>
          <p:cNvPicPr>
            <a:picLocks noChangeAspect="1"/>
          </p:cNvPicPr>
          <p:nvPr/>
        </p:nvPicPr>
        <p:blipFill>
          <a:blip r:embed="rId4"/>
          <a:stretch>
            <a:fillRect/>
          </a:stretch>
        </p:blipFill>
        <p:spPr>
          <a:xfrm>
            <a:off x="1176092" y="4766921"/>
            <a:ext cx="6968971" cy="2091079"/>
          </a:xfrm>
          <a:prstGeom prst="rect">
            <a:avLst/>
          </a:prstGeom>
        </p:spPr>
      </p:pic>
      <p:pic>
        <p:nvPicPr>
          <p:cNvPr id="13" name="Picture 12">
            <a:extLst>
              <a:ext uri="{FF2B5EF4-FFF2-40B4-BE49-F238E27FC236}">
                <a16:creationId xmlns:a16="http://schemas.microsoft.com/office/drawing/2014/main" id="{E207559D-DE2D-4F00-9472-6675BCF93E69}"/>
              </a:ext>
            </a:extLst>
          </p:cNvPr>
          <p:cNvPicPr>
            <a:picLocks noChangeAspect="1"/>
          </p:cNvPicPr>
          <p:nvPr/>
        </p:nvPicPr>
        <p:blipFill>
          <a:blip r:embed="rId5"/>
          <a:stretch>
            <a:fillRect/>
          </a:stretch>
        </p:blipFill>
        <p:spPr>
          <a:xfrm>
            <a:off x="8445815" y="5369467"/>
            <a:ext cx="3595266" cy="1310733"/>
          </a:xfrm>
          <a:prstGeom prst="rect">
            <a:avLst/>
          </a:prstGeom>
        </p:spPr>
      </p:pic>
      <p:sp>
        <p:nvSpPr>
          <p:cNvPr id="14" name="TextBox 13">
            <a:extLst>
              <a:ext uri="{FF2B5EF4-FFF2-40B4-BE49-F238E27FC236}">
                <a16:creationId xmlns:a16="http://schemas.microsoft.com/office/drawing/2014/main" id="{F7CAA0C8-15FD-4509-B4A1-FF44E41FB485}"/>
              </a:ext>
            </a:extLst>
          </p:cNvPr>
          <p:cNvSpPr txBox="1"/>
          <p:nvPr/>
        </p:nvSpPr>
        <p:spPr>
          <a:xfrm>
            <a:off x="9294920" y="4932332"/>
            <a:ext cx="2139519" cy="369332"/>
          </a:xfrm>
          <a:prstGeom prst="rect">
            <a:avLst/>
          </a:prstGeom>
          <a:noFill/>
        </p:spPr>
        <p:txBody>
          <a:bodyPr wrap="square" rtlCol="0">
            <a:spAutoFit/>
          </a:bodyPr>
          <a:lstStyle/>
          <a:p>
            <a:r>
              <a:rPr lang="pt-BR" dirty="0">
                <a:solidFill>
                  <a:srgbClr val="FFC000"/>
                </a:solidFill>
              </a:rPr>
              <a:t>Lei 12.414/2011</a:t>
            </a:r>
          </a:p>
        </p:txBody>
      </p:sp>
      <mc:AlternateContent xmlns:mc="http://schemas.openxmlformats.org/markup-compatibility/2006" xmlns:p14="http://schemas.microsoft.com/office/powerpoint/2010/main">
        <mc:Choice Requires="p14">
          <p:contentPart p14:bwMode="auto" r:id="rId6">
            <p14:nvContentPartPr>
              <p14:cNvPr id="21" name="Ink 20">
                <a:extLst>
                  <a:ext uri="{FF2B5EF4-FFF2-40B4-BE49-F238E27FC236}">
                    <a16:creationId xmlns:a16="http://schemas.microsoft.com/office/drawing/2014/main" id="{58FAF1D7-58A6-4C1C-8C24-D31B8EDEE8A1}"/>
                  </a:ext>
                </a:extLst>
              </p14:cNvPr>
              <p14:cNvContentPartPr/>
              <p14:nvPr/>
            </p14:nvContentPartPr>
            <p14:xfrm>
              <a:off x="3355473" y="4996706"/>
              <a:ext cx="2707200" cy="63720"/>
            </p14:xfrm>
          </p:contentPart>
        </mc:Choice>
        <mc:Fallback xmlns="">
          <p:pic>
            <p:nvPicPr>
              <p:cNvPr id="21" name="Ink 20">
                <a:extLst>
                  <a:ext uri="{FF2B5EF4-FFF2-40B4-BE49-F238E27FC236}">
                    <a16:creationId xmlns:a16="http://schemas.microsoft.com/office/drawing/2014/main" id="{58FAF1D7-58A6-4C1C-8C24-D31B8EDEE8A1}"/>
                  </a:ext>
                </a:extLst>
              </p:cNvPr>
              <p:cNvPicPr/>
              <p:nvPr/>
            </p:nvPicPr>
            <p:blipFill>
              <a:blip r:embed="rId7"/>
              <a:stretch>
                <a:fillRect/>
              </a:stretch>
            </p:blipFill>
            <p:spPr>
              <a:xfrm>
                <a:off x="3301473" y="4888706"/>
                <a:ext cx="281484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2" name="Ink 21">
                <a:extLst>
                  <a:ext uri="{FF2B5EF4-FFF2-40B4-BE49-F238E27FC236}">
                    <a16:creationId xmlns:a16="http://schemas.microsoft.com/office/drawing/2014/main" id="{02F9194D-B0EC-43EB-925B-85AAE529EC6C}"/>
                  </a:ext>
                </a:extLst>
              </p14:cNvPr>
              <p14:cNvContentPartPr/>
              <p14:nvPr/>
            </p14:nvContentPartPr>
            <p14:xfrm>
              <a:off x="6302793" y="6178226"/>
              <a:ext cx="576360" cy="27000"/>
            </p14:xfrm>
          </p:contentPart>
        </mc:Choice>
        <mc:Fallback xmlns="">
          <p:pic>
            <p:nvPicPr>
              <p:cNvPr id="22" name="Ink 21">
                <a:extLst>
                  <a:ext uri="{FF2B5EF4-FFF2-40B4-BE49-F238E27FC236}">
                    <a16:creationId xmlns:a16="http://schemas.microsoft.com/office/drawing/2014/main" id="{02F9194D-B0EC-43EB-925B-85AAE529EC6C}"/>
                  </a:ext>
                </a:extLst>
              </p:cNvPr>
              <p:cNvPicPr/>
              <p:nvPr/>
            </p:nvPicPr>
            <p:blipFill>
              <a:blip r:embed="rId9"/>
              <a:stretch>
                <a:fillRect/>
              </a:stretch>
            </p:blipFill>
            <p:spPr>
              <a:xfrm>
                <a:off x="6248793" y="6070226"/>
                <a:ext cx="68400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3" name="Ink 22">
                <a:extLst>
                  <a:ext uri="{FF2B5EF4-FFF2-40B4-BE49-F238E27FC236}">
                    <a16:creationId xmlns:a16="http://schemas.microsoft.com/office/drawing/2014/main" id="{9A940368-4E6B-4B3C-A7D1-FB6C4B573F5D}"/>
                  </a:ext>
                </a:extLst>
              </p14:cNvPr>
              <p14:cNvContentPartPr/>
              <p14:nvPr/>
            </p14:nvContentPartPr>
            <p14:xfrm>
              <a:off x="2725113" y="6586826"/>
              <a:ext cx="594000" cy="36000"/>
            </p14:xfrm>
          </p:contentPart>
        </mc:Choice>
        <mc:Fallback xmlns="">
          <p:pic>
            <p:nvPicPr>
              <p:cNvPr id="23" name="Ink 22">
                <a:extLst>
                  <a:ext uri="{FF2B5EF4-FFF2-40B4-BE49-F238E27FC236}">
                    <a16:creationId xmlns:a16="http://schemas.microsoft.com/office/drawing/2014/main" id="{9A940368-4E6B-4B3C-A7D1-FB6C4B573F5D}"/>
                  </a:ext>
                </a:extLst>
              </p:cNvPr>
              <p:cNvPicPr/>
              <p:nvPr/>
            </p:nvPicPr>
            <p:blipFill>
              <a:blip r:embed="rId11"/>
              <a:stretch>
                <a:fillRect/>
              </a:stretch>
            </p:blipFill>
            <p:spPr>
              <a:xfrm>
                <a:off x="2671113" y="6478826"/>
                <a:ext cx="701640" cy="251640"/>
              </a:xfrm>
              <a:prstGeom prst="rect">
                <a:avLst/>
              </a:prstGeom>
            </p:spPr>
          </p:pic>
        </mc:Fallback>
      </mc:AlternateContent>
    </p:spTree>
    <p:extLst>
      <p:ext uri="{BB962C8B-B14F-4D97-AF65-F5344CB8AC3E}">
        <p14:creationId xmlns:p14="http://schemas.microsoft.com/office/powerpoint/2010/main" val="3096353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75C19A-1AAE-476A-A316-A2CF92D763D3}"/>
              </a:ext>
            </a:extLst>
          </p:cNvPr>
          <p:cNvSpPr>
            <a:spLocks noGrp="1"/>
          </p:cNvSpPr>
          <p:nvPr>
            <p:ph type="title"/>
          </p:nvPr>
        </p:nvSpPr>
        <p:spPr>
          <a:xfrm>
            <a:off x="444500" y="542925"/>
            <a:ext cx="11214100" cy="978729"/>
          </a:xfrm>
        </p:spPr>
        <p:txBody>
          <a:bodyPr/>
          <a:lstStyle/>
          <a:p>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3) O que um </a:t>
            </a:r>
            <a:r>
              <a:rPr lang="en-US"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controlador</a:t>
            </a:r>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deve</a:t>
            </a:r>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fazer</a:t>
            </a:r>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para </a:t>
            </a:r>
            <a:r>
              <a:rPr lang="en-US"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evitar</a:t>
            </a:r>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e </a:t>
            </a:r>
            <a:r>
              <a:rPr lang="en-US"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após</a:t>
            </a:r>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um </a:t>
            </a:r>
            <a:r>
              <a:rPr lang="en-US"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vazamentos</a:t>
            </a:r>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de dados ? (2)</a:t>
            </a:r>
          </a:p>
        </p:txBody>
      </p:sp>
      <p:sp>
        <p:nvSpPr>
          <p:cNvPr id="2" name="Slide Number Placehold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a:lstStyle/>
          <a:p>
            <a:fld id="{C263D6C4-4840-40CC-AC84-17E24B3B7BDE}" type="slidenum">
              <a:rPr lang="en-US" smtClean="0"/>
              <a:pPr/>
              <a:t>9</a:t>
            </a:fld>
            <a:endParaRPr lang="en-US" dirty="0"/>
          </a:p>
        </p:txBody>
      </p:sp>
      <p:pic>
        <p:nvPicPr>
          <p:cNvPr id="4" name="Picture 3">
            <a:extLst>
              <a:ext uri="{FF2B5EF4-FFF2-40B4-BE49-F238E27FC236}">
                <a16:creationId xmlns:a16="http://schemas.microsoft.com/office/drawing/2014/main" id="{D3DD2552-332E-421D-8F6C-053BA41B09EF}"/>
              </a:ext>
            </a:extLst>
          </p:cNvPr>
          <p:cNvPicPr>
            <a:picLocks noChangeAspect="1"/>
          </p:cNvPicPr>
          <p:nvPr/>
        </p:nvPicPr>
        <p:blipFill>
          <a:blip r:embed="rId2"/>
          <a:stretch>
            <a:fillRect/>
          </a:stretch>
        </p:blipFill>
        <p:spPr>
          <a:xfrm>
            <a:off x="879501" y="1848614"/>
            <a:ext cx="10119932" cy="4339121"/>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B9016302-5937-4D43-9AF0-A6A7ED37EA81}"/>
                  </a:ext>
                </a:extLst>
              </p14:cNvPr>
              <p14:cNvContentPartPr/>
              <p14:nvPr/>
            </p14:nvContentPartPr>
            <p14:xfrm>
              <a:off x="9996033" y="1916906"/>
              <a:ext cx="833760" cy="63000"/>
            </p14:xfrm>
          </p:contentPart>
        </mc:Choice>
        <mc:Fallback xmlns="">
          <p:pic>
            <p:nvPicPr>
              <p:cNvPr id="5" name="Ink 4">
                <a:extLst>
                  <a:ext uri="{FF2B5EF4-FFF2-40B4-BE49-F238E27FC236}">
                    <a16:creationId xmlns:a16="http://schemas.microsoft.com/office/drawing/2014/main" id="{B9016302-5937-4D43-9AF0-A6A7ED37EA81}"/>
                  </a:ext>
                </a:extLst>
              </p:cNvPr>
              <p:cNvPicPr/>
              <p:nvPr/>
            </p:nvPicPr>
            <p:blipFill>
              <a:blip r:embed="rId4"/>
              <a:stretch>
                <a:fillRect/>
              </a:stretch>
            </p:blipFill>
            <p:spPr>
              <a:xfrm>
                <a:off x="9942393" y="1808906"/>
                <a:ext cx="94140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E70AF103-154B-4217-A4DB-7671B2381149}"/>
                  </a:ext>
                </a:extLst>
              </p14:cNvPr>
              <p14:cNvContentPartPr/>
              <p14:nvPr/>
            </p14:nvContentPartPr>
            <p14:xfrm>
              <a:off x="958593" y="2166026"/>
              <a:ext cx="576720" cy="10080"/>
            </p14:xfrm>
          </p:contentPart>
        </mc:Choice>
        <mc:Fallback xmlns="">
          <p:pic>
            <p:nvPicPr>
              <p:cNvPr id="6" name="Ink 5">
                <a:extLst>
                  <a:ext uri="{FF2B5EF4-FFF2-40B4-BE49-F238E27FC236}">
                    <a16:creationId xmlns:a16="http://schemas.microsoft.com/office/drawing/2014/main" id="{E70AF103-154B-4217-A4DB-7671B2381149}"/>
                  </a:ext>
                </a:extLst>
              </p:cNvPr>
              <p:cNvPicPr/>
              <p:nvPr/>
            </p:nvPicPr>
            <p:blipFill>
              <a:blip r:embed="rId6"/>
              <a:stretch>
                <a:fillRect/>
              </a:stretch>
            </p:blipFill>
            <p:spPr>
              <a:xfrm>
                <a:off x="904593" y="2058026"/>
                <a:ext cx="684360" cy="225720"/>
              </a:xfrm>
              <a:prstGeom prst="rect">
                <a:avLst/>
              </a:prstGeom>
            </p:spPr>
          </p:pic>
        </mc:Fallback>
      </mc:AlternateContent>
    </p:spTree>
    <p:extLst>
      <p:ext uri="{BB962C8B-B14F-4D97-AF65-F5344CB8AC3E}">
        <p14:creationId xmlns:p14="http://schemas.microsoft.com/office/powerpoint/2010/main" val="3320145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12">
      <a:dk1>
        <a:srgbClr val="000000"/>
      </a:dk1>
      <a:lt1>
        <a:srgbClr val="FFFFFF"/>
      </a:lt1>
      <a:dk2>
        <a:srgbClr val="6D6E71"/>
      </a:dk2>
      <a:lt2>
        <a:srgbClr val="58595B"/>
      </a:lt2>
      <a:accent1>
        <a:srgbClr val="0065A4"/>
      </a:accent1>
      <a:accent2>
        <a:srgbClr val="47C3D3"/>
      </a:accent2>
      <a:accent3>
        <a:srgbClr val="8F2D63"/>
      </a:accent3>
      <a:accent4>
        <a:srgbClr val="1A6871"/>
      </a:accent4>
      <a:accent5>
        <a:srgbClr val="0C4360"/>
      </a:accent5>
      <a:accent6>
        <a:srgbClr val="F47735"/>
      </a:accent6>
      <a:hlink>
        <a:srgbClr val="00559A"/>
      </a:hlink>
      <a:folHlink>
        <a:srgbClr val="595851"/>
      </a:folHlink>
    </a:clrScheme>
    <a:fontScheme name="Custom 3">
      <a:majorFont>
        <a:latin typeface="Trebuchet M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66687569_Modern blue presentation_AAS_v5" id="{C7B59113-CD15-4341-96CA-86E715D5BE98}" vid="{5A8FDAEB-3DF3-4B3C-A708-49813F8D6F8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C103400-4A22-4E35-B588-4C4D426389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5757914-1161-4661-9696-421FD6935CDD}">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5B26E0C9-B2AA-42E6-97B6-E1B7D9EAF12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Modern blue presentation</Template>
  <TotalTime>0</TotalTime>
  <Words>380</Words>
  <Application>Microsoft Office PowerPoint</Application>
  <PresentationFormat>Widescreen</PresentationFormat>
  <Paragraphs>57</Paragraphs>
  <Slides>12</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12</vt:i4>
      </vt:variant>
    </vt:vector>
  </HeadingPairs>
  <TitlesOfParts>
    <vt:vector size="17" baseType="lpstr">
      <vt:lpstr>Arial</vt:lpstr>
      <vt:lpstr>Calibri</vt:lpstr>
      <vt:lpstr>Trade Gothic LT Pro</vt:lpstr>
      <vt:lpstr>Trebuchet MS</vt:lpstr>
      <vt:lpstr>Office Theme</vt:lpstr>
      <vt:lpstr>Proteção e Vazamento de Dados</vt:lpstr>
      <vt:lpstr>Vazamentos de Dados no Brasil recentemente</vt:lpstr>
      <vt:lpstr>Grandes Vazamentos de Dados no Mundo no século XXI</vt:lpstr>
      <vt:lpstr>Consequências desses Vazamentos de Dados pelo Mundo </vt:lpstr>
      <vt:lpstr>O que precisamos saber para alcançar esses resultados no Brasil ?</vt:lpstr>
      <vt:lpstr>1) Conceitos básicos de proteção de dados pessoais</vt:lpstr>
      <vt:lpstr>2) Quais são as diferentes formas de vazamento de dados</vt:lpstr>
      <vt:lpstr>3) O que um controlador deve fazer para evitar e após um vazamentos de dados ? (1)</vt:lpstr>
      <vt:lpstr>3) O que um controlador deve fazer para evitar e após um vazamentos de dados ? (2)</vt:lpstr>
      <vt:lpstr>4) Como as autoridades de controle podem atuar ? (1)</vt:lpstr>
      <vt:lpstr>4) Como as autoridades de controle podem atuar ? (2)</vt:lpstr>
      <vt:lpstr>Obrigado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Proteção e Vazamento de Dados</dc:title>
  <dc:creator>Carlos Bruno Ferreira da Silva</dc:creator>
  <cp:lastModifiedBy>Carlos Bruno Ferreira da Silva</cp:lastModifiedBy>
  <cp:revision>34</cp:revision>
  <dcterms:created xsi:type="dcterms:W3CDTF">2021-03-10T19:57:39Z</dcterms:created>
  <dcterms:modified xsi:type="dcterms:W3CDTF">2021-12-15T12:29:53Z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