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7" r:id="rId3"/>
  </p:sldMasterIdLst>
  <p:notesMasterIdLst>
    <p:notesMasterId r:id="rId16"/>
  </p:notesMasterIdLst>
  <p:sldIdLst>
    <p:sldId id="256" r:id="rId4"/>
    <p:sldId id="532" r:id="rId5"/>
    <p:sldId id="530" r:id="rId6"/>
    <p:sldId id="280" r:id="rId7"/>
    <p:sldId id="537" r:id="rId8"/>
    <p:sldId id="2145707382" r:id="rId9"/>
    <p:sldId id="531" r:id="rId10"/>
    <p:sldId id="593" r:id="rId11"/>
    <p:sldId id="266" r:id="rId12"/>
    <p:sldId id="269" r:id="rId13"/>
    <p:sldId id="2145707380" r:id="rId14"/>
    <p:sldId id="2145707381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a Severo de Rezende Ribeiro" initials="FSdRR" lastIdx="12" clrIdx="0">
    <p:extLst>
      <p:ext uri="{19B8F6BF-5375-455C-9EA6-DF929625EA0E}">
        <p15:presenceInfo xmlns:p15="http://schemas.microsoft.com/office/powerpoint/2012/main" userId="S-1-5-21-4259908553-397569895-3523822634-86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0404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88697" autoAdjust="0"/>
  </p:normalViewPr>
  <p:slideViewPr>
    <p:cSldViewPr snapToGrid="0">
      <p:cViewPr varScale="1">
        <p:scale>
          <a:sx n="58" d="100"/>
          <a:sy n="58" d="100"/>
        </p:scale>
        <p:origin x="44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AB861-3F0B-4B6D-AF11-5B843D9A5646}" type="doc">
      <dgm:prSet loTypeId="urn:microsoft.com/office/officeart/2008/layout/HalfCircleOrganizationChart" loCatId="hierarchy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87E7620A-CD2A-4718-B7F3-475FDD8928A8}">
      <dgm:prSet phldrT="[Texto]" custT="1"/>
      <dgm:spPr/>
      <dgm:t>
        <a:bodyPr/>
        <a:lstStyle/>
        <a:p>
          <a:r>
            <a: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SINASAN</a:t>
          </a:r>
        </a:p>
      </dgm:t>
    </dgm:pt>
    <dgm:pt modelId="{ECD8DC76-F066-4B14-BD0D-26C8F2AC2C16}" type="parTrans" cxnId="{BE6EDCEB-79BD-40F8-8D05-3746C496FC5B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C7594AEF-F59E-41A9-B692-41E06E9C11C4}" type="sibTrans" cxnId="{BE6EDCEB-79BD-40F8-8D05-3746C496FC5B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C6DFA147-033D-4FD3-99E4-9BEE29AA541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Hemorrede</a:t>
          </a:r>
          <a:r>
            <a: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 nacional</a:t>
          </a:r>
        </a:p>
      </dgm:t>
    </dgm:pt>
    <dgm:pt modelId="{9E228BE7-7773-4E7B-80B3-A45B332768BA}" type="parTrans" cxnId="{C5EADE59-FDDE-45FC-9288-6675951A1935}">
      <dgm:prSet/>
      <dgm:spPr>
        <a:ln>
          <a:solidFill>
            <a:srgbClr val="621D18"/>
          </a:solidFill>
        </a:ln>
      </dgm:spPr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C9303328-776B-4313-8CD3-59E49EF8ADDD}" type="sibTrans" cxnId="{C5EADE59-FDDE-45FC-9288-6675951A1935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AD06A2E2-4E0D-454C-8998-D44FBDFC0215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Ministério da Saúde</a:t>
          </a:r>
        </a:p>
      </dgm:t>
    </dgm:pt>
    <dgm:pt modelId="{458F1F07-850A-4A1D-B90F-614AB904A988}" type="parTrans" cxnId="{2CBCE882-5734-43BE-A7AE-08C551D4FA77}">
      <dgm:prSet/>
      <dgm:spPr>
        <a:ln>
          <a:solidFill>
            <a:srgbClr val="621D18"/>
          </a:solidFill>
        </a:ln>
      </dgm:spPr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CD4763F0-9E7A-4F6E-8DB1-AC615D531A7C}" type="sibTrans" cxnId="{2CBCE882-5734-43BE-A7AE-08C551D4FA77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47860212-4C42-46B6-9EEC-53C8F9528821}">
      <dgm:prSet phldrT="[Texto]"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HEMOBRÁS</a:t>
          </a:r>
        </a:p>
      </dgm:t>
    </dgm:pt>
    <dgm:pt modelId="{5A453804-464D-46BA-8594-AAB1F901AA2B}" type="parTrans" cxnId="{65BF2B32-AEEB-46F2-B621-B6E669F228BD}">
      <dgm:prSet/>
      <dgm:spPr>
        <a:ln>
          <a:solidFill>
            <a:srgbClr val="621D18"/>
          </a:solidFill>
        </a:ln>
      </dgm:spPr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0C1529BE-6408-4E82-A6A9-1EAFE5DCC94F}" type="sibTrans" cxnId="{65BF2B32-AEEB-46F2-B621-B6E669F228BD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63BB05E5-AB40-414D-AC89-83711263C32F}" type="pres">
      <dgm:prSet presAssocID="{953AB861-3F0B-4B6D-AF11-5B843D9A5646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42CDB43-6C7C-4EE1-8168-CD3FFAEEB55C}" type="pres">
      <dgm:prSet presAssocID="{87E7620A-CD2A-4718-B7F3-475FDD8928A8}" presName="hierRoot1" presStyleCnt="0">
        <dgm:presLayoutVars>
          <dgm:hierBranch val="init"/>
        </dgm:presLayoutVars>
      </dgm:prSet>
      <dgm:spPr/>
    </dgm:pt>
    <dgm:pt modelId="{8D8C74E1-8C64-4CB8-A120-7398EB69A0F6}" type="pres">
      <dgm:prSet presAssocID="{87E7620A-CD2A-4718-B7F3-475FDD8928A8}" presName="rootComposite1" presStyleCnt="0"/>
      <dgm:spPr/>
    </dgm:pt>
    <dgm:pt modelId="{C47DA4B2-4219-4500-B041-CEEF471B11D2}" type="pres">
      <dgm:prSet presAssocID="{87E7620A-CD2A-4718-B7F3-475FDD8928A8}" presName="rootText1" presStyleLbl="alignAcc1" presStyleIdx="0" presStyleCnt="0">
        <dgm:presLayoutVars>
          <dgm:chPref val="3"/>
        </dgm:presLayoutVars>
      </dgm:prSet>
      <dgm:spPr/>
    </dgm:pt>
    <dgm:pt modelId="{EBA96CE9-C88B-4E18-91A5-2E6529600DDF}" type="pres">
      <dgm:prSet presAssocID="{87E7620A-CD2A-4718-B7F3-475FDD8928A8}" presName="topArc1" presStyleLbl="parChTrans1D1" presStyleIdx="0" presStyleCnt="8"/>
      <dgm:spPr>
        <a:ln>
          <a:solidFill>
            <a:srgbClr val="621D18"/>
          </a:solidFill>
        </a:ln>
      </dgm:spPr>
    </dgm:pt>
    <dgm:pt modelId="{7D173A85-8DDF-413E-B5E2-FF134E620450}" type="pres">
      <dgm:prSet presAssocID="{87E7620A-CD2A-4718-B7F3-475FDD8928A8}" presName="bottomArc1" presStyleLbl="parChTrans1D1" presStyleIdx="1" presStyleCnt="8"/>
      <dgm:spPr>
        <a:ln>
          <a:solidFill>
            <a:srgbClr val="621D18"/>
          </a:solidFill>
        </a:ln>
      </dgm:spPr>
    </dgm:pt>
    <dgm:pt modelId="{E119C476-FFD8-4BEF-9678-6F57B356364C}" type="pres">
      <dgm:prSet presAssocID="{87E7620A-CD2A-4718-B7F3-475FDD8928A8}" presName="topConnNode1" presStyleLbl="node1" presStyleIdx="0" presStyleCnt="0"/>
      <dgm:spPr/>
    </dgm:pt>
    <dgm:pt modelId="{9719836F-DE59-4CF0-B8E2-94129B58BF88}" type="pres">
      <dgm:prSet presAssocID="{87E7620A-CD2A-4718-B7F3-475FDD8928A8}" presName="hierChild2" presStyleCnt="0"/>
      <dgm:spPr/>
    </dgm:pt>
    <dgm:pt modelId="{7462065F-347C-4219-82B9-25DB8F1599B1}" type="pres">
      <dgm:prSet presAssocID="{9E228BE7-7773-4E7B-80B3-A45B332768BA}" presName="Name28" presStyleLbl="parChTrans1D2" presStyleIdx="0" presStyleCnt="3"/>
      <dgm:spPr/>
    </dgm:pt>
    <dgm:pt modelId="{92436F0D-0346-4048-B235-27BFFFCB2053}" type="pres">
      <dgm:prSet presAssocID="{C6DFA147-033D-4FD3-99E4-9BEE29AA5410}" presName="hierRoot2" presStyleCnt="0">
        <dgm:presLayoutVars>
          <dgm:hierBranch val="init"/>
        </dgm:presLayoutVars>
      </dgm:prSet>
      <dgm:spPr/>
    </dgm:pt>
    <dgm:pt modelId="{D0C67A5D-EB55-4D44-B10B-A97618CDE5DC}" type="pres">
      <dgm:prSet presAssocID="{C6DFA147-033D-4FD3-99E4-9BEE29AA5410}" presName="rootComposite2" presStyleCnt="0"/>
      <dgm:spPr/>
    </dgm:pt>
    <dgm:pt modelId="{04D65FAD-9D5D-48C9-8C36-6D3B7A332E03}" type="pres">
      <dgm:prSet presAssocID="{C6DFA147-033D-4FD3-99E4-9BEE29AA5410}" presName="rootText2" presStyleLbl="alignAcc1" presStyleIdx="0" presStyleCnt="0" custScaleX="262230">
        <dgm:presLayoutVars>
          <dgm:chPref val="3"/>
        </dgm:presLayoutVars>
      </dgm:prSet>
      <dgm:spPr/>
    </dgm:pt>
    <dgm:pt modelId="{DC8C5252-DD1B-4806-82FD-F3B752300527}" type="pres">
      <dgm:prSet presAssocID="{C6DFA147-033D-4FD3-99E4-9BEE29AA5410}" presName="topArc2" presStyleLbl="parChTrans1D1" presStyleIdx="2" presStyleCnt="8"/>
      <dgm:spPr>
        <a:ln>
          <a:solidFill>
            <a:srgbClr val="621D18"/>
          </a:solidFill>
        </a:ln>
      </dgm:spPr>
    </dgm:pt>
    <dgm:pt modelId="{8CF23C72-D1F9-4340-8E23-DD3A0182ACB9}" type="pres">
      <dgm:prSet presAssocID="{C6DFA147-033D-4FD3-99E4-9BEE29AA5410}" presName="bottomArc2" presStyleLbl="parChTrans1D1" presStyleIdx="3" presStyleCnt="8"/>
      <dgm:spPr>
        <a:ln>
          <a:solidFill>
            <a:srgbClr val="621D18"/>
          </a:solidFill>
        </a:ln>
      </dgm:spPr>
    </dgm:pt>
    <dgm:pt modelId="{6509618C-2C6D-453E-AA20-03903210EC08}" type="pres">
      <dgm:prSet presAssocID="{C6DFA147-033D-4FD3-99E4-9BEE29AA5410}" presName="topConnNode2" presStyleLbl="node2" presStyleIdx="0" presStyleCnt="0"/>
      <dgm:spPr/>
    </dgm:pt>
    <dgm:pt modelId="{D60E7669-85B6-4D57-8A3E-13482A37F144}" type="pres">
      <dgm:prSet presAssocID="{C6DFA147-033D-4FD3-99E4-9BEE29AA5410}" presName="hierChild4" presStyleCnt="0"/>
      <dgm:spPr/>
    </dgm:pt>
    <dgm:pt modelId="{1FD2ACF2-B68B-40C3-A11A-128ED9628088}" type="pres">
      <dgm:prSet presAssocID="{C6DFA147-033D-4FD3-99E4-9BEE29AA5410}" presName="hierChild5" presStyleCnt="0"/>
      <dgm:spPr/>
    </dgm:pt>
    <dgm:pt modelId="{DE938093-6411-4A50-961C-8C9623BB3110}" type="pres">
      <dgm:prSet presAssocID="{458F1F07-850A-4A1D-B90F-614AB904A988}" presName="Name28" presStyleLbl="parChTrans1D2" presStyleIdx="1" presStyleCnt="3"/>
      <dgm:spPr/>
    </dgm:pt>
    <dgm:pt modelId="{C6AE4386-1517-450A-B42F-B4201759A826}" type="pres">
      <dgm:prSet presAssocID="{AD06A2E2-4E0D-454C-8998-D44FBDFC0215}" presName="hierRoot2" presStyleCnt="0">
        <dgm:presLayoutVars>
          <dgm:hierBranch val="init"/>
        </dgm:presLayoutVars>
      </dgm:prSet>
      <dgm:spPr/>
    </dgm:pt>
    <dgm:pt modelId="{473D0BDC-4A74-4BE0-B98F-8B04600ADD7D}" type="pres">
      <dgm:prSet presAssocID="{AD06A2E2-4E0D-454C-8998-D44FBDFC0215}" presName="rootComposite2" presStyleCnt="0"/>
      <dgm:spPr/>
    </dgm:pt>
    <dgm:pt modelId="{0F2F46E3-2F13-44DC-AB2B-9CCCE500796D}" type="pres">
      <dgm:prSet presAssocID="{AD06A2E2-4E0D-454C-8998-D44FBDFC0215}" presName="rootText2" presStyleLbl="alignAcc1" presStyleIdx="0" presStyleCnt="0" custScaleX="265993">
        <dgm:presLayoutVars>
          <dgm:chPref val="3"/>
        </dgm:presLayoutVars>
      </dgm:prSet>
      <dgm:spPr/>
    </dgm:pt>
    <dgm:pt modelId="{73A8F72D-F71A-419B-82F1-E4DAD5FE083B}" type="pres">
      <dgm:prSet presAssocID="{AD06A2E2-4E0D-454C-8998-D44FBDFC0215}" presName="topArc2" presStyleLbl="parChTrans1D1" presStyleIdx="4" presStyleCnt="8"/>
      <dgm:spPr>
        <a:ln>
          <a:solidFill>
            <a:srgbClr val="621D18"/>
          </a:solidFill>
        </a:ln>
      </dgm:spPr>
    </dgm:pt>
    <dgm:pt modelId="{27CDBA84-1C9F-456A-A368-F80A6FF1216E}" type="pres">
      <dgm:prSet presAssocID="{AD06A2E2-4E0D-454C-8998-D44FBDFC0215}" presName="bottomArc2" presStyleLbl="parChTrans1D1" presStyleIdx="5" presStyleCnt="8"/>
      <dgm:spPr>
        <a:ln>
          <a:solidFill>
            <a:srgbClr val="621D18"/>
          </a:solidFill>
        </a:ln>
      </dgm:spPr>
    </dgm:pt>
    <dgm:pt modelId="{4656425D-E071-475D-804C-A926C61A7A27}" type="pres">
      <dgm:prSet presAssocID="{AD06A2E2-4E0D-454C-8998-D44FBDFC0215}" presName="topConnNode2" presStyleLbl="node2" presStyleIdx="0" presStyleCnt="0"/>
      <dgm:spPr/>
    </dgm:pt>
    <dgm:pt modelId="{A2D13D32-8C46-4FED-AA1A-4140E2BEAC4B}" type="pres">
      <dgm:prSet presAssocID="{AD06A2E2-4E0D-454C-8998-D44FBDFC0215}" presName="hierChild4" presStyleCnt="0"/>
      <dgm:spPr/>
    </dgm:pt>
    <dgm:pt modelId="{626D41F2-F783-42F0-BB74-D32F214C4162}" type="pres">
      <dgm:prSet presAssocID="{AD06A2E2-4E0D-454C-8998-D44FBDFC0215}" presName="hierChild5" presStyleCnt="0"/>
      <dgm:spPr/>
    </dgm:pt>
    <dgm:pt modelId="{E2190B3E-A3C5-4AAB-B0A2-9259B9FDCE09}" type="pres">
      <dgm:prSet presAssocID="{5A453804-464D-46BA-8594-AAB1F901AA2B}" presName="Name28" presStyleLbl="parChTrans1D2" presStyleIdx="2" presStyleCnt="3"/>
      <dgm:spPr/>
    </dgm:pt>
    <dgm:pt modelId="{4F1E7F61-AF3B-4EE8-99BC-533C369D89CD}" type="pres">
      <dgm:prSet presAssocID="{47860212-4C42-46B6-9EEC-53C8F9528821}" presName="hierRoot2" presStyleCnt="0">
        <dgm:presLayoutVars>
          <dgm:hierBranch val="init"/>
        </dgm:presLayoutVars>
      </dgm:prSet>
      <dgm:spPr/>
    </dgm:pt>
    <dgm:pt modelId="{5BB12537-6E61-46FA-8DA5-55F080F9FD9B}" type="pres">
      <dgm:prSet presAssocID="{47860212-4C42-46B6-9EEC-53C8F9528821}" presName="rootComposite2" presStyleCnt="0"/>
      <dgm:spPr/>
    </dgm:pt>
    <dgm:pt modelId="{C384CC7A-4240-45A2-A775-1B41260E0215}" type="pres">
      <dgm:prSet presAssocID="{47860212-4C42-46B6-9EEC-53C8F9528821}" presName="rootText2" presStyleLbl="alignAcc1" presStyleIdx="0" presStyleCnt="0" custScaleX="170678">
        <dgm:presLayoutVars>
          <dgm:chPref val="3"/>
        </dgm:presLayoutVars>
      </dgm:prSet>
      <dgm:spPr/>
    </dgm:pt>
    <dgm:pt modelId="{2075FDD8-BA47-4BC8-AC3B-F2D53FA1F22C}" type="pres">
      <dgm:prSet presAssocID="{47860212-4C42-46B6-9EEC-53C8F9528821}" presName="topArc2" presStyleLbl="parChTrans1D1" presStyleIdx="6" presStyleCnt="8"/>
      <dgm:spPr>
        <a:ln>
          <a:solidFill>
            <a:srgbClr val="621D18"/>
          </a:solidFill>
        </a:ln>
      </dgm:spPr>
    </dgm:pt>
    <dgm:pt modelId="{2FC82607-EAD2-4B1E-AD01-D9FF1FC496D4}" type="pres">
      <dgm:prSet presAssocID="{47860212-4C42-46B6-9EEC-53C8F9528821}" presName="bottomArc2" presStyleLbl="parChTrans1D1" presStyleIdx="7" presStyleCnt="8"/>
      <dgm:spPr>
        <a:ln>
          <a:solidFill>
            <a:srgbClr val="621D18"/>
          </a:solidFill>
        </a:ln>
      </dgm:spPr>
    </dgm:pt>
    <dgm:pt modelId="{4DCA49E1-356D-4DBF-BDC8-E2B7B4CF92FB}" type="pres">
      <dgm:prSet presAssocID="{47860212-4C42-46B6-9EEC-53C8F9528821}" presName="topConnNode2" presStyleLbl="node2" presStyleIdx="0" presStyleCnt="0"/>
      <dgm:spPr/>
    </dgm:pt>
    <dgm:pt modelId="{A53B8AF2-D258-4583-89C8-4F7BCF3D0BB8}" type="pres">
      <dgm:prSet presAssocID="{47860212-4C42-46B6-9EEC-53C8F9528821}" presName="hierChild4" presStyleCnt="0"/>
      <dgm:spPr/>
    </dgm:pt>
    <dgm:pt modelId="{59F791A0-59E9-4249-AEA8-28ECB583C348}" type="pres">
      <dgm:prSet presAssocID="{47860212-4C42-46B6-9EEC-53C8F9528821}" presName="hierChild5" presStyleCnt="0"/>
      <dgm:spPr/>
    </dgm:pt>
    <dgm:pt modelId="{A8C70E68-84BF-469E-BD4F-771F136E2DB7}" type="pres">
      <dgm:prSet presAssocID="{87E7620A-CD2A-4718-B7F3-475FDD8928A8}" presName="hierChild3" presStyleCnt="0"/>
      <dgm:spPr/>
    </dgm:pt>
  </dgm:ptLst>
  <dgm:cxnLst>
    <dgm:cxn modelId="{BE9F4323-BE79-42DB-A8DA-9BBCED342F9B}" type="presOf" srcId="{C6DFA147-033D-4FD3-99E4-9BEE29AA5410}" destId="{6509618C-2C6D-453E-AA20-03903210EC08}" srcOrd="1" destOrd="0" presId="urn:microsoft.com/office/officeart/2008/layout/HalfCircleOrganizationChart"/>
    <dgm:cxn modelId="{1335E62D-AFD3-475A-8D0A-03D9962A4745}" type="presOf" srcId="{47860212-4C42-46B6-9EEC-53C8F9528821}" destId="{C384CC7A-4240-45A2-A775-1B41260E0215}" srcOrd="0" destOrd="0" presId="urn:microsoft.com/office/officeart/2008/layout/HalfCircleOrganizationChart"/>
    <dgm:cxn modelId="{65BF2B32-AEEB-46F2-B621-B6E669F228BD}" srcId="{87E7620A-CD2A-4718-B7F3-475FDD8928A8}" destId="{47860212-4C42-46B6-9EEC-53C8F9528821}" srcOrd="2" destOrd="0" parTransId="{5A453804-464D-46BA-8594-AAB1F901AA2B}" sibTransId="{0C1529BE-6408-4E82-A6A9-1EAFE5DCC94F}"/>
    <dgm:cxn modelId="{BA2E414E-E299-4290-8B37-1472EFFBF719}" type="presOf" srcId="{AD06A2E2-4E0D-454C-8998-D44FBDFC0215}" destId="{0F2F46E3-2F13-44DC-AB2B-9CCCE500796D}" srcOrd="0" destOrd="0" presId="urn:microsoft.com/office/officeart/2008/layout/HalfCircleOrganizationChart"/>
    <dgm:cxn modelId="{A892A350-1B21-4628-A99A-B14956CE3189}" type="presOf" srcId="{9E228BE7-7773-4E7B-80B3-A45B332768BA}" destId="{7462065F-347C-4219-82B9-25DB8F1599B1}" srcOrd="0" destOrd="0" presId="urn:microsoft.com/office/officeart/2008/layout/HalfCircleOrganizationChart"/>
    <dgm:cxn modelId="{B0249A52-D6BC-443C-AA8A-7F7B82099589}" type="presOf" srcId="{87E7620A-CD2A-4718-B7F3-475FDD8928A8}" destId="{E119C476-FFD8-4BEF-9678-6F57B356364C}" srcOrd="1" destOrd="0" presId="urn:microsoft.com/office/officeart/2008/layout/HalfCircleOrganizationChart"/>
    <dgm:cxn modelId="{C5EADE59-FDDE-45FC-9288-6675951A1935}" srcId="{87E7620A-CD2A-4718-B7F3-475FDD8928A8}" destId="{C6DFA147-033D-4FD3-99E4-9BEE29AA5410}" srcOrd="0" destOrd="0" parTransId="{9E228BE7-7773-4E7B-80B3-A45B332768BA}" sibTransId="{C9303328-776B-4313-8CD3-59E49EF8ADDD}"/>
    <dgm:cxn modelId="{6AFE957D-2929-478C-AEE9-5E70CE06A88A}" type="presOf" srcId="{5A453804-464D-46BA-8594-AAB1F901AA2B}" destId="{E2190B3E-A3C5-4AAB-B0A2-9259B9FDCE09}" srcOrd="0" destOrd="0" presId="urn:microsoft.com/office/officeart/2008/layout/HalfCircleOrganizationChart"/>
    <dgm:cxn modelId="{2CBCE882-5734-43BE-A7AE-08C551D4FA77}" srcId="{87E7620A-CD2A-4718-B7F3-475FDD8928A8}" destId="{AD06A2E2-4E0D-454C-8998-D44FBDFC0215}" srcOrd="1" destOrd="0" parTransId="{458F1F07-850A-4A1D-B90F-614AB904A988}" sibTransId="{CD4763F0-9E7A-4F6E-8DB1-AC615D531A7C}"/>
    <dgm:cxn modelId="{67296A96-2086-454B-A720-2455FD7F4F44}" type="presOf" srcId="{AD06A2E2-4E0D-454C-8998-D44FBDFC0215}" destId="{4656425D-E071-475D-804C-A926C61A7A27}" srcOrd="1" destOrd="0" presId="urn:microsoft.com/office/officeart/2008/layout/HalfCircleOrganizationChart"/>
    <dgm:cxn modelId="{133BC0CF-BEAE-4029-B0F5-2CE2548B11D6}" type="presOf" srcId="{47860212-4C42-46B6-9EEC-53C8F9528821}" destId="{4DCA49E1-356D-4DBF-BDC8-E2B7B4CF92FB}" srcOrd="1" destOrd="0" presId="urn:microsoft.com/office/officeart/2008/layout/HalfCircleOrganizationChart"/>
    <dgm:cxn modelId="{379540DA-BBD6-4C4B-B2B7-C606D838B695}" type="presOf" srcId="{C6DFA147-033D-4FD3-99E4-9BEE29AA5410}" destId="{04D65FAD-9D5D-48C9-8C36-6D3B7A332E03}" srcOrd="0" destOrd="0" presId="urn:microsoft.com/office/officeart/2008/layout/HalfCircleOrganizationChart"/>
    <dgm:cxn modelId="{23BCB5E4-BCD3-42C6-B421-50D3109B6C05}" type="presOf" srcId="{87E7620A-CD2A-4718-B7F3-475FDD8928A8}" destId="{C47DA4B2-4219-4500-B041-CEEF471B11D2}" srcOrd="0" destOrd="0" presId="urn:microsoft.com/office/officeart/2008/layout/HalfCircleOrganizationChart"/>
    <dgm:cxn modelId="{789BD0E9-9C1A-426D-9E91-E5D74DC8F1B3}" type="presOf" srcId="{458F1F07-850A-4A1D-B90F-614AB904A988}" destId="{DE938093-6411-4A50-961C-8C9623BB3110}" srcOrd="0" destOrd="0" presId="urn:microsoft.com/office/officeart/2008/layout/HalfCircleOrganizationChart"/>
    <dgm:cxn modelId="{BE6EDCEB-79BD-40F8-8D05-3746C496FC5B}" srcId="{953AB861-3F0B-4B6D-AF11-5B843D9A5646}" destId="{87E7620A-CD2A-4718-B7F3-475FDD8928A8}" srcOrd="0" destOrd="0" parTransId="{ECD8DC76-F066-4B14-BD0D-26C8F2AC2C16}" sibTransId="{C7594AEF-F59E-41A9-B692-41E06E9C11C4}"/>
    <dgm:cxn modelId="{0AE409F7-F6C3-4ED2-80C9-00572108486C}" type="presOf" srcId="{953AB861-3F0B-4B6D-AF11-5B843D9A5646}" destId="{63BB05E5-AB40-414D-AC89-83711263C32F}" srcOrd="0" destOrd="0" presId="urn:microsoft.com/office/officeart/2008/layout/HalfCircleOrganizationChart"/>
    <dgm:cxn modelId="{CAC41B07-E541-43EF-85C7-0547DA7A3C6D}" type="presParOf" srcId="{63BB05E5-AB40-414D-AC89-83711263C32F}" destId="{E42CDB43-6C7C-4EE1-8168-CD3FFAEEB55C}" srcOrd="0" destOrd="0" presId="urn:microsoft.com/office/officeart/2008/layout/HalfCircleOrganizationChart"/>
    <dgm:cxn modelId="{33A67B71-03B1-459D-8CB4-78E6F2E1275A}" type="presParOf" srcId="{E42CDB43-6C7C-4EE1-8168-CD3FFAEEB55C}" destId="{8D8C74E1-8C64-4CB8-A120-7398EB69A0F6}" srcOrd="0" destOrd="0" presId="urn:microsoft.com/office/officeart/2008/layout/HalfCircleOrganizationChart"/>
    <dgm:cxn modelId="{9D8B133A-5E6B-48B3-9832-8449CC831BD9}" type="presParOf" srcId="{8D8C74E1-8C64-4CB8-A120-7398EB69A0F6}" destId="{C47DA4B2-4219-4500-B041-CEEF471B11D2}" srcOrd="0" destOrd="0" presId="urn:microsoft.com/office/officeart/2008/layout/HalfCircleOrganizationChart"/>
    <dgm:cxn modelId="{0408ECD8-6EC9-4DBF-A319-D82270609CCC}" type="presParOf" srcId="{8D8C74E1-8C64-4CB8-A120-7398EB69A0F6}" destId="{EBA96CE9-C88B-4E18-91A5-2E6529600DDF}" srcOrd="1" destOrd="0" presId="urn:microsoft.com/office/officeart/2008/layout/HalfCircleOrganizationChart"/>
    <dgm:cxn modelId="{88D795F1-5CB8-4A10-A487-3870C395E10B}" type="presParOf" srcId="{8D8C74E1-8C64-4CB8-A120-7398EB69A0F6}" destId="{7D173A85-8DDF-413E-B5E2-FF134E620450}" srcOrd="2" destOrd="0" presId="urn:microsoft.com/office/officeart/2008/layout/HalfCircleOrganizationChart"/>
    <dgm:cxn modelId="{6D8C7A78-D5BE-44F7-85FE-AC175EB66B83}" type="presParOf" srcId="{8D8C74E1-8C64-4CB8-A120-7398EB69A0F6}" destId="{E119C476-FFD8-4BEF-9678-6F57B356364C}" srcOrd="3" destOrd="0" presId="urn:microsoft.com/office/officeart/2008/layout/HalfCircleOrganizationChart"/>
    <dgm:cxn modelId="{6405F01D-A95C-4179-960C-E1E559F8D5A7}" type="presParOf" srcId="{E42CDB43-6C7C-4EE1-8168-CD3FFAEEB55C}" destId="{9719836F-DE59-4CF0-B8E2-94129B58BF88}" srcOrd="1" destOrd="0" presId="urn:microsoft.com/office/officeart/2008/layout/HalfCircleOrganizationChart"/>
    <dgm:cxn modelId="{78202ED6-3AF4-4A2E-AF27-A5523AB37206}" type="presParOf" srcId="{9719836F-DE59-4CF0-B8E2-94129B58BF88}" destId="{7462065F-347C-4219-82B9-25DB8F1599B1}" srcOrd="0" destOrd="0" presId="urn:microsoft.com/office/officeart/2008/layout/HalfCircleOrganizationChart"/>
    <dgm:cxn modelId="{F90311E8-403D-43F6-9663-6D15871A4ED2}" type="presParOf" srcId="{9719836F-DE59-4CF0-B8E2-94129B58BF88}" destId="{92436F0D-0346-4048-B235-27BFFFCB2053}" srcOrd="1" destOrd="0" presId="urn:microsoft.com/office/officeart/2008/layout/HalfCircleOrganizationChart"/>
    <dgm:cxn modelId="{7883DF3C-A703-4C90-9DBD-C67823DCE6EF}" type="presParOf" srcId="{92436F0D-0346-4048-B235-27BFFFCB2053}" destId="{D0C67A5D-EB55-4D44-B10B-A97618CDE5DC}" srcOrd="0" destOrd="0" presId="urn:microsoft.com/office/officeart/2008/layout/HalfCircleOrganizationChart"/>
    <dgm:cxn modelId="{CC90000D-B091-4ED4-B5E4-953E375EA4EC}" type="presParOf" srcId="{D0C67A5D-EB55-4D44-B10B-A97618CDE5DC}" destId="{04D65FAD-9D5D-48C9-8C36-6D3B7A332E03}" srcOrd="0" destOrd="0" presId="urn:microsoft.com/office/officeart/2008/layout/HalfCircleOrganizationChart"/>
    <dgm:cxn modelId="{67A952A4-69C9-4D07-AFDB-75B80E27A4B6}" type="presParOf" srcId="{D0C67A5D-EB55-4D44-B10B-A97618CDE5DC}" destId="{DC8C5252-DD1B-4806-82FD-F3B752300527}" srcOrd="1" destOrd="0" presId="urn:microsoft.com/office/officeart/2008/layout/HalfCircleOrganizationChart"/>
    <dgm:cxn modelId="{71DDC2A3-64EC-444F-B271-1F5714BC47CC}" type="presParOf" srcId="{D0C67A5D-EB55-4D44-B10B-A97618CDE5DC}" destId="{8CF23C72-D1F9-4340-8E23-DD3A0182ACB9}" srcOrd="2" destOrd="0" presId="urn:microsoft.com/office/officeart/2008/layout/HalfCircleOrganizationChart"/>
    <dgm:cxn modelId="{083CD24B-E8AA-4E54-87F1-2BAF44E59546}" type="presParOf" srcId="{D0C67A5D-EB55-4D44-B10B-A97618CDE5DC}" destId="{6509618C-2C6D-453E-AA20-03903210EC08}" srcOrd="3" destOrd="0" presId="urn:microsoft.com/office/officeart/2008/layout/HalfCircleOrganizationChart"/>
    <dgm:cxn modelId="{0386B5BD-5E58-4EB5-9BFC-1604EA0E6591}" type="presParOf" srcId="{92436F0D-0346-4048-B235-27BFFFCB2053}" destId="{D60E7669-85B6-4D57-8A3E-13482A37F144}" srcOrd="1" destOrd="0" presId="urn:microsoft.com/office/officeart/2008/layout/HalfCircleOrganizationChart"/>
    <dgm:cxn modelId="{34151E27-5F38-4C17-B04D-C940DE4FAF8A}" type="presParOf" srcId="{92436F0D-0346-4048-B235-27BFFFCB2053}" destId="{1FD2ACF2-B68B-40C3-A11A-128ED9628088}" srcOrd="2" destOrd="0" presId="urn:microsoft.com/office/officeart/2008/layout/HalfCircleOrganizationChart"/>
    <dgm:cxn modelId="{32E79EF7-6D89-43C3-86EB-DEAE2E5BDD5B}" type="presParOf" srcId="{9719836F-DE59-4CF0-B8E2-94129B58BF88}" destId="{DE938093-6411-4A50-961C-8C9623BB3110}" srcOrd="2" destOrd="0" presId="urn:microsoft.com/office/officeart/2008/layout/HalfCircleOrganizationChart"/>
    <dgm:cxn modelId="{195FE140-AAF5-4D1F-A373-DC9EFFF79098}" type="presParOf" srcId="{9719836F-DE59-4CF0-B8E2-94129B58BF88}" destId="{C6AE4386-1517-450A-B42F-B4201759A826}" srcOrd="3" destOrd="0" presId="urn:microsoft.com/office/officeart/2008/layout/HalfCircleOrganizationChart"/>
    <dgm:cxn modelId="{AF89B0C3-B64C-43CA-A915-FA8511B3FFAD}" type="presParOf" srcId="{C6AE4386-1517-450A-B42F-B4201759A826}" destId="{473D0BDC-4A74-4BE0-B98F-8B04600ADD7D}" srcOrd="0" destOrd="0" presId="urn:microsoft.com/office/officeart/2008/layout/HalfCircleOrganizationChart"/>
    <dgm:cxn modelId="{9296AE72-391A-4663-A362-D21205081A68}" type="presParOf" srcId="{473D0BDC-4A74-4BE0-B98F-8B04600ADD7D}" destId="{0F2F46E3-2F13-44DC-AB2B-9CCCE500796D}" srcOrd="0" destOrd="0" presId="urn:microsoft.com/office/officeart/2008/layout/HalfCircleOrganizationChart"/>
    <dgm:cxn modelId="{CCC938AD-A7C3-448A-887E-FB9B5D8A90F0}" type="presParOf" srcId="{473D0BDC-4A74-4BE0-B98F-8B04600ADD7D}" destId="{73A8F72D-F71A-419B-82F1-E4DAD5FE083B}" srcOrd="1" destOrd="0" presId="urn:microsoft.com/office/officeart/2008/layout/HalfCircleOrganizationChart"/>
    <dgm:cxn modelId="{FB132AD3-EFF9-4875-9722-B09D9DA43767}" type="presParOf" srcId="{473D0BDC-4A74-4BE0-B98F-8B04600ADD7D}" destId="{27CDBA84-1C9F-456A-A368-F80A6FF1216E}" srcOrd="2" destOrd="0" presId="urn:microsoft.com/office/officeart/2008/layout/HalfCircleOrganizationChart"/>
    <dgm:cxn modelId="{E1DC44CF-66D8-4372-942E-F25F8E1FB0F4}" type="presParOf" srcId="{473D0BDC-4A74-4BE0-B98F-8B04600ADD7D}" destId="{4656425D-E071-475D-804C-A926C61A7A27}" srcOrd="3" destOrd="0" presId="urn:microsoft.com/office/officeart/2008/layout/HalfCircleOrganizationChart"/>
    <dgm:cxn modelId="{AD08D1EA-5460-4960-BE5C-AED7C8CAEC42}" type="presParOf" srcId="{C6AE4386-1517-450A-B42F-B4201759A826}" destId="{A2D13D32-8C46-4FED-AA1A-4140E2BEAC4B}" srcOrd="1" destOrd="0" presId="urn:microsoft.com/office/officeart/2008/layout/HalfCircleOrganizationChart"/>
    <dgm:cxn modelId="{12146991-6CBF-46FB-BB7F-9B03FB736C11}" type="presParOf" srcId="{C6AE4386-1517-450A-B42F-B4201759A826}" destId="{626D41F2-F783-42F0-BB74-D32F214C4162}" srcOrd="2" destOrd="0" presId="urn:microsoft.com/office/officeart/2008/layout/HalfCircleOrganizationChart"/>
    <dgm:cxn modelId="{DAE7F1A2-EE61-4437-8D4C-B15C79790AEB}" type="presParOf" srcId="{9719836F-DE59-4CF0-B8E2-94129B58BF88}" destId="{E2190B3E-A3C5-4AAB-B0A2-9259B9FDCE09}" srcOrd="4" destOrd="0" presId="urn:microsoft.com/office/officeart/2008/layout/HalfCircleOrganizationChart"/>
    <dgm:cxn modelId="{8CA5461A-52D3-4048-A772-8257530A097B}" type="presParOf" srcId="{9719836F-DE59-4CF0-B8E2-94129B58BF88}" destId="{4F1E7F61-AF3B-4EE8-99BC-533C369D89CD}" srcOrd="5" destOrd="0" presId="urn:microsoft.com/office/officeart/2008/layout/HalfCircleOrganizationChart"/>
    <dgm:cxn modelId="{1323DB99-3F1A-4C60-B7D6-38BF388C7E27}" type="presParOf" srcId="{4F1E7F61-AF3B-4EE8-99BC-533C369D89CD}" destId="{5BB12537-6E61-46FA-8DA5-55F080F9FD9B}" srcOrd="0" destOrd="0" presId="urn:microsoft.com/office/officeart/2008/layout/HalfCircleOrganizationChart"/>
    <dgm:cxn modelId="{D4B54373-237A-4550-AB19-BA2762727771}" type="presParOf" srcId="{5BB12537-6E61-46FA-8DA5-55F080F9FD9B}" destId="{C384CC7A-4240-45A2-A775-1B41260E0215}" srcOrd="0" destOrd="0" presId="urn:microsoft.com/office/officeart/2008/layout/HalfCircleOrganizationChart"/>
    <dgm:cxn modelId="{60976B9A-5F8F-4520-80DA-29AAA8BF303D}" type="presParOf" srcId="{5BB12537-6E61-46FA-8DA5-55F080F9FD9B}" destId="{2075FDD8-BA47-4BC8-AC3B-F2D53FA1F22C}" srcOrd="1" destOrd="0" presId="urn:microsoft.com/office/officeart/2008/layout/HalfCircleOrganizationChart"/>
    <dgm:cxn modelId="{52ACB5F1-4B06-4E63-AF3E-BB43C520B2CD}" type="presParOf" srcId="{5BB12537-6E61-46FA-8DA5-55F080F9FD9B}" destId="{2FC82607-EAD2-4B1E-AD01-D9FF1FC496D4}" srcOrd="2" destOrd="0" presId="urn:microsoft.com/office/officeart/2008/layout/HalfCircleOrganizationChart"/>
    <dgm:cxn modelId="{5392BD5C-C235-4D8A-BF46-89C28DB275F6}" type="presParOf" srcId="{5BB12537-6E61-46FA-8DA5-55F080F9FD9B}" destId="{4DCA49E1-356D-4DBF-BDC8-E2B7B4CF92FB}" srcOrd="3" destOrd="0" presId="urn:microsoft.com/office/officeart/2008/layout/HalfCircleOrganizationChart"/>
    <dgm:cxn modelId="{EE7FBA78-BFFA-4FDA-8373-BF1BFB6F3918}" type="presParOf" srcId="{4F1E7F61-AF3B-4EE8-99BC-533C369D89CD}" destId="{A53B8AF2-D258-4583-89C8-4F7BCF3D0BB8}" srcOrd="1" destOrd="0" presId="urn:microsoft.com/office/officeart/2008/layout/HalfCircleOrganizationChart"/>
    <dgm:cxn modelId="{B21F10AA-6DB3-4FDE-98D2-A28BC008DBA7}" type="presParOf" srcId="{4F1E7F61-AF3B-4EE8-99BC-533C369D89CD}" destId="{59F791A0-59E9-4249-AEA8-28ECB583C348}" srcOrd="2" destOrd="0" presId="urn:microsoft.com/office/officeart/2008/layout/HalfCircleOrganizationChart"/>
    <dgm:cxn modelId="{B0A59ED0-A32F-42E7-8AD9-649AFEAEEF10}" type="presParOf" srcId="{E42CDB43-6C7C-4EE1-8168-CD3FFAEEB55C}" destId="{A8C70E68-84BF-469E-BD4F-771F136E2DB7}" srcOrd="2" destOrd="0" presId="urn:microsoft.com/office/officeart/2008/layout/HalfCircleOrganizationChar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90B3E-A3C5-4AAB-B0A2-9259B9FDCE09}">
      <dsp:nvSpPr>
        <dsp:cNvPr id="0" name=""/>
        <dsp:cNvSpPr/>
      </dsp:nvSpPr>
      <dsp:spPr>
        <a:xfrm>
          <a:off x="3771900" y="434596"/>
          <a:ext cx="2474550" cy="182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31"/>
              </a:lnTo>
              <a:lnTo>
                <a:pt x="2474550" y="91131"/>
              </a:lnTo>
              <a:lnTo>
                <a:pt x="2474550" y="182263"/>
              </a:lnTo>
            </a:path>
          </a:pathLst>
        </a:cu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38093-6411-4A50-961C-8C9623BB3110}">
      <dsp:nvSpPr>
        <dsp:cNvPr id="0" name=""/>
        <dsp:cNvSpPr/>
      </dsp:nvSpPr>
      <dsp:spPr>
        <a:xfrm>
          <a:off x="3771900" y="434596"/>
          <a:ext cx="397300" cy="182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31"/>
              </a:lnTo>
              <a:lnTo>
                <a:pt x="397300" y="91131"/>
              </a:lnTo>
              <a:lnTo>
                <a:pt x="397300" y="182263"/>
              </a:lnTo>
            </a:path>
          </a:pathLst>
        </a:cu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2065F-347C-4219-82B9-25DB8F1599B1}">
      <dsp:nvSpPr>
        <dsp:cNvPr id="0" name=""/>
        <dsp:cNvSpPr/>
      </dsp:nvSpPr>
      <dsp:spPr>
        <a:xfrm>
          <a:off x="1694650" y="434596"/>
          <a:ext cx="2077249" cy="182263"/>
        </a:xfrm>
        <a:custGeom>
          <a:avLst/>
          <a:gdLst/>
          <a:ahLst/>
          <a:cxnLst/>
          <a:rect l="0" t="0" r="0" b="0"/>
          <a:pathLst>
            <a:path>
              <a:moveTo>
                <a:pt x="2077249" y="0"/>
              </a:moveTo>
              <a:lnTo>
                <a:pt x="2077249" y="91131"/>
              </a:lnTo>
              <a:lnTo>
                <a:pt x="0" y="91131"/>
              </a:lnTo>
              <a:lnTo>
                <a:pt x="0" y="182263"/>
              </a:lnTo>
            </a:path>
          </a:pathLst>
        </a:cu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96CE9-C88B-4E18-91A5-2E6529600DDF}">
      <dsp:nvSpPr>
        <dsp:cNvPr id="0" name=""/>
        <dsp:cNvSpPr/>
      </dsp:nvSpPr>
      <dsp:spPr>
        <a:xfrm>
          <a:off x="3554919" y="634"/>
          <a:ext cx="433961" cy="43396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73A85-8DDF-413E-B5E2-FF134E620450}">
      <dsp:nvSpPr>
        <dsp:cNvPr id="0" name=""/>
        <dsp:cNvSpPr/>
      </dsp:nvSpPr>
      <dsp:spPr>
        <a:xfrm>
          <a:off x="3554919" y="634"/>
          <a:ext cx="433961" cy="43396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7DA4B2-4219-4500-B041-CEEF471B11D2}">
      <dsp:nvSpPr>
        <dsp:cNvPr id="0" name=""/>
        <dsp:cNvSpPr/>
      </dsp:nvSpPr>
      <dsp:spPr>
        <a:xfrm>
          <a:off x="3337938" y="78747"/>
          <a:ext cx="867923" cy="27773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SINASAN</a:t>
          </a:r>
        </a:p>
      </dsp:txBody>
      <dsp:txXfrm>
        <a:off x="3337938" y="78747"/>
        <a:ext cx="867923" cy="277735"/>
      </dsp:txXfrm>
    </dsp:sp>
    <dsp:sp modelId="{DC8C5252-DD1B-4806-82FD-F3B752300527}">
      <dsp:nvSpPr>
        <dsp:cNvPr id="0" name=""/>
        <dsp:cNvSpPr/>
      </dsp:nvSpPr>
      <dsp:spPr>
        <a:xfrm>
          <a:off x="1125661" y="616859"/>
          <a:ext cx="1137978" cy="43396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F23C72-D1F9-4340-8E23-DD3A0182ACB9}">
      <dsp:nvSpPr>
        <dsp:cNvPr id="0" name=""/>
        <dsp:cNvSpPr/>
      </dsp:nvSpPr>
      <dsp:spPr>
        <a:xfrm>
          <a:off x="1125661" y="616859"/>
          <a:ext cx="1137978" cy="43396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D65FAD-9D5D-48C9-8C36-6D3B7A332E03}">
      <dsp:nvSpPr>
        <dsp:cNvPr id="0" name=""/>
        <dsp:cNvSpPr/>
      </dsp:nvSpPr>
      <dsp:spPr>
        <a:xfrm>
          <a:off x="556672" y="694973"/>
          <a:ext cx="2275956" cy="27773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Hemorrede</a:t>
          </a:r>
          <a:r>
            <a:rPr lang="pt-BR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 nacional</a:t>
          </a:r>
        </a:p>
      </dsp:txBody>
      <dsp:txXfrm>
        <a:off x="556672" y="694973"/>
        <a:ext cx="2275956" cy="277735"/>
      </dsp:txXfrm>
    </dsp:sp>
    <dsp:sp modelId="{73A8F72D-F71A-419B-82F1-E4DAD5FE083B}">
      <dsp:nvSpPr>
        <dsp:cNvPr id="0" name=""/>
        <dsp:cNvSpPr/>
      </dsp:nvSpPr>
      <dsp:spPr>
        <a:xfrm>
          <a:off x="3592046" y="616859"/>
          <a:ext cx="1154308" cy="43396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DBA84-1C9F-456A-A368-F80A6FF1216E}">
      <dsp:nvSpPr>
        <dsp:cNvPr id="0" name=""/>
        <dsp:cNvSpPr/>
      </dsp:nvSpPr>
      <dsp:spPr>
        <a:xfrm>
          <a:off x="3592046" y="616859"/>
          <a:ext cx="1154308" cy="43396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F46E3-2F13-44DC-AB2B-9CCCE500796D}">
      <dsp:nvSpPr>
        <dsp:cNvPr id="0" name=""/>
        <dsp:cNvSpPr/>
      </dsp:nvSpPr>
      <dsp:spPr>
        <a:xfrm>
          <a:off x="3014892" y="694973"/>
          <a:ext cx="2308616" cy="27773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Ministério da Saúde</a:t>
          </a:r>
        </a:p>
      </dsp:txBody>
      <dsp:txXfrm>
        <a:off x="3014892" y="694973"/>
        <a:ext cx="2308616" cy="277735"/>
      </dsp:txXfrm>
    </dsp:sp>
    <dsp:sp modelId="{2075FDD8-BA47-4BC8-AC3B-F2D53FA1F22C}">
      <dsp:nvSpPr>
        <dsp:cNvPr id="0" name=""/>
        <dsp:cNvSpPr/>
      </dsp:nvSpPr>
      <dsp:spPr>
        <a:xfrm>
          <a:off x="5876111" y="616859"/>
          <a:ext cx="740677" cy="43396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C82607-EAD2-4B1E-AD01-D9FF1FC496D4}">
      <dsp:nvSpPr>
        <dsp:cNvPr id="0" name=""/>
        <dsp:cNvSpPr/>
      </dsp:nvSpPr>
      <dsp:spPr>
        <a:xfrm>
          <a:off x="5876111" y="616859"/>
          <a:ext cx="740677" cy="43396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621D1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4CC7A-4240-45A2-A775-1B41260E0215}">
      <dsp:nvSpPr>
        <dsp:cNvPr id="0" name=""/>
        <dsp:cNvSpPr/>
      </dsp:nvSpPr>
      <dsp:spPr>
        <a:xfrm>
          <a:off x="5505773" y="694973"/>
          <a:ext cx="1481354" cy="27773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HEMOBRÁS</a:t>
          </a:r>
        </a:p>
      </dsp:txBody>
      <dsp:txXfrm>
        <a:off x="5505773" y="694973"/>
        <a:ext cx="1481354" cy="277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BE6FA-2857-4845-B3B9-1A10CFEFE504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C5F01-E028-4A2A-A48E-07D051D11E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789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3112" indent="-27427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7096" indent="-2194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5935" indent="-2194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74774" indent="-21941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13612" indent="-2194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52451" indent="-2194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91289" indent="-2194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30128" indent="-2194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1235A6-8A3D-4C1B-8495-C789A983A6B3}" type="slidenum">
              <a:rPr lang="pt-BR" altLang="pt-BR" smtClean="0">
                <a:cs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pt-BR" alt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C5F01-E028-4A2A-A48E-07D051D11E8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57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9175" cy="343217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345460"/>
            <a:ext cx="5489605" cy="4117448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4" name="CaixaDeTexto 3"/>
          <p:cNvSpPr txBox="1"/>
          <p:nvPr/>
        </p:nvSpPr>
        <p:spPr>
          <a:xfrm>
            <a:off x="3885667" y="8689448"/>
            <a:ext cx="2973936" cy="45749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lvl="0">
              <a:defRPr/>
            </a:lvl1pPr>
          </a:lstStyle>
          <a:p>
            <a:pPr lvl="0" algn="r"/>
            <a:r>
              <a:rPr sz="12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33655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FC640-BBDD-45DE-A490-382E8877BD2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38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C5F01-E028-4A2A-A48E-07D051D11E8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99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C5F01-E028-4A2A-A48E-07D051D11E8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837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C5F01-E028-4A2A-A48E-07D051D11E8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76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35234-5B6E-4E4E-A908-62BC40E7F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536416-306E-418A-832E-B31A56D31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97CA6A-03DE-4082-98A6-D49A2B57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7E3A7C-BD40-456D-9AE7-E58D9E4F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11DC87-D609-4B55-9E46-1DBE7028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19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FA471-9BBC-4865-8B83-FFB26BA5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8FB0AC-8712-491E-B5A0-2160342BB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1CF308-E558-400D-BE7A-8A7C7849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6FC6AC-1890-444C-B5F4-F9E19F65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A8B188-CA01-4F48-8ED5-55F515D5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50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3727E4-406D-4FEA-942B-FF139C066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4CC322-7D2C-496F-857A-D885B0194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1ECEEA-6679-4644-A4CC-BE037525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B84DFA-4DD3-48EE-8947-8E3BF1A52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17B7F8-B162-4A3C-B450-CCB98B6F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130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682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1E5EC-80A5-482C-B439-535570BF5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6FD449-A6EB-4A5D-B773-1A16E8193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8E1E74-727A-46C6-AD0B-034D62AF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C61050-11C2-4DE0-9A88-9AA39146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07358A-EBCA-4DA3-B5B6-A438D231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084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D7072-67DC-42D2-A8FE-361840F6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A15E0B-6C62-4A43-91E8-0E91670A8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A6718C-DAB5-453E-A761-9E3349D9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0C8EE3-3969-4764-9655-225CD11D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6F6A7D-5A86-4831-89E3-378E7FCF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345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205CB-E39D-4475-9FC5-CC952F73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98B39D-1360-4037-9CDA-6D5427818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744BE9-3190-465A-977B-532838B40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A91C69-C654-4962-BA1F-C3394443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76C097-05F5-49C2-B3CB-010A0062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1135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57406-0E56-479B-883D-4541C854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326BFC-1C19-4D9F-BC77-0B3921F0C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C3FF7D-BAA4-4C7B-984A-5F6499379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B6B925-44F1-4E21-97CD-2D6D5282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77A11F-C18F-4E93-B737-E28E2D2F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2F7729-4501-4B64-9476-536EE405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497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719CC-0831-4827-B352-7C1DD8C5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972904-81E4-4603-920B-E1399546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065B24-5B26-4EA4-841C-32D818B90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18884DA-D8B5-4CD6-9830-C4B0A098C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A065FD4-1E13-4CDC-A544-A6F8B23EC7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AB89172-530A-423B-ADA9-B4405ED0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841FB9D-6089-428E-8BB6-2EE6460D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65A1E-1640-458F-857E-79EE40A2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588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AB305-F782-4A9B-84F4-6158386C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A66B22-925C-42A8-A119-802185F9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28C1F8A-4867-40B5-83E3-D090F230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B37C66-BE3F-4B68-967E-88E260F1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119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6CE4CED-ED62-4D29-9896-1DCFBCAD2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95C8BF-8F0C-46F2-8727-25B95F01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D22833-F388-4B50-A128-C380D0E8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36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2CE61-6D35-4790-96BE-48FFABB5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80B5E5-2D38-41D8-861C-8E2E57685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45FE33-E5A8-476D-8115-775E77B8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600C87-3819-4562-8BD7-9D4AD593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56C21E-2434-443B-8709-B9EB7F03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824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3043D-5235-4022-BBDA-B4EA70276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401FF0-D79C-4D8E-8E8F-55F1B52C7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060B8A3-AB30-4575-8582-302B444A0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CE3DF3-A7AD-4640-A675-3C3D6FDC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44349A-D1C9-45ED-8725-2B279F53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31A5B3-BA56-4A37-9728-C2979A20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092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3D076-8537-4166-B2F8-550688696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455B4F0-1619-41DA-8E30-9EA36454A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33A206-1AD1-4188-B347-F1ADB2131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C3CB94-9D5B-423F-A0D3-94AB979B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03957C-80F3-45A5-9E34-8110867EE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DBE92A-A77D-4085-A65E-91A03903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825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0CB25-7F90-4178-AD93-26CE89EF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D0F0E23-0AC3-42D5-9912-FFC6BB16D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4C6067-8BFC-44B2-AAE6-686E5874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3C8C5D-1563-4640-B814-E2C9613E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35D0E3-C39D-4A9C-8FCF-AFC3B9A7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972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BA4409-75BC-4D02-A282-55B9D601C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2D0B3B7-B8E7-4AA2-8A35-F4BFD5BE5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68ADE4-C5C4-471F-A5AA-33E88092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8601B0-FEAC-433E-8526-D665C4F0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00D16-10CA-4D47-951D-C44BCCC2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196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FC3D39-12B7-4570-8B4F-B42C33764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9DB471-03D4-4E97-8914-E56BE45AC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F282EB-0E1B-4118-AAD6-10B29674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2759DA-AC2B-4DFE-AC2D-4219A2D7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3E8DC5-D477-442C-94D6-351FF5AC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865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AD17B-3565-4EBD-9D1D-9930A285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BE9A96-6B88-43C8-8A82-3A21DA3CB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1C3E0E-9134-49FB-A842-99093D7B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0EA428-4018-4A46-8A00-657889AC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88A45C-2EB5-46CC-9B7C-15CFCA1A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665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C00C0-0C4E-44A2-98FD-02A47992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09EF81-1AF0-44C9-9666-3C3CCD096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A51800-E62F-4DED-9269-29ABCD183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ADF8A3-3155-4D33-9CB8-E82C1C62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B2C5B9-32A0-4D95-907B-9910DF30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317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FE00D-11C4-4E7B-9C18-440D9886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A5BB65-95E5-4335-885F-45C0EDFB1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14E6A7-A1DE-4317-9375-D1A1B0BFB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A5D60A-A46C-4A1D-90D6-4929EF65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91358E-8F09-4B3E-BFB8-3E05D4036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631B17-22D1-47F1-A070-5C22A656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318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1AFBF-C627-44E1-A8E7-4FCB3DF72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21AD23-FB93-45A6-8A3D-15BA4EEB4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CE9EFB-E133-4FA9-A519-1FC36750C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294366A-FF30-404E-9BEE-EA9FAEB404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4D07D6D-A8FB-4F0E-8DD9-ED4DC8197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9E13541-168E-4259-9654-1CF7025F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322554D-2214-4AF8-AC0C-2FF47902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999636B-D1F5-47AD-B398-0B28B05A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F453B-3AA7-44BC-8D1D-CBE07B41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934E49-B1FD-43A3-9BE5-36AB85E2E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A7CCCF-FF24-400B-8888-29FF7099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85A78F-52AF-46E6-BF8C-1732372BD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812A7B-871E-41FE-8743-C2409040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91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0E9B3-50F8-444E-B500-4E997B3E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FF786DD-8191-4177-9413-3F56EE070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0E5CCA-181D-49D9-B4A2-86A16AB8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DC4C58-8304-43CB-9FA4-E91F86B5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325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9BCE28-81EF-4596-A0C7-D10ABE7F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B9FC37E-5539-4F16-A492-9C7268DC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AAB05B-1F15-4F10-8798-0F6CD77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285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6553D-DDC2-4954-A4AF-B84B4F0F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1D2859-F031-4E62-9142-54CB77ABC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74A469-BEBB-47AB-BCA5-B4E2653E9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7AA24E-707A-4BAE-B898-5A2089BE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843796-97CD-4895-9BED-EAC2B03A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65FDDE-9871-4FDA-8853-288DE322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984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C508A-FD0F-4486-8764-A7D56F1F1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99F237C-A61B-4D20-8966-66EC27CA4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9112BB-95A0-457C-8590-2FD4EDF24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1E1B71-DD03-4848-ADD0-B2DD7FDC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9718DA-37F4-468C-A22E-B5E783F8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80ECA0-2702-4A8B-ABA8-FAD5A1D5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140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70DD-F538-4189-81D8-73680607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168772C-C37D-4CA8-8022-6D1A62D2B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BCA5B7-8D98-4819-B29C-A5FDDDFDB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A0D815-2B31-4C69-BB89-C2B73B6E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17B309-E9A7-4CC2-A336-5E872EA3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231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F063E6-7B37-4951-AFE2-055B5E5DD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C3C69C9-ECC4-473C-914A-45C32CDD9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020673-703C-4A50-A612-938E9C2A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89CFB3-2F85-4544-B594-0CD361F0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268E06-FCCB-42D8-A7D0-EE127BEC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20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477A4-6885-4E7E-B17C-83AE3EB0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F73CC0-8811-4CEB-92FE-FDF64512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F4FBECE-4F7E-46B0-9C85-28A7BCF3A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69A520-6EB7-4C92-B983-DDE91F5C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50F9A0-A6BD-4A56-92B5-41FE9B72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3D9EBB-099B-433C-B5C5-3BC48806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7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AA6C6-45A2-47A5-BC70-DB58C044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4ECECE-73AA-4B2F-9E96-E4E3A42AA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CADCE0-4930-49FD-BEF8-2077D41B7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2DB420-7819-4143-90C4-C31386F7A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68CECC2-54AD-4178-AB24-1CE27DD43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26294C8-ADF6-4B41-94FA-1A0128C05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DB5073E-C27E-423B-A76C-F3EA14B2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6931E37-4D1B-4947-947D-52A7B469B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05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29A96-E9D9-4692-9CB5-41B5344BE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7D70CAF-C718-4A49-82E8-44D57A12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1A95C6E-2E85-43F1-B958-6A31111A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0C73A3-E506-4A3E-A14B-363CCC18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8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562184-2271-4051-BA0A-FD419D38E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BD4D46A-9D14-40D8-BD58-FC8D3356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E6DC60-C2A7-4CD6-AA37-415D2668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266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7BFFF-2795-4A7E-A171-5FC8714C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DEBFEF-4D1A-4309-BEA6-96CBCDCD0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786FBC-6268-487D-9BDC-C1D02D693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657DCA-B4F9-459A-9C43-030D3A13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F14C6F-ECB2-4675-B2B2-B39D94DE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E8C603-E6A7-4CB7-BF59-5B048CCB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738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C4D3A-F5AC-436F-A5A4-92D68651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0F4350F-A6D6-4920-A4A1-F1C8752E4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9515F3-684C-4E87-99FB-A63EAC948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D48AF8-FBD4-493C-BA3C-CC3C67EE2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9F2B9B-FD0C-4BDB-80B9-1CFF2501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9D4AF8-CFED-46D4-A106-E1814D71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30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7FF0C08-6267-4498-BDFA-87528F14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F25E9C-B769-4AB7-A229-55EF4F776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CC1E10-1BBC-4476-AD5C-95693F553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B5045-7023-4EF4-B3F2-D76E3AA29C73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DF7E45-CDDB-415A-907B-4DF0C24FF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885D00-7040-40CE-9617-F36A6C7AE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9598F-C24F-47D3-AFDA-37698D2A0C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55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548D3E0-75ED-41BB-8678-128036E5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6D2B2C-5199-49AE-B2AC-A12F49701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D7AB7C-FE82-4BCA-B3A8-74677B7CA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36C6A-DC31-41FC-AC9E-5849856DCCE2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808080-870E-41ED-81A6-D18B6187A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129192-49EE-4A84-B1CE-0E775027D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9C24B-8AAE-4B82-972B-A053FEFB4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53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36F86DC-0491-4680-B583-7828E8949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875941-62B2-4342-ABB3-F99F7B920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1DA803-E3B2-4CB0-B9AB-ECBF9FA40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F1B35-A2DD-47EB-980E-E2B8E6C0807D}" type="datetimeFigureOut">
              <a:rPr lang="pt-BR" smtClean="0"/>
              <a:t>18/04/2023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44796E-ED46-4B8C-8D67-1C9167CA9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47CD65-6F39-49B1-921D-FB45786E4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25FC8-CBE1-41F9-8BD2-B94ADF6B7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5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MrMjZAF3XI" TargetMode="External"/><Relationship Id="rId2" Type="http://schemas.openxmlformats.org/officeDocument/2006/relationships/hyperlink" Target="https://youtu.be/tsYvhOuw7u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youtu.be/HsvdHYd8BM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2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5.jpeg"/><Relationship Id="rId5" Type="http://schemas.microsoft.com/office/2007/relationships/media" Target="../media/media3.mp4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video" Target="../media/media2.mp4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8F545-4E91-4639-B8BB-916758911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4DD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F4ED64-BFB1-4EE7-8B2C-3F3704F95F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4D5CD4-E664-44CD-BFD0-61639C0E5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9AD056E-E86B-402C-AE9B-D2538CA597B9}"/>
              </a:ext>
            </a:extLst>
          </p:cNvPr>
          <p:cNvSpPr/>
          <p:nvPr/>
        </p:nvSpPr>
        <p:spPr>
          <a:xfrm>
            <a:off x="2550042" y="2388231"/>
            <a:ext cx="7091916" cy="1222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HEMOBRÁS </a:t>
            </a:r>
          </a:p>
          <a:p>
            <a:pPr algn="ctr"/>
            <a:r>
              <a:rPr lang="pt-BR" sz="3200" dirty="0"/>
              <a:t>ATUALIZAÇÃO SOBRE O FRACIONAMENTO DE PLASMA 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0A73A23-A20F-4C52-A90E-340551A53327}"/>
              </a:ext>
            </a:extLst>
          </p:cNvPr>
          <p:cNvSpPr/>
          <p:nvPr/>
        </p:nvSpPr>
        <p:spPr>
          <a:xfrm>
            <a:off x="2681176" y="3869696"/>
            <a:ext cx="7091916" cy="1222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/>
          </a:p>
          <a:p>
            <a:pPr algn="ctr"/>
            <a:r>
              <a:rPr lang="pt-BR" sz="3200" dirty="0"/>
              <a:t>Antônio Edson de Souza Lucena </a:t>
            </a:r>
          </a:p>
          <a:p>
            <a:pPr algn="ctr"/>
            <a:r>
              <a:rPr lang="pt-BR" sz="3200" dirty="0"/>
              <a:t>Brasília, 18 de abril 2023</a:t>
            </a:r>
          </a:p>
        </p:txBody>
      </p:sp>
    </p:spTree>
    <p:extLst>
      <p:ext uri="{BB962C8B-B14F-4D97-AF65-F5344CB8AC3E}">
        <p14:creationId xmlns:p14="http://schemas.microsoft.com/office/powerpoint/2010/main" val="274767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5931A2-72C1-4529-AE7D-0DFF07C14571}"/>
              </a:ext>
            </a:extLst>
          </p:cNvPr>
          <p:cNvSpPr txBox="1"/>
          <p:nvPr/>
        </p:nvSpPr>
        <p:spPr>
          <a:xfrm>
            <a:off x="1347784" y="305786"/>
            <a:ext cx="143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srgbClr val="621D1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QUALIFICAÇÃO DA HEMORREDE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907A3DF-B95B-46E0-96FC-E8FAEAC54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50" y="1358855"/>
            <a:ext cx="2117650" cy="3583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Text Box 8">
            <a:extLst>
              <a:ext uri="{FF2B5EF4-FFF2-40B4-BE49-F238E27FC236}">
                <a16:creationId xmlns:a16="http://schemas.microsoft.com/office/drawing/2014/main" id="{E608BB8A-0EAB-4F40-AA35-78F395A6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422" y="2913455"/>
            <a:ext cx="1228221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400.000 L</a:t>
            </a:r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D75CC2D2-45E0-4450-B7B5-99FF5DF825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91237" y="1847802"/>
            <a:ext cx="574675" cy="2889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3589C21-F025-4114-9B2B-AB53DB4AB44B}"/>
              </a:ext>
            </a:extLst>
          </p:cNvPr>
          <p:cNvSpPr/>
          <p:nvPr/>
        </p:nvSpPr>
        <p:spPr>
          <a:xfrm>
            <a:off x="4525848" y="2886509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200.000 L</a:t>
            </a:r>
            <a:endParaRPr lang="pt-BR" dirty="0"/>
          </a:p>
        </p:txBody>
      </p:sp>
      <p:sp>
        <p:nvSpPr>
          <p:cNvPr id="36" name="Seta: para a Direita 35">
            <a:extLst>
              <a:ext uri="{FF2B5EF4-FFF2-40B4-BE49-F238E27FC236}">
                <a16:creationId xmlns:a16="http://schemas.microsoft.com/office/drawing/2014/main" id="{50164683-2264-43F7-A8B8-2398BA5E92DC}"/>
              </a:ext>
            </a:extLst>
          </p:cNvPr>
          <p:cNvSpPr/>
          <p:nvPr/>
        </p:nvSpPr>
        <p:spPr>
          <a:xfrm>
            <a:off x="7818901" y="2920811"/>
            <a:ext cx="947212" cy="3139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: para a Direita 36">
            <a:extLst>
              <a:ext uri="{FF2B5EF4-FFF2-40B4-BE49-F238E27FC236}">
                <a16:creationId xmlns:a16="http://schemas.microsoft.com/office/drawing/2014/main" id="{3EB1D746-9634-4EC2-904B-288F315D7659}"/>
              </a:ext>
            </a:extLst>
          </p:cNvPr>
          <p:cNvSpPr/>
          <p:nvPr/>
        </p:nvSpPr>
        <p:spPr>
          <a:xfrm flipH="1">
            <a:off x="3217959" y="2920811"/>
            <a:ext cx="947212" cy="313932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16BD57D-4205-4827-8084-D37C4C065386}"/>
              </a:ext>
            </a:extLst>
          </p:cNvPr>
          <p:cNvSpPr/>
          <p:nvPr/>
        </p:nvSpPr>
        <p:spPr>
          <a:xfrm>
            <a:off x="905046" y="3150713"/>
            <a:ext cx="1738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PLASMA QUALIFICADO PARA USO INDUSTRIAL</a:t>
            </a:r>
            <a:endParaRPr lang="pt-BR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90E1861-5CE8-4B41-9EA7-6D8C18A05A3C}"/>
              </a:ext>
            </a:extLst>
          </p:cNvPr>
          <p:cNvSpPr/>
          <p:nvPr/>
        </p:nvSpPr>
        <p:spPr>
          <a:xfrm>
            <a:off x="9283075" y="4799038"/>
            <a:ext cx="2099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PLASMA</a:t>
            </a:r>
            <a:b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SER QUALIFICADO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2144470-9E94-4E1A-A870-42B1D5B4D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95" t="22796" r="14659" b="23209"/>
          <a:stretch/>
        </p:blipFill>
        <p:spPr>
          <a:xfrm>
            <a:off x="2946031" y="967025"/>
            <a:ext cx="5185677" cy="490005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3A94DE7-582B-4E3C-B121-345CDD7C695A}"/>
              </a:ext>
            </a:extLst>
          </p:cNvPr>
          <p:cNvSpPr/>
          <p:nvPr/>
        </p:nvSpPr>
        <p:spPr>
          <a:xfrm>
            <a:off x="8765884" y="1832184"/>
            <a:ext cx="3444949" cy="255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FORTALECIMENTO DA HEMORREDE</a:t>
            </a:r>
          </a:p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Melhoria na cadeia de frio que preserva o plasma (freezer, câmaras fria)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Sistemas informatizados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Qualificação técnica de processos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Pessoal </a:t>
            </a:r>
          </a:p>
        </p:txBody>
      </p:sp>
    </p:spTree>
    <p:extLst>
      <p:ext uri="{BB962C8B-B14F-4D97-AF65-F5344CB8AC3E}">
        <p14:creationId xmlns:p14="http://schemas.microsoft.com/office/powerpoint/2010/main" val="81408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80FBD-A051-4422-8811-F1C5727D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56" y="-4438"/>
            <a:ext cx="10515600" cy="1019744"/>
          </a:xfrm>
        </p:spPr>
        <p:txBody>
          <a:bodyPr/>
          <a:lstStyle/>
          <a:p>
            <a:pPr algn="ctr"/>
            <a:r>
              <a:rPr lang="pt-BR" b="1" dirty="0"/>
              <a:t>PLASMAFERESE REMUNERADA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04EB6D6-B39B-4A0C-9A28-6BA3190B0470}"/>
              </a:ext>
            </a:extLst>
          </p:cNvPr>
          <p:cNvSpPr/>
          <p:nvPr/>
        </p:nvSpPr>
        <p:spPr>
          <a:xfrm>
            <a:off x="5019974" y="2115154"/>
            <a:ext cx="9526772" cy="95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hlinkClick r:id="rId2"/>
              </a:rPr>
              <a:t>https://youtu.be/tsYvhOuw7u8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12E72A-CB36-4CDA-A099-17736F907761}"/>
              </a:ext>
            </a:extLst>
          </p:cNvPr>
          <p:cNvSpPr/>
          <p:nvPr/>
        </p:nvSpPr>
        <p:spPr>
          <a:xfrm>
            <a:off x="1411056" y="2597906"/>
            <a:ext cx="9526772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9460949-907A-4CAB-A6CE-21CA9B3D7559}"/>
              </a:ext>
            </a:extLst>
          </p:cNvPr>
          <p:cNvSpPr/>
          <p:nvPr/>
        </p:nvSpPr>
        <p:spPr>
          <a:xfrm>
            <a:off x="5518301" y="3604938"/>
            <a:ext cx="7315200" cy="1158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hlinkClick r:id="rId3"/>
              </a:rPr>
              <a:t>https://youtu.be/DMrMjZAF3XI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2DC0B5F-D720-4D5E-A4A0-5359B8F0BE76}"/>
              </a:ext>
            </a:extLst>
          </p:cNvPr>
          <p:cNvSpPr/>
          <p:nvPr/>
        </p:nvSpPr>
        <p:spPr>
          <a:xfrm>
            <a:off x="6320874" y="5389509"/>
            <a:ext cx="7315200" cy="1158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hlinkClick r:id="rId4"/>
              </a:rPr>
              <a:t>https://youtu.be/HsvdHYd8BMg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91705CF-F25C-4BAF-90A4-07CAD8CE73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60" r="42440" b="14538"/>
          <a:stretch/>
        </p:blipFill>
        <p:spPr>
          <a:xfrm>
            <a:off x="316383" y="1844482"/>
            <a:ext cx="6794918" cy="5013518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9D69A238-EBE4-43D0-B9EC-545EFA16810F}"/>
              </a:ext>
            </a:extLst>
          </p:cNvPr>
          <p:cNvSpPr txBox="1">
            <a:spLocks/>
          </p:cNvSpPr>
          <p:nvPr/>
        </p:nvSpPr>
        <p:spPr>
          <a:xfrm>
            <a:off x="905156" y="1095410"/>
            <a:ext cx="10515600" cy="1019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/>
              <a:t>Modernizar o marco regulatório?</a:t>
            </a:r>
          </a:p>
        </p:txBody>
      </p:sp>
    </p:spTree>
    <p:extLst>
      <p:ext uri="{BB962C8B-B14F-4D97-AF65-F5344CB8AC3E}">
        <p14:creationId xmlns:p14="http://schemas.microsoft.com/office/powerpoint/2010/main" val="2770782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6B8B45F0-6E15-424C-8EC5-90EC27C0A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7918" b="46771"/>
          <a:stretch/>
        </p:blipFill>
        <p:spPr>
          <a:xfrm>
            <a:off x="-3927459" y="-451692"/>
            <a:ext cx="17313851" cy="7309691"/>
          </a:xfrm>
        </p:spPr>
      </p:pic>
    </p:spTree>
    <p:extLst>
      <p:ext uri="{BB962C8B-B14F-4D97-AF65-F5344CB8AC3E}">
        <p14:creationId xmlns:p14="http://schemas.microsoft.com/office/powerpoint/2010/main" val="280969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B28C5F9-C3BB-4113-B260-A9DC3D45F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4" y="-63798"/>
            <a:ext cx="12285568" cy="6858000"/>
          </a:xfr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136B4D1-5247-4257-9985-5A530630694B}"/>
              </a:ext>
            </a:extLst>
          </p:cNvPr>
          <p:cNvSpPr/>
          <p:nvPr/>
        </p:nvSpPr>
        <p:spPr>
          <a:xfrm>
            <a:off x="6581558" y="-96704"/>
            <a:ext cx="5877681" cy="1903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Goiana PE</a:t>
            </a:r>
          </a:p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Mata Norte – 60 km de Recife (e João Pessoa)</a:t>
            </a:r>
          </a:p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2,5 hectares</a:t>
            </a:r>
          </a:p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 mil m² de área limpa construída </a:t>
            </a:r>
          </a:p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Produção de produtos hemoderivados e Fator VIII r </a:t>
            </a:r>
          </a:p>
          <a:p>
            <a:pPr algn="ctr"/>
            <a:endParaRPr lang="pt-BR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924A18A1-A88B-4F67-9BD7-7F28AD6C68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4294919"/>
              </p:ext>
            </p:extLst>
          </p:nvPr>
        </p:nvGraphicFramePr>
        <p:xfrm>
          <a:off x="-482893" y="339400"/>
          <a:ext cx="7543800" cy="105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133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2776230" y="188641"/>
            <a:ext cx="648812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spc="-4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HEMOBRÁS: INDÚSTRIA FARMACÊUTICA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spc="-4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  <a:r>
              <a:rPr lang="pt-BR" b="1" spc="-4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MEDICAMENTOS HEMODERIVADOS E BIOTECNOLOGIA  </a:t>
            </a:r>
          </a:p>
        </p:txBody>
      </p:sp>
      <p:sp>
        <p:nvSpPr>
          <p:cNvPr id="32" name="CaixaDeTexto 31">
            <a:extLst/>
          </p:cNvPr>
          <p:cNvSpPr txBox="1"/>
          <p:nvPr/>
        </p:nvSpPr>
        <p:spPr>
          <a:xfrm flipH="1">
            <a:off x="6765925" y="1095378"/>
            <a:ext cx="4263436" cy="1323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just">
              <a:defRPr sz="2000" b="1"/>
            </a:lvl1pPr>
          </a:lstStyle>
          <a:p>
            <a:pPr>
              <a:defRPr/>
            </a:pPr>
            <a:r>
              <a:rPr lang="pt-BR" dirty="0"/>
              <a:t>IMUNOGLOBULINA 5g</a:t>
            </a:r>
          </a:p>
          <a:p>
            <a:pPr>
              <a:defRPr/>
            </a:pPr>
            <a:r>
              <a:rPr lang="pt-BR" dirty="0"/>
              <a:t>- Defeitos de Imunidade Inata</a:t>
            </a:r>
          </a:p>
          <a:p>
            <a:pPr>
              <a:defRPr/>
            </a:pPr>
            <a:r>
              <a:rPr lang="pt-BR" dirty="0"/>
              <a:t>- Infecções bacterianas e virais</a:t>
            </a:r>
          </a:p>
          <a:p>
            <a:pPr>
              <a:defRPr/>
            </a:pPr>
            <a:r>
              <a:rPr lang="pt-BR" dirty="0"/>
              <a:t>- Síndrome de </a:t>
            </a:r>
            <a:r>
              <a:rPr lang="pt-BR" dirty="0" err="1"/>
              <a:t>Guilain-Barré</a:t>
            </a:r>
            <a:endParaRPr lang="pt-BR" dirty="0"/>
          </a:p>
        </p:txBody>
      </p:sp>
      <p:sp>
        <p:nvSpPr>
          <p:cNvPr id="34" name="CaixaDeTexto 33">
            <a:extLst/>
          </p:cNvPr>
          <p:cNvSpPr txBox="1"/>
          <p:nvPr/>
        </p:nvSpPr>
        <p:spPr>
          <a:xfrm flipH="1">
            <a:off x="6765924" y="2636913"/>
            <a:ext cx="4263431" cy="1323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just">
              <a:defRPr sz="2000" b="1"/>
            </a:lvl1pPr>
          </a:lstStyle>
          <a:p>
            <a:pPr>
              <a:defRPr/>
            </a:pPr>
            <a:r>
              <a:rPr lang="pt-BR" dirty="0"/>
              <a:t>ALBUMINA 20%</a:t>
            </a:r>
          </a:p>
          <a:p>
            <a:pPr>
              <a:defRPr/>
            </a:pPr>
            <a:r>
              <a:rPr lang="pt-BR" dirty="0"/>
              <a:t>- Queimaduras graves</a:t>
            </a:r>
          </a:p>
          <a:p>
            <a:pPr>
              <a:defRPr/>
            </a:pPr>
            <a:r>
              <a:rPr lang="pt-BR" dirty="0"/>
              <a:t>- Sangramentos</a:t>
            </a:r>
          </a:p>
          <a:p>
            <a:pPr>
              <a:defRPr/>
            </a:pPr>
            <a:r>
              <a:rPr lang="pt-BR" dirty="0"/>
              <a:t>- Infecções generalizadas</a:t>
            </a:r>
          </a:p>
        </p:txBody>
      </p:sp>
      <p:sp>
        <p:nvSpPr>
          <p:cNvPr id="36" name="CaixaDeTexto 35">
            <a:extLst/>
          </p:cNvPr>
          <p:cNvSpPr txBox="1"/>
          <p:nvPr/>
        </p:nvSpPr>
        <p:spPr>
          <a:xfrm flipH="1">
            <a:off x="6764342" y="4601572"/>
            <a:ext cx="4263425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just">
              <a:defRPr sz="2000" b="1"/>
            </a:lvl1pPr>
          </a:lstStyle>
          <a:p>
            <a:pPr>
              <a:defRPr/>
            </a:pPr>
            <a:r>
              <a:rPr lang="pt-BR" sz="1400" dirty="0"/>
              <a:t>FATORES DE COAGULAÇÃO PLASMÁTICOS</a:t>
            </a:r>
          </a:p>
          <a:p>
            <a:pPr>
              <a:defRPr/>
            </a:pPr>
            <a:r>
              <a:rPr lang="pt-BR" sz="1400" dirty="0"/>
              <a:t>- FATOR VIII : Hemofilia A</a:t>
            </a:r>
          </a:p>
          <a:p>
            <a:pPr>
              <a:defRPr/>
            </a:pPr>
            <a:r>
              <a:rPr lang="pt-BR" sz="1400" dirty="0"/>
              <a:t>- FATOR IX: Hemofilia B</a:t>
            </a:r>
          </a:p>
          <a:p>
            <a:pPr>
              <a:defRPr/>
            </a:pPr>
            <a:r>
              <a:rPr lang="pt-BR" sz="1400" dirty="0"/>
              <a:t>- FATOR </a:t>
            </a:r>
            <a:r>
              <a:rPr lang="pt-BR" sz="1400" dirty="0" err="1"/>
              <a:t>vW</a:t>
            </a:r>
            <a:r>
              <a:rPr lang="pt-BR" sz="1400" dirty="0"/>
              <a:t>: Deficiência de </a:t>
            </a:r>
            <a:r>
              <a:rPr lang="pt-BR" sz="1400" dirty="0" err="1"/>
              <a:t>vW</a:t>
            </a:r>
            <a:endParaRPr lang="pt-BR" sz="1400" dirty="0"/>
          </a:p>
          <a:p>
            <a:pPr marL="342900" indent="-342900">
              <a:buFontTx/>
              <a:buChar char="-"/>
              <a:defRPr/>
            </a:pPr>
            <a:r>
              <a:rPr lang="pt-BR" sz="1400" dirty="0"/>
              <a:t>COMPLEXO PROTOMBÍNICO</a:t>
            </a:r>
          </a:p>
          <a:p>
            <a:pPr>
              <a:defRPr/>
            </a:pPr>
            <a:r>
              <a:rPr lang="pt-BR" sz="1400" dirty="0"/>
              <a:t>FATOR VIII DA COAGULAÇÃO RECOMBINANTE</a:t>
            </a: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268730"/>
            <a:ext cx="18811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25" y="2708920"/>
            <a:ext cx="1525587" cy="135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5086354"/>
            <a:ext cx="1612900" cy="110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Agrupar 39"/>
          <p:cNvGrpSpPr>
            <a:grpSpLocks/>
          </p:cNvGrpSpPr>
          <p:nvPr/>
        </p:nvGrpSpPr>
        <p:grpSpPr bwMode="auto">
          <a:xfrm>
            <a:off x="4557713" y="1939290"/>
            <a:ext cx="431800" cy="1950720"/>
            <a:chOff x="2555776" y="2080762"/>
            <a:chExt cx="432048" cy="1492254"/>
          </a:xfrm>
        </p:grpSpPr>
        <p:cxnSp>
          <p:nvCxnSpPr>
            <p:cNvPr id="41" name="Conector reto 40">
              <a:extLst/>
            </p:cNvPr>
            <p:cNvCxnSpPr/>
            <p:nvPr/>
          </p:nvCxnSpPr>
          <p:spPr>
            <a:xfrm flipV="1">
              <a:off x="2700321" y="2080762"/>
              <a:ext cx="0" cy="14849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ector de Seta Reta 41">
              <a:extLst/>
            </p:cNvPr>
            <p:cNvCxnSpPr/>
            <p:nvPr/>
          </p:nvCxnSpPr>
          <p:spPr>
            <a:xfrm>
              <a:off x="2700321" y="2080762"/>
              <a:ext cx="287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ector reto 42">
              <a:extLst/>
            </p:cNvPr>
            <p:cNvCxnSpPr/>
            <p:nvPr/>
          </p:nvCxnSpPr>
          <p:spPr>
            <a:xfrm>
              <a:off x="2555776" y="3573016"/>
              <a:ext cx="14454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Agrupar 43"/>
          <p:cNvGrpSpPr>
            <a:grpSpLocks/>
          </p:cNvGrpSpPr>
          <p:nvPr/>
        </p:nvGrpSpPr>
        <p:grpSpPr bwMode="auto">
          <a:xfrm rot="10800000" flipH="1">
            <a:off x="4586288" y="4314826"/>
            <a:ext cx="392112" cy="1556384"/>
            <a:chOff x="2555776" y="2080762"/>
            <a:chExt cx="432048" cy="1492254"/>
          </a:xfrm>
        </p:grpSpPr>
        <p:cxnSp>
          <p:nvCxnSpPr>
            <p:cNvPr id="45" name="Conector reto 44">
              <a:extLst/>
            </p:cNvPr>
            <p:cNvCxnSpPr/>
            <p:nvPr/>
          </p:nvCxnSpPr>
          <p:spPr>
            <a:xfrm flipV="1">
              <a:off x="2706206" y="2086241"/>
              <a:ext cx="0" cy="148494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ector de Seta Reta 45">
              <a:extLst/>
            </p:cNvPr>
            <p:cNvCxnSpPr/>
            <p:nvPr/>
          </p:nvCxnSpPr>
          <p:spPr>
            <a:xfrm>
              <a:off x="2699209" y="2078935"/>
              <a:ext cx="2886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/>
            </p:cNvPr>
            <p:cNvCxnSpPr/>
            <p:nvPr/>
          </p:nvCxnSpPr>
          <p:spPr>
            <a:xfrm>
              <a:off x="2562773" y="3571190"/>
              <a:ext cx="14343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8" name="Conector de Seta Reta 47">
            <a:extLst/>
          </p:cNvPr>
          <p:cNvCxnSpPr/>
          <p:nvPr/>
        </p:nvCxnSpPr>
        <p:spPr>
          <a:xfrm>
            <a:off x="4586288" y="4069080"/>
            <a:ext cx="3921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0" name="Picture 5" descr="_DSC0972"/>
          <p:cNvPicPr>
            <a:picLocks noChangeAspect="1" noChangeArrowheads="1"/>
          </p:cNvPicPr>
          <p:nvPr/>
        </p:nvPicPr>
        <p:blipFill rotWithShape="1">
          <a:blip r:embed="rId6" cstate="print"/>
          <a:srcRect t="1245" r="11135"/>
          <a:stretch/>
        </p:blipFill>
        <p:spPr bwMode="auto">
          <a:xfrm>
            <a:off x="1653930" y="1609045"/>
            <a:ext cx="1365681" cy="121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4" descr="Z:\TREINAMENTO FRANÇA\LILLE\FOTOS\23 06 2010 Envase albumina e Utilidades\Envase albumina\DSC027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664" y="1581529"/>
            <a:ext cx="1512168" cy="12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ângulo 1"/>
          <p:cNvSpPr/>
          <p:nvPr/>
        </p:nvSpPr>
        <p:spPr>
          <a:xfrm>
            <a:off x="1654175" y="2893696"/>
            <a:ext cx="2903538" cy="2979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chemeClr val="tx1"/>
                </a:solidFill>
              </a:rPr>
              <a:t>Medicamentos Biológicos obtidos a partir do processamento industrial do Plasma Humano e Biotecnologia</a:t>
            </a:r>
          </a:p>
        </p:txBody>
      </p:sp>
    </p:spTree>
    <p:extLst>
      <p:ext uri="{BB962C8B-B14F-4D97-AF65-F5344CB8AC3E}">
        <p14:creationId xmlns:p14="http://schemas.microsoft.com/office/powerpoint/2010/main" val="349062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0206842-5310-49F2-AF23-8EF5DB54C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4" y="-227843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47D91ED-A0F5-4F4C-B623-AF5F315BA402}"/>
              </a:ext>
            </a:extLst>
          </p:cNvPr>
          <p:cNvSpPr txBox="1"/>
          <p:nvPr/>
        </p:nvSpPr>
        <p:spPr>
          <a:xfrm>
            <a:off x="149732" y="227843"/>
            <a:ext cx="254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6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57A21D5-4178-48E3-94D9-F15C30D74128}"/>
              </a:ext>
            </a:extLst>
          </p:cNvPr>
          <p:cNvSpPr/>
          <p:nvPr/>
        </p:nvSpPr>
        <p:spPr>
          <a:xfrm>
            <a:off x="6685722" y="1327798"/>
            <a:ext cx="2195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Set-out/2023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Fator VIII recombinante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ABFD583-3C16-49C7-B6DF-B38570E34B4D}"/>
              </a:ext>
            </a:extLst>
          </p:cNvPr>
          <p:cNvSpPr/>
          <p:nvPr/>
        </p:nvSpPr>
        <p:spPr>
          <a:xfrm>
            <a:off x="357562" y="1568660"/>
            <a:ext cx="2700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2025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Albumina e Imunoglobulina</a:t>
            </a:r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76AE0A6F-5649-41DE-B5CF-20BB8AE21F79}"/>
              </a:ext>
            </a:extLst>
          </p:cNvPr>
          <p:cNvSpPr/>
          <p:nvPr/>
        </p:nvSpPr>
        <p:spPr>
          <a:xfrm>
            <a:off x="1597349" y="2152337"/>
            <a:ext cx="154450" cy="1167535"/>
          </a:xfrm>
          <a:prstGeom prst="downArrow">
            <a:avLst/>
          </a:prstGeom>
          <a:solidFill>
            <a:srgbClr val="702C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D2E90EEE-8612-4148-8A0F-216F22E8059F}"/>
              </a:ext>
            </a:extLst>
          </p:cNvPr>
          <p:cNvSpPr/>
          <p:nvPr/>
        </p:nvSpPr>
        <p:spPr>
          <a:xfrm>
            <a:off x="7659676" y="1823476"/>
            <a:ext cx="154450" cy="717593"/>
          </a:xfrm>
          <a:prstGeom prst="downArrow">
            <a:avLst/>
          </a:prstGeom>
          <a:solidFill>
            <a:srgbClr val="702C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A3E80708-B2DF-449E-86F0-9E06D77CA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168541"/>
              </p:ext>
            </p:extLst>
          </p:nvPr>
        </p:nvGraphicFramePr>
        <p:xfrm>
          <a:off x="149732" y="4029405"/>
          <a:ext cx="9188777" cy="26007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3994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955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MEDICAMENTO</a:t>
                      </a:r>
                    </a:p>
                  </a:txBody>
                  <a:tcPr anchor="ctr">
                    <a:solidFill>
                      <a:srgbClr val="621D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PRODUÇÃO</a:t>
                      </a:r>
                    </a:p>
                  </a:txBody>
                  <a:tcPr anchor="ctr">
                    <a:solidFill>
                      <a:srgbClr val="621D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% DE ATENDIMENTO AO SUS</a:t>
                      </a:r>
                    </a:p>
                  </a:txBody>
                  <a:tcPr anchor="ctr">
                    <a:solidFill>
                      <a:srgbClr val="621D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56">
                <a:tc>
                  <a:txBody>
                    <a:bodyPr/>
                    <a:lstStyle/>
                    <a:p>
                      <a:r>
                        <a:rPr lang="pt-BR" sz="18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Albumina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10</a:t>
                      </a:r>
                      <a:r>
                        <a:rPr lang="pt-BR" sz="2000" baseline="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toneladas</a:t>
                      </a:r>
                      <a:endParaRPr lang="pt-BR" sz="20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r>
                        <a:rPr lang="pt-BR" sz="18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Imunoglobulina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 toneladas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Fator VIII plasmático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Mi de UI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Fator IX plasmático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120 Mi de UI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Fator de Von </a:t>
                      </a:r>
                      <a:r>
                        <a:rPr lang="pt-BR" sz="1800" b="1" dirty="0" err="1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Willebrand</a:t>
                      </a:r>
                      <a:endParaRPr lang="pt-BR" sz="18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70 Mi de UI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id="{8C0C2579-2EC6-4002-BE59-A14A8D835A5D}"/>
              </a:ext>
            </a:extLst>
          </p:cNvPr>
          <p:cNvSpPr/>
          <p:nvPr/>
        </p:nvSpPr>
        <p:spPr>
          <a:xfrm>
            <a:off x="49170" y="-49682"/>
            <a:ext cx="7615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CAPACIDADE PROCESSAMENTO DE 500 mil litros</a:t>
            </a:r>
          </a:p>
          <a:p>
            <a:r>
              <a:rPr lang="pt-BR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CAPACIDADE INSTALADA 650 mil litros</a:t>
            </a:r>
          </a:p>
          <a:p>
            <a:r>
              <a:rPr lang="pt-BR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AMPLIÁVEL   </a:t>
            </a:r>
            <a:endParaRPr lang="pt-BR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39F8289-2EFF-49A4-A61F-57BD11318C2A}"/>
              </a:ext>
            </a:extLst>
          </p:cNvPr>
          <p:cNvSpPr/>
          <p:nvPr/>
        </p:nvSpPr>
        <p:spPr>
          <a:xfrm>
            <a:off x="5284381" y="2862431"/>
            <a:ext cx="3508745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1,0 Bilhão de UI FVIII r</a:t>
            </a:r>
          </a:p>
        </p:txBody>
      </p:sp>
    </p:spTree>
    <p:extLst>
      <p:ext uri="{BB962C8B-B14F-4D97-AF65-F5344CB8AC3E}">
        <p14:creationId xmlns:p14="http://schemas.microsoft.com/office/powerpoint/2010/main" val="4329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3BD8873-41F0-4BF0-B3B5-FD7C190AC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9"/>
            <a:ext cx="12192000" cy="6826162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A5B5627-0EFC-42FB-8CC9-7FC816256651}"/>
              </a:ext>
            </a:extLst>
          </p:cNvPr>
          <p:cNvSpPr/>
          <p:nvPr/>
        </p:nvSpPr>
        <p:spPr>
          <a:xfrm>
            <a:off x="6096001" y="232229"/>
            <a:ext cx="6146800" cy="1541487"/>
          </a:xfrm>
          <a:prstGeom prst="roundRect">
            <a:avLst/>
          </a:prstGeom>
          <a:solidFill>
            <a:srgbClr val="621D18"/>
          </a:solidFill>
          <a:ln>
            <a:solidFill>
              <a:srgbClr val="621D1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EFD3E3A-1A7F-4645-B07D-DF6DF93B5863}"/>
              </a:ext>
            </a:extLst>
          </p:cNvPr>
          <p:cNvSpPr txBox="1"/>
          <p:nvPr/>
        </p:nvSpPr>
        <p:spPr>
          <a:xfrm>
            <a:off x="6353047" y="496636"/>
            <a:ext cx="58897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Portaria 1710 julho de 2022</a:t>
            </a:r>
          </a:p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GESTÃO DO PLASMA BRASILEIRO</a:t>
            </a:r>
          </a:p>
        </p:txBody>
      </p:sp>
    </p:spTree>
    <p:extLst>
      <p:ext uri="{BB962C8B-B14F-4D97-AF65-F5344CB8AC3E}">
        <p14:creationId xmlns:p14="http://schemas.microsoft.com/office/powerpoint/2010/main" val="358247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F476E9AD-F913-4B00-842A-34346A72C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76" y="1358855"/>
            <a:ext cx="2117650" cy="3583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5931A2-72C1-4529-AE7D-0DFF07C14571}"/>
              </a:ext>
            </a:extLst>
          </p:cNvPr>
          <p:cNvSpPr txBox="1"/>
          <p:nvPr/>
        </p:nvSpPr>
        <p:spPr>
          <a:xfrm>
            <a:off x="697590" y="466016"/>
            <a:ext cx="143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srgbClr val="621D1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QUALIFICAÇÃO DA HEMORREDE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907A3DF-B95B-46E0-96FC-E8FAEAC54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50" y="1358855"/>
            <a:ext cx="2117650" cy="3583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Object 2">
            <a:extLst>
              <a:ext uri="{FF2B5EF4-FFF2-40B4-BE49-F238E27FC236}">
                <a16:creationId xmlns:a16="http://schemas.microsoft.com/office/drawing/2014/main" id="{49D11926-170D-46D8-8D2E-33B4781581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794409"/>
              </p:ext>
            </p:extLst>
          </p:nvPr>
        </p:nvGraphicFramePr>
        <p:xfrm>
          <a:off x="2426492" y="1151699"/>
          <a:ext cx="7237413" cy="419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Worksheet" r:id="rId5" imgW="7239115" imgH="4190875" progId="Excel.Sheet.8">
                  <p:embed/>
                </p:oleObj>
              </mc:Choice>
              <mc:Fallback>
                <p:oleObj name="Worksheet" r:id="rId5" imgW="7239115" imgH="4190875" progId="Excel.Sheet.8">
                  <p:embed/>
                  <p:pic>
                    <p:nvPicPr>
                      <p:cNvPr id="18" name="Object 2">
                        <a:extLst>
                          <a:ext uri="{FF2B5EF4-FFF2-40B4-BE49-F238E27FC236}">
                            <a16:creationId xmlns:a16="http://schemas.microsoft.com/office/drawing/2014/main" id="{49D11926-170D-46D8-8D2E-33B47815817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6492" y="1151699"/>
                        <a:ext cx="7237413" cy="419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8">
            <a:extLst>
              <a:ext uri="{FF2B5EF4-FFF2-40B4-BE49-F238E27FC236}">
                <a16:creationId xmlns:a16="http://schemas.microsoft.com/office/drawing/2014/main" id="{E608BB8A-0EAB-4F40-AA35-78F395A6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422" y="2913455"/>
            <a:ext cx="1228221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400.000 L</a:t>
            </a:r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D75CC2D2-45E0-4450-B7B5-99FF5DF825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91237" y="1847802"/>
            <a:ext cx="574675" cy="2889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FE2BD7B4-B0FC-46A9-9E87-A08F12EDB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410" y="5302524"/>
            <a:ext cx="4135480" cy="830997"/>
          </a:xfrm>
          <a:prstGeom prst="rect">
            <a:avLst/>
          </a:prstGeom>
          <a:solidFill>
            <a:srgbClr val="621D18"/>
          </a:solidFill>
          <a:ln w="9525" algn="ctr">
            <a:solidFill>
              <a:srgbClr val="621D18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3.500.000 doações anuais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700 mil litros de plasma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90% de plasma excedente ao uso clínico </a:t>
            </a:r>
            <a:r>
              <a:rPr lang="pt-BR" alt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3589C21-F025-4114-9B2B-AB53DB4AB44B}"/>
              </a:ext>
            </a:extLst>
          </p:cNvPr>
          <p:cNvSpPr/>
          <p:nvPr/>
        </p:nvSpPr>
        <p:spPr>
          <a:xfrm>
            <a:off x="4525848" y="2886509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200.000 L</a:t>
            </a:r>
            <a:endParaRPr lang="pt-BR" dirty="0"/>
          </a:p>
        </p:txBody>
      </p:sp>
      <p:sp>
        <p:nvSpPr>
          <p:cNvPr id="36" name="Seta: para a Direita 35">
            <a:extLst>
              <a:ext uri="{FF2B5EF4-FFF2-40B4-BE49-F238E27FC236}">
                <a16:creationId xmlns:a16="http://schemas.microsoft.com/office/drawing/2014/main" id="{50164683-2264-43F7-A8B8-2398BA5E92DC}"/>
              </a:ext>
            </a:extLst>
          </p:cNvPr>
          <p:cNvSpPr/>
          <p:nvPr/>
        </p:nvSpPr>
        <p:spPr>
          <a:xfrm>
            <a:off x="7925231" y="2920811"/>
            <a:ext cx="947212" cy="3139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: para a Direita 36">
            <a:extLst>
              <a:ext uri="{FF2B5EF4-FFF2-40B4-BE49-F238E27FC236}">
                <a16:creationId xmlns:a16="http://schemas.microsoft.com/office/drawing/2014/main" id="{3EB1D746-9634-4EC2-904B-288F315D7659}"/>
              </a:ext>
            </a:extLst>
          </p:cNvPr>
          <p:cNvSpPr/>
          <p:nvPr/>
        </p:nvSpPr>
        <p:spPr>
          <a:xfrm flipH="1">
            <a:off x="3217959" y="2920811"/>
            <a:ext cx="947212" cy="313932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16BD57D-4205-4827-8084-D37C4C065386}"/>
              </a:ext>
            </a:extLst>
          </p:cNvPr>
          <p:cNvSpPr/>
          <p:nvPr/>
        </p:nvSpPr>
        <p:spPr>
          <a:xfrm>
            <a:off x="905046" y="3150713"/>
            <a:ext cx="1738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PLASMA QUALIFICADO PARA USO INDUSTRIAL</a:t>
            </a:r>
            <a:endParaRPr lang="pt-BR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90E1861-5CE8-4B41-9EA7-6D8C18A05A3C}"/>
              </a:ext>
            </a:extLst>
          </p:cNvPr>
          <p:cNvSpPr/>
          <p:nvPr/>
        </p:nvSpPr>
        <p:spPr>
          <a:xfrm>
            <a:off x="9283075" y="3289212"/>
            <a:ext cx="2099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PLASMA</a:t>
            </a:r>
            <a:b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SER QUALIFICADO</a:t>
            </a:r>
          </a:p>
        </p:txBody>
      </p:sp>
    </p:spTree>
    <p:extLst>
      <p:ext uri="{BB962C8B-B14F-4D97-AF65-F5344CB8AC3E}">
        <p14:creationId xmlns:p14="http://schemas.microsoft.com/office/powerpoint/2010/main" val="26760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63552" y="6294168"/>
            <a:ext cx="1569244" cy="447200"/>
          </a:xfrm>
          <a:prstGeom prst="rect">
            <a:avLst/>
          </a:prstGeom>
          <a:solidFill>
            <a:srgbClr val="DE1510"/>
          </a:solidFill>
          <a:ln>
            <a:solidFill>
              <a:srgbClr val="000000"/>
            </a:solidFill>
            <a:miter/>
          </a:ln>
        </p:spPr>
        <p:txBody>
          <a:bodyPr wrap="none" anchor="ctr"/>
          <a:lstStyle>
            <a:lvl1pPr lvl="0">
              <a:defRPr/>
            </a:lvl1pPr>
          </a:lstStyle>
          <a:p>
            <a:pPr lvl="0" algn="ctr"/>
            <a:r>
              <a:rPr sz="750" dirty="0">
                <a:solidFill>
                  <a:srgbClr val="FFFFFF"/>
                </a:solidFill>
                <a:latin typeface="Calibri"/>
              </a:rPr>
              <a:t>CONCENTRADO </a:t>
            </a:r>
          </a:p>
          <a:p>
            <a:pPr lvl="0" algn="ctr"/>
            <a:r>
              <a:rPr sz="750" dirty="0">
                <a:solidFill>
                  <a:srgbClr val="FFFFFF"/>
                </a:solidFill>
                <a:latin typeface="Calibri"/>
              </a:rPr>
              <a:t>DE</a:t>
            </a:r>
          </a:p>
          <a:p>
            <a:pPr lvl="0" algn="ctr"/>
            <a:r>
              <a:rPr sz="750" dirty="0">
                <a:solidFill>
                  <a:srgbClr val="FFFFFF"/>
                </a:solidFill>
                <a:latin typeface="Calibri"/>
              </a:rPr>
              <a:t>HEMÁCIAS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695878" y="6171505"/>
            <a:ext cx="1064419" cy="2621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  <a:miter/>
          </a:ln>
        </p:spPr>
        <p:txBody>
          <a:bodyPr wrap="none" anchor="ctr"/>
          <a:lstStyle>
            <a:lvl1pPr lvl="0">
              <a:defRPr/>
            </a:lvl1pPr>
          </a:lstStyle>
          <a:p>
            <a:pPr lvl="0"/>
            <a:endParaRPr lang="pt-BR" sz="750" dirty="0"/>
          </a:p>
          <a:p>
            <a:pPr lvl="0"/>
            <a:r>
              <a:rPr lang="pt-BR" sz="750" b="1" dirty="0"/>
              <a:t>     PLASMA FRESCO</a:t>
            </a:r>
            <a:endParaRPr sz="750" b="1" dirty="0"/>
          </a:p>
          <a:p>
            <a:pPr lvl="0"/>
            <a:endParaRPr sz="900" dirty="0">
              <a:latin typeface="Calibri"/>
            </a:endParaRPr>
          </a:p>
        </p:txBody>
      </p:sp>
      <p:pic>
        <p:nvPicPr>
          <p:cNvPr id="4" name="Imagem 3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3359696" y="5013177"/>
            <a:ext cx="869156" cy="10715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de seta reta 6"/>
          <p:cNvCxnSpPr>
            <a:cxnSpLocks/>
          </p:cNvCxnSpPr>
          <p:nvPr/>
        </p:nvCxnSpPr>
        <p:spPr>
          <a:xfrm>
            <a:off x="8150774" y="4746084"/>
            <a:ext cx="0" cy="328513"/>
          </a:xfrm>
          <a:prstGeom prst="straightConnector1">
            <a:avLst/>
          </a:prstGeom>
          <a:noFill/>
          <a:ln w="28575">
            <a:solidFill>
              <a:srgbClr val="000099"/>
            </a:solidFill>
            <a:miter/>
            <a:tailEnd type="arrow"/>
          </a:ln>
        </p:spPr>
      </p:cxnSp>
      <p:cxnSp>
        <p:nvCxnSpPr>
          <p:cNvPr id="8" name="Conector de seta reta 7"/>
          <p:cNvCxnSpPr>
            <a:cxnSpLocks/>
          </p:cNvCxnSpPr>
          <p:nvPr/>
        </p:nvCxnSpPr>
        <p:spPr>
          <a:xfrm>
            <a:off x="2928838" y="4763804"/>
            <a:ext cx="0" cy="249373"/>
          </a:xfrm>
          <a:prstGeom prst="straightConnector1">
            <a:avLst/>
          </a:prstGeom>
          <a:noFill/>
          <a:ln w="28575">
            <a:solidFill>
              <a:srgbClr val="000099"/>
            </a:solidFill>
            <a:miter/>
            <a:tailEnd type="arrow"/>
          </a:ln>
        </p:spPr>
      </p:cxnSp>
      <p:pic>
        <p:nvPicPr>
          <p:cNvPr id="14" name="Imagem 13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2351584" y="1565667"/>
            <a:ext cx="984796" cy="95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7424344" y="5126117"/>
            <a:ext cx="687880" cy="96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1919536" y="5030306"/>
            <a:ext cx="1416844" cy="106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m 20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8111778" y="5132318"/>
            <a:ext cx="1296590" cy="103298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Conector reto 21"/>
          <p:cNvSpPr/>
          <p:nvPr/>
        </p:nvSpPr>
        <p:spPr>
          <a:xfrm>
            <a:off x="2928838" y="4685595"/>
            <a:ext cx="5220743" cy="35326"/>
          </a:xfrm>
          <a:prstGeom prst="line">
            <a:avLst/>
          </a:prstGeom>
          <a:noFill/>
          <a:ln w="28575">
            <a:solidFill>
              <a:srgbClr val="000099"/>
            </a:solidFill>
            <a:miter/>
          </a:ln>
        </p:spPr>
        <p:txBody>
          <a:bodyPr/>
          <a:lstStyle>
            <a:lvl1pPr lvl="0">
              <a:defRPr/>
            </a:lvl1pPr>
          </a:lstStyle>
          <a:p>
            <a:endParaRPr sz="1350"/>
          </a:p>
        </p:txBody>
      </p:sp>
      <p:sp>
        <p:nvSpPr>
          <p:cNvPr id="24" name="Elipse 23"/>
          <p:cNvSpPr/>
          <p:nvPr/>
        </p:nvSpPr>
        <p:spPr>
          <a:xfrm>
            <a:off x="7050832" y="4619787"/>
            <a:ext cx="2645569" cy="2538890"/>
          </a:xfrm>
          <a:prstGeom prst="ellipse">
            <a:avLst/>
          </a:prstGeom>
          <a:noFill/>
          <a:ln w="57150">
            <a:solidFill>
              <a:srgbClr val="EB4423"/>
            </a:solidFill>
            <a:miter/>
          </a:ln>
        </p:spPr>
        <p:txBody>
          <a:bodyPr wrap="none" anchor="ctr"/>
          <a:lstStyle>
            <a:lvl1pPr lvl="0">
              <a:defRPr/>
            </a:lvl1pPr>
          </a:lstStyle>
          <a:p>
            <a:endParaRPr sz="1350"/>
          </a:p>
        </p:txBody>
      </p:sp>
      <p:sp>
        <p:nvSpPr>
          <p:cNvPr id="27" name="CaixaDeTexto 26"/>
          <p:cNvSpPr txBox="1"/>
          <p:nvPr/>
        </p:nvSpPr>
        <p:spPr>
          <a:xfrm>
            <a:off x="1830748" y="498434"/>
            <a:ext cx="8800519" cy="5543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lvl="0" indent="0">
              <a:defRPr/>
            </a:lvl1pPr>
          </a:lstStyle>
          <a:p>
            <a:pPr lvl="0" algn="just"/>
            <a:r>
              <a:rPr lang="pt-BR" sz="2400" b="1" dirty="0">
                <a:solidFill>
                  <a:srgbClr val="6B1415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Retomada das Auditorias de Qualificação da </a:t>
            </a:r>
            <a:r>
              <a:rPr lang="pt-BR" sz="2400" b="1" dirty="0" err="1">
                <a:solidFill>
                  <a:srgbClr val="6B1415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Hemorrede</a:t>
            </a:r>
            <a:r>
              <a:rPr lang="pt-BR" sz="2400" b="1" dirty="0">
                <a:solidFill>
                  <a:srgbClr val="6B1415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  </a:t>
            </a:r>
          </a:p>
        </p:txBody>
      </p:sp>
      <p:cxnSp>
        <p:nvCxnSpPr>
          <p:cNvPr id="28" name="Conector de seta reta 27"/>
          <p:cNvCxnSpPr>
            <a:cxnSpLocks/>
          </p:cNvCxnSpPr>
          <p:nvPr/>
        </p:nvCxnSpPr>
        <p:spPr>
          <a:xfrm>
            <a:off x="5607748" y="4762005"/>
            <a:ext cx="0" cy="322106"/>
          </a:xfrm>
          <a:prstGeom prst="straightConnector1">
            <a:avLst/>
          </a:prstGeom>
          <a:noFill/>
          <a:ln w="28575">
            <a:solidFill>
              <a:srgbClr val="000099"/>
            </a:solidFill>
            <a:miter/>
            <a:tailEnd type="arrow"/>
          </a:ln>
        </p:spPr>
      </p:cxnSp>
      <p:pic>
        <p:nvPicPr>
          <p:cNvPr id="29" name="Imagem 28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5013872" y="5200108"/>
            <a:ext cx="1178424" cy="104864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tângulo 29"/>
          <p:cNvSpPr/>
          <p:nvPr/>
        </p:nvSpPr>
        <p:spPr>
          <a:xfrm>
            <a:off x="4924722" y="6294168"/>
            <a:ext cx="1255814" cy="519208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  <a:miter/>
          </a:ln>
        </p:spPr>
        <p:txBody>
          <a:bodyPr wrap="none" anchor="ctr"/>
          <a:lstStyle>
            <a:lvl1pPr lvl="0">
              <a:defRPr/>
            </a:lvl1pPr>
          </a:lstStyle>
          <a:p>
            <a:pPr lvl="0" algn="ctr"/>
            <a:r>
              <a:rPr sz="750" b="1" dirty="0">
                <a:latin typeface="Calibri"/>
              </a:rPr>
              <a:t>CONCENTRADO </a:t>
            </a:r>
          </a:p>
          <a:p>
            <a:pPr lvl="0" algn="ctr"/>
            <a:r>
              <a:rPr sz="750" b="1" dirty="0">
                <a:latin typeface="Calibri"/>
              </a:rPr>
              <a:t>DE</a:t>
            </a:r>
          </a:p>
          <a:p>
            <a:pPr lvl="0" algn="ctr"/>
            <a:r>
              <a:rPr sz="750" b="1" dirty="0">
                <a:latin typeface="Calibri"/>
              </a:rPr>
              <a:t>PLAQUETAS</a:t>
            </a:r>
          </a:p>
        </p:txBody>
      </p:sp>
      <p:pic>
        <p:nvPicPr>
          <p:cNvPr id="31" name="20200801_080058_1">
            <a:hlinkClick r:id="" action="ppaction://media"/>
            <a:extLst>
              <a:ext uri="{FF2B5EF4-FFF2-40B4-BE49-F238E27FC236}">
                <a16:creationId xmlns:a16="http://schemas.microsoft.com/office/drawing/2014/main" id="{D601894C-23D6-4E9F-A203-7B467FE23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10284" t="10619" r="16232" b="27362"/>
          <a:stretch/>
        </p:blipFill>
        <p:spPr>
          <a:xfrm>
            <a:off x="1919537" y="2918781"/>
            <a:ext cx="2448269" cy="1424608"/>
          </a:xfrm>
          <a:prstGeom prst="rect">
            <a:avLst/>
          </a:prstGeom>
        </p:spPr>
      </p:pic>
      <p:pic>
        <p:nvPicPr>
          <p:cNvPr id="36" name="20200801_072043_2">
            <a:hlinkClick r:id="" action="ppaction://media"/>
            <a:extLst>
              <a:ext uri="{FF2B5EF4-FFF2-40B4-BE49-F238E27FC236}">
                <a16:creationId xmlns:a16="http://schemas.microsoft.com/office/drawing/2014/main" id="{97186D48-5E66-4955-AF8C-9AE354C4B8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7354" t="7346" r="13161" b="6712"/>
          <a:stretch/>
        </p:blipFill>
        <p:spPr>
          <a:xfrm>
            <a:off x="7479356" y="2821288"/>
            <a:ext cx="2793108" cy="1698761"/>
          </a:xfrm>
          <a:prstGeom prst="rect">
            <a:avLst/>
          </a:prstGeom>
        </p:spPr>
      </p:pic>
      <p:pic>
        <p:nvPicPr>
          <p:cNvPr id="37" name="20200801_072043_1">
            <a:hlinkClick r:id="" action="ppaction://media"/>
            <a:extLst>
              <a:ext uri="{FF2B5EF4-FFF2-40B4-BE49-F238E27FC236}">
                <a16:creationId xmlns:a16="http://schemas.microsoft.com/office/drawing/2014/main" id="{891A1AE5-F5C7-47B4-97FF-5D6CF473735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7256" t="10084" r="7800" b="10105"/>
          <a:stretch/>
        </p:blipFill>
        <p:spPr>
          <a:xfrm>
            <a:off x="4151790" y="1186646"/>
            <a:ext cx="2880315" cy="1522274"/>
          </a:xfrm>
          <a:prstGeom prst="rect">
            <a:avLst/>
          </a:prstGeom>
        </p:spPr>
      </p:pic>
      <p:sp>
        <p:nvSpPr>
          <p:cNvPr id="40" name="Conector reto 39">
            <a:extLst>
              <a:ext uri="{FF2B5EF4-FFF2-40B4-BE49-F238E27FC236}">
                <a16:creationId xmlns:a16="http://schemas.microsoft.com/office/drawing/2014/main" id="{E150E849-DC64-4083-B243-3DB5C31AD1DD}"/>
              </a:ext>
            </a:extLst>
          </p:cNvPr>
          <p:cNvSpPr/>
          <p:nvPr/>
        </p:nvSpPr>
        <p:spPr>
          <a:xfrm>
            <a:off x="7032104" y="1916832"/>
            <a:ext cx="2155007" cy="0"/>
          </a:xfrm>
          <a:prstGeom prst="line">
            <a:avLst/>
          </a:prstGeom>
          <a:noFill/>
          <a:ln w="28575">
            <a:solidFill>
              <a:srgbClr val="000099"/>
            </a:solidFill>
            <a:miter/>
          </a:ln>
        </p:spPr>
        <p:txBody>
          <a:bodyPr/>
          <a:lstStyle>
            <a:lvl1pPr lvl="0">
              <a:defRPr/>
            </a:lvl1pPr>
          </a:lstStyle>
          <a:p>
            <a:endParaRPr sz="1350"/>
          </a:p>
        </p:txBody>
      </p:sp>
      <p:cxnSp>
        <p:nvCxnSpPr>
          <p:cNvPr id="41" name="Conector de seta reta 6">
            <a:extLst>
              <a:ext uri="{FF2B5EF4-FFF2-40B4-BE49-F238E27FC236}">
                <a16:creationId xmlns:a16="http://schemas.microsoft.com/office/drawing/2014/main" id="{8E2204D0-6F75-4F56-B62C-154722A5D050}"/>
              </a:ext>
            </a:extLst>
          </p:cNvPr>
          <p:cNvCxnSpPr>
            <a:cxnSpLocks/>
          </p:cNvCxnSpPr>
          <p:nvPr/>
        </p:nvCxnSpPr>
        <p:spPr>
          <a:xfrm>
            <a:off x="9192344" y="1916832"/>
            <a:ext cx="0" cy="792088"/>
          </a:xfrm>
          <a:prstGeom prst="straightConnector1">
            <a:avLst/>
          </a:prstGeom>
          <a:noFill/>
          <a:ln w="28575">
            <a:solidFill>
              <a:srgbClr val="000099"/>
            </a:solidFill>
            <a:miter/>
            <a:tailEnd type="arrow"/>
          </a:ln>
        </p:spPr>
      </p:cxnSp>
      <p:sp>
        <p:nvSpPr>
          <p:cNvPr id="43" name="Conector reto 42">
            <a:extLst>
              <a:ext uri="{FF2B5EF4-FFF2-40B4-BE49-F238E27FC236}">
                <a16:creationId xmlns:a16="http://schemas.microsoft.com/office/drawing/2014/main" id="{CCA11F93-E2A6-4FB1-9524-DCD6CFE55B59}"/>
              </a:ext>
            </a:extLst>
          </p:cNvPr>
          <p:cNvSpPr/>
          <p:nvPr/>
        </p:nvSpPr>
        <p:spPr>
          <a:xfrm>
            <a:off x="6096000" y="3284982"/>
            <a:ext cx="1383355" cy="33471"/>
          </a:xfrm>
          <a:prstGeom prst="line">
            <a:avLst/>
          </a:prstGeom>
          <a:noFill/>
          <a:ln w="28575">
            <a:solidFill>
              <a:srgbClr val="000099"/>
            </a:solidFill>
            <a:miter/>
          </a:ln>
        </p:spPr>
        <p:txBody>
          <a:bodyPr/>
          <a:lstStyle>
            <a:lvl1pPr lvl="0">
              <a:defRPr/>
            </a:lvl1pPr>
          </a:lstStyle>
          <a:p>
            <a:endParaRPr sz="1350"/>
          </a:p>
        </p:txBody>
      </p:sp>
      <p:sp>
        <p:nvSpPr>
          <p:cNvPr id="45" name="Conector reto 44">
            <a:extLst>
              <a:ext uri="{FF2B5EF4-FFF2-40B4-BE49-F238E27FC236}">
                <a16:creationId xmlns:a16="http://schemas.microsoft.com/office/drawing/2014/main" id="{10751383-7BAF-4EC1-A3BC-76CA9777815C}"/>
              </a:ext>
            </a:extLst>
          </p:cNvPr>
          <p:cNvSpPr/>
          <p:nvPr/>
        </p:nvSpPr>
        <p:spPr>
          <a:xfrm>
            <a:off x="4367806" y="3212976"/>
            <a:ext cx="1008115" cy="23037"/>
          </a:xfrm>
          <a:prstGeom prst="line">
            <a:avLst/>
          </a:prstGeom>
          <a:noFill/>
          <a:ln w="28575">
            <a:solidFill>
              <a:srgbClr val="000099"/>
            </a:solidFill>
            <a:miter/>
          </a:ln>
        </p:spPr>
        <p:txBody>
          <a:bodyPr/>
          <a:lstStyle>
            <a:lvl1pPr lvl="0">
              <a:defRPr/>
            </a:lvl1pPr>
          </a:lstStyle>
          <a:p>
            <a:endParaRPr sz="1350"/>
          </a:p>
        </p:txBody>
      </p:sp>
      <p:cxnSp>
        <p:nvCxnSpPr>
          <p:cNvPr id="50" name="Conector de seta reta 6">
            <a:extLst>
              <a:ext uri="{FF2B5EF4-FFF2-40B4-BE49-F238E27FC236}">
                <a16:creationId xmlns:a16="http://schemas.microsoft.com/office/drawing/2014/main" id="{8F34D6D8-5E6A-4942-961C-E2AA02FB42B7}"/>
              </a:ext>
            </a:extLst>
          </p:cNvPr>
          <p:cNvCxnSpPr>
            <a:cxnSpLocks/>
          </p:cNvCxnSpPr>
          <p:nvPr/>
        </p:nvCxnSpPr>
        <p:spPr>
          <a:xfrm>
            <a:off x="2881566" y="2502061"/>
            <a:ext cx="0" cy="319227"/>
          </a:xfrm>
          <a:prstGeom prst="straightConnector1">
            <a:avLst/>
          </a:prstGeom>
          <a:noFill/>
          <a:ln w="28575">
            <a:solidFill>
              <a:srgbClr val="000099"/>
            </a:solidFill>
            <a:miter/>
            <a:tailEnd type="arrow"/>
          </a:ln>
        </p:spPr>
      </p:cxnSp>
      <p:pic>
        <p:nvPicPr>
          <p:cNvPr id="54" name="Imagem 53">
            <a:extLst>
              <a:ext uri="{FF2B5EF4-FFF2-40B4-BE49-F238E27FC236}">
                <a16:creationId xmlns:a16="http://schemas.microsoft.com/office/drawing/2014/main" id="{DE088EAB-691E-4DDB-B6AF-08127B64E0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05033" y="3610711"/>
            <a:ext cx="1909394" cy="1037201"/>
          </a:xfrm>
          <a:prstGeom prst="rect">
            <a:avLst/>
          </a:prstGeom>
        </p:spPr>
      </p:pic>
      <p:cxnSp>
        <p:nvCxnSpPr>
          <p:cNvPr id="55" name="Conector de seta reta 6">
            <a:extLst>
              <a:ext uri="{FF2B5EF4-FFF2-40B4-BE49-F238E27FC236}">
                <a16:creationId xmlns:a16="http://schemas.microsoft.com/office/drawing/2014/main" id="{D98F57F5-AF47-4DA8-908A-7873EC6CE57B}"/>
              </a:ext>
            </a:extLst>
          </p:cNvPr>
          <p:cNvCxnSpPr>
            <a:cxnSpLocks/>
          </p:cNvCxnSpPr>
          <p:nvPr/>
        </p:nvCxnSpPr>
        <p:spPr>
          <a:xfrm>
            <a:off x="6096000" y="3269387"/>
            <a:ext cx="0" cy="319227"/>
          </a:xfrm>
          <a:prstGeom prst="straightConnector1">
            <a:avLst/>
          </a:prstGeom>
          <a:noFill/>
          <a:ln w="28575">
            <a:solidFill>
              <a:srgbClr val="000099"/>
            </a:solidFill>
            <a:miter/>
            <a:tailEnd type="arrow"/>
          </a:ln>
        </p:spPr>
      </p:cxnSp>
      <p:cxnSp>
        <p:nvCxnSpPr>
          <p:cNvPr id="57" name="Conector de seta reta 6">
            <a:extLst>
              <a:ext uri="{FF2B5EF4-FFF2-40B4-BE49-F238E27FC236}">
                <a16:creationId xmlns:a16="http://schemas.microsoft.com/office/drawing/2014/main" id="{A75D0738-7EFC-4E90-B508-7380E561ADDC}"/>
              </a:ext>
            </a:extLst>
          </p:cNvPr>
          <p:cNvCxnSpPr>
            <a:cxnSpLocks/>
          </p:cNvCxnSpPr>
          <p:nvPr/>
        </p:nvCxnSpPr>
        <p:spPr>
          <a:xfrm>
            <a:off x="5375920" y="3212977"/>
            <a:ext cx="0" cy="319227"/>
          </a:xfrm>
          <a:prstGeom prst="straightConnector1">
            <a:avLst/>
          </a:prstGeom>
          <a:noFill/>
          <a:ln w="28575">
            <a:solidFill>
              <a:srgbClr val="000099"/>
            </a:solidFill>
            <a:miter/>
            <a:tailEnd type="arrow"/>
          </a:ln>
        </p:spPr>
      </p:cxnSp>
      <p:sp>
        <p:nvSpPr>
          <p:cNvPr id="59" name="Conector reto 58">
            <a:extLst>
              <a:ext uri="{FF2B5EF4-FFF2-40B4-BE49-F238E27FC236}">
                <a16:creationId xmlns:a16="http://schemas.microsoft.com/office/drawing/2014/main" id="{BD3212AE-5959-4FE5-87F0-DF44ABBB28A9}"/>
              </a:ext>
            </a:extLst>
          </p:cNvPr>
          <p:cNvSpPr/>
          <p:nvPr/>
        </p:nvSpPr>
        <p:spPr>
          <a:xfrm flipV="1">
            <a:off x="3359695" y="1854422"/>
            <a:ext cx="792094" cy="0"/>
          </a:xfrm>
          <a:prstGeom prst="line">
            <a:avLst/>
          </a:prstGeom>
          <a:noFill/>
          <a:ln w="28575">
            <a:solidFill>
              <a:srgbClr val="000099"/>
            </a:solidFill>
            <a:miter/>
          </a:ln>
        </p:spPr>
        <p:txBody>
          <a:bodyPr/>
          <a:lstStyle>
            <a:lvl1pPr lvl="0">
              <a:defRPr/>
            </a:lvl1pPr>
          </a:lstStyle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093835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46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466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EA3E1768-7EBA-4663-8898-0F1C95B346D4}"/>
              </a:ext>
            </a:extLst>
          </p:cNvPr>
          <p:cNvSpPr txBox="1">
            <a:spLocks/>
          </p:cNvSpPr>
          <p:nvPr/>
        </p:nvSpPr>
        <p:spPr>
          <a:xfrm>
            <a:off x="1127448" y="218727"/>
            <a:ext cx="9937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Situação atual de qualificação da </a:t>
            </a:r>
            <a:r>
              <a:rPr lang="pt-BR" sz="2800" dirty="0" err="1">
                <a:solidFill>
                  <a:schemeClr val="accent2">
                    <a:lumMod val="50000"/>
                  </a:schemeClr>
                </a:solidFill>
              </a:rPr>
              <a:t>hemorrede</a:t>
            </a:r>
            <a:endParaRPr lang="pt-BR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3675825-3D13-4D84-965C-97D6F2F8E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1124744"/>
            <a:ext cx="6004376" cy="532017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69C8179-6F74-4FE2-A79D-CF6BA4DEF1AC}"/>
              </a:ext>
            </a:extLst>
          </p:cNvPr>
          <p:cNvSpPr/>
          <p:nvPr/>
        </p:nvSpPr>
        <p:spPr>
          <a:xfrm>
            <a:off x="297150" y="2780928"/>
            <a:ext cx="3769221" cy="28245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915D71-160A-49BF-817A-54661D368413}"/>
              </a:ext>
            </a:extLst>
          </p:cNvPr>
          <p:cNvSpPr txBox="1"/>
          <p:nvPr/>
        </p:nvSpPr>
        <p:spPr>
          <a:xfrm>
            <a:off x="695495" y="2852936"/>
            <a:ext cx="3109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prstClr val="black"/>
                </a:solidFill>
                <a:latin typeface="Calibri"/>
              </a:rPr>
              <a:t>16 estados + DF = 22 HC auditados</a:t>
            </a:r>
          </a:p>
        </p:txBody>
      </p:sp>
      <p:sp>
        <p:nvSpPr>
          <p:cNvPr id="10" name="Lágrima 9">
            <a:extLst>
              <a:ext uri="{FF2B5EF4-FFF2-40B4-BE49-F238E27FC236}">
                <a16:creationId xmlns:a16="http://schemas.microsoft.com/office/drawing/2014/main" id="{CFEEACF9-80FC-4FE8-8CF1-105F9069A72D}"/>
              </a:ext>
            </a:extLst>
          </p:cNvPr>
          <p:cNvSpPr/>
          <p:nvPr/>
        </p:nvSpPr>
        <p:spPr>
          <a:xfrm rot="18862730">
            <a:off x="346875" y="2846234"/>
            <a:ext cx="338887" cy="371266"/>
          </a:xfrm>
          <a:prstGeom prst="teardrop">
            <a:avLst>
              <a:gd name="adj" fmla="val 7071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Lágrima 10">
            <a:extLst>
              <a:ext uri="{FF2B5EF4-FFF2-40B4-BE49-F238E27FC236}">
                <a16:creationId xmlns:a16="http://schemas.microsoft.com/office/drawing/2014/main" id="{416F36B7-CE91-4D00-9D43-BDF309C08D56}"/>
              </a:ext>
            </a:extLst>
          </p:cNvPr>
          <p:cNvSpPr/>
          <p:nvPr/>
        </p:nvSpPr>
        <p:spPr>
          <a:xfrm rot="18862730">
            <a:off x="7593723" y="4433236"/>
            <a:ext cx="203258" cy="207714"/>
          </a:xfrm>
          <a:prstGeom prst="teardrop">
            <a:avLst>
              <a:gd name="adj" fmla="val 7023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Lágrima 11">
            <a:extLst>
              <a:ext uri="{FF2B5EF4-FFF2-40B4-BE49-F238E27FC236}">
                <a16:creationId xmlns:a16="http://schemas.microsoft.com/office/drawing/2014/main" id="{8BBF8AB6-0A82-4EFD-8D67-4AD48963FA6E}"/>
              </a:ext>
            </a:extLst>
          </p:cNvPr>
          <p:cNvSpPr/>
          <p:nvPr/>
        </p:nvSpPr>
        <p:spPr>
          <a:xfrm rot="18862730">
            <a:off x="7945922" y="4717834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Lágrima 12">
            <a:extLst>
              <a:ext uri="{FF2B5EF4-FFF2-40B4-BE49-F238E27FC236}">
                <a16:creationId xmlns:a16="http://schemas.microsoft.com/office/drawing/2014/main" id="{BC1F9B64-9AC6-4A04-93A9-E8694C3865C8}"/>
              </a:ext>
            </a:extLst>
          </p:cNvPr>
          <p:cNvSpPr/>
          <p:nvPr/>
        </p:nvSpPr>
        <p:spPr>
          <a:xfrm rot="18862730">
            <a:off x="7660462" y="4639393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Lágrima 13">
            <a:extLst>
              <a:ext uri="{FF2B5EF4-FFF2-40B4-BE49-F238E27FC236}">
                <a16:creationId xmlns:a16="http://schemas.microsoft.com/office/drawing/2014/main" id="{7F47602A-4A76-4E8B-AF7C-E1A828A9545E}"/>
              </a:ext>
            </a:extLst>
          </p:cNvPr>
          <p:cNvSpPr/>
          <p:nvPr/>
        </p:nvSpPr>
        <p:spPr>
          <a:xfrm rot="18862730">
            <a:off x="8282162" y="4197443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Lágrima 14">
            <a:extLst>
              <a:ext uri="{FF2B5EF4-FFF2-40B4-BE49-F238E27FC236}">
                <a16:creationId xmlns:a16="http://schemas.microsoft.com/office/drawing/2014/main" id="{2DDCFE0B-5D4F-44CE-B8FC-E390B00AFD2E}"/>
              </a:ext>
            </a:extLst>
          </p:cNvPr>
          <p:cNvSpPr/>
          <p:nvPr/>
        </p:nvSpPr>
        <p:spPr>
          <a:xfrm rot="18862730">
            <a:off x="7805843" y="4856379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Lágrima 15">
            <a:extLst>
              <a:ext uri="{FF2B5EF4-FFF2-40B4-BE49-F238E27FC236}">
                <a16:creationId xmlns:a16="http://schemas.microsoft.com/office/drawing/2014/main" id="{3E7ED7BA-F5AA-4D3F-B733-1E1587371DAB}"/>
              </a:ext>
            </a:extLst>
          </p:cNvPr>
          <p:cNvSpPr/>
          <p:nvPr/>
        </p:nvSpPr>
        <p:spPr>
          <a:xfrm rot="18862730">
            <a:off x="7835242" y="4494912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Lágrima 16">
            <a:extLst>
              <a:ext uri="{FF2B5EF4-FFF2-40B4-BE49-F238E27FC236}">
                <a16:creationId xmlns:a16="http://schemas.microsoft.com/office/drawing/2014/main" id="{6FBE7C60-0A6C-420D-9ABA-65DB7B95260E}"/>
              </a:ext>
            </a:extLst>
          </p:cNvPr>
          <p:cNvSpPr/>
          <p:nvPr/>
        </p:nvSpPr>
        <p:spPr>
          <a:xfrm rot="18862730">
            <a:off x="7375075" y="4561685"/>
            <a:ext cx="203258" cy="207714"/>
          </a:xfrm>
          <a:prstGeom prst="teardrop">
            <a:avLst>
              <a:gd name="adj" fmla="val 7023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Lágrima 17">
            <a:extLst>
              <a:ext uri="{FF2B5EF4-FFF2-40B4-BE49-F238E27FC236}">
                <a16:creationId xmlns:a16="http://schemas.microsoft.com/office/drawing/2014/main" id="{425A7F31-D9E2-49BF-A2E8-CE21C56FE082}"/>
              </a:ext>
            </a:extLst>
          </p:cNvPr>
          <p:cNvSpPr/>
          <p:nvPr/>
        </p:nvSpPr>
        <p:spPr>
          <a:xfrm rot="18862730">
            <a:off x="7380164" y="4881459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Lágrima 18">
            <a:extLst>
              <a:ext uri="{FF2B5EF4-FFF2-40B4-BE49-F238E27FC236}">
                <a16:creationId xmlns:a16="http://schemas.microsoft.com/office/drawing/2014/main" id="{63BD1B4A-AAB4-4F92-B5BF-F8C7001CEB36}"/>
              </a:ext>
            </a:extLst>
          </p:cNvPr>
          <p:cNvSpPr/>
          <p:nvPr/>
        </p:nvSpPr>
        <p:spPr>
          <a:xfrm rot="18862730">
            <a:off x="7593724" y="5253421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Lágrima 19">
            <a:extLst>
              <a:ext uri="{FF2B5EF4-FFF2-40B4-BE49-F238E27FC236}">
                <a16:creationId xmlns:a16="http://schemas.microsoft.com/office/drawing/2014/main" id="{3250A571-D089-41C6-81C8-1A09D6274796}"/>
              </a:ext>
            </a:extLst>
          </p:cNvPr>
          <p:cNvSpPr/>
          <p:nvPr/>
        </p:nvSpPr>
        <p:spPr>
          <a:xfrm rot="18862730">
            <a:off x="7229764" y="5519331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Lágrima 20">
            <a:extLst>
              <a:ext uri="{FF2B5EF4-FFF2-40B4-BE49-F238E27FC236}">
                <a16:creationId xmlns:a16="http://schemas.microsoft.com/office/drawing/2014/main" id="{5B3B4EF6-74C3-4B2E-9971-4B145F40D6A0}"/>
              </a:ext>
            </a:extLst>
          </p:cNvPr>
          <p:cNvSpPr/>
          <p:nvPr/>
        </p:nvSpPr>
        <p:spPr>
          <a:xfrm rot="18862730">
            <a:off x="7027190" y="4342718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Lágrima 21">
            <a:extLst>
              <a:ext uri="{FF2B5EF4-FFF2-40B4-BE49-F238E27FC236}">
                <a16:creationId xmlns:a16="http://schemas.microsoft.com/office/drawing/2014/main" id="{720C462E-9E80-4A4C-A4CA-82B6D98C64AF}"/>
              </a:ext>
            </a:extLst>
          </p:cNvPr>
          <p:cNvSpPr/>
          <p:nvPr/>
        </p:nvSpPr>
        <p:spPr>
          <a:xfrm rot="18862730">
            <a:off x="8272190" y="2447604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Lágrima 22">
            <a:extLst>
              <a:ext uri="{FF2B5EF4-FFF2-40B4-BE49-F238E27FC236}">
                <a16:creationId xmlns:a16="http://schemas.microsoft.com/office/drawing/2014/main" id="{8E0619EB-F773-4EEB-BEBE-8A65064AC238}"/>
              </a:ext>
            </a:extLst>
          </p:cNvPr>
          <p:cNvSpPr/>
          <p:nvPr/>
        </p:nvSpPr>
        <p:spPr>
          <a:xfrm rot="18862730">
            <a:off x="8633931" y="2774298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Lágrima 23">
            <a:extLst>
              <a:ext uri="{FF2B5EF4-FFF2-40B4-BE49-F238E27FC236}">
                <a16:creationId xmlns:a16="http://schemas.microsoft.com/office/drawing/2014/main" id="{33C0A6C4-0636-4E12-83A2-FDA2141257B6}"/>
              </a:ext>
            </a:extLst>
          </p:cNvPr>
          <p:cNvSpPr/>
          <p:nvPr/>
        </p:nvSpPr>
        <p:spPr>
          <a:xfrm rot="18862730">
            <a:off x="9060042" y="2447604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Lágrima 24">
            <a:extLst>
              <a:ext uri="{FF2B5EF4-FFF2-40B4-BE49-F238E27FC236}">
                <a16:creationId xmlns:a16="http://schemas.microsoft.com/office/drawing/2014/main" id="{0978DB6A-D96E-4787-8F37-F7C3AD36405F}"/>
              </a:ext>
            </a:extLst>
          </p:cNvPr>
          <p:cNvSpPr/>
          <p:nvPr/>
        </p:nvSpPr>
        <p:spPr>
          <a:xfrm rot="18862730">
            <a:off x="9443362" y="2483234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Lágrima 25">
            <a:extLst>
              <a:ext uri="{FF2B5EF4-FFF2-40B4-BE49-F238E27FC236}">
                <a16:creationId xmlns:a16="http://schemas.microsoft.com/office/drawing/2014/main" id="{3994C841-4EA5-4B5F-87E0-AB710B1590FD}"/>
              </a:ext>
            </a:extLst>
          </p:cNvPr>
          <p:cNvSpPr/>
          <p:nvPr/>
        </p:nvSpPr>
        <p:spPr>
          <a:xfrm rot="18862730">
            <a:off x="9601231" y="2748121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Lágrima 26">
            <a:extLst>
              <a:ext uri="{FF2B5EF4-FFF2-40B4-BE49-F238E27FC236}">
                <a16:creationId xmlns:a16="http://schemas.microsoft.com/office/drawing/2014/main" id="{46CB2174-0AF6-4B65-A0CD-3EE6954725C8}"/>
              </a:ext>
            </a:extLst>
          </p:cNvPr>
          <p:cNvSpPr/>
          <p:nvPr/>
        </p:nvSpPr>
        <p:spPr>
          <a:xfrm rot="18862730">
            <a:off x="9205351" y="2849583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Lágrima 27">
            <a:extLst>
              <a:ext uri="{FF2B5EF4-FFF2-40B4-BE49-F238E27FC236}">
                <a16:creationId xmlns:a16="http://schemas.microsoft.com/office/drawing/2014/main" id="{63682766-315E-4AC8-A238-AFC62399E46B}"/>
              </a:ext>
            </a:extLst>
          </p:cNvPr>
          <p:cNvSpPr/>
          <p:nvPr/>
        </p:nvSpPr>
        <p:spPr>
          <a:xfrm rot="18862730">
            <a:off x="8749707" y="3419721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ágrima 28">
            <a:extLst>
              <a:ext uri="{FF2B5EF4-FFF2-40B4-BE49-F238E27FC236}">
                <a16:creationId xmlns:a16="http://schemas.microsoft.com/office/drawing/2014/main" id="{899781E2-CB8A-484A-B8B1-4B1314113CD1}"/>
              </a:ext>
            </a:extLst>
          </p:cNvPr>
          <p:cNvSpPr/>
          <p:nvPr/>
        </p:nvSpPr>
        <p:spPr>
          <a:xfrm rot="18862730">
            <a:off x="7229766" y="2286816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ágrima 29">
            <a:extLst>
              <a:ext uri="{FF2B5EF4-FFF2-40B4-BE49-F238E27FC236}">
                <a16:creationId xmlns:a16="http://schemas.microsoft.com/office/drawing/2014/main" id="{B1603F8B-1436-4C55-871A-9B3693617478}"/>
              </a:ext>
            </a:extLst>
          </p:cNvPr>
          <p:cNvSpPr/>
          <p:nvPr/>
        </p:nvSpPr>
        <p:spPr>
          <a:xfrm rot="18862730">
            <a:off x="7848706" y="3017591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Lágrima 30">
            <a:extLst>
              <a:ext uri="{FF2B5EF4-FFF2-40B4-BE49-F238E27FC236}">
                <a16:creationId xmlns:a16="http://schemas.microsoft.com/office/drawing/2014/main" id="{DEA3ACD0-295A-4AF3-B1AB-AA25632AB1F9}"/>
              </a:ext>
            </a:extLst>
          </p:cNvPr>
          <p:cNvSpPr/>
          <p:nvPr/>
        </p:nvSpPr>
        <p:spPr>
          <a:xfrm rot="18862730">
            <a:off x="7723857" y="3838320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Lágrima 31">
            <a:extLst>
              <a:ext uri="{FF2B5EF4-FFF2-40B4-BE49-F238E27FC236}">
                <a16:creationId xmlns:a16="http://schemas.microsoft.com/office/drawing/2014/main" id="{51A72849-A2E7-4741-9573-3A633788EEC2}"/>
              </a:ext>
            </a:extLst>
          </p:cNvPr>
          <p:cNvSpPr/>
          <p:nvPr/>
        </p:nvSpPr>
        <p:spPr>
          <a:xfrm rot="18862730">
            <a:off x="8472396" y="4736184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Lágrima 32">
            <a:extLst>
              <a:ext uri="{FF2B5EF4-FFF2-40B4-BE49-F238E27FC236}">
                <a16:creationId xmlns:a16="http://schemas.microsoft.com/office/drawing/2014/main" id="{8CBF9D03-4E04-4452-8334-98D9D346D1F2}"/>
              </a:ext>
            </a:extLst>
          </p:cNvPr>
          <p:cNvSpPr/>
          <p:nvPr/>
        </p:nvSpPr>
        <p:spPr>
          <a:xfrm rot="18862730">
            <a:off x="7593723" y="4433527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Lágrima 33">
            <a:extLst>
              <a:ext uri="{FF2B5EF4-FFF2-40B4-BE49-F238E27FC236}">
                <a16:creationId xmlns:a16="http://schemas.microsoft.com/office/drawing/2014/main" id="{82800117-855A-4557-B97A-DEBBC7525E5E}"/>
              </a:ext>
            </a:extLst>
          </p:cNvPr>
          <p:cNvSpPr/>
          <p:nvPr/>
        </p:nvSpPr>
        <p:spPr>
          <a:xfrm rot="18862730">
            <a:off x="7375006" y="4560936"/>
            <a:ext cx="203258" cy="207714"/>
          </a:xfrm>
          <a:prstGeom prst="teardrop">
            <a:avLst>
              <a:gd name="adj" fmla="val 70237"/>
            </a:avLst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Lágrima 34">
            <a:extLst>
              <a:ext uri="{FF2B5EF4-FFF2-40B4-BE49-F238E27FC236}">
                <a16:creationId xmlns:a16="http://schemas.microsoft.com/office/drawing/2014/main" id="{553AD9A7-F30C-4C36-A569-AB4E6D9B3115}"/>
              </a:ext>
            </a:extLst>
          </p:cNvPr>
          <p:cNvSpPr/>
          <p:nvPr/>
        </p:nvSpPr>
        <p:spPr>
          <a:xfrm rot="18862730">
            <a:off x="345095" y="3782338"/>
            <a:ext cx="338887" cy="371266"/>
          </a:xfrm>
          <a:prstGeom prst="teardrop">
            <a:avLst>
              <a:gd name="adj" fmla="val 70814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Lágrima 35">
            <a:extLst>
              <a:ext uri="{FF2B5EF4-FFF2-40B4-BE49-F238E27FC236}">
                <a16:creationId xmlns:a16="http://schemas.microsoft.com/office/drawing/2014/main" id="{B5D0837D-C24D-41BC-824C-E4BA2F26F026}"/>
              </a:ext>
            </a:extLst>
          </p:cNvPr>
          <p:cNvSpPr/>
          <p:nvPr/>
        </p:nvSpPr>
        <p:spPr>
          <a:xfrm rot="18862730">
            <a:off x="8681666" y="4663620"/>
            <a:ext cx="170007" cy="160848"/>
          </a:xfrm>
          <a:prstGeom prst="teardrop">
            <a:avLst>
              <a:gd name="adj" fmla="val 70237"/>
            </a:avLst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Lágrima 36">
            <a:extLst>
              <a:ext uri="{FF2B5EF4-FFF2-40B4-BE49-F238E27FC236}">
                <a16:creationId xmlns:a16="http://schemas.microsoft.com/office/drawing/2014/main" id="{F5CC49E6-4638-4F4D-8378-492529D79CE2}"/>
              </a:ext>
            </a:extLst>
          </p:cNvPr>
          <p:cNvSpPr/>
          <p:nvPr/>
        </p:nvSpPr>
        <p:spPr>
          <a:xfrm rot="18862730">
            <a:off x="7764335" y="4602090"/>
            <a:ext cx="170007" cy="160848"/>
          </a:xfrm>
          <a:prstGeom prst="teardrop">
            <a:avLst>
              <a:gd name="adj" fmla="val 70237"/>
            </a:avLst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Lágrima 37">
            <a:extLst>
              <a:ext uri="{FF2B5EF4-FFF2-40B4-BE49-F238E27FC236}">
                <a16:creationId xmlns:a16="http://schemas.microsoft.com/office/drawing/2014/main" id="{96846D3C-56DF-421D-9341-E4145C7D1EB2}"/>
              </a:ext>
            </a:extLst>
          </p:cNvPr>
          <p:cNvSpPr/>
          <p:nvPr/>
        </p:nvSpPr>
        <p:spPr>
          <a:xfrm rot="18862730">
            <a:off x="8504090" y="4067524"/>
            <a:ext cx="170007" cy="160848"/>
          </a:xfrm>
          <a:prstGeom prst="teardrop">
            <a:avLst>
              <a:gd name="adj" fmla="val 70237"/>
            </a:avLst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Lágrima 38">
            <a:extLst>
              <a:ext uri="{FF2B5EF4-FFF2-40B4-BE49-F238E27FC236}">
                <a16:creationId xmlns:a16="http://schemas.microsoft.com/office/drawing/2014/main" id="{138E9132-83CE-4C7F-BBA4-34C43B0606FE}"/>
              </a:ext>
            </a:extLst>
          </p:cNvPr>
          <p:cNvSpPr/>
          <p:nvPr/>
        </p:nvSpPr>
        <p:spPr>
          <a:xfrm rot="18862730">
            <a:off x="7589916" y="5006215"/>
            <a:ext cx="170007" cy="160848"/>
          </a:xfrm>
          <a:prstGeom prst="teardrop">
            <a:avLst>
              <a:gd name="adj" fmla="val 70237"/>
            </a:avLst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Lágrima 39">
            <a:extLst>
              <a:ext uri="{FF2B5EF4-FFF2-40B4-BE49-F238E27FC236}">
                <a16:creationId xmlns:a16="http://schemas.microsoft.com/office/drawing/2014/main" id="{D03F487E-25BF-4EAA-8793-E88DC45CA50C}"/>
              </a:ext>
            </a:extLst>
          </p:cNvPr>
          <p:cNvSpPr/>
          <p:nvPr/>
        </p:nvSpPr>
        <p:spPr>
          <a:xfrm rot="18862730">
            <a:off x="7425169" y="5282773"/>
            <a:ext cx="170007" cy="160848"/>
          </a:xfrm>
          <a:prstGeom prst="teardrop">
            <a:avLst>
              <a:gd name="adj" fmla="val 70237"/>
            </a:avLst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Lágrima 40">
            <a:extLst>
              <a:ext uri="{FF2B5EF4-FFF2-40B4-BE49-F238E27FC236}">
                <a16:creationId xmlns:a16="http://schemas.microsoft.com/office/drawing/2014/main" id="{68382241-E9CC-47BD-BAB9-80DE1D69C092}"/>
              </a:ext>
            </a:extLst>
          </p:cNvPr>
          <p:cNvSpPr/>
          <p:nvPr/>
        </p:nvSpPr>
        <p:spPr>
          <a:xfrm rot="18862730">
            <a:off x="6854323" y="4322840"/>
            <a:ext cx="170007" cy="160848"/>
          </a:xfrm>
          <a:prstGeom prst="teardrop">
            <a:avLst>
              <a:gd name="adj" fmla="val 70237"/>
            </a:avLst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Lágrima 41">
            <a:extLst>
              <a:ext uri="{FF2B5EF4-FFF2-40B4-BE49-F238E27FC236}">
                <a16:creationId xmlns:a16="http://schemas.microsoft.com/office/drawing/2014/main" id="{515CE728-BC85-428C-A40C-D69B036C855A}"/>
              </a:ext>
            </a:extLst>
          </p:cNvPr>
          <p:cNvSpPr/>
          <p:nvPr/>
        </p:nvSpPr>
        <p:spPr>
          <a:xfrm rot="18862730">
            <a:off x="8934515" y="2286637"/>
            <a:ext cx="170007" cy="160848"/>
          </a:xfrm>
          <a:prstGeom prst="teardrop">
            <a:avLst>
              <a:gd name="adj" fmla="val 70237"/>
            </a:avLst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Lágrima 42">
            <a:extLst>
              <a:ext uri="{FF2B5EF4-FFF2-40B4-BE49-F238E27FC236}">
                <a16:creationId xmlns:a16="http://schemas.microsoft.com/office/drawing/2014/main" id="{1DDE5B3D-25DA-4568-8461-F35531A92228}"/>
              </a:ext>
            </a:extLst>
          </p:cNvPr>
          <p:cNvSpPr/>
          <p:nvPr/>
        </p:nvSpPr>
        <p:spPr>
          <a:xfrm rot="18862730">
            <a:off x="9413585" y="2763885"/>
            <a:ext cx="170007" cy="160848"/>
          </a:xfrm>
          <a:prstGeom prst="teardrop">
            <a:avLst>
              <a:gd name="adj" fmla="val 70237"/>
            </a:avLst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496BBC4-24E1-447A-8768-49C5B369DB67}"/>
              </a:ext>
            </a:extLst>
          </p:cNvPr>
          <p:cNvSpPr txBox="1"/>
          <p:nvPr/>
        </p:nvSpPr>
        <p:spPr>
          <a:xfrm>
            <a:off x="695495" y="3786549"/>
            <a:ext cx="4053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prstClr val="black"/>
                </a:solidFill>
                <a:latin typeface="Calibri"/>
              </a:rPr>
              <a:t>8 estados = 30 HR e NH auditados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571A57E2-33CE-409A-B157-99B44B3C422C}"/>
              </a:ext>
            </a:extLst>
          </p:cNvPr>
          <p:cNvSpPr/>
          <p:nvPr/>
        </p:nvSpPr>
        <p:spPr>
          <a:xfrm>
            <a:off x="932231" y="4463462"/>
            <a:ext cx="2592288" cy="3336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C79EFA6-2A56-465E-ACB7-B2FF3FC43B4B}"/>
              </a:ext>
            </a:extLst>
          </p:cNvPr>
          <p:cNvSpPr txBox="1"/>
          <p:nvPr/>
        </p:nvSpPr>
        <p:spPr>
          <a:xfrm>
            <a:off x="1004239" y="4458598"/>
            <a:ext cx="2515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prstClr val="black"/>
                </a:solidFill>
                <a:latin typeface="Calibri"/>
              </a:rPr>
              <a:t>52 SH auditados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516CE613-8996-4039-999B-4E86D4700117}"/>
              </a:ext>
            </a:extLst>
          </p:cNvPr>
          <p:cNvSpPr/>
          <p:nvPr/>
        </p:nvSpPr>
        <p:spPr>
          <a:xfrm>
            <a:off x="932231" y="5183542"/>
            <a:ext cx="2592288" cy="3336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F3AB05FA-D4BE-49CB-9767-EBD679D4ADF1}"/>
              </a:ext>
            </a:extLst>
          </p:cNvPr>
          <p:cNvSpPr txBox="1"/>
          <p:nvPr/>
        </p:nvSpPr>
        <p:spPr>
          <a:xfrm>
            <a:off x="1364279" y="5178678"/>
            <a:ext cx="2556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prstClr val="black"/>
                </a:solidFill>
                <a:latin typeface="Calibri"/>
              </a:rPr>
              <a:t>38 SH qualificados</a:t>
            </a:r>
          </a:p>
        </p:txBody>
      </p:sp>
      <p:sp>
        <p:nvSpPr>
          <p:cNvPr id="49" name="Sinal de Adição 48">
            <a:extLst>
              <a:ext uri="{FF2B5EF4-FFF2-40B4-BE49-F238E27FC236}">
                <a16:creationId xmlns:a16="http://schemas.microsoft.com/office/drawing/2014/main" id="{DCDB55D5-C54A-4DD7-AB85-007EE10CFF74}"/>
              </a:ext>
            </a:extLst>
          </p:cNvPr>
          <p:cNvSpPr/>
          <p:nvPr/>
        </p:nvSpPr>
        <p:spPr>
          <a:xfrm>
            <a:off x="2059634" y="3396187"/>
            <a:ext cx="384765" cy="32084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Seta: para Baixo 49">
            <a:extLst>
              <a:ext uri="{FF2B5EF4-FFF2-40B4-BE49-F238E27FC236}">
                <a16:creationId xmlns:a16="http://schemas.microsoft.com/office/drawing/2014/main" id="{44A58403-DE66-45DD-B306-87092CB2257F}"/>
              </a:ext>
            </a:extLst>
          </p:cNvPr>
          <p:cNvSpPr/>
          <p:nvPr/>
        </p:nvSpPr>
        <p:spPr>
          <a:xfrm>
            <a:off x="2156367" y="4880177"/>
            <a:ext cx="118356" cy="205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Seta: para Baixo 50">
            <a:extLst>
              <a:ext uri="{FF2B5EF4-FFF2-40B4-BE49-F238E27FC236}">
                <a16:creationId xmlns:a16="http://schemas.microsoft.com/office/drawing/2014/main" id="{44086BF8-2344-47E6-9A74-AED89CA296BF}"/>
              </a:ext>
            </a:extLst>
          </p:cNvPr>
          <p:cNvSpPr/>
          <p:nvPr/>
        </p:nvSpPr>
        <p:spPr>
          <a:xfrm>
            <a:off x="2156367" y="4160097"/>
            <a:ext cx="118356" cy="205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2D6D26C-7390-4836-A6C8-A8D76FDB78EF}"/>
              </a:ext>
            </a:extLst>
          </p:cNvPr>
          <p:cNvSpPr txBox="1"/>
          <p:nvPr/>
        </p:nvSpPr>
        <p:spPr>
          <a:xfrm>
            <a:off x="263352" y="5661248"/>
            <a:ext cx="376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HC = Hemocentro Coordenador</a:t>
            </a:r>
          </a:p>
          <a:p>
            <a:r>
              <a:rPr lang="pt-BR" sz="1200" dirty="0"/>
              <a:t>HR = Hemocentro Regional</a:t>
            </a:r>
          </a:p>
          <a:p>
            <a:r>
              <a:rPr lang="pt-BR" sz="1200" dirty="0"/>
              <a:t>NH = Núcleo de Hemoterapia</a:t>
            </a:r>
          </a:p>
        </p:txBody>
      </p:sp>
    </p:spTree>
    <p:extLst>
      <p:ext uri="{BB962C8B-B14F-4D97-AF65-F5344CB8AC3E}">
        <p14:creationId xmlns:p14="http://schemas.microsoft.com/office/powerpoint/2010/main" val="2246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 animBg="1"/>
      <p:bldP spid="48" grpId="0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EA3E1768-7EBA-4663-8898-0F1C95B346D4}"/>
              </a:ext>
            </a:extLst>
          </p:cNvPr>
          <p:cNvSpPr txBox="1">
            <a:spLocks/>
          </p:cNvSpPr>
          <p:nvPr/>
        </p:nvSpPr>
        <p:spPr>
          <a:xfrm>
            <a:off x="1127448" y="176197"/>
            <a:ext cx="9937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 Volume de plasma a ser processado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DBDF4F8-8825-4412-AAD3-FCDEE46EE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7" y="2121018"/>
            <a:ext cx="2527005" cy="189525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D37AF2E-D0AF-494E-81BD-B100756142D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2" y="1104111"/>
            <a:ext cx="1874121" cy="143598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2AD23EC-9567-46B3-9327-E6D60C434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98" y="1342536"/>
            <a:ext cx="4465674" cy="211322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1E1B3A8-541C-4D7D-9545-D842B96D28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2" b="-2541"/>
          <a:stretch/>
        </p:blipFill>
        <p:spPr>
          <a:xfrm>
            <a:off x="35085" y="3937798"/>
            <a:ext cx="4179836" cy="282660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F19B38F-6935-4992-B1FB-16A654A3A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68" y="1180388"/>
            <a:ext cx="3630176" cy="204896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FC4DE73-0074-45A6-8C8C-470F10471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6913" y="3520662"/>
            <a:ext cx="3225800" cy="241935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91BC4B2-6A04-4515-A085-4B490A9DC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25" y="3888097"/>
            <a:ext cx="3387926" cy="2243951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5BDB633-276B-4F79-9C04-9BF596822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74734"/>
              </p:ext>
            </p:extLst>
          </p:nvPr>
        </p:nvGraphicFramePr>
        <p:xfrm>
          <a:off x="1433821" y="1097281"/>
          <a:ext cx="9324357" cy="524595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903505">
                  <a:extLst>
                    <a:ext uri="{9D8B030D-6E8A-4147-A177-3AD203B41FA5}">
                      <a16:colId xmlns:a16="http://schemas.microsoft.com/office/drawing/2014/main" val="3160371593"/>
                    </a:ext>
                  </a:extLst>
                </a:gridCol>
                <a:gridCol w="5420852">
                  <a:extLst>
                    <a:ext uri="{9D8B030D-6E8A-4147-A177-3AD203B41FA5}">
                      <a16:colId xmlns:a16="http://schemas.microsoft.com/office/drawing/2014/main" val="3107260468"/>
                    </a:ext>
                  </a:extLst>
                </a:gridCol>
              </a:tblGrid>
              <a:tr h="16269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ANO DE EXECUÇÃO</a:t>
                      </a: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  <a:endParaRPr lang="pt-BR" sz="1600" dirty="0">
                        <a:effectLst/>
                        <a:latin typeface="Ecofont_Spranq_eco_Sans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VOLUME PLASMA FRESCO CONGELADO*</a:t>
                      </a: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(em mil litros)</a:t>
                      </a:r>
                      <a:endParaRPr lang="pt-BR" sz="1600" dirty="0">
                        <a:effectLst/>
                        <a:latin typeface="Ecofont_Spranq_eco_Sans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8361019"/>
                  </a:ext>
                </a:extLst>
              </a:tr>
              <a:tr h="635706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Ecofont_Spranq_eco_Sans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150</a:t>
                      </a:r>
                      <a:endParaRPr lang="pt-BR" sz="2800" dirty="0">
                        <a:effectLst/>
                        <a:latin typeface="Ecofont_Spranq_eco_Sans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2345970"/>
                  </a:ext>
                </a:extLst>
              </a:tr>
              <a:tr h="635706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Ecofont_Spranq_eco_Sans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2024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Ecofont_Spranq_eco_Sans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6054671"/>
                  </a:ext>
                </a:extLst>
              </a:tr>
              <a:tr h="1076229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Ecofont_Spranq_eco_Sans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Ecofont_Spranq_eco_Sans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3514183"/>
                  </a:ext>
                </a:extLst>
              </a:tr>
              <a:tr h="635706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Ecofont_Spranq_eco_Sans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300</a:t>
                      </a:r>
                      <a:endParaRPr lang="pt-BR" sz="2800" dirty="0">
                        <a:effectLst/>
                        <a:latin typeface="Ecofont_Spranq_eco_Sans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7764738"/>
                  </a:ext>
                </a:extLst>
              </a:tr>
              <a:tr h="635706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Ecofont_Spranq_eco_Sans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2027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300</a:t>
                      </a:r>
                      <a:endParaRPr lang="pt-BR" sz="2800" dirty="0">
                        <a:effectLst/>
                        <a:latin typeface="Ecofont_Spranq_eco_Sans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0056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8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415</Words>
  <Application>Microsoft Office PowerPoint</Application>
  <PresentationFormat>Widescreen</PresentationFormat>
  <Paragraphs>124</Paragraphs>
  <Slides>12</Slides>
  <Notes>7</Notes>
  <HiddenSlides>0</HiddenSlides>
  <MMClips>3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Ebrima</vt:lpstr>
      <vt:lpstr>Ecofont_Spranq_eco_Sans</vt:lpstr>
      <vt:lpstr>Tahoma</vt:lpstr>
      <vt:lpstr>Times New Roman</vt:lpstr>
      <vt:lpstr>Tema do Office</vt:lpstr>
      <vt:lpstr>3_Tema do Office</vt:lpstr>
      <vt:lpstr>4_Tema do Office</vt:lpstr>
      <vt:lpstr>Worksheet</vt:lpstr>
      <vt:lpstr>4DD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PLASMAFERESE REMUNERADA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Juliano Rossetini de Castro</dc:creator>
  <cp:lastModifiedBy>Antonio Edson de Souza Lucena</cp:lastModifiedBy>
  <cp:revision>115</cp:revision>
  <dcterms:created xsi:type="dcterms:W3CDTF">2022-07-04T18:23:16Z</dcterms:created>
  <dcterms:modified xsi:type="dcterms:W3CDTF">2023-04-18T08:28:29Z</dcterms:modified>
</cp:coreProperties>
</file>