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3"/>
  </p:sldMasterIdLst>
  <p:notesMasterIdLst>
    <p:notesMasterId r:id="rId16"/>
  </p:notesMasterIdLst>
  <p:sldIdLst>
    <p:sldId id="696" r:id="rId4"/>
    <p:sldId id="541" r:id="rId5"/>
    <p:sldId id="599" r:id="rId6"/>
    <p:sldId id="724" r:id="rId7"/>
    <p:sldId id="705" r:id="rId8"/>
    <p:sldId id="585" r:id="rId9"/>
    <p:sldId id="726" r:id="rId10"/>
    <p:sldId id="695" r:id="rId11"/>
    <p:sldId id="753" r:id="rId12"/>
    <p:sldId id="754" r:id="rId13"/>
    <p:sldId id="727" r:id="rId14"/>
    <p:sldId id="728" r:id="rId15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BC9681-42BD-7DD9-3354-36EFBF54AA4C}" v="4" dt="2024-05-20T17:09:53.449"/>
    <p1510:client id="{CAE3CBBA-4AAD-8AEA-712C-028A0A967C1A}" v="284" dt="2024-05-20T17:43:25.776"/>
    <p1510:client id="{E9462D02-1E29-4B89-BA5A-12519AC24340}" v="59" dt="2024-05-20T18:55:44.1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ella Beatriz Brandao" userId="S::48153564838@mpsp.mp.br::cdc9b25e-0e69-4e55-8b51-4683feb2fdb7" providerId="AD" clId="Web-{CAE3CBBA-4AAD-8AEA-712C-028A0A967C1A}"/>
    <pc:docChg chg="delSld modSld">
      <pc:chgData name="Mirella Beatriz Brandao" userId="S::48153564838@mpsp.mp.br::cdc9b25e-0e69-4e55-8b51-4683feb2fdb7" providerId="AD" clId="Web-{CAE3CBBA-4AAD-8AEA-712C-028A0A967C1A}" dt="2024-05-20T17:43:25.776" v="281" actId="1076"/>
      <pc:docMkLst>
        <pc:docMk/>
      </pc:docMkLst>
      <pc:sldChg chg="addSp delSp modSp del">
        <pc:chgData name="Mirella Beatriz Brandao" userId="S::48153564838@mpsp.mp.br::cdc9b25e-0e69-4e55-8b51-4683feb2fdb7" providerId="AD" clId="Web-{CAE3CBBA-4AAD-8AEA-712C-028A0A967C1A}" dt="2024-05-20T17:33:44.620" v="276" actId="14100"/>
        <pc:sldMkLst>
          <pc:docMk/>
          <pc:sldMk cId="0" sldId="541"/>
        </pc:sldMkLst>
        <pc:spChg chg="add del mod">
          <ac:chgData name="Mirella Beatriz Brandao" userId="S::48153564838@mpsp.mp.br::cdc9b25e-0e69-4e55-8b51-4683feb2fdb7" providerId="AD" clId="Web-{CAE3CBBA-4AAD-8AEA-712C-028A0A967C1A}" dt="2024-05-20T17:30:45.522" v="239"/>
          <ac:spMkLst>
            <pc:docMk/>
            <pc:sldMk cId="0" sldId="541"/>
            <ac:spMk id="8" creationId="{59BE73AA-EE14-9596-6646-3C27DD3CE77F}"/>
          </ac:spMkLst>
        </pc:spChg>
        <pc:spChg chg="del mod">
          <ac:chgData name="Mirella Beatriz Brandao" userId="S::48153564838@mpsp.mp.br::cdc9b25e-0e69-4e55-8b51-4683feb2fdb7" providerId="AD" clId="Web-{CAE3CBBA-4AAD-8AEA-712C-028A0A967C1A}" dt="2024-05-20T17:30:34.912" v="235"/>
          <ac:spMkLst>
            <pc:docMk/>
            <pc:sldMk cId="0" sldId="541"/>
            <ac:spMk id="5122" creationId="{F61BFAF1-B6AF-42B1-B28E-A2B0C87CCB8D}"/>
          </ac:spMkLst>
        </pc:spChg>
        <pc:spChg chg="mod">
          <ac:chgData name="Mirella Beatriz Brandao" userId="S::48153564838@mpsp.mp.br::cdc9b25e-0e69-4e55-8b51-4683feb2fdb7" providerId="AD" clId="Web-{CAE3CBBA-4AAD-8AEA-712C-028A0A967C1A}" dt="2024-05-20T17:33:44.620" v="276" actId="14100"/>
          <ac:spMkLst>
            <pc:docMk/>
            <pc:sldMk cId="0" sldId="541"/>
            <ac:spMk id="5123" creationId="{E1CADF39-2C65-49EE-83BB-84CE9E47451B}"/>
          </ac:spMkLst>
        </pc:spChg>
        <pc:cxnChg chg="add del mod">
          <ac:chgData name="Mirella Beatriz Brandao" userId="S::48153564838@mpsp.mp.br::cdc9b25e-0e69-4e55-8b51-4683feb2fdb7" providerId="AD" clId="Web-{CAE3CBBA-4AAD-8AEA-712C-028A0A967C1A}" dt="2024-05-20T17:32:14.274" v="253"/>
          <ac:cxnSpMkLst>
            <pc:docMk/>
            <pc:sldMk cId="0" sldId="541"/>
            <ac:cxnSpMk id="3" creationId="{3BE0E9E7-AA38-0301-3E30-937F84CA68C1}"/>
          </ac:cxnSpMkLst>
        </pc:cxnChg>
        <pc:cxnChg chg="add del mod">
          <ac:chgData name="Mirella Beatriz Brandao" userId="S::48153564838@mpsp.mp.br::cdc9b25e-0e69-4e55-8b51-4683feb2fdb7" providerId="AD" clId="Web-{CAE3CBBA-4AAD-8AEA-712C-028A0A967C1A}" dt="2024-05-20T17:33:07.010" v="262"/>
          <ac:cxnSpMkLst>
            <pc:docMk/>
            <pc:sldMk cId="0" sldId="541"/>
            <ac:cxnSpMk id="4" creationId="{08127CCD-087B-3A41-4231-BFA599A87E25}"/>
          </ac:cxnSpMkLst>
        </pc:cxnChg>
        <pc:cxnChg chg="add del mod">
          <ac:chgData name="Mirella Beatriz Brandao" userId="S::48153564838@mpsp.mp.br::cdc9b25e-0e69-4e55-8b51-4683feb2fdb7" providerId="AD" clId="Web-{CAE3CBBA-4AAD-8AEA-712C-028A0A967C1A}" dt="2024-05-20T17:33:10.916" v="266"/>
          <ac:cxnSpMkLst>
            <pc:docMk/>
            <pc:sldMk cId="0" sldId="541"/>
            <ac:cxnSpMk id="5" creationId="{2911275D-8FB8-05AF-506B-FDA99EE00AFB}"/>
          </ac:cxnSpMkLst>
        </pc:cxnChg>
        <pc:cxnChg chg="add del mod">
          <ac:chgData name="Mirella Beatriz Brandao" userId="S::48153564838@mpsp.mp.br::cdc9b25e-0e69-4e55-8b51-4683feb2fdb7" providerId="AD" clId="Web-{CAE3CBBA-4AAD-8AEA-712C-028A0A967C1A}" dt="2024-05-20T17:33:09.526" v="264"/>
          <ac:cxnSpMkLst>
            <pc:docMk/>
            <pc:sldMk cId="0" sldId="541"/>
            <ac:cxnSpMk id="6" creationId="{4E3A357B-8F8E-FCD9-2209-07FA6506BFDA}"/>
          </ac:cxnSpMkLst>
        </pc:cxnChg>
        <pc:cxnChg chg="add del mod">
          <ac:chgData name="Mirella Beatriz Brandao" userId="S::48153564838@mpsp.mp.br::cdc9b25e-0e69-4e55-8b51-4683feb2fdb7" providerId="AD" clId="Web-{CAE3CBBA-4AAD-8AEA-712C-028A0A967C1A}" dt="2024-05-20T17:32:20.321" v="255"/>
          <ac:cxnSpMkLst>
            <pc:docMk/>
            <pc:sldMk cId="0" sldId="541"/>
            <ac:cxnSpMk id="9" creationId="{C7EC7D6A-81DC-5FA1-0D04-C87A086F2679}"/>
          </ac:cxnSpMkLst>
        </pc:cxnChg>
      </pc:sldChg>
      <pc:sldChg chg="addSp modSp">
        <pc:chgData name="Mirella Beatriz Brandao" userId="S::48153564838@mpsp.mp.br::cdc9b25e-0e69-4e55-8b51-4683feb2fdb7" providerId="AD" clId="Web-{CAE3CBBA-4AAD-8AEA-712C-028A0A967C1A}" dt="2024-05-20T17:20:55.725" v="118" actId="1076"/>
        <pc:sldMkLst>
          <pc:docMk/>
          <pc:sldMk cId="2360828376" sldId="580"/>
        </pc:sldMkLst>
        <pc:spChg chg="mod">
          <ac:chgData name="Mirella Beatriz Brandao" userId="S::48153564838@mpsp.mp.br::cdc9b25e-0e69-4e55-8b51-4683feb2fdb7" providerId="AD" clId="Web-{CAE3CBBA-4AAD-8AEA-712C-028A0A967C1A}" dt="2024-05-20T17:14:48.747" v="36" actId="14100"/>
          <ac:spMkLst>
            <pc:docMk/>
            <pc:sldMk cId="2360828376" sldId="580"/>
            <ac:spMk id="2" creationId="{6A9AD207-2396-E968-ACF5-113CBD339215}"/>
          </ac:spMkLst>
        </pc:spChg>
        <pc:picChg chg="mod">
          <ac:chgData name="Mirella Beatriz Brandao" userId="S::48153564838@mpsp.mp.br::cdc9b25e-0e69-4e55-8b51-4683feb2fdb7" providerId="AD" clId="Web-{CAE3CBBA-4AAD-8AEA-712C-028A0A967C1A}" dt="2024-05-20T17:14:00.636" v="28" actId="1076"/>
          <ac:picMkLst>
            <pc:docMk/>
            <pc:sldMk cId="2360828376" sldId="580"/>
            <ac:picMk id="133126" creationId="{4EFE7B0D-10E6-D22E-EC81-39F705C0F378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13:58.261" v="27" actId="1076"/>
          <ac:picMkLst>
            <pc:docMk/>
            <pc:sldMk cId="2360828376" sldId="580"/>
            <ac:picMk id="133130" creationId="{D2F9B2E9-4C03-4453-FA0E-595F570135B4}"/>
          </ac:picMkLst>
        </pc:picChg>
        <pc:cxnChg chg="add mod">
          <ac:chgData name="Mirella Beatriz Brandao" userId="S::48153564838@mpsp.mp.br::cdc9b25e-0e69-4e55-8b51-4683feb2fdb7" providerId="AD" clId="Web-{CAE3CBBA-4AAD-8AEA-712C-028A0A967C1A}" dt="2024-05-20T17:20:22.115" v="111" actId="14100"/>
          <ac:cxnSpMkLst>
            <pc:docMk/>
            <pc:sldMk cId="2360828376" sldId="580"/>
            <ac:cxnSpMk id="3" creationId="{DBF43FA4-C9BF-BB32-D6F1-850C27AB8244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0:11.115" v="110" actId="14100"/>
          <ac:cxnSpMkLst>
            <pc:docMk/>
            <pc:sldMk cId="2360828376" sldId="580"/>
            <ac:cxnSpMk id="4" creationId="{668824EE-B559-7E46-2B0E-08C31CDB76A3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0:46.975" v="116" actId="1076"/>
          <ac:cxnSpMkLst>
            <pc:docMk/>
            <pc:sldMk cId="2360828376" sldId="580"/>
            <ac:cxnSpMk id="5" creationId="{34B0442E-B89F-4533-0ABB-264DB432BBB6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0:55.725" v="118" actId="1076"/>
          <ac:cxnSpMkLst>
            <pc:docMk/>
            <pc:sldMk cId="2360828376" sldId="580"/>
            <ac:cxnSpMk id="6" creationId="{81D69186-EB93-B26F-3A3C-E060BD06E89B}"/>
          </ac:cxnSpMkLst>
        </pc:cxnChg>
      </pc:sldChg>
      <pc:sldChg chg="addSp modSp">
        <pc:chgData name="Mirella Beatriz Brandao" userId="S::48153564838@mpsp.mp.br::cdc9b25e-0e69-4e55-8b51-4683feb2fdb7" providerId="AD" clId="Web-{CAE3CBBA-4AAD-8AEA-712C-028A0A967C1A}" dt="2024-05-20T17:24:06.527" v="152" actId="14100"/>
        <pc:sldMkLst>
          <pc:docMk/>
          <pc:sldMk cId="1488640623" sldId="585"/>
        </pc:sldMkLst>
        <pc:spChg chg="mod">
          <ac:chgData name="Mirella Beatriz Brandao" userId="S::48153564838@mpsp.mp.br::cdc9b25e-0e69-4e55-8b51-4683feb2fdb7" providerId="AD" clId="Web-{CAE3CBBA-4AAD-8AEA-712C-028A0A967C1A}" dt="2024-05-20T17:17:50.049" v="75" actId="14100"/>
          <ac:spMkLst>
            <pc:docMk/>
            <pc:sldMk cId="1488640623" sldId="585"/>
            <ac:spMk id="4" creationId="{00000000-0000-0000-0000-000000000000}"/>
          </ac:spMkLst>
        </pc:spChg>
        <pc:picChg chg="mod">
          <ac:chgData name="Mirella Beatriz Brandao" userId="S::48153564838@mpsp.mp.br::cdc9b25e-0e69-4e55-8b51-4683feb2fdb7" providerId="AD" clId="Web-{CAE3CBBA-4AAD-8AEA-712C-028A0A967C1A}" dt="2024-05-20T17:17:18.282" v="70" actId="1076"/>
          <ac:picMkLst>
            <pc:docMk/>
            <pc:sldMk cId="1488640623" sldId="585"/>
            <ac:picMk id="5" creationId="{00000000-0000-0000-0000-000000000000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17:52.767" v="76" actId="1076"/>
          <ac:picMkLst>
            <pc:docMk/>
            <pc:sldMk cId="1488640623" sldId="585"/>
            <ac:picMk id="6" creationId="{00000000-0000-0000-0000-000000000000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17:15.954" v="69" actId="1076"/>
          <ac:picMkLst>
            <pc:docMk/>
            <pc:sldMk cId="1488640623" sldId="585"/>
            <ac:picMk id="13" creationId="{00000000-0000-0000-0000-000000000000}"/>
          </ac:picMkLst>
        </pc:picChg>
        <pc:cxnChg chg="add mod">
          <ac:chgData name="Mirella Beatriz Brandao" userId="S::48153564838@mpsp.mp.br::cdc9b25e-0e69-4e55-8b51-4683feb2fdb7" providerId="AD" clId="Web-{CAE3CBBA-4AAD-8AEA-712C-028A0A967C1A}" dt="2024-05-20T17:23:45.074" v="148" actId="1076"/>
          <ac:cxnSpMkLst>
            <pc:docMk/>
            <pc:sldMk cId="1488640623" sldId="585"/>
            <ac:cxnSpMk id="7" creationId="{4CB96A34-7A17-CEA4-084B-D516B9A18185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4:06.527" v="152" actId="14100"/>
          <ac:cxnSpMkLst>
            <pc:docMk/>
            <pc:sldMk cId="1488640623" sldId="585"/>
            <ac:cxnSpMk id="9" creationId="{6C7C92E5-2401-CAAB-0364-0EF27AAE9573}"/>
          </ac:cxnSpMkLst>
        </pc:cxnChg>
      </pc:sldChg>
      <pc:sldChg chg="addSp delSp modSp">
        <pc:chgData name="Mirella Beatriz Brandao" userId="S::48153564838@mpsp.mp.br::cdc9b25e-0e69-4e55-8b51-4683feb2fdb7" providerId="AD" clId="Web-{CAE3CBBA-4AAD-8AEA-712C-028A0A967C1A}" dt="2024-05-20T17:43:25.776" v="281" actId="1076"/>
        <pc:sldMkLst>
          <pc:docMk/>
          <pc:sldMk cId="1256990677" sldId="599"/>
        </pc:sldMkLst>
        <pc:spChg chg="mod">
          <ac:chgData name="Mirella Beatriz Brandao" userId="S::48153564838@mpsp.mp.br::cdc9b25e-0e69-4e55-8b51-4683feb2fdb7" providerId="AD" clId="Web-{CAE3CBBA-4AAD-8AEA-712C-028A0A967C1A}" dt="2024-05-20T17:18:03.002" v="78" actId="1076"/>
          <ac:spMkLst>
            <pc:docMk/>
            <pc:sldMk cId="1256990677" sldId="599"/>
            <ac:spMk id="3" creationId="{00000000-0000-0000-0000-000000000000}"/>
          </ac:spMkLst>
        </pc:spChg>
        <pc:spChg chg="del mod">
          <ac:chgData name="Mirella Beatriz Brandao" userId="S::48153564838@mpsp.mp.br::cdc9b25e-0e69-4e55-8b51-4683feb2fdb7" providerId="AD" clId="Web-{CAE3CBBA-4AAD-8AEA-712C-028A0A967C1A}" dt="2024-05-20T17:12:14.009" v="6"/>
          <ac:spMkLst>
            <pc:docMk/>
            <pc:sldMk cId="1256990677" sldId="599"/>
            <ac:spMk id="4" creationId="{00000000-0000-0000-0000-000000000000}"/>
          </ac:spMkLst>
        </pc:spChg>
        <pc:spChg chg="add del">
          <ac:chgData name="Mirella Beatriz Brandao" userId="S::48153564838@mpsp.mp.br::cdc9b25e-0e69-4e55-8b51-4683feb2fdb7" providerId="AD" clId="Web-{CAE3CBBA-4AAD-8AEA-712C-028A0A967C1A}" dt="2024-05-20T17:13:02.151" v="13"/>
          <ac:spMkLst>
            <pc:docMk/>
            <pc:sldMk cId="1256990677" sldId="599"/>
            <ac:spMk id="6" creationId="{89FDD6FF-5BFF-9FA0-4F11-E4B11245B91F}"/>
          </ac:spMkLst>
        </pc:spChg>
        <pc:spChg chg="add mod">
          <ac:chgData name="Mirella Beatriz Brandao" userId="S::48153564838@mpsp.mp.br::cdc9b25e-0e69-4e55-8b51-4683feb2fdb7" providerId="AD" clId="Web-{CAE3CBBA-4AAD-8AEA-712C-028A0A967C1A}" dt="2024-05-20T17:13:10.932" v="18" actId="1076"/>
          <ac:spMkLst>
            <pc:docMk/>
            <pc:sldMk cId="1256990677" sldId="599"/>
            <ac:spMk id="9" creationId="{E0470BD3-A9E6-F04C-A11A-0436868A2363}"/>
          </ac:spMkLst>
        </pc:spChg>
        <pc:picChg chg="mod">
          <ac:chgData name="Mirella Beatriz Brandao" userId="S::48153564838@mpsp.mp.br::cdc9b25e-0e69-4e55-8b51-4683feb2fdb7" providerId="AD" clId="Web-{CAE3CBBA-4AAD-8AEA-712C-028A0A967C1A}" dt="2024-05-20T17:43:25.776" v="281" actId="1076"/>
          <ac:picMkLst>
            <pc:docMk/>
            <pc:sldMk cId="1256990677" sldId="599"/>
            <ac:picMk id="5" creationId="{00000000-0000-0000-0000-000000000000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17:59.611" v="77" actId="1076"/>
          <ac:picMkLst>
            <pc:docMk/>
            <pc:sldMk cId="1256990677" sldId="599"/>
            <ac:picMk id="7" creationId="{00000000-0000-0000-0000-000000000000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12:15.852" v="7" actId="1076"/>
          <ac:picMkLst>
            <pc:docMk/>
            <pc:sldMk cId="1256990677" sldId="599"/>
            <ac:picMk id="8" creationId="{00000000-0000-0000-0000-000000000000}"/>
          </ac:picMkLst>
        </pc:picChg>
        <pc:cxnChg chg="add mod">
          <ac:chgData name="Mirella Beatriz Brandao" userId="S::48153564838@mpsp.mp.br::cdc9b25e-0e69-4e55-8b51-4683feb2fdb7" providerId="AD" clId="Web-{CAE3CBBA-4AAD-8AEA-712C-028A0A967C1A}" dt="2024-05-20T17:34:44.138" v="280"/>
          <ac:cxnSpMkLst>
            <pc:docMk/>
            <pc:sldMk cId="1256990677" sldId="599"/>
            <ac:cxnSpMk id="10" creationId="{354E5FCF-5F79-0356-359B-F0F9E9D540C3}"/>
          </ac:cxnSpMkLst>
        </pc:cxnChg>
      </pc:sldChg>
      <pc:sldChg chg="addSp delSp modSp">
        <pc:chgData name="Mirella Beatriz Brandao" userId="S::48153564838@mpsp.mp.br::cdc9b25e-0e69-4e55-8b51-4683feb2fdb7" providerId="AD" clId="Web-{CAE3CBBA-4AAD-8AEA-712C-028A0A967C1A}" dt="2024-05-20T17:26:28.953" v="183"/>
        <pc:sldMkLst>
          <pc:docMk/>
          <pc:sldMk cId="1851919981" sldId="695"/>
        </pc:sldMkLst>
        <pc:spChg chg="mod">
          <ac:chgData name="Mirella Beatriz Brandao" userId="S::48153564838@mpsp.mp.br::cdc9b25e-0e69-4e55-8b51-4683feb2fdb7" providerId="AD" clId="Web-{CAE3CBBA-4AAD-8AEA-712C-028A0A967C1A}" dt="2024-05-20T17:26:10.093" v="178" actId="1076"/>
          <ac:spMkLst>
            <pc:docMk/>
            <pc:sldMk cId="1851919981" sldId="695"/>
            <ac:spMk id="11" creationId="{79603F66-4593-415A-7B1B-EECF1D3DD781}"/>
          </ac:spMkLst>
        </pc:spChg>
        <pc:picChg chg="mod">
          <ac:chgData name="Mirella Beatriz Brandao" userId="S::48153564838@mpsp.mp.br::cdc9b25e-0e69-4e55-8b51-4683feb2fdb7" providerId="AD" clId="Web-{CAE3CBBA-4AAD-8AEA-712C-028A0A967C1A}" dt="2024-05-20T17:15:59.843" v="46" actId="1076"/>
          <ac:picMkLst>
            <pc:docMk/>
            <pc:sldMk cId="1851919981" sldId="695"/>
            <ac:picMk id="7" creationId="{A54E858A-7418-B6CD-37F9-A63E42A23E81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15:56.983" v="45" actId="1076"/>
          <ac:picMkLst>
            <pc:docMk/>
            <pc:sldMk cId="1851919981" sldId="695"/>
            <ac:picMk id="1026" creationId="{20F0C7BC-774D-FA0B-EF3C-CE24A4A1B399}"/>
          </ac:picMkLst>
        </pc:picChg>
        <pc:cxnChg chg="add del mod">
          <ac:chgData name="Mirella Beatriz Brandao" userId="S::48153564838@mpsp.mp.br::cdc9b25e-0e69-4e55-8b51-4683feb2fdb7" providerId="AD" clId="Web-{CAE3CBBA-4AAD-8AEA-712C-028A0A967C1A}" dt="2024-05-20T17:26:28.953" v="183"/>
          <ac:cxnSpMkLst>
            <pc:docMk/>
            <pc:sldMk cId="1851919981" sldId="695"/>
            <ac:cxnSpMk id="3" creationId="{897700F8-CE3F-F7EA-1CF5-F64D21DA90D8}"/>
          </ac:cxnSpMkLst>
        </pc:cxnChg>
      </pc:sldChg>
      <pc:sldChg chg="addSp delSp modSp">
        <pc:chgData name="Mirella Beatriz Brandao" userId="S::48153564838@mpsp.mp.br::cdc9b25e-0e69-4e55-8b51-4683feb2fdb7" providerId="AD" clId="Web-{CAE3CBBA-4AAD-8AEA-712C-028A0A967C1A}" dt="2024-05-20T17:27:42.939" v="201" actId="1076"/>
        <pc:sldMkLst>
          <pc:docMk/>
          <pc:sldMk cId="1234133238" sldId="696"/>
        </pc:sldMkLst>
        <pc:spChg chg="mod">
          <ac:chgData name="Mirella Beatriz Brandao" userId="S::48153564838@mpsp.mp.br::cdc9b25e-0e69-4e55-8b51-4683feb2fdb7" providerId="AD" clId="Web-{CAE3CBBA-4AAD-8AEA-712C-028A0A967C1A}" dt="2024-05-20T17:27:24.298" v="194" actId="1076"/>
          <ac:spMkLst>
            <pc:docMk/>
            <pc:sldMk cId="1234133238" sldId="696"/>
            <ac:spMk id="9" creationId="{7639AD50-314C-8339-75DE-C37F0FC60411}"/>
          </ac:spMkLst>
        </pc:spChg>
        <pc:spChg chg="mod">
          <ac:chgData name="Mirella Beatriz Brandao" userId="S::48153564838@mpsp.mp.br::cdc9b25e-0e69-4e55-8b51-4683feb2fdb7" providerId="AD" clId="Web-{CAE3CBBA-4AAD-8AEA-712C-028A0A967C1A}" dt="2024-05-20T17:18:16.893" v="86" actId="1076"/>
          <ac:spMkLst>
            <pc:docMk/>
            <pc:sldMk cId="1234133238" sldId="696"/>
            <ac:spMk id="11" creationId="{79603F66-4593-415A-7B1B-EECF1D3DD781}"/>
          </ac:spMkLst>
        </pc:spChg>
        <pc:picChg chg="mod">
          <ac:chgData name="Mirella Beatriz Brandao" userId="S::48153564838@mpsp.mp.br::cdc9b25e-0e69-4e55-8b51-4683feb2fdb7" providerId="AD" clId="Web-{CAE3CBBA-4AAD-8AEA-712C-028A0A967C1A}" dt="2024-05-20T17:27:42.939" v="201" actId="1076"/>
          <ac:picMkLst>
            <pc:docMk/>
            <pc:sldMk cId="1234133238" sldId="696"/>
            <ac:picMk id="12" creationId="{921D3C8D-D583-6B39-DD73-7C32A1C76E63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27:37.814" v="199" actId="1076"/>
          <ac:picMkLst>
            <pc:docMk/>
            <pc:sldMk cId="1234133238" sldId="696"/>
            <ac:picMk id="13" creationId="{FA2A557D-3706-A237-627E-0F00547D75A8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27:38.095" v="200" actId="1076"/>
          <ac:picMkLst>
            <pc:docMk/>
            <pc:sldMk cId="1234133238" sldId="696"/>
            <ac:picMk id="14" creationId="{C69A537F-39FF-6FFC-7DC9-41BABDD3ED7B}"/>
          </ac:picMkLst>
        </pc:picChg>
        <pc:cxnChg chg="add del mod">
          <ac:chgData name="Mirella Beatriz Brandao" userId="S::48153564838@mpsp.mp.br::cdc9b25e-0e69-4e55-8b51-4683feb2fdb7" providerId="AD" clId="Web-{CAE3CBBA-4AAD-8AEA-712C-028A0A967C1A}" dt="2024-05-20T17:27:27.173" v="196"/>
          <ac:cxnSpMkLst>
            <pc:docMk/>
            <pc:sldMk cId="1234133238" sldId="696"/>
            <ac:cxnSpMk id="3" creationId="{3B2EB753-C5C4-EF83-BDD1-FEF07343CD39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7:31.861" v="198" actId="1076"/>
          <ac:cxnSpMkLst>
            <pc:docMk/>
            <pc:sldMk cId="1234133238" sldId="696"/>
            <ac:cxnSpMk id="7" creationId="{CA2E824B-2A1A-3D8B-41BD-4E78F0158130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7:29.423" v="197" actId="1076"/>
          <ac:cxnSpMkLst>
            <pc:docMk/>
            <pc:sldMk cId="1234133238" sldId="696"/>
            <ac:cxnSpMk id="10" creationId="{F55B5FD2-4F41-7B9F-74FA-85C1CB8F9DD6}"/>
          </ac:cxnSpMkLst>
        </pc:cxnChg>
      </pc:sldChg>
      <pc:sldChg chg="addSp delSp modSp">
        <pc:chgData name="Mirella Beatriz Brandao" userId="S::48153564838@mpsp.mp.br::cdc9b25e-0e69-4e55-8b51-4683feb2fdb7" providerId="AD" clId="Web-{CAE3CBBA-4AAD-8AEA-712C-028A0A967C1A}" dt="2024-05-20T17:27:57.502" v="203" actId="20577"/>
        <pc:sldMkLst>
          <pc:docMk/>
          <pc:sldMk cId="2699333342" sldId="705"/>
        </pc:sldMkLst>
        <pc:spChg chg="mod">
          <ac:chgData name="Mirella Beatriz Brandao" userId="S::48153564838@mpsp.mp.br::cdc9b25e-0e69-4e55-8b51-4683feb2fdb7" providerId="AD" clId="Web-{CAE3CBBA-4AAD-8AEA-712C-028A0A967C1A}" dt="2024-05-20T17:27:57.502" v="203" actId="20577"/>
          <ac:spMkLst>
            <pc:docMk/>
            <pc:sldMk cId="2699333342" sldId="705"/>
            <ac:spMk id="2" creationId="{E8E10430-8408-99D4-B00F-286BFC4896E0}"/>
          </ac:spMkLst>
        </pc:spChg>
        <pc:graphicFrameChg chg="mod modGraphic">
          <ac:chgData name="Mirella Beatriz Brandao" userId="S::48153564838@mpsp.mp.br::cdc9b25e-0e69-4e55-8b51-4683feb2fdb7" providerId="AD" clId="Web-{CAE3CBBA-4AAD-8AEA-712C-028A0A967C1A}" dt="2024-05-20T17:22:56.494" v="144" actId="14100"/>
          <ac:graphicFrameMkLst>
            <pc:docMk/>
            <pc:sldMk cId="2699333342" sldId="705"/>
            <ac:graphicFrameMk id="5" creationId="{175412A0-767B-BBB0-E8D4-00FDD5977834}"/>
          </ac:graphicFrameMkLst>
        </pc:graphicFrameChg>
        <pc:cxnChg chg="add mod">
          <ac:chgData name="Mirella Beatriz Brandao" userId="S::48153564838@mpsp.mp.br::cdc9b25e-0e69-4e55-8b51-4683feb2fdb7" providerId="AD" clId="Web-{CAE3CBBA-4AAD-8AEA-712C-028A0A967C1A}" dt="2024-05-20T17:21:17.335" v="123" actId="1076"/>
          <ac:cxnSpMkLst>
            <pc:docMk/>
            <pc:sldMk cId="2699333342" sldId="705"/>
            <ac:cxnSpMk id="45" creationId="{DEA540F8-5C48-FE1F-56ED-D8B1E296CBD8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2:34.994" v="140" actId="14100"/>
          <ac:cxnSpMkLst>
            <pc:docMk/>
            <pc:sldMk cId="2699333342" sldId="705"/>
            <ac:cxnSpMk id="47" creationId="{8153DD8A-0106-79BB-212F-06FA40E9F1EF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1:40.836" v="131" actId="1076"/>
          <ac:cxnSpMkLst>
            <pc:docMk/>
            <pc:sldMk cId="2699333342" sldId="705"/>
            <ac:cxnSpMk id="49" creationId="{B0A9CCBB-3D32-289B-7EA8-FEC463B20762}"/>
          </ac:cxnSpMkLst>
        </pc:cxnChg>
        <pc:cxnChg chg="add del">
          <ac:chgData name="Mirella Beatriz Brandao" userId="S::48153564838@mpsp.mp.br::cdc9b25e-0e69-4e55-8b51-4683feb2fdb7" providerId="AD" clId="Web-{CAE3CBBA-4AAD-8AEA-712C-028A0A967C1A}" dt="2024-05-20T17:21:44.555" v="133"/>
          <ac:cxnSpMkLst>
            <pc:docMk/>
            <pc:sldMk cId="2699333342" sldId="705"/>
            <ac:cxnSpMk id="51" creationId="{B38C1296-FE04-F0F7-8172-E1364547FEFA}"/>
          </ac:cxnSpMkLst>
        </pc:cxnChg>
        <pc:cxnChg chg="add mod">
          <ac:chgData name="Mirella Beatriz Brandao" userId="S::48153564838@mpsp.mp.br::cdc9b25e-0e69-4e55-8b51-4683feb2fdb7" providerId="AD" clId="Web-{CAE3CBBA-4AAD-8AEA-712C-028A0A967C1A}" dt="2024-05-20T17:21:59.336" v="136" actId="1076"/>
          <ac:cxnSpMkLst>
            <pc:docMk/>
            <pc:sldMk cId="2699333342" sldId="705"/>
            <ac:cxnSpMk id="52" creationId="{79CC07A9-94E3-DFF6-B8B6-B1F308244903}"/>
          </ac:cxnSpMkLst>
        </pc:cxnChg>
      </pc:sldChg>
      <pc:sldChg chg="addSp delSp modSp">
        <pc:chgData name="Mirella Beatriz Brandao" userId="S::48153564838@mpsp.mp.br::cdc9b25e-0e69-4e55-8b51-4683feb2fdb7" providerId="AD" clId="Web-{CAE3CBBA-4AAD-8AEA-712C-028A0A967C1A}" dt="2024-05-20T17:19:00.488" v="95"/>
        <pc:sldMkLst>
          <pc:docMk/>
          <pc:sldMk cId="3954896916" sldId="724"/>
        </pc:sldMkLst>
        <pc:cxnChg chg="add del mod">
          <ac:chgData name="Mirella Beatriz Brandao" userId="S::48153564838@mpsp.mp.br::cdc9b25e-0e69-4e55-8b51-4683feb2fdb7" providerId="AD" clId="Web-{CAE3CBBA-4AAD-8AEA-712C-028A0A967C1A}" dt="2024-05-20T17:19:00.488" v="95"/>
          <ac:cxnSpMkLst>
            <pc:docMk/>
            <pc:sldMk cId="3954896916" sldId="724"/>
            <ac:cxnSpMk id="2" creationId="{18334830-1184-D3A1-B80E-224C62A33A90}"/>
          </ac:cxnSpMkLst>
        </pc:cxnChg>
      </pc:sldChg>
      <pc:sldChg chg="delSp modSp">
        <pc:chgData name="Mirella Beatriz Brandao" userId="S::48153564838@mpsp.mp.br::cdc9b25e-0e69-4e55-8b51-4683feb2fdb7" providerId="AD" clId="Web-{CAE3CBBA-4AAD-8AEA-712C-028A0A967C1A}" dt="2024-05-20T17:26:01.405" v="177" actId="14100"/>
        <pc:sldMkLst>
          <pc:docMk/>
          <pc:sldMk cId="1613734311" sldId="726"/>
        </pc:sldMkLst>
        <pc:spChg chg="mod ord">
          <ac:chgData name="Mirella Beatriz Brandao" userId="S::48153564838@mpsp.mp.br::cdc9b25e-0e69-4e55-8b51-4683feb2fdb7" providerId="AD" clId="Web-{CAE3CBBA-4AAD-8AEA-712C-028A0A967C1A}" dt="2024-05-20T17:25:48.764" v="175" actId="1076"/>
          <ac:spMkLst>
            <pc:docMk/>
            <pc:sldMk cId="1613734311" sldId="726"/>
            <ac:spMk id="2" creationId="{00000000-0000-0000-0000-000000000000}"/>
          </ac:spMkLst>
        </pc:spChg>
        <pc:spChg chg="del mod">
          <ac:chgData name="Mirella Beatriz Brandao" userId="S::48153564838@mpsp.mp.br::cdc9b25e-0e69-4e55-8b51-4683feb2fdb7" providerId="AD" clId="Web-{CAE3CBBA-4AAD-8AEA-712C-028A0A967C1A}" dt="2024-05-20T17:15:43.858" v="42"/>
          <ac:spMkLst>
            <pc:docMk/>
            <pc:sldMk cId="1613734311" sldId="726"/>
            <ac:spMk id="3" creationId="{9CC714C8-9827-D6F7-757C-93FA450D74FE}"/>
          </ac:spMkLst>
        </pc:spChg>
        <pc:picChg chg="mod">
          <ac:chgData name="Mirella Beatriz Brandao" userId="S::48153564838@mpsp.mp.br::cdc9b25e-0e69-4e55-8b51-4683feb2fdb7" providerId="AD" clId="Web-{CAE3CBBA-4AAD-8AEA-712C-028A0A967C1A}" dt="2024-05-20T17:26:01.405" v="177" actId="14100"/>
          <ac:picMkLst>
            <pc:docMk/>
            <pc:sldMk cId="1613734311" sldId="726"/>
            <ac:picMk id="8" creationId="{BCDD3B12-CC34-65FB-8632-77EC3BF00800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24:20.449" v="154" actId="14100"/>
          <ac:picMkLst>
            <pc:docMk/>
            <pc:sldMk cId="1613734311" sldId="726"/>
            <ac:picMk id="10" creationId="{7E549E14-8F24-40C2-05FE-A574EF1926E2}"/>
          </ac:picMkLst>
        </pc:picChg>
        <pc:picChg chg="mod">
          <ac:chgData name="Mirella Beatriz Brandao" userId="S::48153564838@mpsp.mp.br::cdc9b25e-0e69-4e55-8b51-4683feb2fdb7" providerId="AD" clId="Web-{CAE3CBBA-4AAD-8AEA-712C-028A0A967C1A}" dt="2024-05-20T17:25:56.171" v="176" actId="14100"/>
          <ac:picMkLst>
            <pc:docMk/>
            <pc:sldMk cId="1613734311" sldId="726"/>
            <ac:picMk id="12" creationId="{F9DD9208-D066-A026-D1E1-7C1E619D77F2}"/>
          </ac:picMkLst>
        </pc:picChg>
      </pc:sldChg>
      <pc:sldChg chg="modSp">
        <pc:chgData name="Mirella Beatriz Brandao" userId="S::48153564838@mpsp.mp.br::cdc9b25e-0e69-4e55-8b51-4683feb2fdb7" providerId="AD" clId="Web-{CAE3CBBA-4AAD-8AEA-712C-028A0A967C1A}" dt="2024-05-20T17:16:10.359" v="49" actId="20577"/>
        <pc:sldMkLst>
          <pc:docMk/>
          <pc:sldMk cId="798700440" sldId="727"/>
        </pc:sldMkLst>
        <pc:spChg chg="mod">
          <ac:chgData name="Mirella Beatriz Brandao" userId="S::48153564838@mpsp.mp.br::cdc9b25e-0e69-4e55-8b51-4683feb2fdb7" providerId="AD" clId="Web-{CAE3CBBA-4AAD-8AEA-712C-028A0A967C1A}" dt="2024-05-20T17:16:10.359" v="49" actId="20577"/>
          <ac:spMkLst>
            <pc:docMk/>
            <pc:sldMk cId="798700440" sldId="727"/>
            <ac:spMk id="2" creationId="{D9DC3874-77AD-8612-990E-D45BC75BD9FA}"/>
          </ac:spMkLst>
        </pc:spChg>
      </pc:sldChg>
      <pc:sldChg chg="delSp modSp">
        <pc:chgData name="Mirella Beatriz Brandao" userId="S::48153564838@mpsp.mp.br::cdc9b25e-0e69-4e55-8b51-4683feb2fdb7" providerId="AD" clId="Web-{CAE3CBBA-4AAD-8AEA-712C-028A0A967C1A}" dt="2024-05-20T17:16:52.703" v="60" actId="1076"/>
        <pc:sldMkLst>
          <pc:docMk/>
          <pc:sldMk cId="2917178180" sldId="728"/>
        </pc:sldMkLst>
        <pc:spChg chg="del mod">
          <ac:chgData name="Mirella Beatriz Brandao" userId="S::48153564838@mpsp.mp.br::cdc9b25e-0e69-4e55-8b51-4683feb2fdb7" providerId="AD" clId="Web-{CAE3CBBA-4AAD-8AEA-712C-028A0A967C1A}" dt="2024-05-20T17:16:33.156" v="51"/>
          <ac:spMkLst>
            <pc:docMk/>
            <pc:sldMk cId="2917178180" sldId="728"/>
            <ac:spMk id="2" creationId="{084DF565-164E-1A5E-9FD5-461F06ACC8AA}"/>
          </ac:spMkLst>
        </pc:spChg>
        <pc:spChg chg="del mod">
          <ac:chgData name="Mirella Beatriz Brandao" userId="S::48153564838@mpsp.mp.br::cdc9b25e-0e69-4e55-8b51-4683feb2fdb7" providerId="AD" clId="Web-{CAE3CBBA-4AAD-8AEA-712C-028A0A967C1A}" dt="2024-05-20T17:16:36.016" v="53"/>
          <ac:spMkLst>
            <pc:docMk/>
            <pc:sldMk cId="2917178180" sldId="728"/>
            <ac:spMk id="3" creationId="{24E4BC4C-6088-8AA1-0256-2EA2638B7241}"/>
          </ac:spMkLst>
        </pc:spChg>
        <pc:spChg chg="del mod">
          <ac:chgData name="Mirella Beatriz Brandao" userId="S::48153564838@mpsp.mp.br::cdc9b25e-0e69-4e55-8b51-4683feb2fdb7" providerId="AD" clId="Web-{CAE3CBBA-4AAD-8AEA-712C-028A0A967C1A}" dt="2024-05-20T17:16:38.203" v="55"/>
          <ac:spMkLst>
            <pc:docMk/>
            <pc:sldMk cId="2917178180" sldId="728"/>
            <ac:spMk id="4" creationId="{AF23121E-603A-A20E-171D-FA0B43157FDE}"/>
          </ac:spMkLst>
        </pc:spChg>
        <pc:picChg chg="mod">
          <ac:chgData name="Mirella Beatriz Brandao" userId="S::48153564838@mpsp.mp.br::cdc9b25e-0e69-4e55-8b51-4683feb2fdb7" providerId="AD" clId="Web-{CAE3CBBA-4AAD-8AEA-712C-028A0A967C1A}" dt="2024-05-20T17:16:52.703" v="60" actId="1076"/>
          <ac:picMkLst>
            <pc:docMk/>
            <pc:sldMk cId="2917178180" sldId="728"/>
            <ac:picMk id="6" creationId="{FFF713E7-99FD-CBD8-687E-1C25F37CA42E}"/>
          </ac:picMkLst>
        </pc:picChg>
      </pc:sldChg>
    </pc:docChg>
  </pc:docChgLst>
  <pc:docChgLst>
    <pc:chgData name="Mirella Beatriz Brandao" userId="S::48153564838@mpsp.mp.br::cdc9b25e-0e69-4e55-8b51-4683feb2fdb7" providerId="AD" clId="Web-{1BBC9681-42BD-7DD9-3354-36EFBF54AA4C}"/>
    <pc:docChg chg="modSld">
      <pc:chgData name="Mirella Beatriz Brandao" userId="S::48153564838@mpsp.mp.br::cdc9b25e-0e69-4e55-8b51-4683feb2fdb7" providerId="AD" clId="Web-{1BBC9681-42BD-7DD9-3354-36EFBF54AA4C}" dt="2024-05-20T17:09:53.449" v="3"/>
      <pc:docMkLst>
        <pc:docMk/>
      </pc:docMkLst>
      <pc:sldChg chg="delSp modSp">
        <pc:chgData name="Mirella Beatriz Brandao" userId="S::48153564838@mpsp.mp.br::cdc9b25e-0e69-4e55-8b51-4683feb2fdb7" providerId="AD" clId="Web-{1BBC9681-42BD-7DD9-3354-36EFBF54AA4C}" dt="2024-05-20T17:09:53.449" v="3"/>
        <pc:sldMkLst>
          <pc:docMk/>
          <pc:sldMk cId="1488640623" sldId="585"/>
        </pc:sldMkLst>
        <pc:spChg chg="del mod">
          <ac:chgData name="Mirella Beatriz Brandao" userId="S::48153564838@mpsp.mp.br::cdc9b25e-0e69-4e55-8b51-4683feb2fdb7" providerId="AD" clId="Web-{1BBC9681-42BD-7DD9-3354-36EFBF54AA4C}" dt="2024-05-20T17:09:53.449" v="3"/>
          <ac:spMkLst>
            <pc:docMk/>
            <pc:sldMk cId="1488640623" sldId="585"/>
            <ac:spMk id="2" creationId="{00000000-0000-0000-0000-000000000000}"/>
          </ac:spMkLst>
        </pc:spChg>
      </pc:sldChg>
      <pc:sldChg chg="modSp">
        <pc:chgData name="Mirella Beatriz Brandao" userId="S::48153564838@mpsp.mp.br::cdc9b25e-0e69-4e55-8b51-4683feb2fdb7" providerId="AD" clId="Web-{1BBC9681-42BD-7DD9-3354-36EFBF54AA4C}" dt="2024-05-20T17:09:50.465" v="1" actId="1076"/>
        <pc:sldMkLst>
          <pc:docMk/>
          <pc:sldMk cId="1234133238" sldId="696"/>
        </pc:sldMkLst>
        <pc:spChg chg="mod">
          <ac:chgData name="Mirella Beatriz Brandao" userId="S::48153564838@mpsp.mp.br::cdc9b25e-0e69-4e55-8b51-4683feb2fdb7" providerId="AD" clId="Web-{1BBC9681-42BD-7DD9-3354-36EFBF54AA4C}" dt="2024-05-20T17:09:50.465" v="1" actId="1076"/>
          <ac:spMkLst>
            <pc:docMk/>
            <pc:sldMk cId="1234133238" sldId="696"/>
            <ac:spMk id="11" creationId="{79603F66-4593-415A-7B1B-EECF1D3DD781}"/>
          </ac:spMkLst>
        </pc:spChg>
        <pc:picChg chg="mod">
          <ac:chgData name="Mirella Beatriz Brandao" userId="S::48153564838@mpsp.mp.br::cdc9b25e-0e69-4e55-8b51-4683feb2fdb7" providerId="AD" clId="Web-{1BBC9681-42BD-7DD9-3354-36EFBF54AA4C}" dt="2024-05-20T17:09:50.402" v="0" actId="1076"/>
          <ac:picMkLst>
            <pc:docMk/>
            <pc:sldMk cId="1234133238" sldId="696"/>
            <ac:picMk id="12" creationId="{921D3C8D-D583-6B39-DD73-7C32A1C76E63}"/>
          </ac:picMkLst>
        </pc:picChg>
      </pc:sldChg>
    </pc:docChg>
  </pc:docChgLst>
  <pc:docChgLst>
    <pc:chgData name="Guilherme Athayde Ribeiro Franco" userId="e3faff19-1f1b-426e-83dd-40a25bf9fea3" providerId="ADAL" clId="{E9462D02-1E29-4B89-BA5A-12519AC24340}"/>
    <pc:docChg chg="undo redo custSel addSld delSld modSld sldOrd">
      <pc:chgData name="Guilherme Athayde Ribeiro Franco" userId="e3faff19-1f1b-426e-83dd-40a25bf9fea3" providerId="ADAL" clId="{E9462D02-1E29-4B89-BA5A-12519AC24340}" dt="2024-05-20T18:56:13.894" v="1732" actId="1076"/>
      <pc:docMkLst>
        <pc:docMk/>
      </pc:docMkLst>
      <pc:sldChg chg="addSp delSp modSp del">
        <pc:chgData name="Guilherme Athayde Ribeiro Franco" userId="e3faff19-1f1b-426e-83dd-40a25bf9fea3" providerId="ADAL" clId="{E9462D02-1E29-4B89-BA5A-12519AC24340}" dt="2024-05-20T02:24:42.598" v="1212" actId="47"/>
        <pc:sldMkLst>
          <pc:docMk/>
          <pc:sldMk cId="0" sldId="257"/>
        </pc:sldMkLst>
        <pc:spChg chg="add mod">
          <ac:chgData name="Guilherme Athayde Ribeiro Franco" userId="e3faff19-1f1b-426e-83dd-40a25bf9fea3" providerId="ADAL" clId="{E9462D02-1E29-4B89-BA5A-12519AC24340}" dt="2024-05-20T01:19:05.208" v="894" actId="21"/>
          <ac:spMkLst>
            <pc:docMk/>
            <pc:sldMk cId="0" sldId="257"/>
            <ac:spMk id="3" creationId="{1F298158-ED62-A98A-8DB7-FA12D3199923}"/>
          </ac:spMkLst>
        </pc:spChg>
        <pc:picChg chg="del">
          <ac:chgData name="Guilherme Athayde Ribeiro Franco" userId="e3faff19-1f1b-426e-83dd-40a25bf9fea3" providerId="ADAL" clId="{E9462D02-1E29-4B89-BA5A-12519AC24340}" dt="2024-05-20T01:19:05.208" v="894" actId="21"/>
          <ac:picMkLst>
            <pc:docMk/>
            <pc:sldMk cId="0" sldId="257"/>
            <ac:picMk id="121859" creationId="{BA556298-7B54-4434-8A4A-0332F0E36F5D}"/>
          </ac:picMkLst>
        </pc:picChg>
      </pc:sldChg>
      <pc:sldChg chg="del">
        <pc:chgData name="Guilherme Athayde Ribeiro Franco" userId="e3faff19-1f1b-426e-83dd-40a25bf9fea3" providerId="ADAL" clId="{E9462D02-1E29-4B89-BA5A-12519AC24340}" dt="2024-05-20T00:28:36.943" v="0" actId="47"/>
        <pc:sldMkLst>
          <pc:docMk/>
          <pc:sldMk cId="0" sldId="258"/>
        </pc:sldMkLst>
      </pc:sldChg>
      <pc:sldChg chg="del">
        <pc:chgData name="Guilherme Athayde Ribeiro Franco" userId="e3faff19-1f1b-426e-83dd-40a25bf9fea3" providerId="ADAL" clId="{E9462D02-1E29-4B89-BA5A-12519AC24340}" dt="2024-05-20T03:36:35.217" v="1648" actId="47"/>
        <pc:sldMkLst>
          <pc:docMk/>
          <pc:sldMk cId="0" sldId="437"/>
        </pc:sldMkLst>
      </pc:sldChg>
      <pc:sldChg chg="del">
        <pc:chgData name="Guilherme Athayde Ribeiro Franco" userId="e3faff19-1f1b-426e-83dd-40a25bf9fea3" providerId="ADAL" clId="{E9462D02-1E29-4B89-BA5A-12519AC24340}" dt="2024-05-20T02:24:20.663" v="1209" actId="47"/>
        <pc:sldMkLst>
          <pc:docMk/>
          <pc:sldMk cId="0" sldId="447"/>
        </pc:sldMkLst>
      </pc:sldChg>
      <pc:sldChg chg="modSp del">
        <pc:chgData name="Guilherme Athayde Ribeiro Franco" userId="e3faff19-1f1b-426e-83dd-40a25bf9fea3" providerId="ADAL" clId="{E9462D02-1E29-4B89-BA5A-12519AC24340}" dt="2024-05-20T03:39:45.553" v="1655" actId="47"/>
        <pc:sldMkLst>
          <pc:docMk/>
          <pc:sldMk cId="0" sldId="503"/>
        </pc:sldMkLst>
        <pc:spChg chg="mod">
          <ac:chgData name="Guilherme Athayde Ribeiro Franco" userId="e3faff19-1f1b-426e-83dd-40a25bf9fea3" providerId="ADAL" clId="{E9462D02-1E29-4B89-BA5A-12519AC24340}" dt="2024-05-20T02:49:20.846" v="1459"/>
          <ac:spMkLst>
            <pc:docMk/>
            <pc:sldMk cId="0" sldId="503"/>
            <ac:spMk id="3" creationId="{31DECDD3-0A46-9F4D-7DE7-D363F56A0E58}"/>
          </ac:spMkLst>
        </pc:spChg>
        <pc:spChg chg="mod">
          <ac:chgData name="Guilherme Athayde Ribeiro Franco" userId="e3faff19-1f1b-426e-83dd-40a25bf9fea3" providerId="ADAL" clId="{E9462D02-1E29-4B89-BA5A-12519AC24340}" dt="2024-05-20T02:49:20.846" v="1459"/>
          <ac:spMkLst>
            <pc:docMk/>
            <pc:sldMk cId="0" sldId="503"/>
            <ac:spMk id="4" creationId="{3F8D9F93-6D82-4EC8-BC7A-9A2349AF00EF}"/>
          </ac:spMkLst>
        </pc:spChg>
        <pc:spChg chg="mod">
          <ac:chgData name="Guilherme Athayde Ribeiro Franco" userId="e3faff19-1f1b-426e-83dd-40a25bf9fea3" providerId="ADAL" clId="{E9462D02-1E29-4B89-BA5A-12519AC24340}" dt="2024-05-20T02:49:29.848" v="1460"/>
          <ac:spMkLst>
            <pc:docMk/>
            <pc:sldMk cId="0" sldId="503"/>
            <ac:spMk id="6" creationId="{2C292F70-94C4-4DA1-D31D-4CA1A0A29C32}"/>
          </ac:spMkLst>
        </pc:spChg>
        <pc:spChg chg="mod">
          <ac:chgData name="Guilherme Athayde Ribeiro Franco" userId="e3faff19-1f1b-426e-83dd-40a25bf9fea3" providerId="ADAL" clId="{E9462D02-1E29-4B89-BA5A-12519AC24340}" dt="2024-05-20T02:49:29.848" v="1460"/>
          <ac:spMkLst>
            <pc:docMk/>
            <pc:sldMk cId="0" sldId="503"/>
            <ac:spMk id="7" creationId="{87DAB16D-F70B-7FE4-E736-069F0F2C747C}"/>
          </ac:spMkLst>
        </pc:spChg>
        <pc:grpChg chg="mod">
          <ac:chgData name="Guilherme Athayde Ribeiro Franco" userId="e3faff19-1f1b-426e-83dd-40a25bf9fea3" providerId="ADAL" clId="{E9462D02-1E29-4B89-BA5A-12519AC24340}" dt="2024-05-20T02:49:20.846" v="1459"/>
          <ac:grpSpMkLst>
            <pc:docMk/>
            <pc:sldMk cId="0" sldId="503"/>
            <ac:grpSpMk id="2" creationId="{0EB173FE-40B1-B0D2-2BBC-E1A4B6D668E4}"/>
          </ac:grpSpMkLst>
        </pc:grpChg>
        <pc:grpChg chg="mod">
          <ac:chgData name="Guilherme Athayde Ribeiro Franco" userId="e3faff19-1f1b-426e-83dd-40a25bf9fea3" providerId="ADAL" clId="{E9462D02-1E29-4B89-BA5A-12519AC24340}" dt="2024-05-20T02:49:29.848" v="1460"/>
          <ac:grpSpMkLst>
            <pc:docMk/>
            <pc:sldMk cId="0" sldId="503"/>
            <ac:grpSpMk id="5" creationId="{E977352E-1DC0-4004-FC43-A106042FD106}"/>
          </ac:grpSpMkLst>
        </pc:grpChg>
        <pc:picChg chg="mod">
          <ac:chgData name="Guilherme Athayde Ribeiro Franco" userId="e3faff19-1f1b-426e-83dd-40a25bf9fea3" providerId="ADAL" clId="{E9462D02-1E29-4B89-BA5A-12519AC24340}" dt="2024-05-20T01:16:55.373" v="884" actId="14100"/>
          <ac:picMkLst>
            <pc:docMk/>
            <pc:sldMk cId="0" sldId="503"/>
            <ac:picMk id="44036" creationId="{5716B4A9-6B61-40EE-AA14-F58BC8022399}"/>
          </ac:picMkLst>
        </pc:picChg>
      </pc:sldChg>
      <pc:sldChg chg="modSp mod">
        <pc:chgData name="Guilherme Athayde Ribeiro Franco" userId="e3faff19-1f1b-426e-83dd-40a25bf9fea3" providerId="ADAL" clId="{E9462D02-1E29-4B89-BA5A-12519AC24340}" dt="2024-05-20T18:53:23.523" v="1727" actId="13926"/>
        <pc:sldMkLst>
          <pc:docMk/>
          <pc:sldMk cId="0" sldId="541"/>
        </pc:sldMkLst>
        <pc:spChg chg="mod">
          <ac:chgData name="Guilherme Athayde Ribeiro Franco" userId="e3faff19-1f1b-426e-83dd-40a25bf9fea3" providerId="ADAL" clId="{E9462D02-1E29-4B89-BA5A-12519AC24340}" dt="2024-05-20T18:53:23.523" v="1727" actId="13926"/>
          <ac:spMkLst>
            <pc:docMk/>
            <pc:sldMk cId="0" sldId="541"/>
            <ac:spMk id="5123" creationId="{E1CADF39-2C65-49EE-83BB-84CE9E47451B}"/>
          </ac:spMkLst>
        </pc:spChg>
      </pc:sldChg>
      <pc:sldChg chg="del">
        <pc:chgData name="Guilherme Athayde Ribeiro Franco" userId="e3faff19-1f1b-426e-83dd-40a25bf9fea3" providerId="ADAL" clId="{E9462D02-1E29-4B89-BA5A-12519AC24340}" dt="2024-05-20T02:23:34.664" v="1207" actId="47"/>
        <pc:sldMkLst>
          <pc:docMk/>
          <pc:sldMk cId="713670040" sldId="552"/>
        </pc:sldMkLst>
      </pc:sldChg>
      <pc:sldChg chg="del">
        <pc:chgData name="Guilherme Athayde Ribeiro Franco" userId="e3faff19-1f1b-426e-83dd-40a25bf9fea3" providerId="ADAL" clId="{E9462D02-1E29-4B89-BA5A-12519AC24340}" dt="2024-05-20T18:49:29.688" v="1715" actId="47"/>
        <pc:sldMkLst>
          <pc:docMk/>
          <pc:sldMk cId="2360828376" sldId="580"/>
        </pc:sldMkLst>
      </pc:sldChg>
      <pc:sldChg chg="del">
        <pc:chgData name="Guilherme Athayde Ribeiro Franco" userId="e3faff19-1f1b-426e-83dd-40a25bf9fea3" providerId="ADAL" clId="{E9462D02-1E29-4B89-BA5A-12519AC24340}" dt="2024-05-20T02:24:09.432" v="1208" actId="47"/>
        <pc:sldMkLst>
          <pc:docMk/>
          <pc:sldMk cId="2375989074" sldId="581"/>
        </pc:sldMkLst>
      </pc:sldChg>
      <pc:sldChg chg="modSp mod">
        <pc:chgData name="Guilherme Athayde Ribeiro Franco" userId="e3faff19-1f1b-426e-83dd-40a25bf9fea3" providerId="ADAL" clId="{E9462D02-1E29-4B89-BA5A-12519AC24340}" dt="2024-05-20T03:15:20.260" v="1559" actId="20577"/>
        <pc:sldMkLst>
          <pc:docMk/>
          <pc:sldMk cId="1488640623" sldId="585"/>
        </pc:sldMkLst>
        <pc:spChg chg="mod">
          <ac:chgData name="Guilherme Athayde Ribeiro Franco" userId="e3faff19-1f1b-426e-83dd-40a25bf9fea3" providerId="ADAL" clId="{E9462D02-1E29-4B89-BA5A-12519AC24340}" dt="2024-05-20T03:15:20.260" v="1559" actId="20577"/>
          <ac:spMkLst>
            <pc:docMk/>
            <pc:sldMk cId="1488640623" sldId="585"/>
            <ac:spMk id="4" creationId="{00000000-0000-0000-0000-000000000000}"/>
          </ac:spMkLst>
        </pc:spChg>
      </pc:sldChg>
      <pc:sldChg chg="del">
        <pc:chgData name="Guilherme Athayde Ribeiro Franco" userId="e3faff19-1f1b-426e-83dd-40a25bf9fea3" providerId="ADAL" clId="{E9462D02-1E29-4B89-BA5A-12519AC24340}" dt="2024-05-20T02:32:18.902" v="1213" actId="2696"/>
        <pc:sldMkLst>
          <pc:docMk/>
          <pc:sldMk cId="4007933220" sldId="586"/>
        </pc:sldMkLst>
      </pc:sldChg>
      <pc:sldChg chg="modSp del mod">
        <pc:chgData name="Guilherme Athayde Ribeiro Franco" userId="e3faff19-1f1b-426e-83dd-40a25bf9fea3" providerId="ADAL" clId="{E9462D02-1E29-4B89-BA5A-12519AC24340}" dt="2024-05-20T02:17:54.634" v="1203" actId="47"/>
        <pc:sldMkLst>
          <pc:docMk/>
          <pc:sldMk cId="85272136" sldId="587"/>
        </pc:sldMkLst>
        <pc:spChg chg="mod">
          <ac:chgData name="Guilherme Athayde Ribeiro Franco" userId="e3faff19-1f1b-426e-83dd-40a25bf9fea3" providerId="ADAL" clId="{E9462D02-1E29-4B89-BA5A-12519AC24340}" dt="2024-05-20T00:46:57.861" v="477" actId="20577"/>
          <ac:spMkLst>
            <pc:docMk/>
            <pc:sldMk cId="85272136" sldId="587"/>
            <ac:spMk id="6" creationId="{00000000-0000-0000-0000-000000000000}"/>
          </ac:spMkLst>
        </pc:spChg>
      </pc:sldChg>
      <pc:sldChg chg="del">
        <pc:chgData name="Guilherme Athayde Ribeiro Franco" userId="e3faff19-1f1b-426e-83dd-40a25bf9fea3" providerId="ADAL" clId="{E9462D02-1E29-4B89-BA5A-12519AC24340}" dt="2024-05-20T02:39:26.992" v="1424" actId="47"/>
        <pc:sldMkLst>
          <pc:docMk/>
          <pc:sldMk cId="2278646699" sldId="592"/>
        </pc:sldMkLst>
      </pc:sldChg>
      <pc:sldChg chg="modSp del mod">
        <pc:chgData name="Guilherme Athayde Ribeiro Franco" userId="e3faff19-1f1b-426e-83dd-40a25bf9fea3" providerId="ADAL" clId="{E9462D02-1E29-4B89-BA5A-12519AC24340}" dt="2024-05-20T02:18:06.660" v="1204" actId="47"/>
        <pc:sldMkLst>
          <pc:docMk/>
          <pc:sldMk cId="44572311" sldId="593"/>
        </pc:sldMkLst>
        <pc:picChg chg="mod">
          <ac:chgData name="Guilherme Athayde Ribeiro Franco" userId="e3faff19-1f1b-426e-83dd-40a25bf9fea3" providerId="ADAL" clId="{E9462D02-1E29-4B89-BA5A-12519AC24340}" dt="2024-05-20T02:03:29.843" v="1190" actId="14100"/>
          <ac:picMkLst>
            <pc:docMk/>
            <pc:sldMk cId="44572311" sldId="593"/>
            <ac:picMk id="6" creationId="{00000000-0000-0000-0000-000000000000}"/>
          </ac:picMkLst>
        </pc:picChg>
      </pc:sldChg>
      <pc:sldChg chg="modSp mod ord">
        <pc:chgData name="Guilherme Athayde Ribeiro Franco" userId="e3faff19-1f1b-426e-83dd-40a25bf9fea3" providerId="ADAL" clId="{E9462D02-1E29-4B89-BA5A-12519AC24340}" dt="2024-05-20T18:52:47.080" v="1724" actId="13926"/>
        <pc:sldMkLst>
          <pc:docMk/>
          <pc:sldMk cId="1256990677" sldId="599"/>
        </pc:sldMkLst>
        <pc:spChg chg="mod">
          <ac:chgData name="Guilherme Athayde Ribeiro Franco" userId="e3faff19-1f1b-426e-83dd-40a25bf9fea3" providerId="ADAL" clId="{E9462D02-1E29-4B89-BA5A-12519AC24340}" dt="2024-05-20T18:52:47.080" v="1724" actId="13926"/>
          <ac:spMkLst>
            <pc:docMk/>
            <pc:sldMk cId="1256990677" sldId="599"/>
            <ac:spMk id="3" creationId="{00000000-0000-0000-0000-000000000000}"/>
          </ac:spMkLst>
        </pc:spChg>
      </pc:sldChg>
      <pc:sldChg chg="del">
        <pc:chgData name="Guilherme Athayde Ribeiro Franco" userId="e3faff19-1f1b-426e-83dd-40a25bf9fea3" providerId="ADAL" clId="{E9462D02-1E29-4B89-BA5A-12519AC24340}" dt="2024-05-20T02:24:37.962" v="1211" actId="47"/>
        <pc:sldMkLst>
          <pc:docMk/>
          <pc:sldMk cId="2612557619" sldId="600"/>
        </pc:sldMkLst>
      </pc:sldChg>
      <pc:sldChg chg="del">
        <pc:chgData name="Guilherme Athayde Ribeiro Franco" userId="e3faff19-1f1b-426e-83dd-40a25bf9fea3" providerId="ADAL" clId="{E9462D02-1E29-4B89-BA5A-12519AC24340}" dt="2024-05-20T02:24:24.396" v="1210" actId="47"/>
        <pc:sldMkLst>
          <pc:docMk/>
          <pc:sldMk cId="1880997542" sldId="601"/>
        </pc:sldMkLst>
      </pc:sldChg>
      <pc:sldChg chg="del">
        <pc:chgData name="Guilherme Athayde Ribeiro Franco" userId="e3faff19-1f1b-426e-83dd-40a25bf9fea3" providerId="ADAL" clId="{E9462D02-1E29-4B89-BA5A-12519AC24340}" dt="2024-05-20T02:23:34.664" v="1207" actId="47"/>
        <pc:sldMkLst>
          <pc:docMk/>
          <pc:sldMk cId="1950136623" sldId="607"/>
        </pc:sldMkLst>
      </pc:sldChg>
      <pc:sldChg chg="del ord">
        <pc:chgData name="Guilherme Athayde Ribeiro Franco" userId="e3faff19-1f1b-426e-83dd-40a25bf9fea3" providerId="ADAL" clId="{E9462D02-1E29-4B89-BA5A-12519AC24340}" dt="2024-05-20T04:05:00.044" v="1685" actId="47"/>
        <pc:sldMkLst>
          <pc:docMk/>
          <pc:sldMk cId="4131599096" sldId="650"/>
        </pc:sldMkLst>
      </pc:sldChg>
      <pc:sldChg chg="addSp delSp modSp del mod ord modClrScheme chgLayout">
        <pc:chgData name="Guilherme Athayde Ribeiro Franco" userId="e3faff19-1f1b-426e-83dd-40a25bf9fea3" providerId="ADAL" clId="{E9462D02-1E29-4B89-BA5A-12519AC24340}" dt="2024-05-20T01:17:29.782" v="887" actId="47"/>
        <pc:sldMkLst>
          <pc:docMk/>
          <pc:sldMk cId="1997523162" sldId="694"/>
        </pc:sldMkLst>
        <pc:spChg chg="mod ord">
          <ac:chgData name="Guilherme Athayde Ribeiro Franco" userId="e3faff19-1f1b-426e-83dd-40a25bf9fea3" providerId="ADAL" clId="{E9462D02-1E29-4B89-BA5A-12519AC24340}" dt="2024-05-20T01:17:07.962" v="885" actId="700"/>
          <ac:spMkLst>
            <pc:docMk/>
            <pc:sldMk cId="1997523162" sldId="694"/>
            <ac:spMk id="5" creationId="{09D46E75-066B-9BB6-68F6-E8C3617796ED}"/>
          </ac:spMkLst>
        </pc:spChg>
        <pc:spChg chg="mod ord">
          <ac:chgData name="Guilherme Athayde Ribeiro Franco" userId="e3faff19-1f1b-426e-83dd-40a25bf9fea3" providerId="ADAL" clId="{E9462D02-1E29-4B89-BA5A-12519AC24340}" dt="2024-05-20T01:17:07.962" v="885" actId="700"/>
          <ac:spMkLst>
            <pc:docMk/>
            <pc:sldMk cId="1997523162" sldId="694"/>
            <ac:spMk id="6" creationId="{BAA27F57-D37C-EA49-380C-97FAD656C1D8}"/>
          </ac:spMkLst>
        </pc:spChg>
        <pc:spChg chg="del mod">
          <ac:chgData name="Guilherme Athayde Ribeiro Franco" userId="e3faff19-1f1b-426e-83dd-40a25bf9fea3" providerId="ADAL" clId="{E9462D02-1E29-4B89-BA5A-12519AC24340}" dt="2024-05-20T01:16:24.314" v="878"/>
          <ac:spMkLst>
            <pc:docMk/>
            <pc:sldMk cId="1997523162" sldId="694"/>
            <ac:spMk id="8" creationId="{9700C478-AFFD-A3CE-591A-26666F2FD8AE}"/>
          </ac:spMkLst>
        </pc:spChg>
        <pc:spChg chg="mod">
          <ac:chgData name="Guilherme Athayde Ribeiro Franco" userId="e3faff19-1f1b-426e-83dd-40a25bf9fea3" providerId="ADAL" clId="{E9462D02-1E29-4B89-BA5A-12519AC24340}" dt="2024-05-20T01:16:27.304" v="880" actId="6549"/>
          <ac:spMkLst>
            <pc:docMk/>
            <pc:sldMk cId="1997523162" sldId="694"/>
            <ac:spMk id="9" creationId="{7639AD50-314C-8339-75DE-C37F0FC60411}"/>
          </ac:spMkLst>
        </pc:spChg>
        <pc:spChg chg="del mod">
          <ac:chgData name="Guilherme Athayde Ribeiro Franco" userId="e3faff19-1f1b-426e-83dd-40a25bf9fea3" providerId="ADAL" clId="{E9462D02-1E29-4B89-BA5A-12519AC24340}" dt="2024-05-20T01:16:28.067" v="882"/>
          <ac:spMkLst>
            <pc:docMk/>
            <pc:sldMk cId="1997523162" sldId="694"/>
            <ac:spMk id="10" creationId="{CF5E44DD-B3FD-7500-0D2D-71016B34DC90}"/>
          </ac:spMkLst>
        </pc:spChg>
        <pc:spChg chg="del mod">
          <ac:chgData name="Guilherme Athayde Ribeiro Franco" userId="e3faff19-1f1b-426e-83dd-40a25bf9fea3" providerId="ADAL" clId="{E9462D02-1E29-4B89-BA5A-12519AC24340}" dt="2024-05-20T01:16:24.313" v="876" actId="478"/>
          <ac:spMkLst>
            <pc:docMk/>
            <pc:sldMk cId="1997523162" sldId="694"/>
            <ac:spMk id="11" creationId="{79603F66-4593-415A-7B1B-EECF1D3DD781}"/>
          </ac:spMkLst>
        </pc:spChg>
        <pc:picChg chg="add del mod">
          <ac:chgData name="Guilherme Athayde Ribeiro Franco" userId="e3faff19-1f1b-426e-83dd-40a25bf9fea3" providerId="ADAL" clId="{E9462D02-1E29-4B89-BA5A-12519AC24340}" dt="2024-05-20T00:40:01.366" v="352" actId="478"/>
          <ac:picMkLst>
            <pc:docMk/>
            <pc:sldMk cId="1997523162" sldId="694"/>
            <ac:picMk id="2" creationId="{D81D9F62-E275-B141-48C1-21DCF363B5B5}"/>
          </ac:picMkLst>
        </pc:picChg>
        <pc:picChg chg="add del">
          <ac:chgData name="Guilherme Athayde Ribeiro Franco" userId="e3faff19-1f1b-426e-83dd-40a25bf9fea3" providerId="ADAL" clId="{E9462D02-1E29-4B89-BA5A-12519AC24340}" dt="2024-05-20T00:40:07.647" v="354" actId="478"/>
          <ac:picMkLst>
            <pc:docMk/>
            <pc:sldMk cId="1997523162" sldId="694"/>
            <ac:picMk id="3" creationId="{4AF6D90A-0450-6534-9133-C3ED553194EC}"/>
          </ac:picMkLst>
        </pc:picChg>
        <pc:picChg chg="del mod">
          <ac:chgData name="Guilherme Athayde Ribeiro Franco" userId="e3faff19-1f1b-426e-83dd-40a25bf9fea3" providerId="ADAL" clId="{E9462D02-1E29-4B89-BA5A-12519AC24340}" dt="2024-05-20T01:15:30.683" v="868" actId="21"/>
          <ac:picMkLst>
            <pc:docMk/>
            <pc:sldMk cId="1997523162" sldId="694"/>
            <ac:picMk id="7" creationId="{A54E858A-7418-B6CD-37F9-A63E42A23E81}"/>
          </ac:picMkLst>
        </pc:picChg>
        <pc:picChg chg="add del mod">
          <ac:chgData name="Guilherme Athayde Ribeiro Franco" userId="e3faff19-1f1b-426e-83dd-40a25bf9fea3" providerId="ADAL" clId="{E9462D02-1E29-4B89-BA5A-12519AC24340}" dt="2024-05-20T01:15:33.036" v="869" actId="21"/>
          <ac:picMkLst>
            <pc:docMk/>
            <pc:sldMk cId="1997523162" sldId="694"/>
            <ac:picMk id="1026" creationId="{20F0C7BC-774D-FA0B-EF3C-CE24A4A1B399}"/>
          </ac:picMkLst>
        </pc:picChg>
      </pc:sldChg>
      <pc:sldChg chg="ord">
        <pc:chgData name="Guilherme Athayde Ribeiro Franco" userId="e3faff19-1f1b-426e-83dd-40a25bf9fea3" providerId="ADAL" clId="{E9462D02-1E29-4B89-BA5A-12519AC24340}" dt="2024-05-20T04:05:09.108" v="1687"/>
        <pc:sldMkLst>
          <pc:docMk/>
          <pc:sldMk cId="1851919981" sldId="695"/>
        </pc:sldMkLst>
      </pc:sldChg>
      <pc:sldChg chg="new del">
        <pc:chgData name="Guilherme Athayde Ribeiro Franco" userId="e3faff19-1f1b-426e-83dd-40a25bf9fea3" providerId="ADAL" clId="{E9462D02-1E29-4B89-BA5A-12519AC24340}" dt="2024-05-20T01:17:30.951" v="888" actId="47"/>
        <pc:sldMkLst>
          <pc:docMk/>
          <pc:sldMk cId="1020917666" sldId="696"/>
        </pc:sldMkLst>
      </pc:sldChg>
      <pc:sldChg chg="addSp delSp modSp mod">
        <pc:chgData name="Guilherme Athayde Ribeiro Franco" userId="e3faff19-1f1b-426e-83dd-40a25bf9fea3" providerId="ADAL" clId="{E9462D02-1E29-4B89-BA5A-12519AC24340}" dt="2024-05-20T01:54:10.776" v="984" actId="6549"/>
        <pc:sldMkLst>
          <pc:docMk/>
          <pc:sldMk cId="1234133238" sldId="696"/>
        </pc:sldMkLst>
        <pc:spChg chg="mod">
          <ac:chgData name="Guilherme Athayde Ribeiro Franco" userId="e3faff19-1f1b-426e-83dd-40a25bf9fea3" providerId="ADAL" clId="{E9462D02-1E29-4B89-BA5A-12519AC24340}" dt="2024-05-20T01:53:31.681" v="977" actId="113"/>
          <ac:spMkLst>
            <pc:docMk/>
            <pc:sldMk cId="1234133238" sldId="696"/>
            <ac:spMk id="6" creationId="{BAA27F57-D37C-EA49-380C-97FAD656C1D8}"/>
          </ac:spMkLst>
        </pc:spChg>
        <pc:spChg chg="mod">
          <ac:chgData name="Guilherme Athayde Ribeiro Franco" userId="e3faff19-1f1b-426e-83dd-40a25bf9fea3" providerId="ADAL" clId="{E9462D02-1E29-4B89-BA5A-12519AC24340}" dt="2024-05-20T01:47:18.409" v="934" actId="14100"/>
          <ac:spMkLst>
            <pc:docMk/>
            <pc:sldMk cId="1234133238" sldId="696"/>
            <ac:spMk id="8" creationId="{9700C478-AFFD-A3CE-591A-26666F2FD8AE}"/>
          </ac:spMkLst>
        </pc:spChg>
        <pc:spChg chg="mod">
          <ac:chgData name="Guilherme Athayde Ribeiro Franco" userId="e3faff19-1f1b-426e-83dd-40a25bf9fea3" providerId="ADAL" clId="{E9462D02-1E29-4B89-BA5A-12519AC24340}" dt="2024-05-20T01:47:40.025" v="954" actId="6549"/>
          <ac:spMkLst>
            <pc:docMk/>
            <pc:sldMk cId="1234133238" sldId="696"/>
            <ac:spMk id="9" creationId="{7639AD50-314C-8339-75DE-C37F0FC60411}"/>
          </ac:spMkLst>
        </pc:spChg>
        <pc:spChg chg="del mod">
          <ac:chgData name="Guilherme Athayde Ribeiro Franco" userId="e3faff19-1f1b-426e-83dd-40a25bf9fea3" providerId="ADAL" clId="{E9462D02-1E29-4B89-BA5A-12519AC24340}" dt="2024-05-20T01:47:38.912" v="953" actId="478"/>
          <ac:spMkLst>
            <pc:docMk/>
            <pc:sldMk cId="1234133238" sldId="696"/>
            <ac:spMk id="10" creationId="{CF5E44DD-B3FD-7500-0D2D-71016B34DC90}"/>
          </ac:spMkLst>
        </pc:spChg>
        <pc:spChg chg="mod">
          <ac:chgData name="Guilherme Athayde Ribeiro Franco" userId="e3faff19-1f1b-426e-83dd-40a25bf9fea3" providerId="ADAL" clId="{E9462D02-1E29-4B89-BA5A-12519AC24340}" dt="2024-05-20T01:54:10.776" v="984" actId="6549"/>
          <ac:spMkLst>
            <pc:docMk/>
            <pc:sldMk cId="1234133238" sldId="696"/>
            <ac:spMk id="11" creationId="{79603F66-4593-415A-7B1B-EECF1D3DD781}"/>
          </ac:spMkLst>
        </pc:spChg>
        <pc:picChg chg="add del mod">
          <ac:chgData name="Guilherme Athayde Ribeiro Franco" userId="e3faff19-1f1b-426e-83dd-40a25bf9fea3" providerId="ADAL" clId="{E9462D02-1E29-4B89-BA5A-12519AC24340}" dt="2024-05-20T01:22:38.735" v="899" actId="478"/>
          <ac:picMkLst>
            <pc:docMk/>
            <pc:sldMk cId="1234133238" sldId="696"/>
            <ac:picMk id="2" creationId="{0394B872-E01C-F511-3B3B-D450ADE501A3}"/>
          </ac:picMkLst>
        </pc:picChg>
        <pc:picChg chg="add del mod">
          <ac:chgData name="Guilherme Athayde Ribeiro Franco" userId="e3faff19-1f1b-426e-83dd-40a25bf9fea3" providerId="ADAL" clId="{E9462D02-1E29-4B89-BA5A-12519AC24340}" dt="2024-05-20T01:35:17.344" v="903" actId="478"/>
          <ac:picMkLst>
            <pc:docMk/>
            <pc:sldMk cId="1234133238" sldId="696"/>
            <ac:picMk id="4" creationId="{BF1A6D25-69F5-370A-5F1B-582C0BC7BCD6}"/>
          </ac:picMkLst>
        </pc:picChg>
        <pc:picChg chg="del">
          <ac:chgData name="Guilherme Athayde Ribeiro Franco" userId="e3faff19-1f1b-426e-83dd-40a25bf9fea3" providerId="ADAL" clId="{E9462D02-1E29-4B89-BA5A-12519AC24340}" dt="2024-05-20T01:18:44.347" v="891" actId="478"/>
          <ac:picMkLst>
            <pc:docMk/>
            <pc:sldMk cId="1234133238" sldId="696"/>
            <ac:picMk id="7" creationId="{A54E858A-7418-B6CD-37F9-A63E42A23E81}"/>
          </ac:picMkLst>
        </pc:picChg>
        <pc:picChg chg="add mod">
          <ac:chgData name="Guilherme Athayde Ribeiro Franco" userId="e3faff19-1f1b-426e-83dd-40a25bf9fea3" providerId="ADAL" clId="{E9462D02-1E29-4B89-BA5A-12519AC24340}" dt="2024-05-20T01:44:05.351" v="911" actId="14100"/>
          <ac:picMkLst>
            <pc:docMk/>
            <pc:sldMk cId="1234133238" sldId="696"/>
            <ac:picMk id="12" creationId="{921D3C8D-D583-6B39-DD73-7C32A1C76E63}"/>
          </ac:picMkLst>
        </pc:picChg>
        <pc:picChg chg="add mod">
          <ac:chgData name="Guilherme Athayde Ribeiro Franco" userId="e3faff19-1f1b-426e-83dd-40a25bf9fea3" providerId="ADAL" clId="{E9462D02-1E29-4B89-BA5A-12519AC24340}" dt="2024-05-20T01:47:46.144" v="956" actId="14100"/>
          <ac:picMkLst>
            <pc:docMk/>
            <pc:sldMk cId="1234133238" sldId="696"/>
            <ac:picMk id="13" creationId="{FA2A557D-3706-A237-627E-0F00547D75A8}"/>
          </ac:picMkLst>
        </pc:picChg>
        <pc:picChg chg="add mod">
          <ac:chgData name="Guilherme Athayde Ribeiro Franco" userId="e3faff19-1f1b-426e-83dd-40a25bf9fea3" providerId="ADAL" clId="{E9462D02-1E29-4B89-BA5A-12519AC24340}" dt="2024-05-20T01:47:57.848" v="957" actId="14100"/>
          <ac:picMkLst>
            <pc:docMk/>
            <pc:sldMk cId="1234133238" sldId="696"/>
            <ac:picMk id="14" creationId="{C69A537F-39FF-6FFC-7DC9-41BABDD3ED7B}"/>
          </ac:picMkLst>
        </pc:picChg>
        <pc:picChg chg="del">
          <ac:chgData name="Guilherme Athayde Ribeiro Franco" userId="e3faff19-1f1b-426e-83dd-40a25bf9fea3" providerId="ADAL" clId="{E9462D02-1E29-4B89-BA5A-12519AC24340}" dt="2024-05-20T01:18:46.027" v="892" actId="478"/>
          <ac:picMkLst>
            <pc:docMk/>
            <pc:sldMk cId="1234133238" sldId="696"/>
            <ac:picMk id="1026" creationId="{20F0C7BC-774D-FA0B-EF3C-CE24A4A1B399}"/>
          </ac:picMkLst>
        </pc:picChg>
      </pc:sldChg>
      <pc:sldChg chg="addSp delSp modSp new del mod modClrScheme chgLayout">
        <pc:chgData name="Guilherme Athayde Ribeiro Franco" userId="e3faff19-1f1b-426e-83dd-40a25bf9fea3" providerId="ADAL" clId="{E9462D02-1E29-4B89-BA5A-12519AC24340}" dt="2024-05-20T03:22:32.276" v="1574" actId="47"/>
        <pc:sldMkLst>
          <pc:docMk/>
          <pc:sldMk cId="1850348721" sldId="725"/>
        </pc:sldMkLst>
        <pc:spChg chg="del">
          <ac:chgData name="Guilherme Athayde Ribeiro Franco" userId="e3faff19-1f1b-426e-83dd-40a25bf9fea3" providerId="ADAL" clId="{E9462D02-1E29-4B89-BA5A-12519AC24340}" dt="2024-05-20T03:20:28.531" v="1561" actId="700"/>
          <ac:spMkLst>
            <pc:docMk/>
            <pc:sldMk cId="1850348721" sldId="725"/>
            <ac:spMk id="2" creationId="{9C2CEEAB-677B-469C-CA5F-791BE3F232C5}"/>
          </ac:spMkLst>
        </pc:spChg>
        <pc:spChg chg="del">
          <ac:chgData name="Guilherme Athayde Ribeiro Franco" userId="e3faff19-1f1b-426e-83dd-40a25bf9fea3" providerId="ADAL" clId="{E9462D02-1E29-4B89-BA5A-12519AC24340}" dt="2024-05-20T03:20:28.531" v="1561" actId="700"/>
          <ac:spMkLst>
            <pc:docMk/>
            <pc:sldMk cId="1850348721" sldId="725"/>
            <ac:spMk id="3" creationId="{AE719BBA-B557-6B45-43DA-6A237C36E315}"/>
          </ac:spMkLst>
        </pc:spChg>
        <pc:spChg chg="del">
          <ac:chgData name="Guilherme Athayde Ribeiro Franco" userId="e3faff19-1f1b-426e-83dd-40a25bf9fea3" providerId="ADAL" clId="{E9462D02-1E29-4B89-BA5A-12519AC24340}" dt="2024-05-20T03:20:28.531" v="1561" actId="700"/>
          <ac:spMkLst>
            <pc:docMk/>
            <pc:sldMk cId="1850348721" sldId="725"/>
            <ac:spMk id="4" creationId="{8B0C3C52-6D1E-820D-69FE-A7A788CEF45A}"/>
          </ac:spMkLst>
        </pc:spChg>
        <pc:spChg chg="add del mod">
          <ac:chgData name="Guilherme Athayde Ribeiro Franco" userId="e3faff19-1f1b-426e-83dd-40a25bf9fea3" providerId="ADAL" clId="{E9462D02-1E29-4B89-BA5A-12519AC24340}" dt="2024-05-20T03:21:11.004" v="1567" actId="700"/>
          <ac:spMkLst>
            <pc:docMk/>
            <pc:sldMk cId="1850348721" sldId="725"/>
            <ac:spMk id="5" creationId="{507E59EF-3B0B-91A9-C7A1-4888AF0F6914}"/>
          </ac:spMkLst>
        </pc:spChg>
        <pc:spChg chg="add del mod">
          <ac:chgData name="Guilherme Athayde Ribeiro Franco" userId="e3faff19-1f1b-426e-83dd-40a25bf9fea3" providerId="ADAL" clId="{E9462D02-1E29-4B89-BA5A-12519AC24340}" dt="2024-05-20T03:21:11.004" v="1567" actId="700"/>
          <ac:spMkLst>
            <pc:docMk/>
            <pc:sldMk cId="1850348721" sldId="725"/>
            <ac:spMk id="6" creationId="{89B2331B-F174-F99F-FB1E-4C9958426C0A}"/>
          </ac:spMkLst>
        </pc:spChg>
        <pc:spChg chg="add del mod">
          <ac:chgData name="Guilherme Athayde Ribeiro Franco" userId="e3faff19-1f1b-426e-83dd-40a25bf9fea3" providerId="ADAL" clId="{E9462D02-1E29-4B89-BA5A-12519AC24340}" dt="2024-05-20T03:21:11.004" v="1567" actId="700"/>
          <ac:spMkLst>
            <pc:docMk/>
            <pc:sldMk cId="1850348721" sldId="725"/>
            <ac:spMk id="7" creationId="{790FC09F-B885-A631-C586-E7D3F1114AEC}"/>
          </ac:spMkLst>
        </pc:spChg>
      </pc:sldChg>
      <pc:sldChg chg="addSp delSp modSp add mod">
        <pc:chgData name="Guilherme Athayde Ribeiro Franco" userId="e3faff19-1f1b-426e-83dd-40a25bf9fea3" providerId="ADAL" clId="{E9462D02-1E29-4B89-BA5A-12519AC24340}" dt="2024-05-20T18:55:44.157" v="1730" actId="14100"/>
        <pc:sldMkLst>
          <pc:docMk/>
          <pc:sldMk cId="1613734311" sldId="726"/>
        </pc:sldMkLst>
        <pc:spChg chg="mod">
          <ac:chgData name="Guilherme Athayde Ribeiro Franco" userId="e3faff19-1f1b-426e-83dd-40a25bf9fea3" providerId="ADAL" clId="{E9462D02-1E29-4B89-BA5A-12519AC24340}" dt="2024-05-20T18:55:44.157" v="1730" actId="14100"/>
          <ac:spMkLst>
            <pc:docMk/>
            <pc:sldMk cId="1613734311" sldId="726"/>
            <ac:spMk id="2" creationId="{00000000-0000-0000-0000-000000000000}"/>
          </ac:spMkLst>
        </pc:spChg>
        <pc:spChg chg="add mod">
          <ac:chgData name="Guilherme Athayde Ribeiro Franco" userId="e3faff19-1f1b-426e-83dd-40a25bf9fea3" providerId="ADAL" clId="{E9462D02-1E29-4B89-BA5A-12519AC24340}" dt="2024-05-20T03:23:29.196" v="1579" actId="14100"/>
          <ac:spMkLst>
            <pc:docMk/>
            <pc:sldMk cId="1613734311" sldId="726"/>
            <ac:spMk id="3" creationId="{9CC714C8-9827-D6F7-757C-93FA450D74FE}"/>
          </ac:spMkLst>
        </pc:spChg>
        <pc:spChg chg="mod">
          <ac:chgData name="Guilherme Athayde Ribeiro Franco" userId="e3faff19-1f1b-426e-83dd-40a25bf9fea3" providerId="ADAL" clId="{E9462D02-1E29-4B89-BA5A-12519AC24340}" dt="2024-05-20T03:21:49.300" v="1572" actId="6549"/>
          <ac:spMkLst>
            <pc:docMk/>
            <pc:sldMk cId="1613734311" sldId="726"/>
            <ac:spMk id="4" creationId="{00000000-0000-0000-0000-000000000000}"/>
          </ac:spMkLst>
        </pc:spChg>
        <pc:picChg chg="del">
          <ac:chgData name="Guilherme Athayde Ribeiro Franco" userId="e3faff19-1f1b-426e-83dd-40a25bf9fea3" providerId="ADAL" clId="{E9462D02-1E29-4B89-BA5A-12519AC24340}" dt="2024-05-20T03:22:07.852" v="1573" actId="478"/>
          <ac:picMkLst>
            <pc:docMk/>
            <pc:sldMk cId="1613734311" sldId="726"/>
            <ac:picMk id="5" creationId="{00000000-0000-0000-0000-000000000000}"/>
          </ac:picMkLst>
        </pc:picChg>
        <pc:picChg chg="del">
          <ac:chgData name="Guilherme Athayde Ribeiro Franco" userId="e3faff19-1f1b-426e-83dd-40a25bf9fea3" providerId="ADAL" clId="{E9462D02-1E29-4B89-BA5A-12519AC24340}" dt="2024-05-20T03:23:24.095" v="1578" actId="478"/>
          <ac:picMkLst>
            <pc:docMk/>
            <pc:sldMk cId="1613734311" sldId="726"/>
            <ac:picMk id="6" creationId="{00000000-0000-0000-0000-000000000000}"/>
          </ac:picMkLst>
        </pc:picChg>
        <pc:picChg chg="add mod">
          <ac:chgData name="Guilherme Athayde Ribeiro Franco" userId="e3faff19-1f1b-426e-83dd-40a25bf9fea3" providerId="ADAL" clId="{E9462D02-1E29-4B89-BA5A-12519AC24340}" dt="2024-05-20T03:30:32.776" v="1592" actId="1076"/>
          <ac:picMkLst>
            <pc:docMk/>
            <pc:sldMk cId="1613734311" sldId="726"/>
            <ac:picMk id="8" creationId="{BCDD3B12-CC34-65FB-8632-77EC3BF00800}"/>
          </ac:picMkLst>
        </pc:picChg>
        <pc:picChg chg="add mod">
          <ac:chgData name="Guilherme Athayde Ribeiro Franco" userId="e3faff19-1f1b-426e-83dd-40a25bf9fea3" providerId="ADAL" clId="{E9462D02-1E29-4B89-BA5A-12519AC24340}" dt="2024-05-20T03:37:11.570" v="1652" actId="14100"/>
          <ac:picMkLst>
            <pc:docMk/>
            <pc:sldMk cId="1613734311" sldId="726"/>
            <ac:picMk id="10" creationId="{7E549E14-8F24-40C2-05FE-A574EF1926E2}"/>
          </ac:picMkLst>
        </pc:picChg>
        <pc:picChg chg="add mod">
          <ac:chgData name="Guilherme Athayde Ribeiro Franco" userId="e3faff19-1f1b-426e-83dd-40a25bf9fea3" providerId="ADAL" clId="{E9462D02-1E29-4B89-BA5A-12519AC24340}" dt="2024-05-20T03:37:21.857" v="1654" actId="14100"/>
          <ac:picMkLst>
            <pc:docMk/>
            <pc:sldMk cId="1613734311" sldId="726"/>
            <ac:picMk id="12" creationId="{F9DD9208-D066-A026-D1E1-7C1E619D77F2}"/>
          </ac:picMkLst>
        </pc:picChg>
        <pc:picChg chg="del">
          <ac:chgData name="Guilherme Athayde Ribeiro Franco" userId="e3faff19-1f1b-426e-83dd-40a25bf9fea3" providerId="ADAL" clId="{E9462D02-1E29-4B89-BA5A-12519AC24340}" dt="2024-05-20T03:23:31.887" v="1580" actId="478"/>
          <ac:picMkLst>
            <pc:docMk/>
            <pc:sldMk cId="1613734311" sldId="726"/>
            <ac:picMk id="13" creationId="{00000000-0000-0000-0000-000000000000}"/>
          </ac:picMkLst>
        </pc:picChg>
        <pc:picChg chg="add del">
          <ac:chgData name="Guilherme Athayde Ribeiro Franco" userId="e3faff19-1f1b-426e-83dd-40a25bf9fea3" providerId="ADAL" clId="{E9462D02-1E29-4B89-BA5A-12519AC24340}" dt="2024-05-20T03:34:38.652" v="1602" actId="22"/>
          <ac:picMkLst>
            <pc:docMk/>
            <pc:sldMk cId="1613734311" sldId="726"/>
            <ac:picMk id="15" creationId="{FDC9AC90-3C99-3503-04EC-C02896C09F33}"/>
          </ac:picMkLst>
        </pc:picChg>
        <pc:picChg chg="add del">
          <ac:chgData name="Guilherme Athayde Ribeiro Franco" userId="e3faff19-1f1b-426e-83dd-40a25bf9fea3" providerId="ADAL" clId="{E9462D02-1E29-4B89-BA5A-12519AC24340}" dt="2024-05-20T03:34:50.550" v="1605" actId="22"/>
          <ac:picMkLst>
            <pc:docMk/>
            <pc:sldMk cId="1613734311" sldId="726"/>
            <ac:picMk id="17" creationId="{3E99286B-5543-B23A-C062-6626C7CB86EF}"/>
          </ac:picMkLst>
        </pc:picChg>
      </pc:sldChg>
      <pc:sldChg chg="addSp delSp modSp add mod ord setBg">
        <pc:chgData name="Guilherme Athayde Ribeiro Franco" userId="e3faff19-1f1b-426e-83dd-40a25bf9fea3" providerId="ADAL" clId="{E9462D02-1E29-4B89-BA5A-12519AC24340}" dt="2024-05-20T04:15:24.731" v="1698"/>
        <pc:sldMkLst>
          <pc:docMk/>
          <pc:sldMk cId="798700440" sldId="727"/>
        </pc:sldMkLst>
        <pc:spChg chg="mod">
          <ac:chgData name="Guilherme Athayde Ribeiro Franco" userId="e3faff19-1f1b-426e-83dd-40a25bf9fea3" providerId="ADAL" clId="{E9462D02-1E29-4B89-BA5A-12519AC24340}" dt="2024-05-20T04:04:25.554" v="1683" actId="26606"/>
          <ac:spMkLst>
            <pc:docMk/>
            <pc:sldMk cId="798700440" sldId="727"/>
            <ac:spMk id="2" creationId="{D9DC3874-77AD-8612-990E-D45BC75BD9FA}"/>
          </ac:spMkLst>
        </pc:spChg>
        <pc:spChg chg="add del">
          <ac:chgData name="Guilherme Athayde Ribeiro Franco" userId="e3faff19-1f1b-426e-83dd-40a25bf9fea3" providerId="ADAL" clId="{E9462D02-1E29-4B89-BA5A-12519AC24340}" dt="2024-05-20T04:03:50.431" v="1676" actId="26606"/>
          <ac:spMkLst>
            <pc:docMk/>
            <pc:sldMk cId="798700440" sldId="727"/>
            <ac:spMk id="2072" creationId="{D2B783EE-0239-4717-BBEA-8C9EAC61C824}"/>
          </ac:spMkLst>
        </pc:spChg>
        <pc:spChg chg="add del">
          <ac:chgData name="Guilherme Athayde Ribeiro Franco" userId="e3faff19-1f1b-426e-83dd-40a25bf9fea3" providerId="ADAL" clId="{E9462D02-1E29-4B89-BA5A-12519AC24340}" dt="2024-05-20T04:03:50.431" v="1676" actId="26606"/>
          <ac:spMkLst>
            <pc:docMk/>
            <pc:sldMk cId="798700440" sldId="727"/>
            <ac:spMk id="2074" creationId="{A7B99495-F43F-4D80-A44F-2CB4764EB90B}"/>
          </ac:spMkLst>
        </pc:spChg>
        <pc:spChg chg="add del">
          <ac:chgData name="Guilherme Athayde Ribeiro Franco" userId="e3faff19-1f1b-426e-83dd-40a25bf9fea3" providerId="ADAL" clId="{E9462D02-1E29-4B89-BA5A-12519AC24340}" dt="2024-05-20T04:03:50.431" v="1676" actId="26606"/>
          <ac:spMkLst>
            <pc:docMk/>
            <pc:sldMk cId="798700440" sldId="727"/>
            <ac:spMk id="2076" creationId="{70BEB1E7-2F88-40BC-B73D-42E5B6F80BFC}"/>
          </ac:spMkLst>
        </pc:spChg>
        <pc:spChg chg="add del">
          <ac:chgData name="Guilherme Athayde Ribeiro Franco" userId="e3faff19-1f1b-426e-83dd-40a25bf9fea3" providerId="ADAL" clId="{E9462D02-1E29-4B89-BA5A-12519AC24340}" dt="2024-05-20T04:03:55.434" v="1678" actId="26606"/>
          <ac:spMkLst>
            <pc:docMk/>
            <pc:sldMk cId="798700440" sldId="727"/>
            <ac:spMk id="2078" creationId="{D2B783EE-0239-4717-BBEA-8C9EAC61C824}"/>
          </ac:spMkLst>
        </pc:spChg>
        <pc:spChg chg="add del">
          <ac:chgData name="Guilherme Athayde Ribeiro Franco" userId="e3faff19-1f1b-426e-83dd-40a25bf9fea3" providerId="ADAL" clId="{E9462D02-1E29-4B89-BA5A-12519AC24340}" dt="2024-05-20T04:03:55.434" v="1678" actId="26606"/>
          <ac:spMkLst>
            <pc:docMk/>
            <pc:sldMk cId="798700440" sldId="727"/>
            <ac:spMk id="2079" creationId="{A7B99495-F43F-4D80-A44F-2CB4764EB90B}"/>
          </ac:spMkLst>
        </pc:spChg>
        <pc:spChg chg="add del">
          <ac:chgData name="Guilherme Athayde Ribeiro Franco" userId="e3faff19-1f1b-426e-83dd-40a25bf9fea3" providerId="ADAL" clId="{E9462D02-1E29-4B89-BA5A-12519AC24340}" dt="2024-05-20T04:03:55.434" v="1678" actId="26606"/>
          <ac:spMkLst>
            <pc:docMk/>
            <pc:sldMk cId="798700440" sldId="727"/>
            <ac:spMk id="2080" creationId="{70BEB1E7-2F88-40BC-B73D-42E5B6F80BFC}"/>
          </ac:spMkLst>
        </pc:spChg>
        <pc:spChg chg="add del">
          <ac:chgData name="Guilherme Athayde Ribeiro Franco" userId="e3faff19-1f1b-426e-83dd-40a25bf9fea3" providerId="ADAL" clId="{E9462D02-1E29-4B89-BA5A-12519AC24340}" dt="2024-05-20T04:04:25.554" v="1683" actId="26606"/>
          <ac:spMkLst>
            <pc:docMk/>
            <pc:sldMk cId="798700440" sldId="727"/>
            <ac:spMk id="2082" creationId="{D2B783EE-0239-4717-BBEA-8C9EAC61C824}"/>
          </ac:spMkLst>
        </pc:spChg>
        <pc:spChg chg="add del">
          <ac:chgData name="Guilherme Athayde Ribeiro Franco" userId="e3faff19-1f1b-426e-83dd-40a25bf9fea3" providerId="ADAL" clId="{E9462D02-1E29-4B89-BA5A-12519AC24340}" dt="2024-05-20T04:04:25.554" v="1683" actId="26606"/>
          <ac:spMkLst>
            <pc:docMk/>
            <pc:sldMk cId="798700440" sldId="727"/>
            <ac:spMk id="2083" creationId="{A7B99495-F43F-4D80-A44F-2CB4764EB90B}"/>
          </ac:spMkLst>
        </pc:spChg>
        <pc:spChg chg="add del">
          <ac:chgData name="Guilherme Athayde Ribeiro Franco" userId="e3faff19-1f1b-426e-83dd-40a25bf9fea3" providerId="ADAL" clId="{E9462D02-1E29-4B89-BA5A-12519AC24340}" dt="2024-05-20T04:04:25.554" v="1683" actId="26606"/>
          <ac:spMkLst>
            <pc:docMk/>
            <pc:sldMk cId="798700440" sldId="727"/>
            <ac:spMk id="2084" creationId="{70BEB1E7-2F88-40BC-B73D-42E5B6F80BFC}"/>
          </ac:spMkLst>
        </pc:spChg>
        <pc:graphicFrameChg chg="mod ord modGraphic">
          <ac:chgData name="Guilherme Athayde Ribeiro Franco" userId="e3faff19-1f1b-426e-83dd-40a25bf9fea3" providerId="ADAL" clId="{E9462D02-1E29-4B89-BA5A-12519AC24340}" dt="2024-05-20T04:04:42.381" v="1684" actId="113"/>
          <ac:graphicFrameMkLst>
            <pc:docMk/>
            <pc:sldMk cId="798700440" sldId="727"/>
            <ac:graphicFrameMk id="2067" creationId="{06B7969C-0FF0-9A2F-C5BC-03BA8389F750}"/>
          </ac:graphicFrameMkLst>
        </pc:graphicFrameChg>
        <pc:picChg chg="add mod">
          <ac:chgData name="Guilherme Athayde Ribeiro Franco" userId="e3faff19-1f1b-426e-83dd-40a25bf9fea3" providerId="ADAL" clId="{E9462D02-1E29-4B89-BA5A-12519AC24340}" dt="2024-05-20T04:04:25.554" v="1683" actId="26606"/>
          <ac:picMkLst>
            <pc:docMk/>
            <pc:sldMk cId="798700440" sldId="727"/>
            <ac:picMk id="4" creationId="{6A01F18C-2E51-A16E-3B9D-9FD922558F13}"/>
          </ac:picMkLst>
        </pc:picChg>
        <pc:picChg chg="mod ord">
          <ac:chgData name="Guilherme Athayde Ribeiro Franco" userId="e3faff19-1f1b-426e-83dd-40a25bf9fea3" providerId="ADAL" clId="{E9462D02-1E29-4B89-BA5A-12519AC24340}" dt="2024-05-20T04:04:25.554" v="1683" actId="26606"/>
          <ac:picMkLst>
            <pc:docMk/>
            <pc:sldMk cId="798700440" sldId="727"/>
            <ac:picMk id="2052" creationId="{C162D149-141B-064C-5927-4FEFF112C121}"/>
          </ac:picMkLst>
        </pc:picChg>
      </pc:sldChg>
      <pc:sldChg chg="addSp delSp modSp add del mod">
        <pc:chgData name="Guilherme Athayde Ribeiro Franco" userId="e3faff19-1f1b-426e-83dd-40a25bf9fea3" providerId="ADAL" clId="{E9462D02-1E29-4B89-BA5A-12519AC24340}" dt="2024-05-20T03:52:20.359" v="1668" actId="47"/>
        <pc:sldMkLst>
          <pc:docMk/>
          <pc:sldMk cId="2499163112" sldId="727"/>
        </pc:sldMkLst>
        <pc:spChg chg="mod">
          <ac:chgData name="Guilherme Athayde Ribeiro Franco" userId="e3faff19-1f1b-426e-83dd-40a25bf9fea3" providerId="ADAL" clId="{E9462D02-1E29-4B89-BA5A-12519AC24340}" dt="2024-05-20T03:43:28.677" v="1665" actId="20577"/>
          <ac:spMkLst>
            <pc:docMk/>
            <pc:sldMk cId="2499163112" sldId="727"/>
            <ac:spMk id="2" creationId="{00000000-0000-0000-0000-000000000000}"/>
          </ac:spMkLst>
        </pc:spChg>
        <pc:picChg chg="add mod">
          <ac:chgData name="Guilherme Athayde Ribeiro Franco" userId="e3faff19-1f1b-426e-83dd-40a25bf9fea3" providerId="ADAL" clId="{E9462D02-1E29-4B89-BA5A-12519AC24340}" dt="2024-05-20T03:43:42.402" v="1667" actId="14100"/>
          <ac:picMkLst>
            <pc:docMk/>
            <pc:sldMk cId="2499163112" sldId="727"/>
            <ac:picMk id="6" creationId="{62B5BC5F-CDF5-5188-2BBC-E9328E46F8F1}"/>
          </ac:picMkLst>
        </pc:picChg>
        <pc:picChg chg="del">
          <ac:chgData name="Guilherme Athayde Ribeiro Franco" userId="e3faff19-1f1b-426e-83dd-40a25bf9fea3" providerId="ADAL" clId="{E9462D02-1E29-4B89-BA5A-12519AC24340}" dt="2024-05-20T03:42:42.928" v="1657" actId="478"/>
          <ac:picMkLst>
            <pc:docMk/>
            <pc:sldMk cId="2499163112" sldId="727"/>
            <ac:picMk id="8" creationId="{BCDD3B12-CC34-65FB-8632-77EC3BF00800}"/>
          </ac:picMkLst>
        </pc:picChg>
        <pc:picChg chg="del">
          <ac:chgData name="Guilherme Athayde Ribeiro Franco" userId="e3faff19-1f1b-426e-83dd-40a25bf9fea3" providerId="ADAL" clId="{E9462D02-1E29-4B89-BA5A-12519AC24340}" dt="2024-05-20T03:42:44.154" v="1658" actId="478"/>
          <ac:picMkLst>
            <pc:docMk/>
            <pc:sldMk cId="2499163112" sldId="727"/>
            <ac:picMk id="10" creationId="{7E549E14-8F24-40C2-05FE-A574EF1926E2}"/>
          </ac:picMkLst>
        </pc:picChg>
        <pc:picChg chg="del">
          <ac:chgData name="Guilherme Athayde Ribeiro Franco" userId="e3faff19-1f1b-426e-83dd-40a25bf9fea3" providerId="ADAL" clId="{E9462D02-1E29-4B89-BA5A-12519AC24340}" dt="2024-05-20T03:42:45.103" v="1659" actId="478"/>
          <ac:picMkLst>
            <pc:docMk/>
            <pc:sldMk cId="2499163112" sldId="727"/>
            <ac:picMk id="12" creationId="{F9DD9208-D066-A026-D1E1-7C1E619D77F2}"/>
          </ac:picMkLst>
        </pc:picChg>
      </pc:sldChg>
      <pc:sldChg chg="add del">
        <pc:chgData name="Guilherme Athayde Ribeiro Franco" userId="e3faff19-1f1b-426e-83dd-40a25bf9fea3" providerId="ADAL" clId="{E9462D02-1E29-4B89-BA5A-12519AC24340}" dt="2024-05-20T04:06:23.774" v="1691" actId="47"/>
        <pc:sldMkLst>
          <pc:docMk/>
          <pc:sldMk cId="2372322858" sldId="728"/>
        </pc:sldMkLst>
      </pc:sldChg>
      <pc:sldChg chg="addSp modSp new mod">
        <pc:chgData name="Guilherme Athayde Ribeiro Franco" userId="e3faff19-1f1b-426e-83dd-40a25bf9fea3" providerId="ADAL" clId="{E9462D02-1E29-4B89-BA5A-12519AC24340}" dt="2024-05-20T18:56:13.894" v="1732" actId="1076"/>
        <pc:sldMkLst>
          <pc:docMk/>
          <pc:sldMk cId="2917178180" sldId="728"/>
        </pc:sldMkLst>
        <pc:spChg chg="mod">
          <ac:chgData name="Guilherme Athayde Ribeiro Franco" userId="e3faff19-1f1b-426e-83dd-40a25bf9fea3" providerId="ADAL" clId="{E9462D02-1E29-4B89-BA5A-12519AC24340}" dt="2024-05-20T04:08:49.601" v="1695"/>
          <ac:spMkLst>
            <pc:docMk/>
            <pc:sldMk cId="2917178180" sldId="728"/>
            <ac:spMk id="4" creationId="{AF23121E-603A-A20E-171D-FA0B43157FDE}"/>
          </ac:spMkLst>
        </pc:spChg>
        <pc:picChg chg="add mod">
          <ac:chgData name="Guilherme Athayde Ribeiro Franco" userId="e3faff19-1f1b-426e-83dd-40a25bf9fea3" providerId="ADAL" clId="{E9462D02-1E29-4B89-BA5A-12519AC24340}" dt="2024-05-20T18:56:13.894" v="1732" actId="1076"/>
          <ac:picMkLst>
            <pc:docMk/>
            <pc:sldMk cId="2917178180" sldId="728"/>
            <ac:picMk id="6" creationId="{FFF713E7-99FD-CBD8-687E-1C25F37CA42E}"/>
          </ac:picMkLst>
        </pc:picChg>
      </pc:sldChg>
      <pc:sldChg chg="modSp mod">
        <pc:chgData name="Guilherme Athayde Ribeiro Franco" userId="e3faff19-1f1b-426e-83dd-40a25bf9fea3" providerId="ADAL" clId="{E9462D02-1E29-4B89-BA5A-12519AC24340}" dt="2024-05-20T18:50:12.076" v="1719" actId="1076"/>
        <pc:sldMkLst>
          <pc:docMk/>
          <pc:sldMk cId="1314306684" sldId="753"/>
        </pc:sldMkLst>
        <pc:spChg chg="mod">
          <ac:chgData name="Guilherme Athayde Ribeiro Franco" userId="e3faff19-1f1b-426e-83dd-40a25bf9fea3" providerId="ADAL" clId="{E9462D02-1E29-4B89-BA5A-12519AC24340}" dt="2024-05-20T18:47:51.153" v="1699" actId="14100"/>
          <ac:spMkLst>
            <pc:docMk/>
            <pc:sldMk cId="1314306684" sldId="753"/>
            <ac:spMk id="2" creationId="{A9D394C7-E8BB-9358-D49B-8DF0ABAA4AA9}"/>
          </ac:spMkLst>
        </pc:spChg>
        <pc:spChg chg="mod">
          <ac:chgData name="Guilherme Athayde Ribeiro Franco" userId="e3faff19-1f1b-426e-83dd-40a25bf9fea3" providerId="ADAL" clId="{E9462D02-1E29-4B89-BA5A-12519AC24340}" dt="2024-05-20T18:48:12.747" v="1700" actId="14100"/>
          <ac:spMkLst>
            <pc:docMk/>
            <pc:sldMk cId="1314306684" sldId="753"/>
            <ac:spMk id="4" creationId="{66FE8623-B666-FAEE-C843-0D8760C4843E}"/>
          </ac:spMkLst>
        </pc:spChg>
        <pc:cxnChg chg="mod">
          <ac:chgData name="Guilherme Athayde Ribeiro Franco" userId="e3faff19-1f1b-426e-83dd-40a25bf9fea3" providerId="ADAL" clId="{E9462D02-1E29-4B89-BA5A-12519AC24340}" dt="2024-05-20T18:49:58.523" v="1718" actId="1076"/>
          <ac:cxnSpMkLst>
            <pc:docMk/>
            <pc:sldMk cId="1314306684" sldId="753"/>
            <ac:cxnSpMk id="9" creationId="{D3102EA7-3ABE-69FE-A653-E6245176761A}"/>
          </ac:cxnSpMkLst>
        </pc:cxnChg>
        <pc:cxnChg chg="mod">
          <ac:chgData name="Guilherme Athayde Ribeiro Franco" userId="e3faff19-1f1b-426e-83dd-40a25bf9fea3" providerId="ADAL" clId="{E9462D02-1E29-4B89-BA5A-12519AC24340}" dt="2024-05-20T18:50:12.076" v="1719" actId="1076"/>
          <ac:cxnSpMkLst>
            <pc:docMk/>
            <pc:sldMk cId="1314306684" sldId="753"/>
            <ac:cxnSpMk id="10" creationId="{12098887-E188-5A3A-E381-8F7BBF69717C}"/>
          </ac:cxnSpMkLst>
        </pc:cxnChg>
      </pc:sldChg>
      <pc:sldChg chg="modSp mod">
        <pc:chgData name="Guilherme Athayde Ribeiro Franco" userId="e3faff19-1f1b-426e-83dd-40a25bf9fea3" providerId="ADAL" clId="{E9462D02-1E29-4B89-BA5A-12519AC24340}" dt="2024-05-20T18:49:10.188" v="1714" actId="113"/>
        <pc:sldMkLst>
          <pc:docMk/>
          <pc:sldMk cId="2207431731" sldId="754"/>
        </pc:sldMkLst>
        <pc:spChg chg="mod">
          <ac:chgData name="Guilherme Athayde Ribeiro Franco" userId="e3faff19-1f1b-426e-83dd-40a25bf9fea3" providerId="ADAL" clId="{E9462D02-1E29-4B89-BA5A-12519AC24340}" dt="2024-05-20T18:49:10.188" v="1714" actId="113"/>
          <ac:spMkLst>
            <pc:docMk/>
            <pc:sldMk cId="2207431731" sldId="754"/>
            <ac:spMk id="2" creationId="{E56337DB-1487-13BD-A23E-46860F4DE117}"/>
          </ac:spMkLst>
        </pc:spChg>
        <pc:spChg chg="mod">
          <ac:chgData name="Guilherme Athayde Ribeiro Franco" userId="e3faff19-1f1b-426e-83dd-40a25bf9fea3" providerId="ADAL" clId="{E9462D02-1E29-4B89-BA5A-12519AC24340}" dt="2024-05-20T18:48:43.844" v="1710" actId="14100"/>
          <ac:spMkLst>
            <pc:docMk/>
            <pc:sldMk cId="2207431731" sldId="754"/>
            <ac:spMk id="4" creationId="{0067661F-2F2C-ED4B-DD64-EFBD998EBC05}"/>
          </ac:spMkLst>
        </pc:spChg>
        <pc:picChg chg="mod">
          <ac:chgData name="Guilherme Athayde Ribeiro Franco" userId="e3faff19-1f1b-426e-83dd-40a25bf9fea3" providerId="ADAL" clId="{E9462D02-1E29-4B89-BA5A-12519AC24340}" dt="2024-05-20T18:48:47.928" v="1711" actId="14100"/>
          <ac:picMkLst>
            <pc:docMk/>
            <pc:sldMk cId="2207431731" sldId="754"/>
            <ac:picMk id="7" creationId="{1C089A6D-CC3E-368B-CE68-205B6396BB51}"/>
          </ac:picMkLst>
        </pc:picChg>
      </pc:sldChg>
      <pc:sldChg chg="add del">
        <pc:chgData name="Guilherme Athayde Ribeiro Franco" userId="e3faff19-1f1b-426e-83dd-40a25bf9fea3" providerId="ADAL" clId="{E9462D02-1E29-4B89-BA5A-12519AC24340}" dt="2024-05-20T01:43:29.218" v="908" actId="47"/>
        <pc:sldMkLst>
          <pc:docMk/>
          <pc:sldMk cId="261662050" sldId="75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75D9BA-3A3C-42F0-A806-126EDFE3014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1087C2-7657-429F-B2A8-F00B2128003E}">
      <dgm:prSet/>
      <dgm:spPr/>
      <dgm:t>
        <a:bodyPr/>
        <a:lstStyle/>
        <a:p>
          <a:pPr rtl="0"/>
          <a:r>
            <a:rPr lang="pt-BR">
              <a:latin typeface="Georgia Pro Black"/>
            </a:rPr>
            <a:t>Maior disponibilidade </a:t>
          </a:r>
          <a:endParaRPr lang="en-US">
            <a:latin typeface="Georgia Pro Black"/>
          </a:endParaRPr>
        </a:p>
      </dgm:t>
    </dgm:pt>
    <dgm:pt modelId="{666116A1-90AC-43FA-B82A-805C89D86E73}" type="parTrans" cxnId="{EED63E28-399E-4138-A626-E439CD474F38}">
      <dgm:prSet/>
      <dgm:spPr/>
      <dgm:t>
        <a:bodyPr/>
        <a:lstStyle/>
        <a:p>
          <a:endParaRPr lang="en-US"/>
        </a:p>
      </dgm:t>
    </dgm:pt>
    <dgm:pt modelId="{1D0F0637-9D90-4703-A278-A0E3ADC79774}" type="sibTrans" cxnId="{EED63E28-399E-4138-A626-E439CD474F38}">
      <dgm:prSet/>
      <dgm:spPr/>
      <dgm:t>
        <a:bodyPr/>
        <a:lstStyle/>
        <a:p>
          <a:endParaRPr lang="en-US"/>
        </a:p>
      </dgm:t>
    </dgm:pt>
    <dgm:pt modelId="{61889C05-C889-4E23-A60F-2104785E9738}">
      <dgm:prSet/>
      <dgm:spPr/>
      <dgm:t>
        <a:bodyPr/>
        <a:lstStyle/>
        <a:p>
          <a:pPr rtl="0"/>
          <a:r>
            <a:rPr lang="pt-BR">
              <a:latin typeface="Georgia Pro Black"/>
            </a:rPr>
            <a:t>Aculturação da substância  -  </a:t>
          </a:r>
          <a:endParaRPr lang="en-US">
            <a:latin typeface="Georgia Pro Black"/>
          </a:endParaRPr>
        </a:p>
      </dgm:t>
    </dgm:pt>
    <dgm:pt modelId="{368DDC7B-3AC5-4B62-A4F6-AF6C32EA0F68}" type="parTrans" cxnId="{85B0D1E2-81A0-4204-A544-2EEEBA98129C}">
      <dgm:prSet/>
      <dgm:spPr/>
      <dgm:t>
        <a:bodyPr/>
        <a:lstStyle/>
        <a:p>
          <a:endParaRPr lang="en-US"/>
        </a:p>
      </dgm:t>
    </dgm:pt>
    <dgm:pt modelId="{23672193-0415-403A-9F02-BF2D42CF1293}" type="sibTrans" cxnId="{85B0D1E2-81A0-4204-A544-2EEEBA98129C}">
      <dgm:prSet/>
      <dgm:spPr/>
      <dgm:t>
        <a:bodyPr/>
        <a:lstStyle/>
        <a:p>
          <a:endParaRPr lang="en-US"/>
        </a:p>
      </dgm:t>
    </dgm:pt>
    <dgm:pt modelId="{CFA1AA0E-93D5-4E95-AC73-0A0DB3BAE4D0}">
      <dgm:prSet/>
      <dgm:spPr/>
      <dgm:t>
        <a:bodyPr/>
        <a:lstStyle/>
        <a:p>
          <a:pPr rtl="0"/>
          <a:r>
            <a:rPr lang="pt-BR" err="1">
              <a:latin typeface="Georgia Pro Black"/>
            </a:rPr>
            <a:t>Narcomídia</a:t>
          </a:r>
          <a:r>
            <a:rPr lang="pt-BR">
              <a:latin typeface="Georgia Pro Black"/>
            </a:rPr>
            <a:t> -  para “ganhar” novos consumidores -  quanto menor a idade de iniciação, maior a probabilidade de dependência -  </a:t>
          </a:r>
          <a:endParaRPr lang="en-US">
            <a:latin typeface="Georgia Pro Black"/>
          </a:endParaRPr>
        </a:p>
      </dgm:t>
    </dgm:pt>
    <dgm:pt modelId="{EFEEE4B1-6B83-4D44-B8DB-C9CF67CAAE08}" type="parTrans" cxnId="{F51B6071-E4BA-4D57-868A-686D52784416}">
      <dgm:prSet/>
      <dgm:spPr/>
      <dgm:t>
        <a:bodyPr/>
        <a:lstStyle/>
        <a:p>
          <a:endParaRPr lang="en-US"/>
        </a:p>
      </dgm:t>
    </dgm:pt>
    <dgm:pt modelId="{2B9D7024-189B-459E-AC90-F1A65EE9DF13}" type="sibTrans" cxnId="{F51B6071-E4BA-4D57-868A-686D52784416}">
      <dgm:prSet/>
      <dgm:spPr/>
      <dgm:t>
        <a:bodyPr/>
        <a:lstStyle/>
        <a:p>
          <a:endParaRPr lang="en-US"/>
        </a:p>
      </dgm:t>
    </dgm:pt>
    <dgm:pt modelId="{3E8D12C1-92DE-4198-9A38-189CC97A4730}">
      <dgm:prSet/>
      <dgm:spPr/>
      <dgm:t>
        <a:bodyPr/>
        <a:lstStyle/>
        <a:p>
          <a:pPr rtl="0"/>
          <a:r>
            <a:rPr lang="pt-BR">
              <a:latin typeface="Georgia Pro Black"/>
            </a:rPr>
            <a:t>Diminuição da percepção de risco </a:t>
          </a:r>
          <a:endParaRPr lang="en-US">
            <a:latin typeface="Georgia Pro Black"/>
          </a:endParaRPr>
        </a:p>
      </dgm:t>
    </dgm:pt>
    <dgm:pt modelId="{D46365C0-AAC3-42AE-9D75-58C46EEFE51E}" type="parTrans" cxnId="{A4714116-6E75-4391-8138-C2651F0CF67C}">
      <dgm:prSet/>
      <dgm:spPr/>
      <dgm:t>
        <a:bodyPr/>
        <a:lstStyle/>
        <a:p>
          <a:endParaRPr lang="en-US"/>
        </a:p>
      </dgm:t>
    </dgm:pt>
    <dgm:pt modelId="{82046FA2-61D3-44B9-931E-A451EEF2A8FD}" type="sibTrans" cxnId="{A4714116-6E75-4391-8138-C2651F0CF67C}">
      <dgm:prSet/>
      <dgm:spPr/>
      <dgm:t>
        <a:bodyPr/>
        <a:lstStyle/>
        <a:p>
          <a:endParaRPr lang="en-US"/>
        </a:p>
      </dgm:t>
    </dgm:pt>
    <dgm:pt modelId="{D17B8138-6717-4987-B92A-18C424533984}">
      <dgm:prSet/>
      <dgm:spPr/>
      <dgm:t>
        <a:bodyPr/>
        <a:lstStyle/>
        <a:p>
          <a:pPr rtl="0"/>
          <a:r>
            <a:rPr lang="en-US">
              <a:latin typeface="Georgia Pro Black"/>
            </a:rPr>
            <a:t>Maior </a:t>
          </a:r>
          <a:r>
            <a:rPr lang="en-US" err="1">
              <a:latin typeface="Georgia Pro Black"/>
            </a:rPr>
            <a:t>consumo</a:t>
          </a:r>
          <a:r>
            <a:rPr lang="en-US">
              <a:latin typeface="Georgia Pro Black"/>
            </a:rPr>
            <a:t> e  </a:t>
          </a:r>
          <a:r>
            <a:rPr lang="en-US" err="1">
              <a:latin typeface="Georgia Pro Black"/>
            </a:rPr>
            <a:t>pavimentação</a:t>
          </a:r>
          <a:r>
            <a:rPr lang="en-US">
              <a:latin typeface="Georgia Pro Black"/>
            </a:rPr>
            <a:t> da  </a:t>
          </a:r>
          <a:r>
            <a:rPr lang="en-US" err="1">
              <a:latin typeface="Georgia Pro Black"/>
            </a:rPr>
            <a:t>passarela</a:t>
          </a:r>
          <a:r>
            <a:rPr lang="en-US">
              <a:latin typeface="Georgia Pro Black"/>
            </a:rPr>
            <a:t> para  </a:t>
          </a:r>
          <a:r>
            <a:rPr lang="en-US" err="1">
              <a:latin typeface="Georgia Pro Black"/>
            </a:rPr>
            <a:t>mais</a:t>
          </a:r>
          <a:r>
            <a:rPr lang="en-US">
              <a:latin typeface="Georgia Pro Black"/>
            </a:rPr>
            <a:t> </a:t>
          </a:r>
          <a:r>
            <a:rPr lang="en-US" err="1">
              <a:latin typeface="Georgia Pro Black"/>
            </a:rPr>
            <a:t>drogas</a:t>
          </a:r>
          <a:r>
            <a:rPr lang="en-US">
              <a:latin typeface="Georgia Pro Black"/>
            </a:rPr>
            <a:t>.</a:t>
          </a:r>
        </a:p>
      </dgm:t>
    </dgm:pt>
    <dgm:pt modelId="{89D3C191-5F77-46FE-BAB8-AF3B836E4ACF}" type="parTrans" cxnId="{983E75AD-5857-4F5A-82D5-47E265FF712D}">
      <dgm:prSet/>
      <dgm:spPr/>
      <dgm:t>
        <a:bodyPr/>
        <a:lstStyle/>
        <a:p>
          <a:endParaRPr lang="en-US"/>
        </a:p>
      </dgm:t>
    </dgm:pt>
    <dgm:pt modelId="{7F095C54-2168-4931-BD4D-B1FBD262C0C6}" type="sibTrans" cxnId="{983E75AD-5857-4F5A-82D5-47E265FF712D}">
      <dgm:prSet/>
      <dgm:spPr/>
      <dgm:t>
        <a:bodyPr/>
        <a:lstStyle/>
        <a:p>
          <a:endParaRPr lang="en-US"/>
        </a:p>
      </dgm:t>
    </dgm:pt>
    <dgm:pt modelId="{5A615DBD-FB00-470F-996E-2914CA0A42F3}" type="pres">
      <dgm:prSet presAssocID="{4775D9BA-3A3C-42F0-A806-126EDFE301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8C817C3-1D20-4A3F-A036-6C6CD6604E85}" type="pres">
      <dgm:prSet presAssocID="{4F1087C2-7657-429F-B2A8-F00B2128003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F3C8A69-0E18-4EEE-9E03-EB627FDCD94B}" type="pres">
      <dgm:prSet presAssocID="{1D0F0637-9D90-4703-A278-A0E3ADC79774}" presName="sibTrans" presStyleLbl="sibTrans1D1" presStyleIdx="0" presStyleCnt="4"/>
      <dgm:spPr/>
      <dgm:t>
        <a:bodyPr/>
        <a:lstStyle/>
        <a:p>
          <a:endParaRPr lang="pt-BR"/>
        </a:p>
      </dgm:t>
    </dgm:pt>
    <dgm:pt modelId="{2157C6DE-D994-44EA-B273-79B7CC5D652B}" type="pres">
      <dgm:prSet presAssocID="{1D0F0637-9D90-4703-A278-A0E3ADC79774}" presName="connectorText" presStyleLbl="sibTrans1D1" presStyleIdx="0" presStyleCnt="4"/>
      <dgm:spPr/>
      <dgm:t>
        <a:bodyPr/>
        <a:lstStyle/>
        <a:p>
          <a:endParaRPr lang="pt-BR"/>
        </a:p>
      </dgm:t>
    </dgm:pt>
    <dgm:pt modelId="{99415113-7C78-4A42-88A2-18D56518BCA2}" type="pres">
      <dgm:prSet presAssocID="{61889C05-C889-4E23-A60F-2104785E973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9321729-C8E5-403F-B670-D8D158EFEC35}" type="pres">
      <dgm:prSet presAssocID="{23672193-0415-403A-9F02-BF2D42CF1293}" presName="sibTrans" presStyleLbl="sibTrans1D1" presStyleIdx="1" presStyleCnt="4"/>
      <dgm:spPr/>
      <dgm:t>
        <a:bodyPr/>
        <a:lstStyle/>
        <a:p>
          <a:endParaRPr lang="pt-BR"/>
        </a:p>
      </dgm:t>
    </dgm:pt>
    <dgm:pt modelId="{97A9243D-3BA7-4F82-A288-B88655B3CA56}" type="pres">
      <dgm:prSet presAssocID="{23672193-0415-403A-9F02-BF2D42CF1293}" presName="connectorText" presStyleLbl="sibTrans1D1" presStyleIdx="1" presStyleCnt="4"/>
      <dgm:spPr/>
      <dgm:t>
        <a:bodyPr/>
        <a:lstStyle/>
        <a:p>
          <a:endParaRPr lang="pt-BR"/>
        </a:p>
      </dgm:t>
    </dgm:pt>
    <dgm:pt modelId="{0063D2F4-153B-4E02-A09E-009D9BB63203}" type="pres">
      <dgm:prSet presAssocID="{CFA1AA0E-93D5-4E95-AC73-0A0DB3BAE4D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BC8341-9D77-4145-89CB-56BC789B6329}" type="pres">
      <dgm:prSet presAssocID="{2B9D7024-189B-459E-AC90-F1A65EE9DF13}" presName="sibTrans" presStyleLbl="sibTrans1D1" presStyleIdx="2" presStyleCnt="4"/>
      <dgm:spPr/>
      <dgm:t>
        <a:bodyPr/>
        <a:lstStyle/>
        <a:p>
          <a:endParaRPr lang="pt-BR"/>
        </a:p>
      </dgm:t>
    </dgm:pt>
    <dgm:pt modelId="{31E970F9-983D-4051-A99D-0B91DC149862}" type="pres">
      <dgm:prSet presAssocID="{2B9D7024-189B-459E-AC90-F1A65EE9DF13}" presName="connectorText" presStyleLbl="sibTrans1D1" presStyleIdx="2" presStyleCnt="4"/>
      <dgm:spPr/>
      <dgm:t>
        <a:bodyPr/>
        <a:lstStyle/>
        <a:p>
          <a:endParaRPr lang="pt-BR"/>
        </a:p>
      </dgm:t>
    </dgm:pt>
    <dgm:pt modelId="{7AA4385D-2964-4430-BD7A-EE28B3C81E55}" type="pres">
      <dgm:prSet presAssocID="{3E8D12C1-92DE-4198-9A38-189CC97A473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7936052-9959-4EB1-8EFC-48C96DDC4923}" type="pres">
      <dgm:prSet presAssocID="{82046FA2-61D3-44B9-931E-A451EEF2A8FD}" presName="sibTrans" presStyleLbl="sibTrans1D1" presStyleIdx="3" presStyleCnt="4"/>
      <dgm:spPr/>
      <dgm:t>
        <a:bodyPr/>
        <a:lstStyle/>
        <a:p>
          <a:endParaRPr lang="pt-BR"/>
        </a:p>
      </dgm:t>
    </dgm:pt>
    <dgm:pt modelId="{E135BFCF-AB5F-43B8-B4DA-BCBC95B8278F}" type="pres">
      <dgm:prSet presAssocID="{82046FA2-61D3-44B9-931E-A451EEF2A8FD}" presName="connectorText" presStyleLbl="sibTrans1D1" presStyleIdx="3" presStyleCnt="4"/>
      <dgm:spPr/>
      <dgm:t>
        <a:bodyPr/>
        <a:lstStyle/>
        <a:p>
          <a:endParaRPr lang="pt-BR"/>
        </a:p>
      </dgm:t>
    </dgm:pt>
    <dgm:pt modelId="{3E4AEE13-D21F-40D0-9799-B7D2558C69A6}" type="pres">
      <dgm:prSet presAssocID="{D17B8138-6717-4987-B92A-18C42453398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445A3A8-CFD1-453E-B21D-FD8E33B80D77}" type="presOf" srcId="{23672193-0415-403A-9F02-BF2D42CF1293}" destId="{29321729-C8E5-403F-B670-D8D158EFEC35}" srcOrd="0" destOrd="0" presId="urn:microsoft.com/office/officeart/2016/7/layout/RepeatingBendingProcessNew"/>
    <dgm:cxn modelId="{983E75AD-5857-4F5A-82D5-47E265FF712D}" srcId="{4775D9BA-3A3C-42F0-A806-126EDFE3014C}" destId="{D17B8138-6717-4987-B92A-18C424533984}" srcOrd="4" destOrd="0" parTransId="{89D3C191-5F77-46FE-BAB8-AF3B836E4ACF}" sibTransId="{7F095C54-2168-4931-BD4D-B1FBD262C0C6}"/>
    <dgm:cxn modelId="{F51B6071-E4BA-4D57-868A-686D52784416}" srcId="{4775D9BA-3A3C-42F0-A806-126EDFE3014C}" destId="{CFA1AA0E-93D5-4E95-AC73-0A0DB3BAE4D0}" srcOrd="2" destOrd="0" parTransId="{EFEEE4B1-6B83-4D44-B8DB-C9CF67CAAE08}" sibTransId="{2B9D7024-189B-459E-AC90-F1A65EE9DF13}"/>
    <dgm:cxn modelId="{6C699C48-B1E7-4E0D-BDFE-6C096F805C0C}" type="presOf" srcId="{CFA1AA0E-93D5-4E95-AC73-0A0DB3BAE4D0}" destId="{0063D2F4-153B-4E02-A09E-009D9BB63203}" srcOrd="0" destOrd="0" presId="urn:microsoft.com/office/officeart/2016/7/layout/RepeatingBendingProcessNew"/>
    <dgm:cxn modelId="{E66BAC2A-1805-4A0E-8DCC-E9980FCB42E6}" type="presOf" srcId="{2B9D7024-189B-459E-AC90-F1A65EE9DF13}" destId="{31E970F9-983D-4051-A99D-0B91DC149862}" srcOrd="1" destOrd="0" presId="urn:microsoft.com/office/officeart/2016/7/layout/RepeatingBendingProcessNew"/>
    <dgm:cxn modelId="{34612415-DAC2-435C-A019-AEFB78F1C44A}" type="presOf" srcId="{4775D9BA-3A3C-42F0-A806-126EDFE3014C}" destId="{5A615DBD-FB00-470F-996E-2914CA0A42F3}" srcOrd="0" destOrd="0" presId="urn:microsoft.com/office/officeart/2016/7/layout/RepeatingBendingProcessNew"/>
    <dgm:cxn modelId="{85B0D1E2-81A0-4204-A544-2EEEBA98129C}" srcId="{4775D9BA-3A3C-42F0-A806-126EDFE3014C}" destId="{61889C05-C889-4E23-A60F-2104785E9738}" srcOrd="1" destOrd="0" parTransId="{368DDC7B-3AC5-4B62-A4F6-AF6C32EA0F68}" sibTransId="{23672193-0415-403A-9F02-BF2D42CF1293}"/>
    <dgm:cxn modelId="{D9D6DE2F-6069-4CE5-86C5-B2267EA21C18}" type="presOf" srcId="{1D0F0637-9D90-4703-A278-A0E3ADC79774}" destId="{AF3C8A69-0E18-4EEE-9E03-EB627FDCD94B}" srcOrd="0" destOrd="0" presId="urn:microsoft.com/office/officeart/2016/7/layout/RepeatingBendingProcessNew"/>
    <dgm:cxn modelId="{7443A564-C257-4988-81D1-A8634BD9472E}" type="presOf" srcId="{61889C05-C889-4E23-A60F-2104785E9738}" destId="{99415113-7C78-4A42-88A2-18D56518BCA2}" srcOrd="0" destOrd="0" presId="urn:microsoft.com/office/officeart/2016/7/layout/RepeatingBendingProcessNew"/>
    <dgm:cxn modelId="{FB78D11B-37A3-465C-B1D3-629467A9AF40}" type="presOf" srcId="{23672193-0415-403A-9F02-BF2D42CF1293}" destId="{97A9243D-3BA7-4F82-A288-B88655B3CA56}" srcOrd="1" destOrd="0" presId="urn:microsoft.com/office/officeart/2016/7/layout/RepeatingBendingProcessNew"/>
    <dgm:cxn modelId="{A4714116-6E75-4391-8138-C2651F0CF67C}" srcId="{4775D9BA-3A3C-42F0-A806-126EDFE3014C}" destId="{3E8D12C1-92DE-4198-9A38-189CC97A4730}" srcOrd="3" destOrd="0" parTransId="{D46365C0-AAC3-42AE-9D75-58C46EEFE51E}" sibTransId="{82046FA2-61D3-44B9-931E-A451EEF2A8FD}"/>
    <dgm:cxn modelId="{57F0B5CD-2CB6-43A5-91DF-FDF3B925DB98}" type="presOf" srcId="{2B9D7024-189B-459E-AC90-F1A65EE9DF13}" destId="{B9BC8341-9D77-4145-89CB-56BC789B6329}" srcOrd="0" destOrd="0" presId="urn:microsoft.com/office/officeart/2016/7/layout/RepeatingBendingProcessNew"/>
    <dgm:cxn modelId="{409E8174-E651-4C15-83B1-A81E2721409D}" type="presOf" srcId="{82046FA2-61D3-44B9-931E-A451EEF2A8FD}" destId="{E135BFCF-AB5F-43B8-B4DA-BCBC95B8278F}" srcOrd="1" destOrd="0" presId="urn:microsoft.com/office/officeart/2016/7/layout/RepeatingBendingProcessNew"/>
    <dgm:cxn modelId="{0272DCEE-8F8E-411F-809D-1DA5EA1B714E}" type="presOf" srcId="{3E8D12C1-92DE-4198-9A38-189CC97A4730}" destId="{7AA4385D-2964-4430-BD7A-EE28B3C81E55}" srcOrd="0" destOrd="0" presId="urn:microsoft.com/office/officeart/2016/7/layout/RepeatingBendingProcessNew"/>
    <dgm:cxn modelId="{290DD600-AE77-4E05-8BCF-61DC01F099AC}" type="presOf" srcId="{4F1087C2-7657-429F-B2A8-F00B2128003E}" destId="{88C817C3-1D20-4A3F-A036-6C6CD6604E85}" srcOrd="0" destOrd="0" presId="urn:microsoft.com/office/officeart/2016/7/layout/RepeatingBendingProcessNew"/>
    <dgm:cxn modelId="{EED63E28-399E-4138-A626-E439CD474F38}" srcId="{4775D9BA-3A3C-42F0-A806-126EDFE3014C}" destId="{4F1087C2-7657-429F-B2A8-F00B2128003E}" srcOrd="0" destOrd="0" parTransId="{666116A1-90AC-43FA-B82A-805C89D86E73}" sibTransId="{1D0F0637-9D90-4703-A278-A0E3ADC79774}"/>
    <dgm:cxn modelId="{13DD72AA-0C74-4B72-B853-0DBD0666A002}" type="presOf" srcId="{1D0F0637-9D90-4703-A278-A0E3ADC79774}" destId="{2157C6DE-D994-44EA-B273-79B7CC5D652B}" srcOrd="1" destOrd="0" presId="urn:microsoft.com/office/officeart/2016/7/layout/RepeatingBendingProcessNew"/>
    <dgm:cxn modelId="{43A88F0E-4C9B-48FF-B016-1D9014C0C3CE}" type="presOf" srcId="{82046FA2-61D3-44B9-931E-A451EEF2A8FD}" destId="{17936052-9959-4EB1-8EFC-48C96DDC4923}" srcOrd="0" destOrd="0" presId="urn:microsoft.com/office/officeart/2016/7/layout/RepeatingBendingProcessNew"/>
    <dgm:cxn modelId="{0130A8ED-55BB-4307-9E29-52C830F4CEB3}" type="presOf" srcId="{D17B8138-6717-4987-B92A-18C424533984}" destId="{3E4AEE13-D21F-40D0-9799-B7D2558C69A6}" srcOrd="0" destOrd="0" presId="urn:microsoft.com/office/officeart/2016/7/layout/RepeatingBendingProcessNew"/>
    <dgm:cxn modelId="{7091996E-5777-4F1C-B444-1FAD8F0D334C}" type="presParOf" srcId="{5A615DBD-FB00-470F-996E-2914CA0A42F3}" destId="{88C817C3-1D20-4A3F-A036-6C6CD6604E85}" srcOrd="0" destOrd="0" presId="urn:microsoft.com/office/officeart/2016/7/layout/RepeatingBendingProcessNew"/>
    <dgm:cxn modelId="{4151742B-2EDC-4BFA-A98E-C93BC93762AC}" type="presParOf" srcId="{5A615DBD-FB00-470F-996E-2914CA0A42F3}" destId="{AF3C8A69-0E18-4EEE-9E03-EB627FDCD94B}" srcOrd="1" destOrd="0" presId="urn:microsoft.com/office/officeart/2016/7/layout/RepeatingBendingProcessNew"/>
    <dgm:cxn modelId="{09F1BDEE-EAD0-4051-B425-9AAF4E7AD005}" type="presParOf" srcId="{AF3C8A69-0E18-4EEE-9E03-EB627FDCD94B}" destId="{2157C6DE-D994-44EA-B273-79B7CC5D652B}" srcOrd="0" destOrd="0" presId="urn:microsoft.com/office/officeart/2016/7/layout/RepeatingBendingProcessNew"/>
    <dgm:cxn modelId="{62063256-A007-484E-ABA6-5045D2E6F563}" type="presParOf" srcId="{5A615DBD-FB00-470F-996E-2914CA0A42F3}" destId="{99415113-7C78-4A42-88A2-18D56518BCA2}" srcOrd="2" destOrd="0" presId="urn:microsoft.com/office/officeart/2016/7/layout/RepeatingBendingProcessNew"/>
    <dgm:cxn modelId="{86A07AEB-F9E9-4D57-A364-7C1803C06E89}" type="presParOf" srcId="{5A615DBD-FB00-470F-996E-2914CA0A42F3}" destId="{29321729-C8E5-403F-B670-D8D158EFEC35}" srcOrd="3" destOrd="0" presId="urn:microsoft.com/office/officeart/2016/7/layout/RepeatingBendingProcessNew"/>
    <dgm:cxn modelId="{52D92240-9F9D-4290-BA67-B219FAC96F0A}" type="presParOf" srcId="{29321729-C8E5-403F-B670-D8D158EFEC35}" destId="{97A9243D-3BA7-4F82-A288-B88655B3CA56}" srcOrd="0" destOrd="0" presId="urn:microsoft.com/office/officeart/2016/7/layout/RepeatingBendingProcessNew"/>
    <dgm:cxn modelId="{83333CD9-0086-488D-99D4-C16CA9125A1F}" type="presParOf" srcId="{5A615DBD-FB00-470F-996E-2914CA0A42F3}" destId="{0063D2F4-153B-4E02-A09E-009D9BB63203}" srcOrd="4" destOrd="0" presId="urn:microsoft.com/office/officeart/2016/7/layout/RepeatingBendingProcessNew"/>
    <dgm:cxn modelId="{1EA25AD1-6814-4813-8035-428826E09156}" type="presParOf" srcId="{5A615DBD-FB00-470F-996E-2914CA0A42F3}" destId="{B9BC8341-9D77-4145-89CB-56BC789B6329}" srcOrd="5" destOrd="0" presId="urn:microsoft.com/office/officeart/2016/7/layout/RepeatingBendingProcessNew"/>
    <dgm:cxn modelId="{22A44902-75C9-41BF-A96F-718F1B91CFD6}" type="presParOf" srcId="{B9BC8341-9D77-4145-89CB-56BC789B6329}" destId="{31E970F9-983D-4051-A99D-0B91DC149862}" srcOrd="0" destOrd="0" presId="urn:microsoft.com/office/officeart/2016/7/layout/RepeatingBendingProcessNew"/>
    <dgm:cxn modelId="{4EBFA7E3-ED4D-42DE-81D7-E87B457D099A}" type="presParOf" srcId="{5A615DBD-FB00-470F-996E-2914CA0A42F3}" destId="{7AA4385D-2964-4430-BD7A-EE28B3C81E55}" srcOrd="6" destOrd="0" presId="urn:microsoft.com/office/officeart/2016/7/layout/RepeatingBendingProcessNew"/>
    <dgm:cxn modelId="{601213AF-A3CB-47C5-8C82-6BB2AA359A1C}" type="presParOf" srcId="{5A615DBD-FB00-470F-996E-2914CA0A42F3}" destId="{17936052-9959-4EB1-8EFC-48C96DDC4923}" srcOrd="7" destOrd="0" presId="urn:microsoft.com/office/officeart/2016/7/layout/RepeatingBendingProcessNew"/>
    <dgm:cxn modelId="{E6368533-F3C0-4D30-A951-DA655C766521}" type="presParOf" srcId="{17936052-9959-4EB1-8EFC-48C96DDC4923}" destId="{E135BFCF-AB5F-43B8-B4DA-BCBC95B8278F}" srcOrd="0" destOrd="0" presId="urn:microsoft.com/office/officeart/2016/7/layout/RepeatingBendingProcessNew"/>
    <dgm:cxn modelId="{631DEFC7-46B6-4E98-BBB4-B23F92EAD388}" type="presParOf" srcId="{5A615DBD-FB00-470F-996E-2914CA0A42F3}" destId="{3E4AEE13-D21F-40D0-9799-B7D2558C69A6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D0204B-E420-475E-BAF1-9E26CF5D185F}" type="doc">
      <dgm:prSet loTypeId="urn:microsoft.com/office/officeart/2008/layout/LinedList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837EA97-9F4E-4458-BA5B-80AF553EFAA6}">
      <dgm:prSet/>
      <dgm:spPr/>
      <dgm:t>
        <a:bodyPr/>
        <a:lstStyle/>
        <a:p>
          <a:r>
            <a:rPr lang="en-US" b="1"/>
            <a:t>criança e  adolescente </a:t>
          </a:r>
          <a:endParaRPr lang="en-US"/>
        </a:p>
      </dgm:t>
    </dgm:pt>
    <dgm:pt modelId="{2D5C145C-EDAC-4AF4-822A-1F4B8AD19BDA}" type="parTrans" cxnId="{B0A334DF-C1CF-445C-AE91-F2206E98972B}">
      <dgm:prSet/>
      <dgm:spPr/>
      <dgm:t>
        <a:bodyPr/>
        <a:lstStyle/>
        <a:p>
          <a:endParaRPr lang="en-US"/>
        </a:p>
      </dgm:t>
    </dgm:pt>
    <dgm:pt modelId="{0C779DCC-F94A-4794-8F01-231CDC059551}" type="sibTrans" cxnId="{B0A334DF-C1CF-445C-AE91-F2206E98972B}">
      <dgm:prSet/>
      <dgm:spPr/>
      <dgm:t>
        <a:bodyPr/>
        <a:lstStyle/>
        <a:p>
          <a:endParaRPr lang="en-US"/>
        </a:p>
      </dgm:t>
    </dgm:pt>
    <dgm:pt modelId="{0D5B69FC-44CD-4EF0-8BDC-656C46B0CAA7}">
      <dgm:prSet/>
      <dgm:spPr/>
      <dgm:t>
        <a:bodyPr/>
        <a:lstStyle/>
        <a:p>
          <a:r>
            <a:rPr lang="en-US" b="1"/>
            <a:t>prioridade absoluta </a:t>
          </a:r>
          <a:endParaRPr lang="en-US"/>
        </a:p>
      </dgm:t>
    </dgm:pt>
    <dgm:pt modelId="{004C6BE4-F968-4E7C-93B6-E34AAEF2E5F5}" type="parTrans" cxnId="{8A13C588-BCF9-4567-BF9F-C30F37A26D2D}">
      <dgm:prSet/>
      <dgm:spPr/>
      <dgm:t>
        <a:bodyPr/>
        <a:lstStyle/>
        <a:p>
          <a:endParaRPr lang="en-US"/>
        </a:p>
      </dgm:t>
    </dgm:pt>
    <dgm:pt modelId="{D6864F6B-54E2-476E-8B72-EEFD4A114076}" type="sibTrans" cxnId="{8A13C588-BCF9-4567-BF9F-C30F37A26D2D}">
      <dgm:prSet/>
      <dgm:spPr/>
      <dgm:t>
        <a:bodyPr/>
        <a:lstStyle/>
        <a:p>
          <a:endParaRPr lang="en-US"/>
        </a:p>
      </dgm:t>
    </dgm:pt>
    <dgm:pt modelId="{E9D21C5B-F0FF-403A-8F8F-CDA67B944A44}">
      <dgm:prSet/>
      <dgm:spPr/>
      <dgm:t>
        <a:bodyPr/>
        <a:lstStyle/>
        <a:p>
          <a:r>
            <a:rPr lang="en-US" b="1"/>
            <a:t>proteção integral e especial</a:t>
          </a:r>
          <a:endParaRPr lang="en-US"/>
        </a:p>
      </dgm:t>
    </dgm:pt>
    <dgm:pt modelId="{C7F3F0C8-7C0D-4F09-8220-7AFC53D20AB0}" type="parTrans" cxnId="{DD5C0DFB-4FB5-4F2E-8FDD-78DF2C2F0BE2}">
      <dgm:prSet/>
      <dgm:spPr/>
      <dgm:t>
        <a:bodyPr/>
        <a:lstStyle/>
        <a:p>
          <a:endParaRPr lang="en-US"/>
        </a:p>
      </dgm:t>
    </dgm:pt>
    <dgm:pt modelId="{8F870A27-D04B-411D-9C41-DED7B8665F66}" type="sibTrans" cxnId="{DD5C0DFB-4FB5-4F2E-8FDD-78DF2C2F0BE2}">
      <dgm:prSet/>
      <dgm:spPr/>
      <dgm:t>
        <a:bodyPr/>
        <a:lstStyle/>
        <a:p>
          <a:endParaRPr lang="en-US"/>
        </a:p>
      </dgm:t>
    </dgm:pt>
    <dgm:pt modelId="{57B90CB1-3E7D-4888-84A2-A1EDFC381462}">
      <dgm:prSet/>
      <dgm:spPr/>
      <dgm:t>
        <a:bodyPr/>
        <a:lstStyle/>
        <a:p>
          <a:r>
            <a:rPr lang="en-US" b="1"/>
            <a:t>Toda uma aldeia para uma criança</a:t>
          </a:r>
          <a:endParaRPr lang="en-US"/>
        </a:p>
      </dgm:t>
    </dgm:pt>
    <dgm:pt modelId="{0DC16CCB-423B-4F3D-A593-5BFC8011E71F}" type="parTrans" cxnId="{4C92D840-CC0F-44A5-B20D-7CD2AE00C87A}">
      <dgm:prSet/>
      <dgm:spPr/>
      <dgm:t>
        <a:bodyPr/>
        <a:lstStyle/>
        <a:p>
          <a:endParaRPr lang="en-US"/>
        </a:p>
      </dgm:t>
    </dgm:pt>
    <dgm:pt modelId="{2B07A176-32F6-43AE-873C-A9EB4A440C69}" type="sibTrans" cxnId="{4C92D840-CC0F-44A5-B20D-7CD2AE00C87A}">
      <dgm:prSet/>
      <dgm:spPr/>
      <dgm:t>
        <a:bodyPr/>
        <a:lstStyle/>
        <a:p>
          <a:endParaRPr lang="en-US"/>
        </a:p>
      </dgm:t>
    </dgm:pt>
    <dgm:pt modelId="{51588375-DC7F-4980-8E0D-7D9F9DA7AB24}">
      <dgm:prSet/>
      <dgm:spPr/>
      <dgm:t>
        <a:bodyPr/>
        <a:lstStyle/>
        <a:p>
          <a:r>
            <a:rPr lang="en-US" b="1" err="1"/>
            <a:t>prevenção</a:t>
          </a:r>
          <a:r>
            <a:rPr lang="en-US" b="1"/>
            <a:t> e </a:t>
          </a:r>
          <a:r>
            <a:rPr lang="en-US" b="1" err="1"/>
            <a:t>atendimento</a:t>
          </a:r>
          <a:r>
            <a:rPr lang="en-US" b="1"/>
            <a:t> </a:t>
          </a:r>
          <a:r>
            <a:rPr lang="en-US" b="1" err="1"/>
            <a:t>especializado</a:t>
          </a:r>
          <a:r>
            <a:rPr lang="en-US" b="1"/>
            <a:t> à </a:t>
          </a:r>
          <a:r>
            <a:rPr lang="en-US" b="1" err="1"/>
            <a:t>criança</a:t>
          </a:r>
          <a:r>
            <a:rPr lang="en-US" b="1"/>
            <a:t>, </a:t>
          </a:r>
          <a:r>
            <a:rPr lang="en-US" b="1" err="1"/>
            <a:t>ao</a:t>
          </a:r>
          <a:r>
            <a:rPr lang="en-US" b="1"/>
            <a:t> </a:t>
          </a:r>
          <a:r>
            <a:rPr lang="en-US" b="1" err="1"/>
            <a:t>adolescente</a:t>
          </a:r>
          <a:r>
            <a:rPr lang="en-US" b="1"/>
            <a:t> e </a:t>
          </a:r>
          <a:r>
            <a:rPr lang="en-US" b="1" err="1"/>
            <a:t>ao</a:t>
          </a:r>
          <a:r>
            <a:rPr lang="en-US" b="1"/>
            <a:t> </a:t>
          </a:r>
          <a:r>
            <a:rPr lang="en-US" b="1" err="1"/>
            <a:t>jovem</a:t>
          </a:r>
          <a:r>
            <a:rPr lang="en-US" b="1"/>
            <a:t> </a:t>
          </a:r>
          <a:r>
            <a:rPr lang="en-US" b="1" err="1"/>
            <a:t>dependente</a:t>
          </a:r>
          <a:r>
            <a:rPr lang="en-US" b="1"/>
            <a:t> de </a:t>
          </a:r>
          <a:r>
            <a:rPr lang="en-US" b="1" err="1"/>
            <a:t>entorpecentes</a:t>
          </a:r>
          <a:r>
            <a:rPr lang="en-US" b="1"/>
            <a:t> e </a:t>
          </a:r>
          <a:r>
            <a:rPr lang="en-US" b="1" err="1"/>
            <a:t>drogas</a:t>
          </a:r>
          <a:r>
            <a:rPr lang="en-US" b="1"/>
            <a:t> </a:t>
          </a:r>
          <a:r>
            <a:rPr lang="en-US" b="1" err="1"/>
            <a:t>afins</a:t>
          </a:r>
          <a:endParaRPr lang="en-US" b="1"/>
        </a:p>
        <a:p>
          <a:endParaRPr lang="en-US"/>
        </a:p>
      </dgm:t>
    </dgm:pt>
    <dgm:pt modelId="{332DDF7E-31EF-4726-8CD6-1673B510F364}" type="parTrans" cxnId="{7AD125D2-7773-486D-9CE1-453F06315975}">
      <dgm:prSet/>
      <dgm:spPr/>
      <dgm:t>
        <a:bodyPr/>
        <a:lstStyle/>
        <a:p>
          <a:endParaRPr lang="en-US"/>
        </a:p>
      </dgm:t>
    </dgm:pt>
    <dgm:pt modelId="{F5A9237E-08B5-4B04-A856-0145052EC6EF}" type="sibTrans" cxnId="{7AD125D2-7773-486D-9CE1-453F06315975}">
      <dgm:prSet/>
      <dgm:spPr/>
      <dgm:t>
        <a:bodyPr/>
        <a:lstStyle/>
        <a:p>
          <a:endParaRPr lang="en-US"/>
        </a:p>
      </dgm:t>
    </dgm:pt>
    <dgm:pt modelId="{D8D3B4EE-7296-42C2-9D8E-2589BC3C0A31}" type="pres">
      <dgm:prSet presAssocID="{4FD0204B-E420-475E-BAF1-9E26CF5D185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F48BDCE0-A335-4258-A7DE-0646461C6FD8}" type="pres">
      <dgm:prSet presAssocID="{9837EA97-9F4E-4458-BA5B-80AF553EFAA6}" presName="thickLine" presStyleLbl="alignNode1" presStyleIdx="0" presStyleCnt="5"/>
      <dgm:spPr/>
    </dgm:pt>
    <dgm:pt modelId="{0FFF87AF-7835-43A0-BD29-F13A2B17B529}" type="pres">
      <dgm:prSet presAssocID="{9837EA97-9F4E-4458-BA5B-80AF553EFAA6}" presName="horz1" presStyleCnt="0"/>
      <dgm:spPr/>
    </dgm:pt>
    <dgm:pt modelId="{607448AC-0768-40DE-97E6-4E25661B2F97}" type="pres">
      <dgm:prSet presAssocID="{9837EA97-9F4E-4458-BA5B-80AF553EFAA6}" presName="tx1" presStyleLbl="revTx" presStyleIdx="0" presStyleCnt="5"/>
      <dgm:spPr/>
      <dgm:t>
        <a:bodyPr/>
        <a:lstStyle/>
        <a:p>
          <a:endParaRPr lang="pt-BR"/>
        </a:p>
      </dgm:t>
    </dgm:pt>
    <dgm:pt modelId="{ECBB0C2C-4B54-4FF0-A272-6CA8F6F8D833}" type="pres">
      <dgm:prSet presAssocID="{9837EA97-9F4E-4458-BA5B-80AF553EFAA6}" presName="vert1" presStyleCnt="0"/>
      <dgm:spPr/>
    </dgm:pt>
    <dgm:pt modelId="{BF6FFBB0-88F4-49F8-B465-A69E441DC393}" type="pres">
      <dgm:prSet presAssocID="{0D5B69FC-44CD-4EF0-8BDC-656C46B0CAA7}" presName="thickLine" presStyleLbl="alignNode1" presStyleIdx="1" presStyleCnt="5"/>
      <dgm:spPr/>
    </dgm:pt>
    <dgm:pt modelId="{44498ED6-CB9F-452D-97CF-26801C77512E}" type="pres">
      <dgm:prSet presAssocID="{0D5B69FC-44CD-4EF0-8BDC-656C46B0CAA7}" presName="horz1" presStyleCnt="0"/>
      <dgm:spPr/>
    </dgm:pt>
    <dgm:pt modelId="{5064654E-C5E5-41EB-90AC-9C2C1C5089F4}" type="pres">
      <dgm:prSet presAssocID="{0D5B69FC-44CD-4EF0-8BDC-656C46B0CAA7}" presName="tx1" presStyleLbl="revTx" presStyleIdx="1" presStyleCnt="5"/>
      <dgm:spPr/>
      <dgm:t>
        <a:bodyPr/>
        <a:lstStyle/>
        <a:p>
          <a:endParaRPr lang="pt-BR"/>
        </a:p>
      </dgm:t>
    </dgm:pt>
    <dgm:pt modelId="{E14FFF84-5B4C-46EE-9628-8ED5503866C9}" type="pres">
      <dgm:prSet presAssocID="{0D5B69FC-44CD-4EF0-8BDC-656C46B0CAA7}" presName="vert1" presStyleCnt="0"/>
      <dgm:spPr/>
    </dgm:pt>
    <dgm:pt modelId="{4C076395-A795-4ABD-B3F3-390B8A768E5E}" type="pres">
      <dgm:prSet presAssocID="{E9D21C5B-F0FF-403A-8F8F-CDA67B944A44}" presName="thickLine" presStyleLbl="alignNode1" presStyleIdx="2" presStyleCnt="5"/>
      <dgm:spPr/>
    </dgm:pt>
    <dgm:pt modelId="{6458144A-E38A-45F7-8C97-A783FD072047}" type="pres">
      <dgm:prSet presAssocID="{E9D21C5B-F0FF-403A-8F8F-CDA67B944A44}" presName="horz1" presStyleCnt="0"/>
      <dgm:spPr/>
    </dgm:pt>
    <dgm:pt modelId="{BBF9CA30-A71C-4169-92E8-AA53674B8F8D}" type="pres">
      <dgm:prSet presAssocID="{E9D21C5B-F0FF-403A-8F8F-CDA67B944A44}" presName="tx1" presStyleLbl="revTx" presStyleIdx="2" presStyleCnt="5"/>
      <dgm:spPr/>
      <dgm:t>
        <a:bodyPr/>
        <a:lstStyle/>
        <a:p>
          <a:endParaRPr lang="pt-BR"/>
        </a:p>
      </dgm:t>
    </dgm:pt>
    <dgm:pt modelId="{FB9BA180-D3C1-4F5A-929A-DD05D144DE2C}" type="pres">
      <dgm:prSet presAssocID="{E9D21C5B-F0FF-403A-8F8F-CDA67B944A44}" presName="vert1" presStyleCnt="0"/>
      <dgm:spPr/>
    </dgm:pt>
    <dgm:pt modelId="{C4E4104E-E7CC-48D4-B5A9-847EB338D6FE}" type="pres">
      <dgm:prSet presAssocID="{57B90CB1-3E7D-4888-84A2-A1EDFC381462}" presName="thickLine" presStyleLbl="alignNode1" presStyleIdx="3" presStyleCnt="5"/>
      <dgm:spPr/>
    </dgm:pt>
    <dgm:pt modelId="{0B463F82-4B14-4751-95FC-7D878EE3B777}" type="pres">
      <dgm:prSet presAssocID="{57B90CB1-3E7D-4888-84A2-A1EDFC381462}" presName="horz1" presStyleCnt="0"/>
      <dgm:spPr/>
    </dgm:pt>
    <dgm:pt modelId="{29C574FE-D82A-458B-B203-F0C7B445B018}" type="pres">
      <dgm:prSet presAssocID="{57B90CB1-3E7D-4888-84A2-A1EDFC381462}" presName="tx1" presStyleLbl="revTx" presStyleIdx="3" presStyleCnt="5"/>
      <dgm:spPr/>
      <dgm:t>
        <a:bodyPr/>
        <a:lstStyle/>
        <a:p>
          <a:endParaRPr lang="pt-BR"/>
        </a:p>
      </dgm:t>
    </dgm:pt>
    <dgm:pt modelId="{881DE24E-6877-41B8-AA4E-E6714F0E592F}" type="pres">
      <dgm:prSet presAssocID="{57B90CB1-3E7D-4888-84A2-A1EDFC381462}" presName="vert1" presStyleCnt="0"/>
      <dgm:spPr/>
    </dgm:pt>
    <dgm:pt modelId="{059BDE04-B882-42E1-89FB-59298F0A0E90}" type="pres">
      <dgm:prSet presAssocID="{51588375-DC7F-4980-8E0D-7D9F9DA7AB24}" presName="thickLine" presStyleLbl="alignNode1" presStyleIdx="4" presStyleCnt="5"/>
      <dgm:spPr/>
    </dgm:pt>
    <dgm:pt modelId="{B3A42054-CA18-4EBB-8852-CC3D94DAF601}" type="pres">
      <dgm:prSet presAssocID="{51588375-DC7F-4980-8E0D-7D9F9DA7AB24}" presName="horz1" presStyleCnt="0"/>
      <dgm:spPr/>
    </dgm:pt>
    <dgm:pt modelId="{3F260F2A-20A1-4627-BF19-B45265051ACC}" type="pres">
      <dgm:prSet presAssocID="{51588375-DC7F-4980-8E0D-7D9F9DA7AB24}" presName="tx1" presStyleLbl="revTx" presStyleIdx="4" presStyleCnt="5"/>
      <dgm:spPr/>
      <dgm:t>
        <a:bodyPr/>
        <a:lstStyle/>
        <a:p>
          <a:endParaRPr lang="pt-BR"/>
        </a:p>
      </dgm:t>
    </dgm:pt>
    <dgm:pt modelId="{783CCAF7-BE55-44A1-8310-A89B218A3BCA}" type="pres">
      <dgm:prSet presAssocID="{51588375-DC7F-4980-8E0D-7D9F9DA7AB24}" presName="vert1" presStyleCnt="0"/>
      <dgm:spPr/>
    </dgm:pt>
  </dgm:ptLst>
  <dgm:cxnLst>
    <dgm:cxn modelId="{3C9C4801-AEB5-4C25-B750-B3391FEF8A62}" type="presOf" srcId="{E9D21C5B-F0FF-403A-8F8F-CDA67B944A44}" destId="{BBF9CA30-A71C-4169-92E8-AA53674B8F8D}" srcOrd="0" destOrd="0" presId="urn:microsoft.com/office/officeart/2008/layout/LinedList"/>
    <dgm:cxn modelId="{8A13C588-BCF9-4567-BF9F-C30F37A26D2D}" srcId="{4FD0204B-E420-475E-BAF1-9E26CF5D185F}" destId="{0D5B69FC-44CD-4EF0-8BDC-656C46B0CAA7}" srcOrd="1" destOrd="0" parTransId="{004C6BE4-F968-4E7C-93B6-E34AAEF2E5F5}" sibTransId="{D6864F6B-54E2-476E-8B72-EEFD4A114076}"/>
    <dgm:cxn modelId="{B0A334DF-C1CF-445C-AE91-F2206E98972B}" srcId="{4FD0204B-E420-475E-BAF1-9E26CF5D185F}" destId="{9837EA97-9F4E-4458-BA5B-80AF553EFAA6}" srcOrd="0" destOrd="0" parTransId="{2D5C145C-EDAC-4AF4-822A-1F4B8AD19BDA}" sibTransId="{0C779DCC-F94A-4794-8F01-231CDC059551}"/>
    <dgm:cxn modelId="{008CC61D-7789-42C2-B2CA-4A2958844FB5}" type="presOf" srcId="{57B90CB1-3E7D-4888-84A2-A1EDFC381462}" destId="{29C574FE-D82A-458B-B203-F0C7B445B018}" srcOrd="0" destOrd="0" presId="urn:microsoft.com/office/officeart/2008/layout/LinedList"/>
    <dgm:cxn modelId="{A835B9C1-5C5F-41AF-90DD-4A0463BEAC53}" type="presOf" srcId="{0D5B69FC-44CD-4EF0-8BDC-656C46B0CAA7}" destId="{5064654E-C5E5-41EB-90AC-9C2C1C5089F4}" srcOrd="0" destOrd="0" presId="urn:microsoft.com/office/officeart/2008/layout/LinedList"/>
    <dgm:cxn modelId="{DD5C0DFB-4FB5-4F2E-8FDD-78DF2C2F0BE2}" srcId="{4FD0204B-E420-475E-BAF1-9E26CF5D185F}" destId="{E9D21C5B-F0FF-403A-8F8F-CDA67B944A44}" srcOrd="2" destOrd="0" parTransId="{C7F3F0C8-7C0D-4F09-8220-7AFC53D20AB0}" sibTransId="{8F870A27-D04B-411D-9C41-DED7B8665F66}"/>
    <dgm:cxn modelId="{F7DC45BD-14E2-4610-9E5F-7330EB56D659}" type="presOf" srcId="{9837EA97-9F4E-4458-BA5B-80AF553EFAA6}" destId="{607448AC-0768-40DE-97E6-4E25661B2F97}" srcOrd="0" destOrd="0" presId="urn:microsoft.com/office/officeart/2008/layout/LinedList"/>
    <dgm:cxn modelId="{DF8D9127-30F3-48FC-B058-D0B1066A92CB}" type="presOf" srcId="{4FD0204B-E420-475E-BAF1-9E26CF5D185F}" destId="{D8D3B4EE-7296-42C2-9D8E-2589BC3C0A31}" srcOrd="0" destOrd="0" presId="urn:microsoft.com/office/officeart/2008/layout/LinedList"/>
    <dgm:cxn modelId="{4C92D840-CC0F-44A5-B20D-7CD2AE00C87A}" srcId="{4FD0204B-E420-475E-BAF1-9E26CF5D185F}" destId="{57B90CB1-3E7D-4888-84A2-A1EDFC381462}" srcOrd="3" destOrd="0" parTransId="{0DC16CCB-423B-4F3D-A593-5BFC8011E71F}" sibTransId="{2B07A176-32F6-43AE-873C-A9EB4A440C69}"/>
    <dgm:cxn modelId="{2D0CCC9C-E39D-433C-9BC0-7AD36456CF86}" type="presOf" srcId="{51588375-DC7F-4980-8E0D-7D9F9DA7AB24}" destId="{3F260F2A-20A1-4627-BF19-B45265051ACC}" srcOrd="0" destOrd="0" presId="urn:microsoft.com/office/officeart/2008/layout/LinedList"/>
    <dgm:cxn modelId="{7AD125D2-7773-486D-9CE1-453F06315975}" srcId="{4FD0204B-E420-475E-BAF1-9E26CF5D185F}" destId="{51588375-DC7F-4980-8E0D-7D9F9DA7AB24}" srcOrd="4" destOrd="0" parTransId="{332DDF7E-31EF-4726-8CD6-1673B510F364}" sibTransId="{F5A9237E-08B5-4B04-A856-0145052EC6EF}"/>
    <dgm:cxn modelId="{FD27C1AC-6146-41B6-AF50-344F7AB48AC1}" type="presParOf" srcId="{D8D3B4EE-7296-42C2-9D8E-2589BC3C0A31}" destId="{F48BDCE0-A335-4258-A7DE-0646461C6FD8}" srcOrd="0" destOrd="0" presId="urn:microsoft.com/office/officeart/2008/layout/LinedList"/>
    <dgm:cxn modelId="{73B669EE-8538-4BDC-8364-C020C8765021}" type="presParOf" srcId="{D8D3B4EE-7296-42C2-9D8E-2589BC3C0A31}" destId="{0FFF87AF-7835-43A0-BD29-F13A2B17B529}" srcOrd="1" destOrd="0" presId="urn:microsoft.com/office/officeart/2008/layout/LinedList"/>
    <dgm:cxn modelId="{2A8E0850-AEE9-4703-BBA0-0580FF61A767}" type="presParOf" srcId="{0FFF87AF-7835-43A0-BD29-F13A2B17B529}" destId="{607448AC-0768-40DE-97E6-4E25661B2F97}" srcOrd="0" destOrd="0" presId="urn:microsoft.com/office/officeart/2008/layout/LinedList"/>
    <dgm:cxn modelId="{E41E5B30-BEC7-41B9-AD64-4CF4A257E91A}" type="presParOf" srcId="{0FFF87AF-7835-43A0-BD29-F13A2B17B529}" destId="{ECBB0C2C-4B54-4FF0-A272-6CA8F6F8D833}" srcOrd="1" destOrd="0" presId="urn:microsoft.com/office/officeart/2008/layout/LinedList"/>
    <dgm:cxn modelId="{A3332DD2-9AE1-4C98-8AED-2C3890A7B980}" type="presParOf" srcId="{D8D3B4EE-7296-42C2-9D8E-2589BC3C0A31}" destId="{BF6FFBB0-88F4-49F8-B465-A69E441DC393}" srcOrd="2" destOrd="0" presId="urn:microsoft.com/office/officeart/2008/layout/LinedList"/>
    <dgm:cxn modelId="{C48FF3C3-3E87-444E-A6F2-94B534522429}" type="presParOf" srcId="{D8D3B4EE-7296-42C2-9D8E-2589BC3C0A31}" destId="{44498ED6-CB9F-452D-97CF-26801C77512E}" srcOrd="3" destOrd="0" presId="urn:microsoft.com/office/officeart/2008/layout/LinedList"/>
    <dgm:cxn modelId="{50F2BB4A-D2B3-4E73-8288-BAABBDB3774A}" type="presParOf" srcId="{44498ED6-CB9F-452D-97CF-26801C77512E}" destId="{5064654E-C5E5-41EB-90AC-9C2C1C5089F4}" srcOrd="0" destOrd="0" presId="urn:microsoft.com/office/officeart/2008/layout/LinedList"/>
    <dgm:cxn modelId="{3182EF46-7727-41E2-B823-5B935DFEFCA7}" type="presParOf" srcId="{44498ED6-CB9F-452D-97CF-26801C77512E}" destId="{E14FFF84-5B4C-46EE-9628-8ED5503866C9}" srcOrd="1" destOrd="0" presId="urn:microsoft.com/office/officeart/2008/layout/LinedList"/>
    <dgm:cxn modelId="{44BDF65D-664E-4D58-9A02-B992492E1A39}" type="presParOf" srcId="{D8D3B4EE-7296-42C2-9D8E-2589BC3C0A31}" destId="{4C076395-A795-4ABD-B3F3-390B8A768E5E}" srcOrd="4" destOrd="0" presId="urn:microsoft.com/office/officeart/2008/layout/LinedList"/>
    <dgm:cxn modelId="{D6959664-06E8-4D6B-8AF8-4E7A9F2E5E85}" type="presParOf" srcId="{D8D3B4EE-7296-42C2-9D8E-2589BC3C0A31}" destId="{6458144A-E38A-45F7-8C97-A783FD072047}" srcOrd="5" destOrd="0" presId="urn:microsoft.com/office/officeart/2008/layout/LinedList"/>
    <dgm:cxn modelId="{7B0D4CCF-69FE-4595-850E-E48E5F2908BD}" type="presParOf" srcId="{6458144A-E38A-45F7-8C97-A783FD072047}" destId="{BBF9CA30-A71C-4169-92E8-AA53674B8F8D}" srcOrd="0" destOrd="0" presId="urn:microsoft.com/office/officeart/2008/layout/LinedList"/>
    <dgm:cxn modelId="{2DBAD2B5-6C55-486F-85AE-9C59A632DF00}" type="presParOf" srcId="{6458144A-E38A-45F7-8C97-A783FD072047}" destId="{FB9BA180-D3C1-4F5A-929A-DD05D144DE2C}" srcOrd="1" destOrd="0" presId="urn:microsoft.com/office/officeart/2008/layout/LinedList"/>
    <dgm:cxn modelId="{FCAF00B6-4C04-4946-B830-C1BC7D7F0326}" type="presParOf" srcId="{D8D3B4EE-7296-42C2-9D8E-2589BC3C0A31}" destId="{C4E4104E-E7CC-48D4-B5A9-847EB338D6FE}" srcOrd="6" destOrd="0" presId="urn:microsoft.com/office/officeart/2008/layout/LinedList"/>
    <dgm:cxn modelId="{FEB2D247-4946-4997-8978-1E959FAE9BE5}" type="presParOf" srcId="{D8D3B4EE-7296-42C2-9D8E-2589BC3C0A31}" destId="{0B463F82-4B14-4751-95FC-7D878EE3B777}" srcOrd="7" destOrd="0" presId="urn:microsoft.com/office/officeart/2008/layout/LinedList"/>
    <dgm:cxn modelId="{86BEC731-6442-416C-A650-12503D7E7AB5}" type="presParOf" srcId="{0B463F82-4B14-4751-95FC-7D878EE3B777}" destId="{29C574FE-D82A-458B-B203-F0C7B445B018}" srcOrd="0" destOrd="0" presId="urn:microsoft.com/office/officeart/2008/layout/LinedList"/>
    <dgm:cxn modelId="{34EF2B20-A84F-4626-A2E3-AC516EE51DE9}" type="presParOf" srcId="{0B463F82-4B14-4751-95FC-7D878EE3B777}" destId="{881DE24E-6877-41B8-AA4E-E6714F0E592F}" srcOrd="1" destOrd="0" presId="urn:microsoft.com/office/officeart/2008/layout/LinedList"/>
    <dgm:cxn modelId="{BBAB6EB7-9DBE-465C-B52C-2114C3D4A4B2}" type="presParOf" srcId="{D8D3B4EE-7296-42C2-9D8E-2589BC3C0A31}" destId="{059BDE04-B882-42E1-89FB-59298F0A0E90}" srcOrd="8" destOrd="0" presId="urn:microsoft.com/office/officeart/2008/layout/LinedList"/>
    <dgm:cxn modelId="{027901F4-5E52-4E8B-9EF5-FE5639746E63}" type="presParOf" srcId="{D8D3B4EE-7296-42C2-9D8E-2589BC3C0A31}" destId="{B3A42054-CA18-4EBB-8852-CC3D94DAF601}" srcOrd="9" destOrd="0" presId="urn:microsoft.com/office/officeart/2008/layout/LinedList"/>
    <dgm:cxn modelId="{54D7EAC5-12A3-4E26-9BBA-3B1F527ED10C}" type="presParOf" srcId="{B3A42054-CA18-4EBB-8852-CC3D94DAF601}" destId="{3F260F2A-20A1-4627-BF19-B45265051ACC}" srcOrd="0" destOrd="0" presId="urn:microsoft.com/office/officeart/2008/layout/LinedList"/>
    <dgm:cxn modelId="{D758ABF4-F66F-449C-93CC-6E8286B5CB80}" type="presParOf" srcId="{B3A42054-CA18-4EBB-8852-CC3D94DAF601}" destId="{783CCAF7-BE55-44A1-8310-A89B218A3B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D79C7004-8644-4450-8390-A8D3390FC2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B78BBB5-3A42-4579-A644-F4A8A6C7723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BF4549-AA2F-4FA3-9E17-455DDFAAA419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xmlns="" id="{739ED491-A877-4323-A6DA-85986B2998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xmlns="" id="{1D510715-7105-4142-9632-4D6867B20A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Editar estilos de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2D630F8-BFB0-4C5F-8C22-EEB2452B659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2DC47F9-E55B-4135-8959-5210F6F21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760F404-7B66-472B-8513-2E66E1D906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1993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>
            <a:extLst>
              <a:ext uri="{FF2B5EF4-FFF2-40B4-BE49-F238E27FC236}">
                <a16:creationId xmlns:a16="http://schemas.microsoft.com/office/drawing/2014/main" xmlns="" id="{C549A29A-2034-4ABA-A338-C78BA79EF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>
            <a:extLst>
              <a:ext uri="{FF2B5EF4-FFF2-40B4-BE49-F238E27FC236}">
                <a16:creationId xmlns:a16="http://schemas.microsoft.com/office/drawing/2014/main" xmlns="" id="{7D597C65-DAF8-42AA-B859-E16DB59FEA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6148" name="Espaço Reservado para Número de Slide 3">
            <a:extLst>
              <a:ext uri="{FF2B5EF4-FFF2-40B4-BE49-F238E27FC236}">
                <a16:creationId xmlns:a16="http://schemas.microsoft.com/office/drawing/2014/main" xmlns="" id="{807206FB-04BE-490C-86EC-ECADE6B59E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F08499-15D2-4BF1-8551-26372C602E2F}" type="slidenum">
              <a:rPr lang="pt-BR" altLang="pt-BR">
                <a:latin typeface="Arial" panose="020B0604020202020204" pitchFamily="34" charset="0"/>
              </a:rPr>
              <a:pPr/>
              <a:t>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1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90C80E-A346-4B0B-8679-EA3BCB69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3573D-C3D7-4E1D-9470-B58EBA5C3D61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7F81C1-09E3-4C7E-A464-1D3A1664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1A55EF-F094-4C1A-882C-011017ED1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A2618-8A44-4411-9F14-B7FFF012788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7265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86D58D-BF86-4503-A213-ACB1B1C44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892B5-5D4E-496A-8912-64EBCA879D74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2DCD5D-7E7F-4F00-8F01-9626DBD1A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F534B-3ED2-4048-B9FC-61958635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CE17D-7558-4E36-9CD4-058F30CA55E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7246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0B22A0-9C77-4C7E-9DF8-28A36B40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75F52-00AC-475F-939E-FE7C1600669E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B3F1E7-755F-4EDB-B933-1C1475504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E479A2-4D9B-4FF9-AF3B-1A2EAE4C6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28C70-4C85-4DDA-ABD7-B398A639E3A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863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6C7242-9862-4077-AF74-70186A3BD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3923-C21F-4995-AE49-5A67B472244F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BA6BCD-D474-48B7-B090-1383292F6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D7F474-2CEE-41A3-903A-2823CB47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AFCE7-72FD-4B3B-A7A5-0965DFA80C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7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975750-92C5-4BA5-B397-0873EBE5D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4C0B5-3F85-47CB-9540-48A44A4EBF6C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F18CD-B2B6-4E8E-A6AE-EDC1734F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E5A89-3025-40E5-8465-8F337DA05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05A1F-F9EB-45FD-8EC0-92DF766FCD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49724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C371387-8891-408D-874E-D310678F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3F29A-E83A-4D46-91A1-895ADC1DFA6B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A815A7A-CB86-4FF1-A608-7F2871C3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33FA46E-69EB-45EF-80BA-DDB7AF10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58130-6EA1-438F-AC50-98EB1007EDA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073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FF2949A-A2E8-4161-8CAD-5F8832056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0F54C-DBEE-4F28-8533-0F892E6FEAF6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0EFAAB8-2657-4002-AAB7-00DD37DDE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3665432-1C76-478C-8ED0-FAA66A03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FD6B-A908-443B-9957-758A2AF178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68315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42B8554-8510-4D70-9544-F66782CF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D8A7-5D10-4E03-A31E-4C2ED8AEC573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CC207A7-1D60-407D-B226-A89C3201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57C1F68-FB76-4E8C-BAC9-C581EB738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81BBF-4870-428C-864F-FF3F21752D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1031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5926FAB-CB00-4AC4-B176-1BF11BF4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9E73E-3447-438B-B2D6-7423B9DEEDA2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1B655FA-B415-47EA-99A0-5C9140DE2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2F18F17-C132-483B-B61A-8F2EDCCA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5900C-FFEC-4EA9-984E-D57C9F0D4EB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8091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9807A56-E3C9-41E4-884D-1EB607009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39EE-CB69-435B-8760-F67C49076D7A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3F08826-B5E4-492E-BAB5-870B389A7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5280E64-2662-4FD8-8BFB-CAE408DC1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6D9DE-011E-4755-9531-6CC00765B8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781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9D896CD-046D-4CA6-A2D0-B51D2472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526A4-A738-4CBD-B3E5-D86B2D676435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9EF88E3-D9C8-483A-94E3-C0106671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A37A573-F2C1-460C-A6A9-C5EE37F1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F8A1B-7541-4574-B15F-3E5A27FD35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18146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A6A3D315-77BC-4E20-BF3B-09784492A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C1137359-7309-4E9E-99A5-412B14B5F6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E6BDB3-93CA-47E4-A9C2-AAAF83EEA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FB9227-A7E1-40AE-8E0F-4073A3E73CD5}" type="datetimeFigureOut">
              <a:rPr lang="pt-BR"/>
              <a:pPr>
                <a:defRPr/>
              </a:pPr>
              <a:t>20/05/2024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7261B-655E-4723-A65A-EB4E1BD98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203054-A071-466A-903E-0717B4B1D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A265700B-C5C0-4260-9AAB-4877438071FB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who.int/campaigns/world-no-tobacco-day/2022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youtu.be/ao1QFfEiOgM?si=Q7gZ4cQQoDQaPXRw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hyperlink" Target="https://www.tobaccofreekids.org/what-we-do/industry-watch/menthol-report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planalto.gov.br/ccivil_03/_Ato2004-2006/2006/Decreto/D5658.htm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dea.gov/sites/default/files/2020-09/Fentanyl%20Used%20in%20Vape%20Pens__PRB%20FINAL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hyperlink" Target="https://www.bbc.com/news/business-57995285-" TargetMode="External"/><Relationship Id="rId4" Type="http://schemas.openxmlformats.org/officeDocument/2006/relationships/hyperlink" Target="https://www.bbc.com/portuguese/geral-5978674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www.insurancejournal.com/news/midwest/2024/03/07/763972.htm" TargetMode="External"/><Relationship Id="rId2" Type="http://schemas.openxmlformats.org/officeDocument/2006/relationships/hyperlink" Target="https://www.bbc.com/portuguese/geral-59786747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Bprth-DaJIw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sinarhistoria.com.br/s21/wp-content/uploads/2016/02/Loja-de-rape2_Debret.jpg" TargetMode="External"/><Relationship Id="rId2" Type="http://schemas.openxmlformats.org/officeDocument/2006/relationships/hyperlink" Target="https://youtu.be/rnAv-Zt9Hlc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vsms.saude.gov.br/bvs/publicacoes/politica_nacional_saude_populacao_negra_3d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9D46E75-066B-9BB6-68F6-E8C36177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AA27F57-D37C-EA49-380C-97FAD656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" y="6451561"/>
            <a:ext cx="10391775" cy="584775"/>
          </a:xfrm>
        </p:spPr>
        <p:txBody>
          <a:bodyPr/>
          <a:lstStyle/>
          <a:p>
            <a:pPr>
              <a:defRPr/>
            </a:pPr>
            <a:r>
              <a:rPr lang="pt-BR" b="1">
                <a:hlinkClick r:id="rId2"/>
              </a:rPr>
              <a:t>https://www.who.int/campaigns/world-no-tobacco-day/2022</a:t>
            </a:r>
            <a:endParaRPr lang="pt-BR" b="1"/>
          </a:p>
          <a:p>
            <a:pPr>
              <a:defRPr/>
            </a:pPr>
            <a:endParaRPr lang="pt-BR" b="1"/>
          </a:p>
          <a:p>
            <a:pPr>
              <a:defRPr/>
            </a:pPr>
            <a:r>
              <a:rPr lang="pt-BR" b="1"/>
              <a:t>@insta.act</a:t>
            </a:r>
          </a:p>
          <a:p>
            <a:pPr>
              <a:defRPr/>
            </a:pPr>
            <a:endParaRPr lang="pt-BR" b="1"/>
          </a:p>
          <a:p>
            <a:pPr>
              <a:defRPr/>
            </a:pPr>
            <a:endParaRPr lang="pt-BR">
              <a:latin typeface="Tahoma"/>
            </a:endParaRPr>
          </a:p>
          <a:p>
            <a:pPr>
              <a:defRPr/>
            </a:pPr>
            <a:endParaRPr lang="pt-BR">
              <a:latin typeface="Tahoma"/>
            </a:endParaRPr>
          </a:p>
          <a:p>
            <a:pPr>
              <a:defRPr/>
            </a:pPr>
            <a:endParaRPr lang="pt-BR">
              <a:latin typeface="Tahoma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700C478-AFFD-A3CE-591A-26666F2FD8AE}"/>
              </a:ext>
            </a:extLst>
          </p:cNvPr>
          <p:cNvSpPr txBox="1"/>
          <p:nvPr/>
        </p:nvSpPr>
        <p:spPr>
          <a:xfrm>
            <a:off x="7334250" y="624533"/>
            <a:ext cx="325754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 i="1">
                <a:latin typeface="Bahnschrift SemiBold Condensed"/>
                <a:ea typeface="Tahoma"/>
                <a:cs typeface="Tahoma"/>
              </a:rPr>
              <a:t>PARA</a:t>
            </a:r>
            <a:r>
              <a:rPr lang="pt-BR" sz="3200">
                <a:latin typeface="Tahoma"/>
                <a:ea typeface="Tahoma"/>
                <a:cs typeface="Tahoma"/>
              </a:rPr>
              <a:t> </a:t>
            </a:r>
            <a:endParaRPr lang="pt-BR" sz="32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639AD50-314C-8339-75DE-C37F0FC60411}"/>
              </a:ext>
            </a:extLst>
          </p:cNvPr>
          <p:cNvSpPr txBox="1"/>
          <p:nvPr/>
        </p:nvSpPr>
        <p:spPr>
          <a:xfrm>
            <a:off x="6354420" y="705696"/>
            <a:ext cx="4360666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 sz="3200" i="1">
              <a:highlight>
                <a:srgbClr val="FFFF00"/>
              </a:highlight>
              <a:latin typeface="Bahnschrift SemiBold Condensed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9603F66-4593-415A-7B1B-EECF1D3DD781}"/>
              </a:ext>
            </a:extLst>
          </p:cNvPr>
          <p:cNvSpPr txBox="1"/>
          <p:nvPr/>
        </p:nvSpPr>
        <p:spPr>
          <a:xfrm>
            <a:off x="6197540" y="892695"/>
            <a:ext cx="55448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600" i="1">
                <a:highlight>
                  <a:srgbClr val="FFFF00"/>
                </a:highlight>
                <a:latin typeface="Georgia Pro Black"/>
                <a:ea typeface="Tahoma"/>
                <a:cs typeface="Tahoma"/>
              </a:rPr>
              <a:t>Para quem é o </a:t>
            </a:r>
            <a:r>
              <a:rPr lang="pt-BR" sz="3600" i="1" err="1">
                <a:highlight>
                  <a:srgbClr val="FFFF00"/>
                </a:highlight>
                <a:latin typeface="Georgia Pro Black"/>
                <a:ea typeface="Tahoma"/>
                <a:cs typeface="Tahoma"/>
              </a:rPr>
              <a:t>vape</a:t>
            </a:r>
            <a:r>
              <a:rPr lang="pt-BR" sz="3600" i="1">
                <a:highlight>
                  <a:srgbClr val="FFFF00"/>
                </a:highlight>
                <a:latin typeface="Georgia Pro Black"/>
                <a:ea typeface="Tahoma"/>
                <a:cs typeface="Tahoma"/>
              </a:rPr>
              <a:t>? </a:t>
            </a:r>
            <a:endParaRPr lang="pt-BR" sz="3200" i="1">
              <a:latin typeface="Georgia Pro Black"/>
              <a:ea typeface="Tahoma"/>
              <a:cs typeface="Tahoma"/>
            </a:endParaRPr>
          </a:p>
        </p:txBody>
      </p:sp>
      <p:pic>
        <p:nvPicPr>
          <p:cNvPr id="12" name="Imagem 11" descr="Uma imagem contendo pessoa, homem, segurando, vestindo&#10;&#10;Descrição gerada automaticamente">
            <a:extLst>
              <a:ext uri="{FF2B5EF4-FFF2-40B4-BE49-F238E27FC236}">
                <a16:creationId xmlns:a16="http://schemas.microsoft.com/office/drawing/2014/main" xmlns="" id="{921D3C8D-D583-6B39-DD73-7C32A1C76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264" y="2166623"/>
            <a:ext cx="5558611" cy="342803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A2A557D-3706-A237-627E-0F00547D7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27" y="487878"/>
            <a:ext cx="5112915" cy="294670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C69A537F-39FF-6FFC-7DC9-41BABDD3E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83" y="3437468"/>
            <a:ext cx="5112915" cy="2487082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CA2E824B-2A1A-3D8B-41BD-4E78F0158130}"/>
              </a:ext>
            </a:extLst>
          </p:cNvPr>
          <p:cNvCxnSpPr>
            <a:cxnSpLocks/>
          </p:cNvCxnSpPr>
          <p:nvPr/>
        </p:nvCxnSpPr>
        <p:spPr>
          <a:xfrm>
            <a:off x="8284695" y="696947"/>
            <a:ext cx="3910641" cy="28754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F55B5FD2-4F41-7B9F-74FA-85C1CB8F9DD6}"/>
              </a:ext>
            </a:extLst>
          </p:cNvPr>
          <p:cNvCxnSpPr>
            <a:cxnSpLocks/>
          </p:cNvCxnSpPr>
          <p:nvPr/>
        </p:nvCxnSpPr>
        <p:spPr>
          <a:xfrm>
            <a:off x="5955563" y="1617097"/>
            <a:ext cx="3910641" cy="28754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13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6337DB-1487-13BD-A23E-46860F4D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Vidas negras (saudáveis) importam...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C55DE45F-29CA-FAD8-2F9A-C8D9A45F6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200">
                <a:hlinkClick r:id="rId2"/>
              </a:rPr>
              <a:t>https://youtu.be/ao1QFfEiOgM?si=Q7gZ4cQQoDQaPXRw</a:t>
            </a:r>
            <a:r>
              <a:rPr lang="pt-BR" sz="1200"/>
              <a:t> -  vídeo editado/traduzido por CAT -  RJ. </a:t>
            </a:r>
          </a:p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C089A6D-CC3E-368B-CE68-205B6396B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778" y="2383604"/>
            <a:ext cx="3682753" cy="374256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0067661F-2F2C-ED4B-DD64-EFBD998EB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1200" y="2505075"/>
            <a:ext cx="3628331" cy="3621089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D8AC05E-C28B-6A34-FC45-7409613B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46FB21D-3B1E-0B59-B02F-63E2A08C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2050" y="6356351"/>
            <a:ext cx="5111750" cy="365125"/>
          </a:xfrm>
        </p:spPr>
        <p:txBody>
          <a:bodyPr/>
          <a:lstStyle/>
          <a:p>
            <a:pPr>
              <a:defRPr/>
            </a:pPr>
            <a:r>
              <a:rPr lang="pt-BR">
                <a:hlinkClick r:id="rId4"/>
              </a:rPr>
              <a:t>https://www.tobaccofreekids.org/what-we-do/industry-watch/menthol-report</a:t>
            </a:r>
            <a:endParaRPr lang="pt-BR"/>
          </a:p>
          <a:p>
            <a:pPr>
              <a:defRPr/>
            </a:pPr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0D08424-0866-36D9-D537-841E3078F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048" y="1435100"/>
            <a:ext cx="3628331" cy="46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3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2" name="Rectangle 2071">
            <a:extLst>
              <a:ext uri="{FF2B5EF4-FFF2-40B4-BE49-F238E27FC236}">
                <a16:creationId xmlns:a16="http://schemas.microsoft.com/office/drawing/2014/main" xmlns="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DC3874-77AD-8612-990E-D45BC75B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2800" kern="1200"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800" kern="1200"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>
                <a:latin typeface="Georgia Pro Black"/>
                <a:sym typeface="Calibri"/>
              </a:rPr>
              <a:t>art. 227 da </a:t>
            </a:r>
            <a:r>
              <a:rPr lang="en-US" err="1">
                <a:latin typeface="Georgia Pro Black"/>
                <a:sym typeface="Calibri"/>
              </a:rPr>
              <a:t>Constituição</a:t>
            </a:r>
            <a:r>
              <a:rPr lang="en-US">
                <a:latin typeface="Georgia Pro Black"/>
                <a:sym typeface="Calibri"/>
              </a:rPr>
              <a:t> de 1988</a:t>
            </a:r>
            <a:r>
              <a:rPr lang="en-US" sz="2800" kern="1200"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sz="2800" kern="1200"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sz="2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83" name="Oval 2073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 descr="Casa com jardim na frente&#10;&#10;Descrição gerada automaticamente com confiança média">
            <a:extLst>
              <a:ext uri="{FF2B5EF4-FFF2-40B4-BE49-F238E27FC236}">
                <a16:creationId xmlns:a16="http://schemas.microsoft.com/office/drawing/2014/main" xmlns="" id="{6A01F18C-2E51-A16E-3B9D-9FD92255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4" b="1294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084" name="Arc 2075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apa com imagem de abertura.">
            <a:extLst>
              <a:ext uri="{FF2B5EF4-FFF2-40B4-BE49-F238E27FC236}">
                <a16:creationId xmlns:a16="http://schemas.microsoft.com/office/drawing/2014/main" xmlns="" id="{C162D149-141B-064C-5927-4FEFF112C12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2" r="-3" b="-3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67" name="Espaço Reservado para Texto 3">
            <a:extLst>
              <a:ext uri="{FF2B5EF4-FFF2-40B4-BE49-F238E27FC236}">
                <a16:creationId xmlns:a16="http://schemas.microsoft.com/office/drawing/2014/main" xmlns="" id="{06B7969C-0FF0-9A2F-C5BC-03BA8389F7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704219"/>
              </p:ext>
            </p:extLst>
          </p:nvPr>
        </p:nvGraphicFramePr>
        <p:xfrm>
          <a:off x="838201" y="1825625"/>
          <a:ext cx="50921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9870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FF713E7-99FD-CBD8-687E-1C25F37CA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61" y="1928603"/>
            <a:ext cx="7376611" cy="3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78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xmlns="" id="{E1CADF39-2C65-49EE-83BB-84CE9E4745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49238" y="-174867"/>
            <a:ext cx="8991599" cy="5258761"/>
          </a:xfrm>
        </p:spPr>
        <p:txBody>
          <a:bodyPr/>
          <a:lstStyle/>
          <a:p>
            <a:pPr eaLnBrk="1" hangingPunct="1"/>
            <a:endParaRPr lang="pt-BR" altLang="pt-BR" sz="2400" b="1" dirty="0">
              <a:solidFill>
                <a:srgbClr val="C00000"/>
              </a:solidFill>
              <a:latin typeface="Georgia Pro Black"/>
              <a:ea typeface="Calibri"/>
              <a:cs typeface="Calibri"/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C00000"/>
                </a:solidFill>
                <a:latin typeface="Georgia Pro Black"/>
              </a:rPr>
              <a:t>É inconstitucional  qualquer tentativa de revogação da RDC  855/2024 – Anvisa -  que regulamentou os dispositivos eletrônicos para fumar, aprimorando a anterior  -  RDC 046/2009.</a:t>
            </a:r>
            <a:endParaRPr lang="pt-BR" altLang="pt-BR" sz="2400" b="1" dirty="0">
              <a:solidFill>
                <a:srgbClr val="C00000"/>
              </a:solidFill>
              <a:latin typeface="Georgia Pro Black"/>
              <a:ea typeface="Calibri"/>
              <a:cs typeface="Calibri"/>
            </a:endParaRPr>
          </a:p>
          <a:p>
            <a:pPr algn="just" eaLnBrk="1" hangingPunct="1"/>
            <a:r>
              <a:rPr lang="pt-BR" altLang="pt-BR" sz="2400" b="1" dirty="0">
                <a:solidFill>
                  <a:srgbClr val="C00000"/>
                </a:solidFill>
                <a:latin typeface="Georgia Pro Black"/>
              </a:rPr>
              <a:t>O PL 5.008/23 </a:t>
            </a:r>
            <a:r>
              <a:rPr lang="pt-BR" altLang="pt-BR" sz="2400" dirty="0">
                <a:solidFill>
                  <a:srgbClr val="C00000"/>
                </a:solidFill>
                <a:latin typeface="Georgia Pro Black"/>
              </a:rPr>
              <a:t>-   viola os seguintes dispositivos constitucionais: </a:t>
            </a:r>
            <a:r>
              <a:rPr lang="pt-BR" altLang="pt-BR" sz="2400" b="1" dirty="0">
                <a:solidFill>
                  <a:srgbClr val="C00000"/>
                </a:solidFill>
                <a:latin typeface="Georgia Pro Black"/>
              </a:rPr>
              <a:t>do não-retrocesso </a:t>
            </a:r>
            <a:r>
              <a:rPr lang="pt-BR" altLang="pt-BR" sz="2400" dirty="0">
                <a:solidFill>
                  <a:srgbClr val="C00000"/>
                </a:solidFill>
                <a:latin typeface="Georgia Pro Black"/>
              </a:rPr>
              <a:t>[art. 3º.], da </a:t>
            </a:r>
            <a:r>
              <a:rPr lang="pt-BR" altLang="pt-BR" sz="2400" b="1" dirty="0">
                <a:solidFill>
                  <a:srgbClr val="C00000"/>
                </a:solidFill>
                <a:latin typeface="Georgia Pro Black"/>
              </a:rPr>
              <a:t>vulnerabilidade presumida do consumidor </a:t>
            </a:r>
            <a:r>
              <a:rPr lang="pt-BR" altLang="pt-BR" sz="2400" dirty="0">
                <a:solidFill>
                  <a:srgbClr val="C00000"/>
                </a:solidFill>
                <a:latin typeface="Georgia Pro Black"/>
              </a:rPr>
              <a:t>[5º, XXXII], </a:t>
            </a:r>
            <a:r>
              <a:rPr lang="pt-BR" altLang="pt-BR" sz="2400" dirty="0">
                <a:solidFill>
                  <a:srgbClr val="C00000"/>
                </a:solidFill>
                <a:highlight>
                  <a:srgbClr val="FFFF00"/>
                </a:highlight>
                <a:latin typeface="Georgia Pro Black"/>
              </a:rPr>
              <a:t>precaução</a:t>
            </a:r>
            <a:r>
              <a:rPr lang="pt-BR" altLang="pt-BR" sz="2400" dirty="0">
                <a:solidFill>
                  <a:srgbClr val="C00000"/>
                </a:solidFill>
                <a:latin typeface="Georgia Pro Black"/>
              </a:rPr>
              <a:t> em saúde pública [196],  </a:t>
            </a:r>
            <a:r>
              <a:rPr lang="pt-BR" altLang="pt-BR" sz="2400" dirty="0">
                <a:solidFill>
                  <a:srgbClr val="C00000"/>
                </a:solidFill>
                <a:highlight>
                  <a:srgbClr val="FFFF00"/>
                </a:highlight>
                <a:latin typeface="Georgia Pro Black"/>
              </a:rPr>
              <a:t>prevenção/precaução </a:t>
            </a:r>
            <a:r>
              <a:rPr lang="pt-BR" altLang="pt-BR" sz="2400" dirty="0">
                <a:solidFill>
                  <a:srgbClr val="C00000"/>
                </a:solidFill>
                <a:latin typeface="Georgia Pro Black"/>
              </a:rPr>
              <a:t>[225],  proteção integral e especial/</a:t>
            </a:r>
            <a:r>
              <a:rPr lang="pt-BR" altLang="pt-BR" sz="2400" b="1" dirty="0">
                <a:solidFill>
                  <a:srgbClr val="C00000"/>
                </a:solidFill>
                <a:highlight>
                  <a:srgbClr val="FFFF00"/>
                </a:highlight>
                <a:latin typeface="Georgia Pro Black"/>
              </a:rPr>
              <a:t>prioridade absoluta </a:t>
            </a:r>
            <a:r>
              <a:rPr lang="pt-BR" altLang="pt-BR" sz="2400" b="1" dirty="0">
                <a:solidFill>
                  <a:srgbClr val="C00000"/>
                </a:solidFill>
                <a:latin typeface="Georgia Pro Black"/>
              </a:rPr>
              <a:t>-  crianças e adolescentes [227].</a:t>
            </a:r>
            <a:endParaRPr lang="pt-BR" altLang="pt-BR" sz="2400" b="1" dirty="0">
              <a:solidFill>
                <a:srgbClr val="C00000"/>
              </a:solidFill>
              <a:latin typeface="Georgia Pro Black"/>
              <a:ea typeface="Calibri"/>
              <a:cs typeface="Calibri"/>
            </a:endParaRPr>
          </a:p>
          <a:p>
            <a:pPr algn="just" eaLnBrk="1" hangingPunct="1"/>
            <a:r>
              <a:rPr lang="pt-BR" altLang="pt-BR" sz="2400" b="1" i="1" dirty="0">
                <a:solidFill>
                  <a:srgbClr val="C00000"/>
                </a:solidFill>
                <a:latin typeface="Georgia Pro Black"/>
              </a:rPr>
              <a:t>Big </a:t>
            </a:r>
            <a:r>
              <a:rPr lang="pt-BR" altLang="pt-BR" sz="2400" b="1" i="1" dirty="0" err="1">
                <a:solidFill>
                  <a:srgbClr val="C00000"/>
                </a:solidFill>
                <a:latin typeface="Georgia Pro Black"/>
              </a:rPr>
              <a:t>Vape</a:t>
            </a:r>
            <a:r>
              <a:rPr lang="pt-BR" altLang="pt-BR" sz="2400" b="1" i="1" dirty="0">
                <a:solidFill>
                  <a:srgbClr val="C00000"/>
                </a:solidFill>
                <a:latin typeface="Georgia Pro Black"/>
              </a:rPr>
              <a:t> é a porteira eletrônica para incontáveis substâncias psicoativas. Arma química com cor, cheiro e sabor.</a:t>
            </a:r>
            <a:endParaRPr lang="pt-BR" altLang="pt-BR" sz="2400" b="1" i="1" dirty="0">
              <a:solidFill>
                <a:srgbClr val="C00000"/>
              </a:solidFill>
              <a:latin typeface="Georgia Pro Black"/>
              <a:ea typeface="Calibri"/>
              <a:cs typeface="Calibri"/>
            </a:endParaRPr>
          </a:p>
          <a:p>
            <a:pPr algn="just" eaLnBrk="1" hangingPunct="1"/>
            <a:r>
              <a:rPr lang="pt-BR" altLang="pt-BR" sz="2400" b="1" i="1" dirty="0">
                <a:solidFill>
                  <a:srgbClr val="C00000"/>
                </a:solidFill>
                <a:latin typeface="Georgia Pro Black"/>
              </a:rPr>
              <a:t>Um país se faz com milhões de cérebros livres e sem drogas.</a:t>
            </a:r>
            <a:endParaRPr lang="pt-BR" altLang="pt-BR" sz="2400" i="1" dirty="0">
              <a:latin typeface="Georgia Pro Black"/>
            </a:endParaRPr>
          </a:p>
          <a:p>
            <a:pPr eaLnBrk="1" hangingPunct="1"/>
            <a:endParaRPr lang="pt-BR" altLang="pt-BR" i="1" dirty="0"/>
          </a:p>
          <a:p>
            <a:pPr marL="0" indent="0" eaLnBrk="1" hangingPunct="1">
              <a:buNone/>
            </a:pPr>
            <a:endParaRPr lang="pt-BR" altLang="pt-BR" i="1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pt-BR" altLang="pt-BR" dirty="0">
              <a:ea typeface="Calibri" panose="020F0502020204030204"/>
              <a:cs typeface="Calibri" panose="020F0502020204030204"/>
            </a:endParaRPr>
          </a:p>
          <a:p>
            <a:pPr eaLnBrk="1" hangingPunct="1"/>
            <a:endParaRPr lang="pt-BR" altLang="pt-BR" dirty="0"/>
          </a:p>
        </p:txBody>
      </p:sp>
      <p:sp>
        <p:nvSpPr>
          <p:cNvPr id="5124" name="Espaço Reservado para Data 3">
            <a:extLst>
              <a:ext uri="{FF2B5EF4-FFF2-40B4-BE49-F238E27FC236}">
                <a16:creationId xmlns:a16="http://schemas.microsoft.com/office/drawing/2014/main" xmlns="" id="{724E028D-5933-4326-BA30-AFCB2507F3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altLang="pt-BR" sz="1200">
              <a:solidFill>
                <a:srgbClr val="898989"/>
              </a:solidFill>
              <a:latin typeface="Tahom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125" name="Espaço Reservado para Rodapé 4">
            <a:extLst>
              <a:ext uri="{FF2B5EF4-FFF2-40B4-BE49-F238E27FC236}">
                <a16:creationId xmlns:a16="http://schemas.microsoft.com/office/drawing/2014/main" xmlns="" id="{AF1F8953-DDCF-43D0-BB11-428361F2E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altLang="pt-BR" sz="1200">
                <a:solidFill>
                  <a:srgbClr val="898989"/>
                </a:solidFill>
                <a:latin typeface="Tahom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255074" y="340444"/>
            <a:ext cx="6172200" cy="5333700"/>
          </a:xfrm>
        </p:spPr>
        <p:txBody>
          <a:bodyPr/>
          <a:lstStyle/>
          <a:p>
            <a:r>
              <a:rPr lang="pt-BR" dirty="0">
                <a:latin typeface="Georgia Pro Black"/>
              </a:rPr>
              <a:t>“</a:t>
            </a:r>
            <a:r>
              <a:rPr lang="pt-BR" sz="2000" b="1" dirty="0">
                <a:latin typeface="Georgia Pro Black"/>
              </a:rPr>
              <a:t>os cigarros e outros produtos contendo tabaco são elaborados de </a:t>
            </a:r>
            <a:r>
              <a:rPr lang="pt-BR" sz="2000" b="1" u="sng" dirty="0">
                <a:highlight>
                  <a:srgbClr val="FFFF00"/>
                </a:highlight>
                <a:latin typeface="Georgia Pro Black"/>
              </a:rPr>
              <a:t>maneira sofisticada </a:t>
            </a:r>
            <a:r>
              <a:rPr lang="pt-BR" sz="2000" b="1" dirty="0">
                <a:latin typeface="Georgia Pro Black"/>
              </a:rPr>
              <a:t>de modo a criar e a manter a dependência, que muitos de seus compostos e a fumaça que produzem são farmacologicamente ativos, tóxicos, mutagênicos, e cancerígenos, e que a dependência ao tabaco é classificada separadamente como uma enfermidade pelas principais classificações internacionais de doenças”  (CQCT-FCTC)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sz="20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4" y="92594"/>
            <a:ext cx="4685695" cy="271295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3" y="2811302"/>
            <a:ext cx="4397531" cy="351052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591" y="3731170"/>
            <a:ext cx="4414793" cy="259604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0470BD3-A9E6-F04C-A11A-0436868A2363}"/>
              </a:ext>
            </a:extLst>
          </p:cNvPr>
          <p:cNvSpPr txBox="1"/>
          <p:nvPr/>
        </p:nvSpPr>
        <p:spPr>
          <a:xfrm>
            <a:off x="4282955" y="6321843"/>
            <a:ext cx="26987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>
                <a:latin typeface="Calibri"/>
                <a:ea typeface="Calibri"/>
                <a:cs typeface="Calibri"/>
                <a:hlinkClick r:id="rId5"/>
              </a:rPr>
              <a:t>http://www.planalto.gov.br/ccivil_03/_Ato2004-2006/2006/Decreto/D5658.htm</a:t>
            </a:r>
            <a:r>
              <a:rPr lang="pt-BR" sz="1200">
                <a:latin typeface="Calibri"/>
                <a:ea typeface="Calibri"/>
                <a:cs typeface="Calibri"/>
              </a:rPr>
              <a:t> </a:t>
            </a:r>
            <a:endParaRPr lang="pt-BR">
              <a:latin typeface="Calibri"/>
            </a:endParaRP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354E5FCF-5F79-0356-359B-F0F9E9D540C3}"/>
              </a:ext>
            </a:extLst>
          </p:cNvPr>
          <p:cNvCxnSpPr/>
          <p:nvPr/>
        </p:nvCxnSpPr>
        <p:spPr>
          <a:xfrm flipH="1">
            <a:off x="5125527" y="330378"/>
            <a:ext cx="28755" cy="5980981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99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869F7E4-4A79-E484-B98D-E1FB665B0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60AC078-8E33-6126-1D38-B9238BE26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z="900">
                <a:latin typeface="Tahoma"/>
                <a:ea typeface="Tahoma"/>
                <a:cs typeface="Tahoma"/>
                <a:hlinkClick r:id="rId2"/>
              </a:rPr>
              <a:t>https://www.dea.gov/sites/default/files/2020-09/Fentanyl%20Used%20in%20Vape%20Pens__PRB%20FINAL.pdf</a:t>
            </a:r>
            <a:r>
              <a:rPr lang="pt-BR">
                <a:latin typeface="Tahoma"/>
                <a:ea typeface="Tahoma"/>
                <a:cs typeface="Tahoma"/>
              </a:rPr>
              <a:t> </a:t>
            </a:r>
            <a:endParaRPr lang="pt-BR"/>
          </a:p>
        </p:txBody>
      </p:sp>
      <p:pic>
        <p:nvPicPr>
          <p:cNvPr id="8" name="Imagem 7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xmlns="" id="{CF36FECE-6C77-E323-BD7C-3F711F030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173" y="5770"/>
            <a:ext cx="5800378" cy="3197125"/>
          </a:xfrm>
          <a:prstGeom prst="rect">
            <a:avLst/>
          </a:prstGeom>
        </p:spPr>
      </p:pic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xmlns="" id="{88ABC585-05B7-EB38-5696-2BAD64AE0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171" y="3097480"/>
            <a:ext cx="5800380" cy="2880185"/>
          </a:xfrm>
          <a:prstGeom prst="rect">
            <a:avLst/>
          </a:prstGeom>
        </p:spPr>
      </p:pic>
      <p:pic>
        <p:nvPicPr>
          <p:cNvPr id="10" name="Imagem 9" descr="Calendário&#10;&#10;Descrição gerada automaticamente">
            <a:extLst>
              <a:ext uri="{FF2B5EF4-FFF2-40B4-BE49-F238E27FC236}">
                <a16:creationId xmlns:a16="http://schemas.microsoft.com/office/drawing/2014/main" xmlns="" id="{34AE60D4-14F8-715B-D1DF-F5C6C8676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132" y="8263"/>
            <a:ext cx="1129149" cy="355018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C73CD65-2590-5C06-754D-1D94057CCA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086" y="3547433"/>
            <a:ext cx="1127241" cy="3150825"/>
          </a:xfrm>
          <a:prstGeom prst="rect">
            <a:avLst/>
          </a:prstGeom>
        </p:spPr>
      </p:pic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xmlns="" id="{59293CF3-BDD2-64FB-ADFB-39BB1D7FB978}"/>
              </a:ext>
            </a:extLst>
          </p:cNvPr>
          <p:cNvCxnSpPr/>
          <p:nvPr/>
        </p:nvCxnSpPr>
        <p:spPr>
          <a:xfrm>
            <a:off x="9522246" y="11019"/>
            <a:ext cx="46823" cy="6670713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896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E10430-8408-99D4-B00F-286BFC48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726" y="577737"/>
            <a:ext cx="9425076" cy="1133499"/>
          </a:xfrm>
        </p:spPr>
        <p:txBody>
          <a:bodyPr>
            <a:normAutofit/>
          </a:bodyPr>
          <a:lstStyle/>
          <a:p>
            <a:pPr algn="ctr"/>
            <a:r>
              <a:rPr lang="pt-BR" sz="4000" b="1">
                <a:latin typeface="Bahnschrift SemiBold Condensed"/>
                <a:ea typeface="MS PGothic"/>
              </a:rPr>
              <a:t>DROGA LEGALIZADA – CONSUMO EM “DISPARADA”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xmlns="" id="{175412A0-767B-BBB0-E8D4-00FDD59778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766652"/>
              </p:ext>
            </p:extLst>
          </p:nvPr>
        </p:nvGraphicFramePr>
        <p:xfrm>
          <a:off x="1476915" y="1713782"/>
          <a:ext cx="9036887" cy="4467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5" name="Conector de Seta Reta 44">
            <a:extLst>
              <a:ext uri="{FF2B5EF4-FFF2-40B4-BE49-F238E27FC236}">
                <a16:creationId xmlns:a16="http://schemas.microsoft.com/office/drawing/2014/main" xmlns="" id="{DEA540F8-5C48-FE1F-56ED-D8B1E296CBD8}"/>
              </a:ext>
            </a:extLst>
          </p:cNvPr>
          <p:cNvCxnSpPr>
            <a:cxnSpLocks/>
          </p:cNvCxnSpPr>
          <p:nvPr/>
        </p:nvCxnSpPr>
        <p:spPr>
          <a:xfrm flipH="1" flipV="1">
            <a:off x="3295" y="656264"/>
            <a:ext cx="3407434" cy="1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xmlns="" id="{8153DD8A-0106-79BB-212F-06FA40E9F1EF}"/>
              </a:ext>
            </a:extLst>
          </p:cNvPr>
          <p:cNvCxnSpPr>
            <a:cxnSpLocks/>
          </p:cNvCxnSpPr>
          <p:nvPr/>
        </p:nvCxnSpPr>
        <p:spPr>
          <a:xfrm flipH="1">
            <a:off x="8816616" y="1562039"/>
            <a:ext cx="3378679" cy="14375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xmlns="" id="{B0A9CCBB-3D32-289B-7EA8-FEC463B20762}"/>
              </a:ext>
            </a:extLst>
          </p:cNvPr>
          <p:cNvCxnSpPr>
            <a:cxnSpLocks/>
          </p:cNvCxnSpPr>
          <p:nvPr/>
        </p:nvCxnSpPr>
        <p:spPr>
          <a:xfrm flipV="1">
            <a:off x="621563" y="179362"/>
            <a:ext cx="14377" cy="1250830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Conector de Seta Reta 51">
            <a:extLst>
              <a:ext uri="{FF2B5EF4-FFF2-40B4-BE49-F238E27FC236}">
                <a16:creationId xmlns:a16="http://schemas.microsoft.com/office/drawing/2014/main" xmlns="" id="{79CC07A9-94E3-DFF6-B8B6-B1F308244903}"/>
              </a:ext>
            </a:extLst>
          </p:cNvPr>
          <p:cNvCxnSpPr>
            <a:cxnSpLocks/>
          </p:cNvCxnSpPr>
          <p:nvPr/>
        </p:nvCxnSpPr>
        <p:spPr>
          <a:xfrm flipV="1">
            <a:off x="11735261" y="725702"/>
            <a:ext cx="14377" cy="1250830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333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077" y="580666"/>
            <a:ext cx="2209800" cy="1238250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0847" y="286449"/>
            <a:ext cx="4996123" cy="2858689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5053670" cy="3811588"/>
          </a:xfrm>
        </p:spPr>
        <p:txBody>
          <a:bodyPr/>
          <a:lstStyle/>
          <a:p>
            <a:pPr algn="just"/>
            <a:r>
              <a:rPr lang="pt-BR" sz="1800" b="1">
                <a:latin typeface="Times New Roman"/>
                <a:cs typeface="Times New Roman"/>
              </a:rPr>
              <a:t>Cannabis é parte do futuro, prevê gigante do tabaco</a:t>
            </a:r>
          </a:p>
          <a:p>
            <a:pPr algn="just"/>
            <a:r>
              <a:rPr lang="en-US" b="1">
                <a:latin typeface="Times New Roman"/>
                <a:cs typeface="Times New Roman"/>
              </a:rPr>
              <a:t>Cannabis part of the future says tobacco giant</a:t>
            </a:r>
          </a:p>
          <a:p>
            <a:pPr algn="just"/>
            <a:r>
              <a:rPr lang="pt-BR" sz="1800" b="1">
                <a:latin typeface="Times New Roman"/>
                <a:cs typeface="Times New Roman"/>
              </a:rPr>
              <a:t>A maior empresa de cigarros do Reino Unido afirmou que enxerga a maconha como parte de seu futuro, à medida que tenta deixar de vender o tabaco tradicional.</a:t>
            </a:r>
          </a:p>
          <a:p>
            <a:pPr algn="just"/>
            <a:r>
              <a:rPr lang="en-US" b="1">
                <a:latin typeface="Times New Roman"/>
                <a:cs typeface="Times New Roman"/>
              </a:rPr>
              <a:t>The UK's largest tobacco firm says it sees cannabis as part of its future as it tries to move away from selling traditional cigarettes.</a:t>
            </a:r>
            <a:endParaRPr lang="pt-BR" sz="1800" b="1">
              <a:latin typeface="Times New Roman"/>
              <a:cs typeface="Times New Roman"/>
            </a:endParaRPr>
          </a:p>
          <a:p>
            <a:endParaRPr lang="pt-BR" sz="1800" b="1">
              <a:hlinkClick r:id="rId4"/>
            </a:endParaRPr>
          </a:p>
          <a:p>
            <a:r>
              <a:rPr lang="pt-BR" sz="1200">
                <a:hlinkClick r:id="rId4"/>
              </a:rPr>
              <a:t>https://www.bbc.com/portuguese/geral-59786747</a:t>
            </a:r>
            <a:r>
              <a:rPr lang="pt-BR" sz="1200"/>
              <a:t> -  </a:t>
            </a:r>
            <a:r>
              <a:rPr lang="pt-BR" sz="1200">
                <a:hlinkClick r:id="rId5"/>
              </a:rPr>
              <a:t>https://www.bbc.com/news/business-57995285-</a:t>
            </a:r>
            <a:r>
              <a:rPr lang="pt-BR" sz="1200"/>
              <a:t>  acesso em 20.5.2024</a:t>
            </a:r>
            <a:endParaRPr lang="pt-BR" sz="1200">
              <a:ea typeface="Calibri"/>
              <a:cs typeface="Calibri"/>
            </a:endParaRPr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pic>
        <p:nvPicPr>
          <p:cNvPr id="13" name="Imagem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54" y="3535784"/>
            <a:ext cx="5031928" cy="286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xmlns="" id="{4CB96A34-7A17-CEA4-084B-D516B9A18185}"/>
              </a:ext>
            </a:extLst>
          </p:cNvPr>
          <p:cNvCxnSpPr>
            <a:cxnSpLocks/>
          </p:cNvCxnSpPr>
          <p:nvPr/>
        </p:nvCxnSpPr>
        <p:spPr>
          <a:xfrm flipV="1">
            <a:off x="449035" y="179361"/>
            <a:ext cx="28754" cy="6153509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6C7C92E5-2401-CAAB-0364-0EF27AAE9573}"/>
              </a:ext>
            </a:extLst>
          </p:cNvPr>
          <p:cNvCxnSpPr>
            <a:cxnSpLocks/>
          </p:cNvCxnSpPr>
          <p:nvPr/>
        </p:nvCxnSpPr>
        <p:spPr>
          <a:xfrm flipV="1">
            <a:off x="118355" y="5973437"/>
            <a:ext cx="4802036" cy="2"/>
          </a:xfrm>
          <a:prstGeom prst="straightConnector1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8640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sz="1800" b="1">
              <a:hlinkClick r:id="rId2"/>
            </a:endParaRPr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CDD3B12-CC34-65FB-8632-77EC3BF00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" y="6572"/>
            <a:ext cx="5997694" cy="642157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7E549E14-8F24-40C2-05FE-A574EF192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358" y="20951"/>
            <a:ext cx="6200617" cy="31889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F9DD9208-D066-A026-D1E1-7C1E619D7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5358" y="3213339"/>
            <a:ext cx="6202513" cy="31989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00" y="6424342"/>
            <a:ext cx="8404261" cy="433657"/>
          </a:xfrm>
        </p:spPr>
        <p:txBody>
          <a:bodyPr/>
          <a:lstStyle/>
          <a:p>
            <a:r>
              <a:rPr lang="pt-BR" sz="1100" dirty="0">
                <a:hlinkClick r:id="rId6"/>
              </a:rPr>
              <a:t>https://www.youtube.com/watch?v=Bprth-DaJIw</a:t>
            </a:r>
            <a:r>
              <a:rPr lang="pt-BR" sz="1100" dirty="0"/>
              <a:t>  -  </a:t>
            </a:r>
            <a:r>
              <a:rPr lang="pt-BR" sz="1100" dirty="0">
                <a:hlinkClick r:id="rId7"/>
              </a:rPr>
              <a:t>https://www.insurancejournal.com/news/midwest/2024/03/07/763972.htm</a:t>
            </a:r>
            <a:r>
              <a:rPr lang="pt-BR" sz="1100" dirty="0"/>
              <a:t> 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613734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9D46E75-066B-9BB6-68F6-E8C36177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AA27F57-D37C-EA49-380C-97FAD656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" y="6033493"/>
            <a:ext cx="10391775" cy="1002843"/>
          </a:xfrm>
        </p:spPr>
        <p:txBody>
          <a:bodyPr/>
          <a:lstStyle/>
          <a:p>
            <a:pPr>
              <a:defRPr/>
            </a:pPr>
            <a:r>
              <a:rPr lang="pt-BR" sz="1800">
                <a:solidFill>
                  <a:srgbClr val="0000FF"/>
                </a:solidFill>
                <a:latin typeface="Tahoma"/>
                <a:ea typeface="Tahoma"/>
                <a:cs typeface="Tahoma"/>
                <a:hlinkClick r:id="rId2"/>
              </a:rPr>
              <a:t>https://youtu.be/rnAv-Zt9Hlc</a:t>
            </a:r>
            <a:r>
              <a:rPr lang="pt-BR" sz="1800">
                <a:solidFill>
                  <a:srgbClr val="000000"/>
                </a:solidFill>
                <a:latin typeface="Tahoma"/>
                <a:ea typeface="Tahoma"/>
                <a:cs typeface="Tahoma"/>
              </a:rPr>
              <a:t>        </a:t>
            </a:r>
            <a:r>
              <a:rPr lang="pt-BR" sz="1800">
                <a:solidFill>
                  <a:srgbClr val="000000"/>
                </a:solidFill>
                <a:latin typeface="Tahoma"/>
                <a:ea typeface="Tahoma"/>
                <a:cs typeface="Tahoma"/>
                <a:hlinkClick r:id="rId3"/>
              </a:rPr>
              <a:t>https://ensinarhistoria.com.br/s21/wp-content/uploads/2016/02/Loja-de-rape2_Debret.jpg</a:t>
            </a:r>
            <a:endParaRPr lang="pt-BR" sz="1800">
              <a:solidFill>
                <a:srgbClr val="000000"/>
              </a:solidFill>
              <a:latin typeface="Tahoma"/>
              <a:ea typeface="Tahoma"/>
              <a:cs typeface="Tahoma"/>
            </a:endParaRPr>
          </a:p>
          <a:p>
            <a:pPr>
              <a:defRPr/>
            </a:pPr>
            <a:endParaRPr lang="pt-BR">
              <a:latin typeface="Tahoma"/>
            </a:endParaRPr>
          </a:p>
        </p:txBody>
      </p:sp>
      <p:pic>
        <p:nvPicPr>
          <p:cNvPr id="7" name="Imagem 6" descr="Homem pousando para foto&#10;&#10;Descrição gerada automaticamente">
            <a:extLst>
              <a:ext uri="{FF2B5EF4-FFF2-40B4-BE49-F238E27FC236}">
                <a16:creationId xmlns:a16="http://schemas.microsoft.com/office/drawing/2014/main" xmlns="" id="{A54E858A-7418-B6CD-37F9-A63E42A23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859" y="2132342"/>
            <a:ext cx="4900883" cy="359788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700C478-AFFD-A3CE-591A-26666F2FD8AE}"/>
              </a:ext>
            </a:extLst>
          </p:cNvPr>
          <p:cNvSpPr txBox="1"/>
          <p:nvPr/>
        </p:nvSpPr>
        <p:spPr>
          <a:xfrm>
            <a:off x="4781631" y="624533"/>
            <a:ext cx="140109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 i="1">
                <a:latin typeface="Bahnschrift SemiBold Condensed"/>
                <a:ea typeface="Tahoma"/>
                <a:cs typeface="Tahoma"/>
              </a:rPr>
              <a:t>PARA</a:t>
            </a:r>
            <a:r>
              <a:rPr lang="pt-BR" sz="3200">
                <a:latin typeface="Tahoma"/>
                <a:ea typeface="Tahoma"/>
                <a:cs typeface="Tahoma"/>
              </a:rPr>
              <a:t> </a:t>
            </a:r>
            <a:endParaRPr lang="pt-BR" sz="320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7639AD50-314C-8339-75DE-C37F0FC60411}"/>
              </a:ext>
            </a:extLst>
          </p:cNvPr>
          <p:cNvSpPr txBox="1"/>
          <p:nvPr/>
        </p:nvSpPr>
        <p:spPr>
          <a:xfrm>
            <a:off x="5678684" y="648187"/>
            <a:ext cx="1956989" cy="58477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3200" i="1">
                <a:highlight>
                  <a:srgbClr val="FFFF00"/>
                </a:highlight>
                <a:latin typeface="Bahnschrift SemiBold Condensed"/>
                <a:ea typeface="Tahoma"/>
                <a:cs typeface="Tahoma"/>
              </a:rPr>
              <a:t>QUEM</a:t>
            </a:r>
            <a:endParaRPr lang="pt-BR" sz="3200" i="1">
              <a:highlight>
                <a:srgbClr val="FFFF00"/>
              </a:highlight>
              <a:latin typeface="Bahnschrift SemiBold Condensed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CF5E44DD-B3FD-7500-0D2D-71016B34DC90}"/>
              </a:ext>
            </a:extLst>
          </p:cNvPr>
          <p:cNvSpPr txBox="1"/>
          <p:nvPr/>
        </p:nvSpPr>
        <p:spPr>
          <a:xfrm>
            <a:off x="6521198" y="919223"/>
            <a:ext cx="7816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i="1">
                <a:latin typeface="Times New Roman"/>
                <a:ea typeface="Tahoma"/>
                <a:cs typeface="Tahoma"/>
              </a:rPr>
              <a:t>é o</a:t>
            </a:r>
            <a:endParaRPr lang="pt-BR" sz="2400" b="1" i="1">
              <a:latin typeface="Times New Roman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9603F66-4593-415A-7B1B-EECF1D3DD781}"/>
              </a:ext>
            </a:extLst>
          </p:cNvPr>
          <p:cNvSpPr txBox="1"/>
          <p:nvPr/>
        </p:nvSpPr>
        <p:spPr>
          <a:xfrm>
            <a:off x="4169712" y="1237752"/>
            <a:ext cx="30124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3600" i="1">
                <a:highlight>
                  <a:srgbClr val="FFFF00"/>
                </a:highlight>
                <a:latin typeface="Georgia Pro Black"/>
                <a:ea typeface="Tahoma"/>
                <a:cs typeface="Tahoma"/>
              </a:rPr>
              <a:t>        VAPE ?</a:t>
            </a:r>
            <a:endParaRPr lang="pt-BR" sz="3200" i="1">
              <a:latin typeface="Georgia Pro Black"/>
              <a:ea typeface="Tahoma"/>
              <a:cs typeface="Tahom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0F0C7BC-774D-FA0B-EF3C-CE24A4A1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590" y="2136510"/>
            <a:ext cx="52387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919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3F8D13D-8AFE-9E80-77A6-593E36344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769" y="1957215"/>
            <a:ext cx="4606426" cy="38800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D394C7-E8BB-9358-D49B-8DF0ABAA4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781" y="934061"/>
            <a:ext cx="8764624" cy="606677"/>
          </a:xfrm>
        </p:spPr>
        <p:txBody>
          <a:bodyPr/>
          <a:lstStyle/>
          <a:p>
            <a:r>
              <a:rPr lang="pt-BR" sz="2400" dirty="0">
                <a:latin typeface="Georgia Pro"/>
                <a:ea typeface="+mj-lt"/>
                <a:cs typeface="+mj-lt"/>
              </a:rPr>
              <a:t/>
            </a:r>
            <a:br>
              <a:rPr lang="pt-BR" sz="2400" dirty="0">
                <a:latin typeface="Georgia Pro"/>
                <a:ea typeface="+mj-lt"/>
                <a:cs typeface="+mj-lt"/>
              </a:rPr>
            </a:b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Georgia Pro"/>
                <a:ea typeface="+mj-lt"/>
                <a:cs typeface="+mj-lt"/>
              </a:rPr>
              <a:t>In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Georgia Pro"/>
                <a:ea typeface="+mj-lt"/>
                <a:cs typeface="+mj-lt"/>
              </a:rPr>
              <a:t>stitui a Política Nacional de Saúde Integral da População Negra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40B651D-6963-86D9-6085-387246E69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038" y="1719017"/>
            <a:ext cx="2688041" cy="3883848"/>
          </a:xfrm>
        </p:spPr>
        <p:txBody>
          <a:bodyPr/>
          <a:lstStyle/>
          <a:p>
            <a:pPr marL="0" indent="0">
              <a:buNone/>
            </a:pPr>
            <a:r>
              <a:rPr lang="pt-BR" sz="1400" dirty="0">
                <a:latin typeface="Georgia Pro"/>
                <a:ea typeface="+mn-lt"/>
                <a:cs typeface="+mn-lt"/>
              </a:rPr>
              <a:t>A </a:t>
            </a:r>
            <a:r>
              <a:rPr lang="pt-BR" sz="1400" dirty="0">
                <a:highlight>
                  <a:srgbClr val="FFFF00"/>
                </a:highlight>
                <a:latin typeface="Georgia Pro"/>
                <a:ea typeface="+mn-lt"/>
                <a:cs typeface="+mn-lt"/>
              </a:rPr>
              <a:t>expressiva maioria das pessoas negras não possui plano de saúde (78,8%), e menor acesso à saúde significa maior exposição a riscos.</a:t>
            </a:r>
            <a:r>
              <a:rPr lang="pt-BR" sz="1400" dirty="0">
                <a:latin typeface="Georgia Pro"/>
                <a:ea typeface="+mn-lt"/>
                <a:cs typeface="+mn-lt"/>
              </a:rPr>
              <a:t> Pessoas com menores rendimentos, sem acesso à educação e em condições de moradia precárias por falta de acesso a serviços básicos também se mostram mais expostas onde a grande maioria é negra. As diferenças nos indicadores de </a:t>
            </a:r>
            <a:r>
              <a:rPr lang="pt-BR" sz="1400" dirty="0">
                <a:highlight>
                  <a:srgbClr val="FFFF00"/>
                </a:highlight>
                <a:latin typeface="Georgia Pro"/>
                <a:ea typeface="+mn-lt"/>
                <a:cs typeface="+mn-lt"/>
              </a:rPr>
              <a:t>depressão</a:t>
            </a:r>
            <a:r>
              <a:rPr lang="pt-BR" sz="1400" dirty="0">
                <a:latin typeface="Georgia Pro"/>
                <a:ea typeface="+mn-lt"/>
                <a:cs typeface="+mn-lt"/>
              </a:rPr>
              <a:t> e </a:t>
            </a:r>
            <a:r>
              <a:rPr lang="pt-BR" sz="1400" dirty="0">
                <a:highlight>
                  <a:srgbClr val="FFFF00"/>
                </a:highlight>
                <a:latin typeface="Georgia Pro"/>
                <a:ea typeface="+mn-lt"/>
                <a:cs typeface="+mn-lt"/>
              </a:rPr>
              <a:t>tabagismo</a:t>
            </a:r>
            <a:r>
              <a:rPr lang="pt-BR" sz="1400" dirty="0">
                <a:latin typeface="Georgia Pro"/>
                <a:ea typeface="+mn-lt"/>
                <a:cs typeface="+mn-lt"/>
              </a:rPr>
              <a:t>, segundo a desagregação por educação, são também relevantes, pois indicam que é necessário adaptar </a:t>
            </a:r>
            <a:r>
              <a:rPr lang="pt-BR" sz="1400" dirty="0">
                <a:highlight>
                  <a:srgbClr val="FFFF00"/>
                </a:highlight>
                <a:latin typeface="Georgia Pro"/>
                <a:ea typeface="+mn-lt"/>
                <a:cs typeface="+mn-lt"/>
              </a:rPr>
              <a:t>políticas (de comunicação, entre outras) para este público mais exposto</a:t>
            </a:r>
            <a:r>
              <a:rPr lang="pt-BR" sz="1400" dirty="0">
                <a:latin typeface="Georgia Pro"/>
                <a:ea typeface="+mn-lt"/>
                <a:cs typeface="+mn-lt"/>
              </a:rPr>
              <a:t>.</a:t>
            </a:r>
            <a:endParaRPr lang="pt-BR" sz="1400" dirty="0">
              <a:latin typeface="Georgia Pro"/>
            </a:endParaRP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6FE8623-B666-FAEE-C843-0D8760C48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922" y="2330220"/>
            <a:ext cx="3233989" cy="2639172"/>
          </a:xfrm>
        </p:spPr>
        <p:txBody>
          <a:bodyPr/>
          <a:lstStyle/>
          <a:p>
            <a:pPr>
              <a:spcBef>
                <a:spcPts val="1400"/>
              </a:spcBef>
              <a:spcAft>
                <a:spcPts val="0"/>
              </a:spcAft>
            </a:pPr>
            <a:r>
              <a:rPr lang="pt-BR" dirty="0">
                <a:latin typeface="Georgia Pro"/>
                <a:ea typeface="+mn-lt"/>
                <a:cs typeface="+mn-lt"/>
              </a:rPr>
              <a:t>Capítulo III DAS ESTRATÈGIAS E RESPONSABILIDADES DAS ESFERAS DE GESTÃO</a:t>
            </a:r>
            <a:endParaRPr lang="pt-BR" dirty="0"/>
          </a:p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pt-BR" dirty="0">
                <a:latin typeface="Georgia Pro"/>
                <a:ea typeface="+mn-lt"/>
                <a:cs typeface="+mn-lt"/>
              </a:rPr>
              <a:t>1. Estratégias de Gestão</a:t>
            </a:r>
            <a:endParaRPr lang="pt-BR" dirty="0">
              <a:latin typeface="Georgia Pro"/>
            </a:endParaRPr>
          </a:p>
          <a:p>
            <a:pPr algn="just">
              <a:spcBef>
                <a:spcPts val="1400"/>
              </a:spcBef>
              <a:spcAft>
                <a:spcPts val="0"/>
              </a:spcAft>
            </a:pPr>
            <a:r>
              <a:rPr lang="pt-BR" dirty="0">
                <a:latin typeface="Georgia Pro"/>
                <a:ea typeface="+mn-lt"/>
                <a:cs typeface="+mn-lt"/>
              </a:rPr>
              <a:t>VI – fortalecimento da atenção à saúde mental de mulheres e homens negros, em especial aqueles com</a:t>
            </a:r>
            <a:r>
              <a:rPr lang="pt-BR" dirty="0">
                <a:highlight>
                  <a:srgbClr val="FFFF00"/>
                </a:highlight>
                <a:latin typeface="Georgia Pro"/>
                <a:ea typeface="+mn-lt"/>
                <a:cs typeface="+mn-lt"/>
              </a:rPr>
              <a:t> transtornos decorrentes do uso de álcool e outras drogas</a:t>
            </a:r>
            <a:r>
              <a:rPr lang="pt-BR" dirty="0">
                <a:latin typeface="Georgia Pro"/>
                <a:ea typeface="+mn-lt"/>
                <a:cs typeface="+mn-lt"/>
              </a:rPr>
              <a:t>; </a:t>
            </a:r>
            <a:endParaRPr lang="pt-BR" dirty="0">
              <a:latin typeface="Georgia Pro"/>
            </a:endParaRP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7ED67D0-CAA8-8DE8-7A8E-3ACFCC0C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A53EE37-D0FF-340B-53DD-45260CBA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t-BR" sz="900" dirty="0">
                <a:latin typeface="Tahoma"/>
                <a:ea typeface="Tahoma"/>
                <a:cs typeface="Arial"/>
                <a:hlinkClick r:id="rId3"/>
              </a:rPr>
              <a:t>https://bvsms.saude.gov.br/bvs/publicacoes/politica_nacional_saude_populacao_negra_3d.pdf</a:t>
            </a:r>
            <a:r>
              <a:rPr lang="pt-BR" sz="900" dirty="0">
                <a:latin typeface="Tahoma"/>
                <a:ea typeface="Tahoma"/>
                <a:cs typeface="Arial"/>
              </a:rPr>
              <a:t> </a:t>
            </a:r>
            <a:endParaRPr lang="pt-BR" sz="9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4D31F5A-3FA1-197B-43E0-6217F2D6A067}"/>
              </a:ext>
            </a:extLst>
          </p:cNvPr>
          <p:cNvSpPr txBox="1"/>
          <p:nvPr/>
        </p:nvSpPr>
        <p:spPr>
          <a:xfrm>
            <a:off x="3809999" y="179022"/>
            <a:ext cx="417263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 dirty="0">
                <a:latin typeface="Bahnschrift SemiBold Condensed"/>
                <a:ea typeface="Tahoma"/>
                <a:cs typeface="Tahoma"/>
              </a:rPr>
              <a:t>PORTARIA MS - N° 992, DE 13 DE MAIO DE 2009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xmlns="" id="{D3102EA7-3ABE-69FE-A653-E6245176761A}"/>
              </a:ext>
            </a:extLst>
          </p:cNvPr>
          <p:cNvCxnSpPr/>
          <p:nvPr/>
        </p:nvCxnSpPr>
        <p:spPr>
          <a:xfrm flipV="1">
            <a:off x="756012" y="1769031"/>
            <a:ext cx="3373915" cy="13771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xmlns="" id="{12098887-E188-5A3A-E381-8F7BBF69717C}"/>
              </a:ext>
            </a:extLst>
          </p:cNvPr>
          <p:cNvCxnSpPr>
            <a:cxnSpLocks/>
          </p:cNvCxnSpPr>
          <p:nvPr/>
        </p:nvCxnSpPr>
        <p:spPr>
          <a:xfrm>
            <a:off x="708922" y="1761581"/>
            <a:ext cx="3635564" cy="13771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xmlns="" id="{D36D99C2-4A0F-0FBA-5C3A-A0004D425C24}"/>
              </a:ext>
            </a:extLst>
          </p:cNvPr>
          <p:cNvCxnSpPr>
            <a:cxnSpLocks/>
          </p:cNvCxnSpPr>
          <p:nvPr/>
        </p:nvCxnSpPr>
        <p:spPr>
          <a:xfrm flipH="1">
            <a:off x="1661708" y="757408"/>
            <a:ext cx="2" cy="784952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xmlns="" id="{F37C9A45-4064-6898-5D77-7F1878EC90E1}"/>
              </a:ext>
            </a:extLst>
          </p:cNvPr>
          <p:cNvCxnSpPr>
            <a:cxnSpLocks/>
          </p:cNvCxnSpPr>
          <p:nvPr/>
        </p:nvCxnSpPr>
        <p:spPr>
          <a:xfrm flipH="1">
            <a:off x="10544056" y="509528"/>
            <a:ext cx="2" cy="784952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306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873F99EE569F4A908AC2DB9EF31A6F" ma:contentTypeVersion="11" ma:contentTypeDescription="Create a new document." ma:contentTypeScope="" ma:versionID="ce199b13ada56e409fcf2ee329ea3259">
  <xsd:schema xmlns:xsd="http://www.w3.org/2001/XMLSchema" xmlns:xs="http://www.w3.org/2001/XMLSchema" xmlns:p="http://schemas.microsoft.com/office/2006/metadata/properties" xmlns:ns3="7f8f6bc7-b2f0-4aba-82e7-56aa54f3f6fc" xmlns:ns4="a42403de-3eef-4ece-b1d4-90944f58751b" targetNamespace="http://schemas.microsoft.com/office/2006/metadata/properties" ma:root="true" ma:fieldsID="33fc66c1b95694692df99a2c75b0e044" ns3:_="" ns4:_="">
    <xsd:import namespace="7f8f6bc7-b2f0-4aba-82e7-56aa54f3f6fc"/>
    <xsd:import namespace="a42403de-3eef-4ece-b1d4-90944f58751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f6bc7-b2f0-4aba-82e7-56aa54f3f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2403de-3eef-4ece-b1d4-90944f58751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1A3725-E688-4329-8F73-8D5C241675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9BA764-F8C6-429E-A7D3-AD00D16CB2CF}">
  <ds:schemaRefs>
    <ds:schemaRef ds:uri="7f8f6bc7-b2f0-4aba-82e7-56aa54f3f6fc"/>
    <ds:schemaRef ds:uri="a42403de-3eef-4ece-b1d4-90944f5875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413</Words>
  <Application>Microsoft Office PowerPoint</Application>
  <PresentationFormat>Widescreen</PresentationFormat>
  <Paragraphs>62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2" baseType="lpstr">
      <vt:lpstr>MS PGothic</vt:lpstr>
      <vt:lpstr>Arial</vt:lpstr>
      <vt:lpstr>Bahnschrift SemiBold Condensed</vt:lpstr>
      <vt:lpstr>Calibri</vt:lpstr>
      <vt:lpstr>Calibri Light</vt:lpstr>
      <vt:lpstr>Georgia Pro</vt:lpstr>
      <vt:lpstr>Georgia Pro Black</vt:lpstr>
      <vt:lpstr>Tahoma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DROGA LEGALIZADA – CONSUMO EM “DISPARADA”</vt:lpstr>
      <vt:lpstr>Apresentação do PowerPoint</vt:lpstr>
      <vt:lpstr>https://www.youtube.com/watch?v=Bprth-DaJIw  -  https://www.insurancejournal.com/news/midwest/2024/03/07/763972.htm </vt:lpstr>
      <vt:lpstr>Apresentação do PowerPoint</vt:lpstr>
      <vt:lpstr> Institui a Política Nacional de Saúde Integral da População Negra</vt:lpstr>
      <vt:lpstr>Vidas negras (saudáveis) importam...</vt:lpstr>
      <vt:lpstr> art. 227 da Constituição de 1988 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(title)</dc:title>
  <dc:creator>Oficina Web2</dc:creator>
  <cp:lastModifiedBy>Erika Mara Barbacena</cp:lastModifiedBy>
  <cp:revision>1</cp:revision>
  <dcterms:created xsi:type="dcterms:W3CDTF">2019-10-22T13:53:05Z</dcterms:created>
  <dcterms:modified xsi:type="dcterms:W3CDTF">2024-05-20T20:06:32Z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0x01010006873F99EE569F4A908AC2DB9EF31A6F</vt:lpwstr>
  </property>
</Properties>
</file>