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95" r:id="rId3"/>
    <p:sldId id="287" r:id="rId4"/>
    <p:sldId id="285" r:id="rId5"/>
    <p:sldId id="257" r:id="rId6"/>
    <p:sldId id="272" r:id="rId7"/>
    <p:sldId id="258" r:id="rId8"/>
    <p:sldId id="278" r:id="rId9"/>
    <p:sldId id="259" r:id="rId10"/>
    <p:sldId id="280" r:id="rId11"/>
    <p:sldId id="299" r:id="rId12"/>
    <p:sldId id="298" r:id="rId13"/>
    <p:sldId id="260" r:id="rId14"/>
    <p:sldId id="261" r:id="rId15"/>
    <p:sldId id="262" r:id="rId16"/>
    <p:sldId id="288" r:id="rId17"/>
    <p:sldId id="264" r:id="rId18"/>
    <p:sldId id="302" r:id="rId19"/>
    <p:sldId id="282" r:id="rId20"/>
    <p:sldId id="296" r:id="rId21"/>
    <p:sldId id="297" r:id="rId22"/>
    <p:sldId id="290" r:id="rId23"/>
    <p:sldId id="300" r:id="rId24"/>
    <p:sldId id="30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DB8B3-DDCF-40AF-A467-05A5F0E3C792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FB5636-20AC-43DF-B13B-BEDE1421504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6000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C00000"/>
                </a:solidFill>
              </a:rPr>
              <a:t>JOÃO FRANCISCO FERREIRA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4643446"/>
            <a:ext cx="7854696" cy="1785950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sz="6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6000" b="1" dirty="0" smtClean="0">
                <a:solidFill>
                  <a:srgbClr val="C00000"/>
                </a:solidFill>
              </a:rPr>
              <a:t>ITANHANGÁ -MT</a:t>
            </a:r>
            <a:endParaRPr lang="pt-BR" sz="6000" b="1" dirty="0">
              <a:solidFill>
                <a:srgbClr val="C000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14546" y="1785926"/>
            <a:ext cx="6929454" cy="198596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REPRESENTANTE DE MOVIMENTO SOCIAL </a:t>
            </a:r>
            <a:b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 TRABALHADORES RURAIS  E DA </a:t>
            </a:r>
            <a:b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AGRICULTURA FAMILIAR</a:t>
            </a:r>
            <a:b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Imagem" r:id="rId3" imgW="9749802" imgH="5714286" progId="StaticMetafile">
                  <p:embed/>
                </p:oleObj>
              </mc:Choice>
              <mc:Fallback>
                <p:oleObj name="Imagem" r:id="rId3" imgW="9749802" imgH="5714286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57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2004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MAPA SATÉLITE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DO ASSENTAMENTO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ITANHANGÁ - MT</a:t>
            </a:r>
            <a:endParaRPr lang="pt-BR" dirty="0">
              <a:solidFill>
                <a:srgbClr val="C00000"/>
              </a:solidFill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785918" y="4494222"/>
          <a:ext cx="4929222" cy="179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Objeto de Shell de Gerenciador" showAsIcon="1" r:id="rId3" imgW="627120" imgH="440280" progId="Package">
                  <p:embed/>
                </p:oleObj>
              </mc:Choice>
              <mc:Fallback>
                <p:oleObj name="Objeto de Shell de Gerenciador" showAsIcon="1" r:id="rId3" imgW="62712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494222"/>
                        <a:ext cx="4929222" cy="1792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844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FOTO AÉRIA DE ITANHANGÁ-MT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JOÃO\Desktop\Itanhangá\295027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</p:spPr>
      </p:pic>
    </p:spTree>
  </p:cSld>
  <p:clrMapOvr>
    <a:masterClrMapping/>
  </p:clrMapOvr>
  <p:transition advTm="193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71462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</a:rPr>
              <a:t>2005</a:t>
            </a:r>
            <a:br>
              <a:rPr lang="pt-BR" sz="3200" dirty="0" smtClean="0">
                <a:solidFill>
                  <a:srgbClr val="C00000"/>
                </a:solidFill>
              </a:rPr>
            </a:br>
            <a:r>
              <a:rPr lang="pt-BR" sz="3200" dirty="0" smtClean="0">
                <a:solidFill>
                  <a:srgbClr val="C00000"/>
                </a:solidFill>
              </a:rPr>
              <a:t>CONFECCIONADO 1149 TITÚLOS</a:t>
            </a:r>
            <a:br>
              <a:rPr lang="pt-BR" sz="3200" dirty="0" smtClean="0">
                <a:solidFill>
                  <a:srgbClr val="C00000"/>
                </a:solidFill>
              </a:rPr>
            </a:br>
            <a:r>
              <a:rPr lang="pt-BR" sz="3200" dirty="0" smtClean="0">
                <a:solidFill>
                  <a:srgbClr val="C00000"/>
                </a:solidFill>
              </a:rPr>
              <a:t>E </a:t>
            </a:r>
            <a:r>
              <a:rPr lang="pt-BR" sz="3200" dirty="0">
                <a:solidFill>
                  <a:srgbClr val="C00000"/>
                </a:solidFill>
              </a:rPr>
              <a:t> </a:t>
            </a:r>
            <a:r>
              <a:rPr lang="pt-BR" sz="3200" dirty="0" smtClean="0">
                <a:solidFill>
                  <a:srgbClr val="C00000"/>
                </a:solidFill>
              </a:rPr>
              <a:t>RELAÇÃO  DE DISTRIBUIÇÃO DE 495 TITÚLOS</a:t>
            </a:r>
            <a:br>
              <a:rPr lang="pt-BR" sz="3200" dirty="0" smtClean="0">
                <a:solidFill>
                  <a:srgbClr val="C00000"/>
                </a:solidFill>
              </a:rPr>
            </a:br>
            <a:r>
              <a:rPr lang="pt-BR" sz="3200" dirty="0" smtClean="0">
                <a:solidFill>
                  <a:srgbClr val="C00000"/>
                </a:solidFill>
              </a:rPr>
              <a:t>MAS NÃO ENTREGUES TODOS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2928934"/>
          </a:xfrm>
        </p:spPr>
        <p:txBody>
          <a:bodyPr>
            <a:noAutofit/>
          </a:bodyPr>
          <a:lstStyle/>
          <a:p>
            <a:pPr algn="ctr"/>
            <a:endParaRPr lang="pt-B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PENDÊNCIAS DE TITULAÇÃO, 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HOMOLOGAÇÃO  E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VISTORIAS INCOMPLETAS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7016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rgbClr val="C00000"/>
                </a:solidFill>
              </a:rPr>
              <a:t>2008</a:t>
            </a:r>
            <a:br>
              <a:rPr lang="pt-BR" sz="5400" dirty="0" smtClean="0">
                <a:solidFill>
                  <a:srgbClr val="C00000"/>
                </a:solidFill>
              </a:rPr>
            </a:br>
            <a:r>
              <a:rPr lang="pt-BR" sz="5400" dirty="0" smtClean="0">
                <a:solidFill>
                  <a:srgbClr val="C00000"/>
                </a:solidFill>
              </a:rPr>
              <a:t>ÚLTIMA  HOMOLOGAÇÃO OFICIAL</a:t>
            </a:r>
            <a:endParaRPr lang="pt-BR" sz="5400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144000" cy="2843670"/>
          </a:xfrm>
        </p:spPr>
        <p:txBody>
          <a:bodyPr>
            <a:normAutofit/>
          </a:bodyPr>
          <a:lstStyle/>
          <a:p>
            <a:pPr algn="ctr"/>
            <a:endParaRPr lang="pt-BR" sz="3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2013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HOMOLOGAÇÃO IRREGULAR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RETOMADA IRREGULAR</a:t>
            </a:r>
            <a:endParaRPr lang="pt-BR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7156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605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2014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PROCESSO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 TERRA PROMETIDA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00860"/>
          </a:xfrm>
        </p:spPr>
        <p:txBody>
          <a:bodyPr>
            <a:noAutofit/>
          </a:bodyPr>
          <a:lstStyle/>
          <a:p>
            <a:pPr algn="ctr"/>
            <a:endParaRPr lang="pt-BR" sz="3200" dirty="0" smtClean="0">
              <a:solidFill>
                <a:srgbClr val="C000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TUDO  ISSO  POR UM TOTAL ABANDONO DO ESTADO ONDE CAUSOU  UMA TOTAL INSEGURANÇA  JURÍDICA NO MUNICÍPIO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4032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ctrTitle"/>
          </p:nvPr>
        </p:nvSpPr>
        <p:spPr>
          <a:xfrm>
            <a:off x="428564" y="0"/>
            <a:ext cx="8715436" cy="685800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</a:rPr>
              <a:t/>
            </a:r>
            <a:br>
              <a:rPr lang="pt-BR" sz="3200" dirty="0" smtClean="0">
                <a:solidFill>
                  <a:srgbClr val="C00000"/>
                </a:solidFill>
              </a:rPr>
            </a:br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2015</a:t>
            </a:r>
            <a:b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pt-BR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ABRIL – VISTORIA MAIS DE  700 LOTES</a:t>
            </a:r>
          </a:p>
          <a:p>
            <a:pPr algn="l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JUNHO – RECEBIMENTO DO OFÍCIO/INTIMAÇÃO,  PARA DEPOIMENTO A COMISSÃO DE INQUÉRITO </a:t>
            </a:r>
          </a:p>
          <a:p>
            <a:pPr algn="l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DO INCRA DE BRASÍLIA</a:t>
            </a:r>
          </a:p>
          <a:p>
            <a:pPr algn="l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JULHO – DEPOIMENTO A COMISSÃO DE INQUÉRITO</a:t>
            </a:r>
          </a:p>
          <a:p>
            <a:pPr algn="l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JULHO -  INICIO  DOS  TRABALHOS  DE UM GRUPO  INFORMAL  DE REGULARIZAÇÃO  FUNDIÁRIA</a:t>
            </a:r>
            <a:b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t-BR" sz="2800" dirty="0" smtClean="0">
                <a:solidFill>
                  <a:srgbClr val="C00000"/>
                </a:solidFill>
              </a:rPr>
              <a:t/>
            </a:r>
            <a:br>
              <a:rPr lang="pt-BR" sz="2800" dirty="0" smtClean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3078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ÃO\Pictures\foto joão\P_20150814_11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786454"/>
          </a:xfrm>
          <a:prstGeom prst="rect">
            <a:avLst/>
          </a:prstGeom>
          <a:noFill/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REUNIÃO COM O ACESSOR DA PRES. DO INCRA BRASÍLIA ROGÉRIO MARTINS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89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AUDIÊNCIA COM A PRESIDENTE DO INCRA BRASÍLIA-DF </a:t>
            </a:r>
            <a:br>
              <a:rPr lang="pt-BR" sz="2800" dirty="0" smtClean="0">
                <a:solidFill>
                  <a:srgbClr val="C00000"/>
                </a:solidFill>
              </a:rPr>
            </a:br>
            <a:r>
              <a:rPr lang="pt-BR" sz="2800" dirty="0" smtClean="0">
                <a:solidFill>
                  <a:srgbClr val="C00000"/>
                </a:solidFill>
              </a:rPr>
              <a:t>COM SENADORES E DEP. FEDERAIS DO ESTADO E REPRESENTANTES DO ASSENTAMENTO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C:\Users\JOÃO\Desktop\Itanhangá\IMG-20150916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Tm="1031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OÃO\Desktop\Itanhangá\IMG-20150913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6000768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VISITA DOS REPRESENTANTES DO INCRA DE BRASILIA, MDA E O SUPERINTENDENTE DO ESTADO  DE MATO GROSSO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625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UM BREVE HISTÓRICO DO ASSENTAMENTO PA/TAPURAH/ITANHANGÁ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ITANHANGÁ-MT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TEMA DE DISCUÇÃO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REGULARIZAÇÃO FUNDÁRIA 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E A LEI 13001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E A NECESSIDADE DO DECRETO PARA REGULAMENTAÇÃO  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531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471488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1- QUEBRA DAS CLAÚSULAS RESOLUTIVAS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2- TITULAÇÃO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3- HOMOLOGAÇÃO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4- RESOLVER AS PENDÊNCIAS ADMINISTRATIVAS</a:t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1287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TEMA:</a:t>
            </a:r>
            <a:endParaRPr kumimoji="0" lang="pt-BR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266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REUNIÃ COM O MINISTRO DA AGRICULTURA BLAIRO MAGGI E O SECRETARIO DE POLITICAS AGRICOLAS NERI GELLER</a:t>
            </a:r>
            <a:endParaRPr lang="pt-BR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C:\Users\JOÃO\Desktop\Itanhangá\VISITA AO MINISTRO BLAIRO MAG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74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Tm="2218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rgbClr val="C00000"/>
                </a:solidFill>
              </a:rPr>
              <a:t>BLOQUEIO PELA CGU</a:t>
            </a:r>
            <a:br>
              <a:rPr lang="pt-BR" sz="4000" dirty="0" smtClean="0">
                <a:solidFill>
                  <a:srgbClr val="C00000"/>
                </a:solidFill>
              </a:rPr>
            </a:br>
            <a:r>
              <a:rPr lang="pt-BR" sz="4000" dirty="0" smtClean="0">
                <a:solidFill>
                  <a:srgbClr val="C00000"/>
                </a:solidFill>
              </a:rPr>
              <a:t>PORQUE  O INCRA NÃO RESOLVE OS PLOBLEMAS DE BAIXAS DA RELAÇÃO DOS CADASTRADOS DO INCRA</a:t>
            </a:r>
            <a:br>
              <a:rPr lang="pt-BR" sz="4000" dirty="0" smtClean="0">
                <a:solidFill>
                  <a:srgbClr val="C00000"/>
                </a:solidFill>
              </a:rPr>
            </a:br>
            <a:r>
              <a:rPr lang="pt-BR" sz="4000" dirty="0" smtClean="0">
                <a:solidFill>
                  <a:srgbClr val="C00000"/>
                </a:solidFill>
              </a:rPr>
              <a:t>SERÁ QUE AS PESSOAS NÃO PODEM TER NADA, SER MISERÁVEIS.</a:t>
            </a:r>
            <a:br>
              <a:rPr lang="pt-BR" sz="4000" dirty="0" smtClean="0">
                <a:solidFill>
                  <a:srgbClr val="C00000"/>
                </a:solidFill>
              </a:rPr>
            </a:br>
            <a:r>
              <a:rPr lang="pt-BR" sz="4000" dirty="0" smtClean="0">
                <a:solidFill>
                  <a:srgbClr val="C00000"/>
                </a:solidFill>
              </a:rPr>
              <a:t>E QUAL É A RESPONSABILIDADE DO GOVERNO, QUE FAZ E NÃO CUMPRE A LEI.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</p:spTree>
  </p:cSld>
  <p:clrMapOvr>
    <a:masterClrMapping/>
  </p:clrMapOvr>
  <p:transition advTm="2422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ITANHANGÁ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SIGNIFICADO: LUGAR DA 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PRESENÇA DE DEUS VIVO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PAI, FILHO E ESPÍRITO SANTO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SANTÍSSIMA TRINDADE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MISSÃO: CONCERTAR O QUE ESTÁ QUEBRADO E LEVAR A PAZ A SEUS IRMÃOS...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20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ctrTitle"/>
          </p:nvPr>
        </p:nvSpPr>
        <p:spPr>
          <a:xfrm>
            <a:off x="142844" y="0"/>
            <a:ext cx="8786874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INICIOU COM 1200  PESSOAS ORIUNDAS DE VARIOS MUNICÍPIOS:</a:t>
            </a:r>
          </a:p>
          <a:p>
            <a:pPr algn="ctr"/>
            <a:r>
              <a:rPr lang="pt-BR" dirty="0" smtClean="0">
                <a:solidFill>
                  <a:srgbClr val="C00000"/>
                </a:solidFill>
              </a:rPr>
              <a:t>LUCAS DO RIO VERDE, NOVA MUTUM, DIAMANTINO, ARENAPOLIS, ALTO PARAGUAI, NORTELANDIA NOBRES, ROSÁRIO DO OESTE, CUIABA ENTRE OUTROS.</a:t>
            </a:r>
          </a:p>
        </p:txBody>
      </p:sp>
    </p:spTree>
  </p:cSld>
  <p:clrMapOvr>
    <a:masterClrMapping/>
  </p:clrMapOvr>
  <p:transition advTm="28562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071677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solidFill>
                  <a:srgbClr val="C00000"/>
                </a:solidFill>
              </a:rPr>
              <a:t>09/05/1994 </a:t>
            </a:r>
            <a:br>
              <a:rPr lang="pt-BR" sz="4800" dirty="0" smtClean="0">
                <a:solidFill>
                  <a:srgbClr val="C00000"/>
                </a:solidFill>
              </a:rPr>
            </a:br>
            <a:r>
              <a:rPr lang="pt-BR" sz="4800" dirty="0" smtClean="0">
                <a:solidFill>
                  <a:srgbClr val="C00000"/>
                </a:solidFill>
              </a:rPr>
              <a:t>ACAMPAMENTO FAZENDA </a:t>
            </a:r>
            <a:br>
              <a:rPr lang="pt-BR" sz="4800" dirty="0" smtClean="0">
                <a:solidFill>
                  <a:srgbClr val="C00000"/>
                </a:solidFill>
              </a:rPr>
            </a:br>
            <a:r>
              <a:rPr lang="pt-BR" sz="4800" dirty="0" smtClean="0">
                <a:solidFill>
                  <a:srgbClr val="C00000"/>
                </a:solidFill>
              </a:rPr>
              <a:t>SÃO JOÃO - DIAMANTINO-MT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2000240"/>
          <a:ext cx="9144000" cy="48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Imagem" r:id="rId3" imgW="11257143" imgH="7293309" progId="StaticMetafile">
                  <p:embed/>
                </p:oleObj>
              </mc:Choice>
              <mc:Fallback>
                <p:oleObj name="Imagem" r:id="rId3" imgW="11257143" imgH="7293309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00240"/>
                        <a:ext cx="9144000" cy="485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891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7181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31/07/1994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ACAMPAMENTO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 GLEBA RIO BORGES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9144000" cy="3643338"/>
          </a:xfrm>
        </p:spPr>
        <p:txBody>
          <a:bodyPr>
            <a:noAutofit/>
          </a:bodyPr>
          <a:lstStyle/>
          <a:p>
            <a:pPr algn="ctr"/>
            <a:endParaRPr lang="pt-BR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29/12/1995</a:t>
            </a:r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DESAPROPRIAÇÃO DE 116.000 HECTARES DE TERRAS NA GLEBA ITANHANGÁ</a:t>
            </a:r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TAPURAH-MT</a:t>
            </a:r>
            <a:endParaRPr lang="pt-BR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26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m" r:id="rId3" imgW="11428571" imgH="7809524" progId="StaticMetafile">
                  <p:embed/>
                </p:oleObj>
              </mc:Choice>
              <mc:Fallback>
                <p:oleObj name="Imagem" r:id="rId3" imgW="11428571" imgH="7809524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75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857652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rgbClr val="C00000"/>
                </a:solidFill>
              </a:rPr>
              <a:t>ANO DE 1996</a:t>
            </a:r>
            <a:br>
              <a:rPr lang="pt-BR" sz="4800" dirty="0" smtClean="0">
                <a:solidFill>
                  <a:srgbClr val="C00000"/>
                </a:solidFill>
              </a:rPr>
            </a:br>
            <a:r>
              <a:rPr lang="pt-BR" sz="4800" dirty="0" smtClean="0">
                <a:solidFill>
                  <a:srgbClr val="C00000"/>
                </a:solidFill>
              </a:rPr>
              <a:t>CRIAÇÃO DO PA/TAPURAH/ITANHANGÁ</a:t>
            </a:r>
            <a:br>
              <a:rPr lang="pt-BR" sz="4800" dirty="0" smtClean="0">
                <a:solidFill>
                  <a:srgbClr val="C00000"/>
                </a:solidFill>
              </a:rPr>
            </a:br>
            <a:r>
              <a:rPr lang="pt-BR" sz="4800" dirty="0" smtClean="0">
                <a:solidFill>
                  <a:srgbClr val="C00000"/>
                </a:solidFill>
              </a:rPr>
              <a:t>MAIOR ASSENTAMENTO DO BRASIL</a:t>
            </a:r>
            <a:br>
              <a:rPr lang="pt-BR" sz="4800" dirty="0" smtClean="0">
                <a:solidFill>
                  <a:srgbClr val="C00000"/>
                </a:solidFill>
              </a:rPr>
            </a:b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9144000" cy="271464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                             </a:t>
            </a:r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INICIO DE 1997 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HOMOLOGAÇÃO E DISTRIBUIÇÃO DE 1149 LOTES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 IMPLANTAÇÃO DOS NÚCLEOS COMUNITÁRIOS</a:t>
            </a:r>
          </a:p>
          <a:p>
            <a:pPr algn="ctr"/>
            <a:endParaRPr lang="pt-BR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2937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ÃO\Desktop\Itanhangá\P_20160625_145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09/09/1997</a:t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INÍCIO DA PRIMEIRA CASA DA AGROVILA  UNIÃO DA VITÓRIA</a:t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NÚCLEO 1 E 2</a:t>
            </a:r>
          </a:p>
        </p:txBody>
      </p:sp>
    </p:spTree>
  </p:cSld>
  <p:clrMapOvr>
    <a:masterClrMapping/>
  </p:clrMapOvr>
  <p:transition advTm="640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357694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rgbClr val="FF0000"/>
                </a:solidFill>
              </a:rPr>
              <a:t>29/03/2000</a:t>
            </a:r>
            <a:br>
              <a:rPr lang="pt-BR" sz="4400" dirty="0" smtClean="0">
                <a:solidFill>
                  <a:srgbClr val="FF0000"/>
                </a:solidFill>
              </a:rPr>
            </a:br>
            <a:r>
              <a:rPr lang="pt-BR" sz="4400" dirty="0" smtClean="0">
                <a:solidFill>
                  <a:srgbClr val="FF0000"/>
                </a:solidFill>
              </a:rPr>
              <a:t>EMANCIPAÇÃO POLÍTICA ADMINISTRATIVA EM MUNICÍPIO DE</a:t>
            </a:r>
            <a:br>
              <a:rPr lang="pt-BR" sz="4400" dirty="0" smtClean="0">
                <a:solidFill>
                  <a:srgbClr val="FF0000"/>
                </a:solidFill>
              </a:rPr>
            </a:br>
            <a:r>
              <a:rPr lang="pt-BR" sz="4400" dirty="0" smtClean="0">
                <a:solidFill>
                  <a:srgbClr val="FF0000"/>
                </a:solidFill>
              </a:rPr>
              <a:t>ITANHANGÁ-MT</a:t>
            </a:r>
            <a:br>
              <a:rPr lang="pt-BR" sz="4400" dirty="0" smtClean="0">
                <a:solidFill>
                  <a:srgbClr val="FF0000"/>
                </a:solidFill>
              </a:rPr>
            </a:b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214794"/>
            <a:ext cx="9144000" cy="2643206"/>
          </a:xfrm>
        </p:spPr>
        <p:txBody>
          <a:bodyPr/>
          <a:lstStyle/>
          <a:p>
            <a:endParaRPr lang="pt-BR" dirty="0" smtClean="0"/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01/01/2005</a:t>
            </a:r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INÍCIO DA </a:t>
            </a:r>
            <a:r>
              <a:rPr lang="pt-BR" sz="3200" i="1" dirty="0" smtClean="0">
                <a:solidFill>
                  <a:srgbClr val="C00000"/>
                </a:solidFill>
                <a:latin typeface="Arial Black" pitchFamily="34" charset="0"/>
              </a:rPr>
              <a:t>ADMINISTRAÇÃO</a:t>
            </a:r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 POLITICA ADMINISTRATIVA</a:t>
            </a:r>
          </a:p>
          <a:p>
            <a:endParaRPr lang="pt-BR" dirty="0"/>
          </a:p>
        </p:txBody>
      </p:sp>
    </p:spTree>
  </p:cSld>
  <p:clrMapOvr>
    <a:masterClrMapping/>
  </p:clrMapOvr>
  <p:transition advTm="2025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966</TotalTime>
  <Words>150</Words>
  <Application>Microsoft Office PowerPoint</Application>
  <PresentationFormat>Apresentação na tela (4:3)</PresentationFormat>
  <Paragraphs>52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Constantia</vt:lpstr>
      <vt:lpstr>Wingdings 2</vt:lpstr>
      <vt:lpstr>Fluxo</vt:lpstr>
      <vt:lpstr>Imagem</vt:lpstr>
      <vt:lpstr>Objeto de Shell de Gerenciador</vt:lpstr>
      <vt:lpstr>             JOÃO FRANCISCO FERREIRA </vt:lpstr>
      <vt:lpstr>UM BREVE HISTÓRICO DO ASSENTAMENTO PA/TAPURAH/ITANHANGÁ ITANHANGÁ-MT   </vt:lpstr>
      <vt:lpstr> INICIOU COM 1200  PESSOAS ORIUNDAS DE VARIOS MUNICÍPIOS: LUCAS DO RIO VERDE, NOVA MUTUM, DIAMANTINO, ARENAPOLIS, ALTO PARAGUAI, NORTELANDIA NOBRES, ROSÁRIO DO OESTE, CUIABA ENTRE OUTROS.</vt:lpstr>
      <vt:lpstr>09/05/1994  ACAMPAMENTO FAZENDA  SÃO JOÃO - DIAMANTINO-MT</vt:lpstr>
      <vt:lpstr>31/07/1994 ACAMPAMENTO  GLEBA RIO BORGES</vt:lpstr>
      <vt:lpstr>Apresentação do PowerPoint</vt:lpstr>
      <vt:lpstr>ANO DE 1996 CRIAÇÃO DO PA/TAPURAH/ITANHANGÁ MAIOR ASSENTAMENTO DO BRASIL </vt:lpstr>
      <vt:lpstr>Apresentação do PowerPoint</vt:lpstr>
      <vt:lpstr>29/03/2000 EMANCIPAÇÃO POLÍTICA ADMINISTRATIVA EM MUNICÍPIO DE ITANHANGÁ-MT </vt:lpstr>
      <vt:lpstr>Apresentação do PowerPoint</vt:lpstr>
      <vt:lpstr>MAPA SATÉLITE DO ASSENTAMENTO ITANHANGÁ - MT</vt:lpstr>
      <vt:lpstr>FOTO AÉRIA DE ITANHANGÁ-MT</vt:lpstr>
      <vt:lpstr>2005 CONFECCIONADO 1149 TITÚLOS E  RELAÇÃO  DE DISTRIBUIÇÃO DE 495 TITÚLOS MAS NÃO ENTREGUES TODOS</vt:lpstr>
      <vt:lpstr>2008 ÚLTIMA  HOMOLOGAÇÃO OFICIAL</vt:lpstr>
      <vt:lpstr>   2014 PROCESSO  TERRA PROMETIDA</vt:lpstr>
      <vt:lpstr> 2015  ABRIL – VISTORIA MAIS DE  700 LOTES JUNHO – RECEBIMENTO DO OFÍCIO/INTIMAÇÃO,  PARA DEPOIMENTO A COMISSÃO DE INQUÉRITO  DO INCRA DE BRASÍLIA JULHO – DEPOIMENTO A COMISSÃO DE INQUÉRITO JULHO -  INICIO  DOS  TRABALHOS  DE UM GRUPO  INFORMAL  DE REGULARIZAÇÃO  FUNDIÁRIA  </vt:lpstr>
      <vt:lpstr>Apresentação do PowerPoint</vt:lpstr>
      <vt:lpstr>AUDIÊNCIA COM A PRESIDENTE DO INCRA BRASÍLIA-DF  COM SENADORES E DEP. FEDERAIS DO ESTADO E REPRESENTANTES DO ASSENTAMENTO</vt:lpstr>
      <vt:lpstr>Apresentação do PowerPoint</vt:lpstr>
      <vt:lpstr>TEMA DE DISCUÇÃO REGULARIZAÇÃO FUNDÁRIA  E A LEI 13001 E A NECESSIDADE DO DECRETO PARA REGULAMENTAÇÃO    </vt:lpstr>
      <vt:lpstr> 1- QUEBRA DAS CLAÚSULAS RESOLUTIVAS 2- TITULAÇÃO 3- HOMOLOGAÇÃO 4- RESOLVER AS PENDÊNCIAS ADMINISTRATIVAS </vt:lpstr>
      <vt:lpstr>REUNIÃ COM O MINISTRO DA AGRICULTURA BLAIRO MAGGI E O SECRETARIO DE POLITICAS AGRICOLAS NERI GELLER</vt:lpstr>
      <vt:lpstr>BLOQUEIO PELA CGU PORQUE  O INCRA NÃO RESOLVE OS PLOBLEMAS DE BAIXAS DA RELAÇÃO DOS CADASTRADOS DO INCRA SERÁ QUE AS PESSOAS NÃO PODEM TER NADA, SER MISERÁVEIS. E QUAL É A RESPONSABILIDADE DO GOVERNO, QUE FAZ E NÃO CUMPRE A LEI. </vt:lpstr>
      <vt:lpstr>ITANHANGÁ SIGNIFICADO: LUGAR DA  PRESENÇA DE DEUS VIVO PAI, FILHO E ESPÍRITO SANTO SANTÍSSIMA TRINDADE MISSÃO: CONCERTAR O QUE ESTÁ QUEBRADO E LEVAR A PAZ A SEUS IRMÃOS...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09/05/1994  ACAMPAMENTO  FAZENDA SÃO JOÃO  DIAMANTINO-MT</dc:title>
  <dc:creator>JOÃO FERREIRA</dc:creator>
  <cp:lastModifiedBy>Leomar Diniz</cp:lastModifiedBy>
  <cp:revision>91</cp:revision>
  <dcterms:created xsi:type="dcterms:W3CDTF">2016-08-01T18:47:21Z</dcterms:created>
  <dcterms:modified xsi:type="dcterms:W3CDTF">2016-08-11T12:42:19Z</dcterms:modified>
</cp:coreProperties>
</file>