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7" r:id="rId2"/>
    <p:sldId id="266" r:id="rId3"/>
    <p:sldId id="259" r:id="rId4"/>
    <p:sldId id="258" r:id="rId5"/>
    <p:sldId id="261" r:id="rId6"/>
    <p:sldId id="262" r:id="rId7"/>
    <p:sldId id="260" r:id="rId8"/>
    <p:sldId id="265" r:id="rId9"/>
    <p:sldId id="267" r:id="rId10"/>
    <p:sldId id="268" r:id="rId11"/>
    <p:sldId id="263" r:id="rId12"/>
    <p:sldId id="269" r:id="rId13"/>
    <p:sldId id="270" r:id="rId14"/>
    <p:sldId id="264" r:id="rId15"/>
    <p:sldId id="271" r:id="rId1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8" name="Título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pt-BR" smtClean="0"/>
              <a:t>Clique para editar o título mestre</a:t>
            </a:r>
            <a:endParaRPr kumimoji="0" lang="en-US"/>
          </a:p>
        </p:txBody>
      </p:sp>
      <p:sp>
        <p:nvSpPr>
          <p:cNvPr id="28" name="Espaço Reservado para Data 27"/>
          <p:cNvSpPr>
            <a:spLocks noGrp="1"/>
          </p:cNvSpPr>
          <p:nvPr>
            <p:ph type="dt" sz="half" idx="10"/>
          </p:nvPr>
        </p:nvSpPr>
        <p:spPr/>
        <p:txBody>
          <a:bodyPr/>
          <a:lstStyle/>
          <a:p>
            <a:fld id="{4DF0B1D0-F2F2-4C93-A66F-2D698E151FF5}" type="datetimeFigureOut">
              <a:rPr lang="pt-BR" smtClean="0"/>
              <a:pPr/>
              <a:t>03/09/2014</a:t>
            </a:fld>
            <a:endParaRPr lang="pt-BR" dirty="0"/>
          </a:p>
        </p:txBody>
      </p:sp>
      <p:sp>
        <p:nvSpPr>
          <p:cNvPr id="17" name="Espaço Reservado para Rodapé 16"/>
          <p:cNvSpPr>
            <a:spLocks noGrp="1"/>
          </p:cNvSpPr>
          <p:nvPr>
            <p:ph type="ftr" sz="quarter" idx="11"/>
          </p:nvPr>
        </p:nvSpPr>
        <p:spPr/>
        <p:txBody>
          <a:bodyPr/>
          <a:lstStyle/>
          <a:p>
            <a:endParaRPr lang="pt-BR" dirty="0"/>
          </a:p>
        </p:txBody>
      </p:sp>
      <p:sp>
        <p:nvSpPr>
          <p:cNvPr id="29" name="Espaço Reservado para Número de Slide 28"/>
          <p:cNvSpPr>
            <a:spLocks noGrp="1"/>
          </p:cNvSpPr>
          <p:nvPr>
            <p:ph type="sldNum" sz="quarter" idx="12"/>
          </p:nvPr>
        </p:nvSpPr>
        <p:spPr/>
        <p:txBody>
          <a:bodyPr/>
          <a:lstStyle/>
          <a:p>
            <a:fld id="{1D745E4A-5699-4FEC-BB15-AD7A63DE17E9}" type="slidenum">
              <a:rPr lang="pt-BR" smtClean="0"/>
              <a:pPr/>
              <a:t>‹nº›</a:t>
            </a:fld>
            <a:endParaRPr lang="pt-BR" dirty="0"/>
          </a:p>
        </p:txBody>
      </p:sp>
      <p:sp>
        <p:nvSpPr>
          <p:cNvPr id="9" name="Subtítulo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4DF0B1D0-F2F2-4C93-A66F-2D698E151FF5}" type="datetimeFigureOut">
              <a:rPr lang="pt-BR" smtClean="0"/>
              <a:pPr/>
              <a:t>03/09/2014</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1D745E4A-5699-4FEC-BB15-AD7A63DE17E9}" type="slidenum">
              <a:rPr lang="pt-BR" smtClean="0"/>
              <a:pPr/>
              <a:t>‹nº›</a:t>
            </a:fld>
            <a:endParaRPr lang="pt-B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4DF0B1D0-F2F2-4C93-A66F-2D698E151FF5}" type="datetimeFigureOut">
              <a:rPr lang="pt-BR" smtClean="0"/>
              <a:pPr/>
              <a:t>03/09/2014</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1D745E4A-5699-4FEC-BB15-AD7A63DE17E9}" type="slidenum">
              <a:rPr lang="pt-BR" smtClean="0"/>
              <a:pPr/>
              <a:t>‹nº›</a:t>
            </a:fld>
            <a:endParaRPr lang="pt-B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4DF0B1D0-F2F2-4C93-A66F-2D698E151FF5}" type="datetimeFigureOut">
              <a:rPr lang="pt-BR" smtClean="0"/>
              <a:pPr/>
              <a:t>03/09/2014</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1D745E4A-5699-4FEC-BB15-AD7A63DE17E9}" type="slidenum">
              <a:rPr lang="pt-BR" smtClean="0"/>
              <a:pPr/>
              <a:t>‹nº›</a:t>
            </a:fld>
            <a:endParaRPr lang="pt-B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3">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pt-BR" smtClean="0"/>
              <a:t>Clique para editar o título mestre</a:t>
            </a:r>
            <a:endParaRPr kumimoji="0" lang="en-US"/>
          </a:p>
        </p:txBody>
      </p:sp>
      <p:sp>
        <p:nvSpPr>
          <p:cNvPr id="3" name="Espaço Reservado para Texto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 texto mestre</a:t>
            </a:r>
          </a:p>
        </p:txBody>
      </p:sp>
      <p:sp>
        <p:nvSpPr>
          <p:cNvPr id="4" name="Espaço Reservado para Data 3"/>
          <p:cNvSpPr>
            <a:spLocks noGrp="1"/>
          </p:cNvSpPr>
          <p:nvPr>
            <p:ph type="dt" sz="half" idx="10"/>
          </p:nvPr>
        </p:nvSpPr>
        <p:spPr/>
        <p:txBody>
          <a:bodyPr/>
          <a:lstStyle/>
          <a:p>
            <a:fld id="{4DF0B1D0-F2F2-4C93-A66F-2D698E151FF5}" type="datetimeFigureOut">
              <a:rPr lang="pt-BR" smtClean="0"/>
              <a:pPr/>
              <a:t>03/09/2014</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a:xfrm>
            <a:off x="7924800" y="6416675"/>
            <a:ext cx="762000" cy="365125"/>
          </a:xfrm>
        </p:spPr>
        <p:txBody>
          <a:bodyPr/>
          <a:lstStyle/>
          <a:p>
            <a:fld id="{1D745E4A-5699-4FEC-BB15-AD7A63DE17E9}" type="slidenum">
              <a:rPr lang="pt-BR" smtClean="0"/>
              <a:pPr/>
              <a:t>‹nº›</a:t>
            </a:fld>
            <a:endParaRPr lang="pt-B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Conteúdo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4DF0B1D0-F2F2-4C93-A66F-2D698E151FF5}" type="datetimeFigureOut">
              <a:rPr lang="pt-BR" smtClean="0"/>
              <a:pPr/>
              <a:t>03/09/2014</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1D745E4A-5699-4FEC-BB15-AD7A63DE17E9}" type="slidenum">
              <a:rPr lang="pt-BR" smtClean="0"/>
              <a:pPr/>
              <a:t>‹nº›</a:t>
            </a:fld>
            <a:endParaRPr lang="pt-B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lstStyle>
          <a:p>
            <a:r>
              <a:rPr kumimoji="0" lang="pt-BR" smtClean="0"/>
              <a:t>Clique para editar o título mestre</a:t>
            </a:r>
            <a:endParaRPr kumimoji="0" lang="en-US"/>
          </a:p>
        </p:txBody>
      </p:sp>
      <p:sp>
        <p:nvSpPr>
          <p:cNvPr id="3" name="Espaço Reservado para Texto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 texto mestre</a:t>
            </a:r>
          </a:p>
        </p:txBody>
      </p:sp>
      <p:sp>
        <p:nvSpPr>
          <p:cNvPr id="4" name="Espaço Reservado para Texto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 texto mestre</a:t>
            </a:r>
          </a:p>
        </p:txBody>
      </p:sp>
      <p:sp>
        <p:nvSpPr>
          <p:cNvPr id="5" name="Espaço Reservado para Conteúdo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fld id="{4DF0B1D0-F2F2-4C93-A66F-2D698E151FF5}" type="datetimeFigureOut">
              <a:rPr lang="pt-BR" smtClean="0"/>
              <a:pPr/>
              <a:t>03/09/2014</a:t>
            </a:fld>
            <a:endParaRPr lang="pt-BR" dirty="0"/>
          </a:p>
        </p:txBody>
      </p:sp>
      <p:sp>
        <p:nvSpPr>
          <p:cNvPr id="8" name="Espaço Reservado para Rodapé 7"/>
          <p:cNvSpPr>
            <a:spLocks noGrp="1"/>
          </p:cNvSpPr>
          <p:nvPr>
            <p:ph type="ftr" sz="quarter" idx="11"/>
          </p:nvPr>
        </p:nvSpPr>
        <p:spPr/>
        <p:txBody>
          <a:bodyPr/>
          <a:lstStyle/>
          <a:p>
            <a:endParaRPr lang="pt-BR" dirty="0"/>
          </a:p>
        </p:txBody>
      </p:sp>
      <p:sp>
        <p:nvSpPr>
          <p:cNvPr id="9" name="Espaço Reservado para Número de Slide 8"/>
          <p:cNvSpPr>
            <a:spLocks noGrp="1"/>
          </p:cNvSpPr>
          <p:nvPr>
            <p:ph type="sldNum" sz="quarter" idx="12"/>
          </p:nvPr>
        </p:nvSpPr>
        <p:spPr/>
        <p:txBody>
          <a:bodyPr/>
          <a:lstStyle/>
          <a:p>
            <a:fld id="{1D745E4A-5699-4FEC-BB15-AD7A63DE17E9}" type="slidenum">
              <a:rPr lang="pt-BR" smtClean="0"/>
              <a:pPr/>
              <a:t>‹nº›</a:t>
            </a:fld>
            <a:endParaRPr lang="pt-B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Data 2"/>
          <p:cNvSpPr>
            <a:spLocks noGrp="1"/>
          </p:cNvSpPr>
          <p:nvPr>
            <p:ph type="dt" sz="half" idx="10"/>
          </p:nvPr>
        </p:nvSpPr>
        <p:spPr/>
        <p:txBody>
          <a:bodyPr/>
          <a:lstStyle/>
          <a:p>
            <a:fld id="{4DF0B1D0-F2F2-4C93-A66F-2D698E151FF5}" type="datetimeFigureOut">
              <a:rPr lang="pt-BR" smtClean="0"/>
              <a:pPr/>
              <a:t>03/09/2014</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fld id="{1D745E4A-5699-4FEC-BB15-AD7A63DE17E9}" type="slidenum">
              <a:rPr lang="pt-BR" smtClean="0"/>
              <a:pPr/>
              <a:t>‹nº›</a:t>
            </a:fld>
            <a:endParaRPr lang="pt-B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4DF0B1D0-F2F2-4C93-A66F-2D698E151FF5}" type="datetimeFigureOut">
              <a:rPr lang="pt-BR" smtClean="0"/>
              <a:pPr/>
              <a:t>03/09/2014</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1D745E4A-5699-4FEC-BB15-AD7A63DE17E9}" type="slidenum">
              <a:rPr lang="pt-BR" smtClean="0"/>
              <a:pPr/>
              <a:t>‹nº›</a:t>
            </a:fld>
            <a:endParaRPr lang="pt-B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pt-BR" smtClean="0"/>
              <a:t>Clique para editar o título mestre</a:t>
            </a:r>
            <a:endParaRPr kumimoji="0" lang="en-US"/>
          </a:p>
        </p:txBody>
      </p:sp>
      <p:sp>
        <p:nvSpPr>
          <p:cNvPr id="3" name="Espaço Reservado para Texto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 texto mestre</a:t>
            </a:r>
          </a:p>
        </p:txBody>
      </p:sp>
      <p:sp>
        <p:nvSpPr>
          <p:cNvPr id="4" name="Espaço Reservado para Conteúdo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4DF0B1D0-F2F2-4C93-A66F-2D698E151FF5}" type="datetimeFigureOut">
              <a:rPr lang="pt-BR" smtClean="0"/>
              <a:pPr/>
              <a:t>03/09/2014</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1D745E4A-5699-4FEC-BB15-AD7A63DE17E9}" type="slidenum">
              <a:rPr lang="pt-BR" smtClean="0"/>
              <a:pPr/>
              <a:t>‹nº›</a:t>
            </a:fld>
            <a:endParaRPr lang="pt-B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pt-BR" smtClean="0"/>
              <a:t>Clique para editar o título mestre</a:t>
            </a:r>
            <a:endParaRPr kumimoji="0" lang="en-US"/>
          </a:p>
        </p:txBody>
      </p:sp>
      <p:sp>
        <p:nvSpPr>
          <p:cNvPr id="3" name="Espaço Reservado para Imagem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pt-BR" dirty="0" smtClean="0">
                <a:solidFill>
                  <a:schemeClr val="lt1"/>
                </a:solidFill>
                <a:latin typeface="+mn-lt"/>
                <a:ea typeface="+mn-ea"/>
                <a:cs typeface="+mn-cs"/>
              </a:rPr>
              <a:t>Clique no ícone para adicionar uma imagem</a:t>
            </a:r>
            <a:endParaRPr kumimoji="0" lang="en-US" dirty="0">
              <a:solidFill>
                <a:schemeClr val="lt1"/>
              </a:solidFill>
              <a:latin typeface="+mn-lt"/>
              <a:ea typeface="+mn-ea"/>
              <a:cs typeface="+mn-cs"/>
            </a:endParaRPr>
          </a:p>
        </p:txBody>
      </p:sp>
      <p:sp>
        <p:nvSpPr>
          <p:cNvPr id="4" name="Espaço Reservado para Texto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pt-BR" smtClean="0"/>
              <a:t>Clique para editar o texto mestre</a:t>
            </a:r>
          </a:p>
        </p:txBody>
      </p:sp>
      <p:sp>
        <p:nvSpPr>
          <p:cNvPr id="5" name="Espaço Reservado para Data 4"/>
          <p:cNvSpPr>
            <a:spLocks noGrp="1"/>
          </p:cNvSpPr>
          <p:nvPr>
            <p:ph type="dt" sz="half" idx="10"/>
          </p:nvPr>
        </p:nvSpPr>
        <p:spPr/>
        <p:txBody>
          <a:bodyPr/>
          <a:lstStyle/>
          <a:p>
            <a:fld id="{4DF0B1D0-F2F2-4C93-A66F-2D698E151FF5}" type="datetimeFigureOut">
              <a:rPr lang="pt-BR" smtClean="0"/>
              <a:pPr/>
              <a:t>03/09/2014</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1D745E4A-5699-4FEC-BB15-AD7A63DE17E9}" type="slidenum">
              <a:rPr lang="pt-BR" smtClean="0"/>
              <a:pPr/>
              <a:t>‹nº›</a:t>
            </a:fld>
            <a:endParaRPr lang="pt-B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ço Reservado para Título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pt-BR" smtClean="0"/>
              <a:t>Clique para editar o título mestre</a:t>
            </a:r>
            <a:endParaRPr kumimoji="0" lang="en-US"/>
          </a:p>
        </p:txBody>
      </p:sp>
      <p:sp>
        <p:nvSpPr>
          <p:cNvPr id="13" name="Espaço Reservado para Texto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DF0B1D0-F2F2-4C93-A66F-2D698E151FF5}" type="datetimeFigureOut">
              <a:rPr lang="pt-BR" smtClean="0"/>
              <a:pPr/>
              <a:t>03/09/2014</a:t>
            </a:fld>
            <a:endParaRPr lang="pt-BR" dirty="0"/>
          </a:p>
        </p:txBody>
      </p:sp>
      <p:sp>
        <p:nvSpPr>
          <p:cNvPr id="3" name="Espaço Reservado para Rodapé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pt-BR" dirty="0"/>
          </a:p>
        </p:txBody>
      </p:sp>
      <p:sp>
        <p:nvSpPr>
          <p:cNvPr id="23" name="Espaço Reservado para Número de Slid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D745E4A-5699-4FEC-BB15-AD7A63DE17E9}" type="slidenum">
              <a:rPr lang="pt-BR" smtClean="0"/>
              <a:pPr/>
              <a:t>‹nº›</a:t>
            </a:fld>
            <a:endParaRPr lang="pt-BR" dirty="0"/>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solidFill>
                  <a:srgbClr val="FF0000"/>
                </a:solidFill>
              </a:rPr>
              <a:t>O retrato do desmatamento na Amazônia</a:t>
            </a:r>
            <a:endParaRPr lang="pt-BR" dirty="0">
              <a:solidFill>
                <a:srgbClr val="FF0000"/>
              </a:solidFill>
            </a:endParaRPr>
          </a:p>
        </p:txBody>
      </p:sp>
      <p:pic>
        <p:nvPicPr>
          <p:cNvPr id="4" name="Espaço Reservado para Conteúdo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421789" y="1600200"/>
            <a:ext cx="6300422" cy="4708525"/>
          </a:xfrm>
        </p:spPr>
      </p:pic>
    </p:spTree>
    <p:extLst>
      <p:ext uri="{BB962C8B-B14F-4D97-AF65-F5344CB8AC3E}">
        <p14:creationId xmlns="" xmlns:p14="http://schemas.microsoft.com/office/powerpoint/2010/main" val="4049853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a1.jpg"/>
          <p:cNvPicPr>
            <a:picLocks noGrp="1" noChangeAspect="1"/>
          </p:cNvPicPr>
          <p:nvPr>
            <p:ph idx="1"/>
          </p:nvPr>
        </p:nvPicPr>
        <p:blipFill>
          <a:blip r:embed="rId2" cstate="print"/>
          <a:stretch>
            <a:fillRect/>
          </a:stretch>
        </p:blipFill>
        <p:spPr>
          <a:xfrm>
            <a:off x="2483768" y="188640"/>
            <a:ext cx="4608512" cy="1304925"/>
          </a:xfrm>
        </p:spPr>
      </p:pic>
      <p:pic>
        <p:nvPicPr>
          <p:cNvPr id="5" name="Imagem 4" descr="images (5).jpg"/>
          <p:cNvPicPr>
            <a:picLocks noChangeAspect="1"/>
          </p:cNvPicPr>
          <p:nvPr/>
        </p:nvPicPr>
        <p:blipFill>
          <a:blip r:embed="rId3" cstate="print"/>
          <a:stretch>
            <a:fillRect/>
          </a:stretch>
        </p:blipFill>
        <p:spPr>
          <a:xfrm>
            <a:off x="251520" y="1556792"/>
            <a:ext cx="2947647" cy="2207890"/>
          </a:xfrm>
          <a:prstGeom prst="rect">
            <a:avLst/>
          </a:prstGeom>
        </p:spPr>
      </p:pic>
      <p:pic>
        <p:nvPicPr>
          <p:cNvPr id="6" name="Imagem 5" descr="download (1).jpg"/>
          <p:cNvPicPr>
            <a:picLocks noChangeAspect="1"/>
          </p:cNvPicPr>
          <p:nvPr/>
        </p:nvPicPr>
        <p:blipFill>
          <a:blip r:embed="rId4" cstate="print"/>
          <a:stretch>
            <a:fillRect/>
          </a:stretch>
        </p:blipFill>
        <p:spPr>
          <a:xfrm>
            <a:off x="3275856" y="1556792"/>
            <a:ext cx="2628900" cy="2160240"/>
          </a:xfrm>
          <a:prstGeom prst="rect">
            <a:avLst/>
          </a:prstGeom>
        </p:spPr>
      </p:pic>
      <p:pic>
        <p:nvPicPr>
          <p:cNvPr id="7" name="Imagem 6" descr="133587_ext_arquivo.jpg"/>
          <p:cNvPicPr>
            <a:picLocks noChangeAspect="1"/>
          </p:cNvPicPr>
          <p:nvPr/>
        </p:nvPicPr>
        <p:blipFill>
          <a:blip r:embed="rId5" cstate="print"/>
          <a:stretch>
            <a:fillRect/>
          </a:stretch>
        </p:blipFill>
        <p:spPr>
          <a:xfrm>
            <a:off x="6012160" y="1556792"/>
            <a:ext cx="2857500" cy="2143125"/>
          </a:xfrm>
          <a:prstGeom prst="rect">
            <a:avLst/>
          </a:prstGeom>
        </p:spPr>
      </p:pic>
      <p:sp>
        <p:nvSpPr>
          <p:cNvPr id="8" name="CaixaDeTexto 7"/>
          <p:cNvSpPr txBox="1"/>
          <p:nvPr/>
        </p:nvSpPr>
        <p:spPr>
          <a:xfrm>
            <a:off x="251520" y="3717032"/>
            <a:ext cx="2821606" cy="400110"/>
          </a:xfrm>
          <a:prstGeom prst="rect">
            <a:avLst/>
          </a:prstGeom>
          <a:noFill/>
        </p:spPr>
        <p:txBody>
          <a:bodyPr wrap="none" rtlCol="0">
            <a:spAutoFit/>
          </a:bodyPr>
          <a:lstStyle/>
          <a:p>
            <a:r>
              <a:rPr lang="pt-BR" sz="2000" b="1" dirty="0" smtClean="0">
                <a:solidFill>
                  <a:srgbClr val="FF0000"/>
                </a:solidFill>
                <a:latin typeface="Arial Black" pitchFamily="34" charset="0"/>
              </a:rPr>
              <a:t>ZÉ Claudio e Maria</a:t>
            </a:r>
            <a:endParaRPr lang="pt-BR" sz="2000" b="1" dirty="0">
              <a:solidFill>
                <a:srgbClr val="FF0000"/>
              </a:solidFill>
              <a:latin typeface="Arial Black" pitchFamily="34" charset="0"/>
            </a:endParaRPr>
          </a:p>
        </p:txBody>
      </p:sp>
      <p:sp>
        <p:nvSpPr>
          <p:cNvPr id="9" name="CaixaDeTexto 8"/>
          <p:cNvSpPr txBox="1"/>
          <p:nvPr/>
        </p:nvSpPr>
        <p:spPr>
          <a:xfrm>
            <a:off x="3059832" y="3717032"/>
            <a:ext cx="2906245" cy="369332"/>
          </a:xfrm>
          <a:prstGeom prst="rect">
            <a:avLst/>
          </a:prstGeom>
          <a:noFill/>
        </p:spPr>
        <p:txBody>
          <a:bodyPr wrap="none" rtlCol="0">
            <a:spAutoFit/>
          </a:bodyPr>
          <a:lstStyle/>
          <a:p>
            <a:r>
              <a:rPr lang="pt-BR" b="1" dirty="0" smtClean="0">
                <a:solidFill>
                  <a:srgbClr val="FF0000"/>
                </a:solidFill>
                <a:latin typeface="Arial Black" pitchFamily="34" charset="0"/>
              </a:rPr>
              <a:t>Faz. Princesa no Pará</a:t>
            </a:r>
            <a:endParaRPr lang="pt-BR" b="1" dirty="0">
              <a:solidFill>
                <a:srgbClr val="FF0000"/>
              </a:solidFill>
              <a:latin typeface="Arial Black" pitchFamily="34" charset="0"/>
            </a:endParaRPr>
          </a:p>
        </p:txBody>
      </p:sp>
      <p:sp>
        <p:nvSpPr>
          <p:cNvPr id="10" name="CaixaDeTexto 9"/>
          <p:cNvSpPr txBox="1"/>
          <p:nvPr/>
        </p:nvSpPr>
        <p:spPr>
          <a:xfrm>
            <a:off x="6012160" y="3717032"/>
            <a:ext cx="2599238" cy="400110"/>
          </a:xfrm>
          <a:prstGeom prst="rect">
            <a:avLst/>
          </a:prstGeom>
          <a:noFill/>
        </p:spPr>
        <p:txBody>
          <a:bodyPr wrap="none" rtlCol="0">
            <a:spAutoFit/>
          </a:bodyPr>
          <a:lstStyle/>
          <a:p>
            <a:r>
              <a:rPr lang="pt-BR" sz="2000" b="1" dirty="0" smtClean="0">
                <a:solidFill>
                  <a:srgbClr val="FF0000"/>
                </a:solidFill>
                <a:latin typeface="Arial Black" pitchFamily="34" charset="0"/>
              </a:rPr>
              <a:t>Dezinho, Rondon </a:t>
            </a:r>
            <a:endParaRPr lang="pt-BR" sz="2000" b="1" dirty="0">
              <a:solidFill>
                <a:srgbClr val="FF0000"/>
              </a:solidFill>
              <a:latin typeface="Arial Black" pitchFamily="34" charset="0"/>
            </a:endParaRPr>
          </a:p>
        </p:txBody>
      </p:sp>
      <p:pic>
        <p:nvPicPr>
          <p:cNvPr id="11" name="Imagem 10" descr="foto luiz machado.jpg"/>
          <p:cNvPicPr>
            <a:picLocks noChangeAspect="1"/>
          </p:cNvPicPr>
          <p:nvPr/>
        </p:nvPicPr>
        <p:blipFill>
          <a:blip r:embed="rId6" cstate="print"/>
          <a:stretch>
            <a:fillRect/>
          </a:stretch>
        </p:blipFill>
        <p:spPr>
          <a:xfrm>
            <a:off x="251520" y="4149080"/>
            <a:ext cx="2857500" cy="2088232"/>
          </a:xfrm>
          <a:prstGeom prst="rect">
            <a:avLst/>
          </a:prstGeom>
        </p:spPr>
      </p:pic>
      <p:sp>
        <p:nvSpPr>
          <p:cNvPr id="12" name="CaixaDeTexto 11"/>
          <p:cNvSpPr txBox="1"/>
          <p:nvPr/>
        </p:nvSpPr>
        <p:spPr>
          <a:xfrm>
            <a:off x="467544" y="6237312"/>
            <a:ext cx="2279791" cy="400110"/>
          </a:xfrm>
          <a:prstGeom prst="rect">
            <a:avLst/>
          </a:prstGeom>
          <a:noFill/>
        </p:spPr>
        <p:txBody>
          <a:bodyPr wrap="none" rtlCol="0">
            <a:spAutoFit/>
          </a:bodyPr>
          <a:lstStyle/>
          <a:p>
            <a:r>
              <a:rPr lang="pt-BR" sz="2000" b="1" dirty="0" smtClean="0">
                <a:solidFill>
                  <a:srgbClr val="FF0000"/>
                </a:solidFill>
                <a:latin typeface="Arial Black" pitchFamily="34" charset="0"/>
              </a:rPr>
              <a:t>Adelino Ramos</a:t>
            </a:r>
            <a:endParaRPr lang="pt-BR" sz="2000" b="1" dirty="0">
              <a:solidFill>
                <a:srgbClr val="FF0000"/>
              </a:solidFill>
              <a:latin typeface="Arial Black" pitchFamily="34" charset="0"/>
            </a:endParaRPr>
          </a:p>
        </p:txBody>
      </p:sp>
      <p:pic>
        <p:nvPicPr>
          <p:cNvPr id="13" name="Imagem 12" descr="download (2).jpg"/>
          <p:cNvPicPr>
            <a:picLocks noChangeAspect="1"/>
          </p:cNvPicPr>
          <p:nvPr/>
        </p:nvPicPr>
        <p:blipFill>
          <a:blip r:embed="rId7" cstate="print"/>
          <a:stretch>
            <a:fillRect/>
          </a:stretch>
        </p:blipFill>
        <p:spPr>
          <a:xfrm>
            <a:off x="3275856" y="4149080"/>
            <a:ext cx="2038350" cy="2088232"/>
          </a:xfrm>
          <a:prstGeom prst="rect">
            <a:avLst/>
          </a:prstGeom>
        </p:spPr>
      </p:pic>
      <p:sp>
        <p:nvSpPr>
          <p:cNvPr id="14" name="CaixaDeTexto 13"/>
          <p:cNvSpPr txBox="1"/>
          <p:nvPr/>
        </p:nvSpPr>
        <p:spPr>
          <a:xfrm>
            <a:off x="3203848" y="6165304"/>
            <a:ext cx="2181751" cy="400110"/>
          </a:xfrm>
          <a:prstGeom prst="rect">
            <a:avLst/>
          </a:prstGeom>
          <a:noFill/>
        </p:spPr>
        <p:txBody>
          <a:bodyPr wrap="none" rtlCol="0">
            <a:spAutoFit/>
          </a:bodyPr>
          <a:lstStyle/>
          <a:p>
            <a:r>
              <a:rPr lang="pt-BR" sz="2000" b="1" dirty="0" smtClean="0">
                <a:solidFill>
                  <a:srgbClr val="FF0000"/>
                </a:solidFill>
                <a:latin typeface="Arial Black" pitchFamily="34" charset="0"/>
              </a:rPr>
              <a:t>Dorothy </a:t>
            </a:r>
            <a:r>
              <a:rPr lang="pt-BR" sz="2000" b="1" dirty="0" err="1" smtClean="0">
                <a:solidFill>
                  <a:srgbClr val="FF0000"/>
                </a:solidFill>
                <a:latin typeface="Arial Black" pitchFamily="34" charset="0"/>
              </a:rPr>
              <a:t>Satng</a:t>
            </a:r>
            <a:endParaRPr lang="pt-BR" sz="2000" b="1" dirty="0">
              <a:solidFill>
                <a:srgbClr val="FF0000"/>
              </a:solidFill>
              <a:latin typeface="Arial Black" pitchFamily="34" charset="0"/>
            </a:endParaRPr>
          </a:p>
        </p:txBody>
      </p:sp>
      <p:pic>
        <p:nvPicPr>
          <p:cNvPr id="15" name="Imagem 14" descr="DARLY1~1.JPG"/>
          <p:cNvPicPr>
            <a:picLocks noChangeAspect="1"/>
          </p:cNvPicPr>
          <p:nvPr/>
        </p:nvPicPr>
        <p:blipFill>
          <a:blip r:embed="rId8" cstate="print"/>
          <a:stretch>
            <a:fillRect/>
          </a:stretch>
        </p:blipFill>
        <p:spPr>
          <a:xfrm>
            <a:off x="5796136" y="4149081"/>
            <a:ext cx="2987824" cy="2088232"/>
          </a:xfrm>
          <a:prstGeom prst="rect">
            <a:avLst/>
          </a:prstGeom>
        </p:spPr>
      </p:pic>
      <p:sp>
        <p:nvSpPr>
          <p:cNvPr id="16" name="CaixaDeTexto 15"/>
          <p:cNvSpPr txBox="1"/>
          <p:nvPr/>
        </p:nvSpPr>
        <p:spPr>
          <a:xfrm>
            <a:off x="6012160" y="6237312"/>
            <a:ext cx="2153154" cy="400110"/>
          </a:xfrm>
          <a:prstGeom prst="rect">
            <a:avLst/>
          </a:prstGeom>
          <a:noFill/>
        </p:spPr>
        <p:txBody>
          <a:bodyPr wrap="none" rtlCol="0">
            <a:spAutoFit/>
          </a:bodyPr>
          <a:lstStyle/>
          <a:p>
            <a:r>
              <a:rPr lang="pt-BR" sz="2000" b="1" dirty="0" smtClean="0">
                <a:solidFill>
                  <a:srgbClr val="FF0000"/>
                </a:solidFill>
                <a:latin typeface="Arial Black" pitchFamily="34" charset="0"/>
              </a:rPr>
              <a:t>Chico Mendes</a:t>
            </a:r>
            <a:endParaRPr lang="pt-BR" sz="2000" b="1" dirty="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260648"/>
            <a:ext cx="8229600" cy="1143000"/>
          </a:xfrm>
        </p:spPr>
        <p:txBody>
          <a:bodyPr>
            <a:normAutofit/>
          </a:bodyPr>
          <a:lstStyle/>
          <a:p>
            <a:r>
              <a:rPr lang="pt-BR" sz="6000" dirty="0" smtClean="0">
                <a:solidFill>
                  <a:srgbClr val="FF0000"/>
                </a:solidFill>
              </a:rPr>
              <a:t>A LUTA NÃO MORRE</a:t>
            </a:r>
            <a:endParaRPr lang="pt-BR" sz="6000" dirty="0">
              <a:solidFill>
                <a:srgbClr val="FF0000"/>
              </a:solidFill>
            </a:endParaRPr>
          </a:p>
        </p:txBody>
      </p:sp>
      <p:pic>
        <p:nvPicPr>
          <p:cNvPr id="4" name="Espaço Reservado para Conteúdo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440298" y="1600200"/>
            <a:ext cx="6263404" cy="4708525"/>
          </a:xfrm>
        </p:spPr>
      </p:pic>
    </p:spTree>
    <p:extLst>
      <p:ext uri="{BB962C8B-B14F-4D97-AF65-F5344CB8AC3E}">
        <p14:creationId xmlns="" xmlns:p14="http://schemas.microsoft.com/office/powerpoint/2010/main" val="3811623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88640"/>
            <a:ext cx="8229600" cy="1143000"/>
          </a:xfrm>
        </p:spPr>
        <p:txBody>
          <a:bodyPr>
            <a:noAutofit/>
          </a:bodyPr>
          <a:lstStyle/>
          <a:p>
            <a:r>
              <a:rPr lang="pt-BR" sz="4000" dirty="0" smtClean="0">
                <a:solidFill>
                  <a:srgbClr val="FF0000"/>
                </a:solidFill>
                <a:latin typeface="Arial Black" pitchFamily="34" charset="0"/>
              </a:rPr>
              <a:t>E A DESTRUIÇÃO CONTINUA</a:t>
            </a:r>
            <a:br>
              <a:rPr lang="pt-BR" sz="4000" dirty="0" smtClean="0">
                <a:solidFill>
                  <a:srgbClr val="FF0000"/>
                </a:solidFill>
                <a:latin typeface="Arial Black" pitchFamily="34" charset="0"/>
              </a:rPr>
            </a:br>
            <a:r>
              <a:rPr lang="pt-BR" sz="4000" dirty="0" smtClean="0">
                <a:solidFill>
                  <a:srgbClr val="FF0000"/>
                </a:solidFill>
                <a:latin typeface="Arial Black" pitchFamily="34" charset="0"/>
              </a:rPr>
              <a:t>2012</a:t>
            </a:r>
            <a:endParaRPr lang="pt-BR" sz="4000" dirty="0">
              <a:solidFill>
                <a:srgbClr val="FF0000"/>
              </a:solidFill>
              <a:latin typeface="Arial Black" pitchFamily="34" charset="0"/>
            </a:endParaRPr>
          </a:p>
        </p:txBody>
      </p:sp>
      <p:pic>
        <p:nvPicPr>
          <p:cNvPr id="4" name="Espaço Reservado para Conteúdo 3" descr="images (3).jpg"/>
          <p:cNvPicPr>
            <a:picLocks noGrp="1" noChangeAspect="1"/>
          </p:cNvPicPr>
          <p:nvPr>
            <p:ph idx="1"/>
          </p:nvPr>
        </p:nvPicPr>
        <p:blipFill>
          <a:blip r:embed="rId2" cstate="print"/>
          <a:stretch>
            <a:fillRect/>
          </a:stretch>
        </p:blipFill>
        <p:spPr>
          <a:xfrm>
            <a:off x="179512" y="1484784"/>
            <a:ext cx="8496944" cy="5112568"/>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ReproduAAo-Economist-peg.jpgGLOBO.jpg"/>
          <p:cNvPicPr>
            <a:picLocks noGrp="1" noChangeAspect="1"/>
          </p:cNvPicPr>
          <p:nvPr>
            <p:ph idx="1"/>
          </p:nvPr>
        </p:nvPicPr>
        <p:blipFill>
          <a:blip r:embed="rId2" cstate="print"/>
          <a:stretch>
            <a:fillRect/>
          </a:stretch>
        </p:blipFill>
        <p:spPr>
          <a:xfrm>
            <a:off x="1" y="692696"/>
            <a:ext cx="9144000" cy="4976266"/>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4221088"/>
            <a:ext cx="8229600" cy="1440160"/>
          </a:xfrm>
        </p:spPr>
        <p:txBody>
          <a:bodyPr>
            <a:noAutofit/>
          </a:bodyPr>
          <a:lstStyle/>
          <a:p>
            <a:pPr algn="just"/>
            <a:r>
              <a:rPr lang="pt-BR" sz="2400" dirty="0" smtClean="0">
                <a:solidFill>
                  <a:schemeClr val="tx1">
                    <a:lumMod val="95000"/>
                    <a:lumOff val="5000"/>
                  </a:schemeClr>
                </a:solidFill>
                <a:latin typeface="Arial Black" pitchFamily="34" charset="0"/>
              </a:rPr>
              <a:t>Em </a:t>
            </a:r>
            <a:r>
              <a:rPr lang="pt-BR" sz="2400" dirty="0" smtClean="0">
                <a:solidFill>
                  <a:schemeClr val="tx1">
                    <a:lumMod val="95000"/>
                    <a:lumOff val="5000"/>
                  </a:schemeClr>
                </a:solidFill>
                <a:latin typeface="Arial Black" pitchFamily="34" charset="0"/>
              </a:rPr>
              <a:t>fevereiro de 2013 a área desmatada </a:t>
            </a:r>
            <a:r>
              <a:rPr lang="pt-BR" sz="2400" dirty="0" smtClean="0">
                <a:solidFill>
                  <a:schemeClr val="tx1">
                    <a:lumMod val="95000"/>
                    <a:lumOff val="5000"/>
                  </a:schemeClr>
                </a:solidFill>
                <a:latin typeface="Arial Black" pitchFamily="34" charset="0"/>
              </a:rPr>
              <a:t>era corresponde </a:t>
            </a:r>
            <a:r>
              <a:rPr lang="pt-BR" sz="2400" dirty="0" smtClean="0">
                <a:solidFill>
                  <a:schemeClr val="tx1">
                    <a:lumMod val="95000"/>
                    <a:lumOff val="5000"/>
                  </a:schemeClr>
                </a:solidFill>
                <a:latin typeface="Arial Black" pitchFamily="34" charset="0"/>
              </a:rPr>
              <a:t>a um espaço maior que a cidade de São </a:t>
            </a:r>
            <a:r>
              <a:rPr lang="pt-BR" sz="2400" dirty="0" smtClean="0">
                <a:solidFill>
                  <a:schemeClr val="tx1">
                    <a:lumMod val="95000"/>
                    <a:lumOff val="5000"/>
                  </a:schemeClr>
                </a:solidFill>
                <a:latin typeface="Arial Black" pitchFamily="34" charset="0"/>
              </a:rPr>
              <a:t>Paulo porem Segundo IMAZON 358 % já foi desmatado esse ano em relação </a:t>
            </a:r>
            <a:r>
              <a:rPr lang="pt-BR" sz="2400" dirty="0" smtClean="0">
                <a:solidFill>
                  <a:schemeClr val="tx1">
                    <a:lumMod val="95000"/>
                    <a:lumOff val="5000"/>
                  </a:schemeClr>
                </a:solidFill>
                <a:latin typeface="Arial Black" pitchFamily="34" charset="0"/>
              </a:rPr>
              <a:t>a 2013 </a:t>
            </a:r>
            <a:r>
              <a:rPr lang="pt-BR" sz="2400" dirty="0" smtClean="0">
                <a:solidFill>
                  <a:schemeClr val="tx1">
                    <a:lumMod val="95000"/>
                    <a:lumOff val="5000"/>
                  </a:schemeClr>
                </a:solidFill>
                <a:latin typeface="Arial Black" pitchFamily="34" charset="0"/>
              </a:rPr>
              <a:t>. </a:t>
            </a:r>
            <a:r>
              <a:rPr lang="pt-BR" sz="2400" dirty="0" smtClean="0">
                <a:solidFill>
                  <a:schemeClr val="tx1">
                    <a:lumMod val="95000"/>
                    <a:lumOff val="5000"/>
                  </a:schemeClr>
                </a:solidFill>
                <a:latin typeface="Arial Black" pitchFamily="34" charset="0"/>
              </a:rPr>
              <a:t>Desde então esse número só tem aumentado, </a:t>
            </a:r>
            <a:r>
              <a:rPr lang="pt-BR" sz="2400" dirty="0" smtClean="0">
                <a:solidFill>
                  <a:schemeClr val="tx1">
                    <a:lumMod val="95000"/>
                    <a:lumOff val="5000"/>
                  </a:schemeClr>
                </a:solidFill>
                <a:latin typeface="Arial Black" pitchFamily="34" charset="0"/>
              </a:rPr>
              <a:t>disfarçados </a:t>
            </a:r>
            <a:r>
              <a:rPr lang="pt-BR" sz="2400" dirty="0" smtClean="0">
                <a:solidFill>
                  <a:schemeClr val="tx1">
                    <a:lumMod val="95000"/>
                    <a:lumOff val="5000"/>
                  </a:schemeClr>
                </a:solidFill>
                <a:latin typeface="Arial Black" pitchFamily="34" charset="0"/>
              </a:rPr>
              <a:t>por falsos </a:t>
            </a:r>
            <a:r>
              <a:rPr lang="pt-BR" sz="2400" dirty="0">
                <a:solidFill>
                  <a:schemeClr val="tx1">
                    <a:lumMod val="95000"/>
                    <a:lumOff val="5000"/>
                  </a:schemeClr>
                </a:solidFill>
                <a:latin typeface="Arial Black" pitchFamily="34" charset="0"/>
              </a:rPr>
              <a:t>dados </a:t>
            </a:r>
            <a:r>
              <a:rPr lang="pt-BR" sz="2400" dirty="0" smtClean="0">
                <a:solidFill>
                  <a:schemeClr val="tx1">
                    <a:lumMod val="95000"/>
                    <a:lumOff val="5000"/>
                  </a:schemeClr>
                </a:solidFill>
                <a:latin typeface="Arial Black" pitchFamily="34" charset="0"/>
              </a:rPr>
              <a:t>divulgados por órgãos públicos em favorecimento dos grandes </a:t>
            </a:r>
            <a:r>
              <a:rPr lang="pt-BR" sz="2400" dirty="0" smtClean="0">
                <a:solidFill>
                  <a:schemeClr val="tx1">
                    <a:lumMod val="95000"/>
                    <a:lumOff val="5000"/>
                  </a:schemeClr>
                </a:solidFill>
                <a:latin typeface="Arial Black" pitchFamily="34" charset="0"/>
              </a:rPr>
              <a:t>latifundiários.</a:t>
            </a:r>
            <a:endParaRPr lang="pt-BR" sz="2400" dirty="0">
              <a:solidFill>
                <a:schemeClr val="tx1">
                  <a:lumMod val="95000"/>
                  <a:lumOff val="5000"/>
                </a:schemeClr>
              </a:solidFill>
              <a:latin typeface="Arial Black" pitchFamily="34" charset="0"/>
            </a:endParaRPr>
          </a:p>
        </p:txBody>
      </p:sp>
      <p:pic>
        <p:nvPicPr>
          <p:cNvPr id="4" name="Espaço Reservado para Conteúdo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763688" y="188641"/>
            <a:ext cx="5715000" cy="2952328"/>
          </a:xfrm>
        </p:spPr>
      </p:pic>
    </p:spTree>
    <p:extLst>
      <p:ext uri="{BB962C8B-B14F-4D97-AF65-F5344CB8AC3E}">
        <p14:creationId xmlns="" xmlns:p14="http://schemas.microsoft.com/office/powerpoint/2010/main" val="830021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8" y="404664"/>
            <a:ext cx="8229600" cy="4709160"/>
          </a:xfrm>
        </p:spPr>
        <p:txBody>
          <a:bodyPr>
            <a:noAutofit/>
          </a:bodyPr>
          <a:lstStyle/>
          <a:p>
            <a:r>
              <a:rPr lang="pt-BR" sz="4000" b="1" dirty="0" smtClean="0"/>
              <a:t>“O arco do desmatamento não reconhece fronteiras ou lutas específicas... Aos poucos essa fronteira avança passando por cima de quem estiver na frente.....primeiro madeireiros depois fazendeiros  tudo com carta branca dada pela injustiça”.</a:t>
            </a:r>
          </a:p>
          <a:p>
            <a:r>
              <a:rPr lang="pt-BR" sz="4000" b="1" dirty="0" smtClean="0"/>
              <a:t> </a:t>
            </a:r>
            <a:r>
              <a:rPr lang="pt-BR" sz="4000" b="1" dirty="0" smtClean="0"/>
              <a:t>                               </a:t>
            </a:r>
            <a:r>
              <a:rPr lang="pt-BR" b="1" dirty="0" smtClean="0"/>
              <a:t>Claudelice Santos</a:t>
            </a:r>
            <a:endParaRPr lang="pt-BR" sz="36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DSC00841.JPG"/>
          <p:cNvPicPr>
            <a:picLocks noChangeAspect="1"/>
          </p:cNvPicPr>
          <p:nvPr/>
        </p:nvPicPr>
        <p:blipFill>
          <a:blip r:embed="rId2" cstate="print"/>
          <a:stretch>
            <a:fillRect/>
          </a:stretch>
        </p:blipFill>
        <p:spPr>
          <a:xfrm>
            <a:off x="0" y="0"/>
            <a:ext cx="4475989" cy="3356992"/>
          </a:xfrm>
          <a:prstGeom prst="rect">
            <a:avLst/>
          </a:prstGeom>
        </p:spPr>
      </p:pic>
      <p:pic>
        <p:nvPicPr>
          <p:cNvPr id="5" name="Imagem 4" descr="eco imagens 082.jpg"/>
          <p:cNvPicPr>
            <a:picLocks noChangeAspect="1"/>
          </p:cNvPicPr>
          <p:nvPr/>
        </p:nvPicPr>
        <p:blipFill>
          <a:blip r:embed="rId3" cstate="print"/>
          <a:stretch>
            <a:fillRect/>
          </a:stretch>
        </p:blipFill>
        <p:spPr>
          <a:xfrm>
            <a:off x="4668011" y="0"/>
            <a:ext cx="4475989" cy="3356992"/>
          </a:xfrm>
          <a:prstGeom prst="rect">
            <a:avLst/>
          </a:prstGeom>
        </p:spPr>
      </p:pic>
      <p:pic>
        <p:nvPicPr>
          <p:cNvPr id="6" name="Imagem 5" descr="P1060042.JPG"/>
          <p:cNvPicPr>
            <a:picLocks noChangeAspect="1"/>
          </p:cNvPicPr>
          <p:nvPr/>
        </p:nvPicPr>
        <p:blipFill>
          <a:blip r:embed="rId4" cstate="print"/>
          <a:stretch>
            <a:fillRect/>
          </a:stretch>
        </p:blipFill>
        <p:spPr>
          <a:xfrm>
            <a:off x="179512" y="3396536"/>
            <a:ext cx="3240360" cy="3264362"/>
          </a:xfrm>
          <a:prstGeom prst="rect">
            <a:avLst/>
          </a:prstGeom>
        </p:spPr>
      </p:pic>
      <p:pic>
        <p:nvPicPr>
          <p:cNvPr id="10" name="Imagem 9" descr="P1040039.JPG"/>
          <p:cNvPicPr>
            <a:picLocks noChangeAspect="1"/>
          </p:cNvPicPr>
          <p:nvPr/>
        </p:nvPicPr>
        <p:blipFill>
          <a:blip r:embed="rId5" cstate="print"/>
          <a:stretch>
            <a:fillRect/>
          </a:stretch>
        </p:blipFill>
        <p:spPr>
          <a:xfrm>
            <a:off x="3779912" y="3501008"/>
            <a:ext cx="5180359" cy="316518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lusilva\Desktop\Mari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0" y="670137"/>
            <a:ext cx="4248472" cy="5085678"/>
          </a:xfrm>
          <a:prstGeom prst="rect">
            <a:avLst/>
          </a:prstGeom>
          <a:noFill/>
          <a:extLst>
            <a:ext uri="{909E8E84-426E-40DD-AFC4-6F175D3DCCD1}">
              <a14:hiddenFill xmlns="" xmlns:a14="http://schemas.microsoft.com/office/drawing/2010/main">
                <a:solidFill>
                  <a:srgbClr val="FFFFFF"/>
                </a:solidFill>
              </a14:hiddenFill>
            </a:ext>
          </a:extLst>
        </p:spPr>
      </p:pic>
      <p:pic>
        <p:nvPicPr>
          <p:cNvPr id="5123" name="Picture 3" descr="G:\ZÉ CLAUDIO E MARIA\HOMEM DA FLORESTA\eco imagens 089.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520" y="670136"/>
            <a:ext cx="4104456" cy="508567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21068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ZÉ CLAUDIO E MARIA\HOMEM DA FLORESTA\eco imagens 04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2959" y="226435"/>
            <a:ext cx="4341242" cy="3274574"/>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descr="G:\ZÉ CLAUDIO E MARIA\HOMEM DA FLORESTA\Imagem 163.jpg"/>
          <p:cNvPicPr>
            <a:picLocks noChangeAspect="1" noChangeArrowheads="1"/>
          </p:cNvPicPr>
          <p:nvPr/>
        </p:nvPicPr>
        <p:blipFill>
          <a:blip r:embed="rId3" cstate="print"/>
          <a:stretch>
            <a:fillRect/>
          </a:stretch>
        </p:blipFill>
        <p:spPr bwMode="auto">
          <a:xfrm>
            <a:off x="4694200" y="3582621"/>
            <a:ext cx="4054821" cy="304111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CaixaDeTexto 3"/>
          <p:cNvSpPr txBox="1"/>
          <p:nvPr/>
        </p:nvSpPr>
        <p:spPr>
          <a:xfrm>
            <a:off x="4716016" y="188640"/>
            <a:ext cx="4233851" cy="3416320"/>
          </a:xfrm>
          <a:prstGeom prst="rect">
            <a:avLst/>
          </a:prstGeom>
          <a:noFill/>
        </p:spPr>
        <p:txBody>
          <a:bodyPr wrap="square" rtlCol="0">
            <a:spAutoFit/>
          </a:bodyPr>
          <a:lstStyle/>
          <a:p>
            <a:r>
              <a:rPr lang="pt-BR" sz="2400" dirty="0" smtClean="0">
                <a:solidFill>
                  <a:schemeClr val="bg1"/>
                </a:solidFill>
              </a:rPr>
              <a:t>ÁREAS DE AGRICULTURA FAMILIAR E FLORESTAS DO SEU ZEQUINHA.</a:t>
            </a:r>
          </a:p>
          <a:p>
            <a:r>
              <a:rPr lang="pt-BR" sz="2400" dirty="0" smtClean="0">
                <a:solidFill>
                  <a:schemeClr val="bg1"/>
                </a:solidFill>
              </a:rPr>
              <a:t>DESTRUIDA PELO GADO DO GILZÃO E AS CASAS QUEIMADAS PELO PRÓPRIO, ZÉ RODRIGUES E GILSÃO COM APOIO DA PM LOCAL.</a:t>
            </a:r>
          </a:p>
        </p:txBody>
      </p:sp>
      <p:sp>
        <p:nvSpPr>
          <p:cNvPr id="6" name="CaixaDeTexto 5"/>
          <p:cNvSpPr txBox="1"/>
          <p:nvPr/>
        </p:nvSpPr>
        <p:spPr>
          <a:xfrm>
            <a:off x="395536" y="3645024"/>
            <a:ext cx="4233851" cy="1815882"/>
          </a:xfrm>
          <a:prstGeom prst="rect">
            <a:avLst/>
          </a:prstGeom>
          <a:noFill/>
        </p:spPr>
        <p:txBody>
          <a:bodyPr wrap="square" rtlCol="0">
            <a:spAutoFit/>
          </a:bodyPr>
          <a:lstStyle/>
          <a:p>
            <a:r>
              <a:rPr lang="pt-BR" sz="2800" dirty="0" smtClean="0">
                <a:solidFill>
                  <a:schemeClr val="bg1"/>
                </a:solidFill>
              </a:rPr>
              <a:t>Á</a:t>
            </a:r>
            <a:r>
              <a:rPr lang="pt-BR" sz="2800" dirty="0" smtClean="0">
                <a:solidFill>
                  <a:schemeClr val="bg1"/>
                </a:solidFill>
              </a:rPr>
              <a:t>rea de manejo florestal comunitária com capacitação para os comunitários.</a:t>
            </a:r>
          </a:p>
        </p:txBody>
      </p:sp>
    </p:spTree>
    <p:extLst>
      <p:ext uri="{BB962C8B-B14F-4D97-AF65-F5344CB8AC3E}">
        <p14:creationId xmlns="" xmlns:p14="http://schemas.microsoft.com/office/powerpoint/2010/main" val="455150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magens para slids\05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91196" y="200207"/>
            <a:ext cx="4393396" cy="3131944"/>
          </a:xfrm>
          <a:prstGeom prst="rect">
            <a:avLst/>
          </a:prstGeom>
          <a:noFill/>
          <a:extLst>
            <a:ext uri="{909E8E84-426E-40DD-AFC4-6F175D3DCCD1}">
              <a14:hiddenFill xmlns="" xmlns:a14="http://schemas.microsoft.com/office/drawing/2010/main">
                <a:solidFill>
                  <a:srgbClr val="FFFFFF"/>
                </a:solidFill>
              </a14:hiddenFill>
            </a:ext>
          </a:extLst>
        </p:spPr>
      </p:pic>
      <p:pic>
        <p:nvPicPr>
          <p:cNvPr id="7171" name="Picture 3" descr="F:\imagens para slids\06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4643" y="209231"/>
            <a:ext cx="4181333" cy="3143510"/>
          </a:xfrm>
          <a:prstGeom prst="rect">
            <a:avLst/>
          </a:prstGeom>
          <a:noFill/>
          <a:extLst>
            <a:ext uri="{909E8E84-426E-40DD-AFC4-6F175D3DCCD1}">
              <a14:hiddenFill xmlns="" xmlns:a14="http://schemas.microsoft.com/office/drawing/2010/main">
                <a:solidFill>
                  <a:srgbClr val="FFFFFF"/>
                </a:solidFill>
              </a14:hiddenFill>
            </a:ext>
          </a:extLst>
        </p:spPr>
      </p:pic>
      <p:pic>
        <p:nvPicPr>
          <p:cNvPr id="7172" name="Picture 4" descr="F:\imagens para slids\046.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4643" y="3645024"/>
            <a:ext cx="4181333" cy="3024336"/>
          </a:xfrm>
          <a:prstGeom prst="rect">
            <a:avLst/>
          </a:prstGeom>
          <a:noFill/>
          <a:extLst>
            <a:ext uri="{909E8E84-426E-40DD-AFC4-6F175D3DCCD1}">
              <a14:hiddenFill xmlns="" xmlns:a14="http://schemas.microsoft.com/office/drawing/2010/main">
                <a:solidFill>
                  <a:srgbClr val="FFFFFF"/>
                </a:solidFill>
              </a14:hiddenFill>
            </a:ext>
          </a:extLst>
        </p:spPr>
      </p:pic>
      <p:pic>
        <p:nvPicPr>
          <p:cNvPr id="7173" name="Picture 5" descr="D:\lusilva\Desktop\30693_60199.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499992" y="3630613"/>
            <a:ext cx="4384600" cy="303874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41623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F:\imagens para slids\DSC0511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99992" y="3645024"/>
            <a:ext cx="4287817" cy="3026176"/>
          </a:xfrm>
          <a:prstGeom prst="rect">
            <a:avLst/>
          </a:prstGeom>
          <a:noFill/>
          <a:extLst>
            <a:ext uri="{909E8E84-426E-40DD-AFC4-6F175D3DCCD1}">
              <a14:hiddenFill xmlns="" xmlns:a14="http://schemas.microsoft.com/office/drawing/2010/main">
                <a:solidFill>
                  <a:srgbClr val="FFFFFF"/>
                </a:solidFill>
              </a14:hiddenFill>
            </a:ext>
          </a:extLst>
        </p:spPr>
      </p:pic>
      <p:pic>
        <p:nvPicPr>
          <p:cNvPr id="8196" name="Picture 4" descr="F:\imagens para slids\images (8).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9512" y="3645024"/>
            <a:ext cx="4032448" cy="2993331"/>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Imagem 4" descr="1l706ik9yhlgw3ut2stecht5f[1].jpg"/>
          <p:cNvPicPr>
            <a:picLocks noChangeAspect="1"/>
          </p:cNvPicPr>
          <p:nvPr/>
        </p:nvPicPr>
        <p:blipFill>
          <a:blip r:embed="rId4" cstate="print"/>
          <a:stretch>
            <a:fillRect/>
          </a:stretch>
        </p:blipFill>
        <p:spPr>
          <a:xfrm>
            <a:off x="1691680" y="0"/>
            <a:ext cx="5652120" cy="3456384"/>
          </a:xfrm>
          <a:prstGeom prst="rect">
            <a:avLst/>
          </a:prstGeom>
        </p:spPr>
      </p:pic>
    </p:spTree>
    <p:extLst>
      <p:ext uri="{BB962C8B-B14F-4D97-AF65-F5344CB8AC3E}">
        <p14:creationId xmlns="" xmlns:p14="http://schemas.microsoft.com/office/powerpoint/2010/main" val="2905973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magens para slids\Foto-074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5" y="116633"/>
            <a:ext cx="4248471" cy="3240359"/>
          </a:xfrm>
          <a:prstGeom prst="rect">
            <a:avLst/>
          </a:prstGeom>
          <a:noFill/>
          <a:extLst>
            <a:ext uri="{909E8E84-426E-40DD-AFC4-6F175D3DCCD1}">
              <a14:hiddenFill xmlns="" xmlns:a14="http://schemas.microsoft.com/office/drawing/2010/main">
                <a:solidFill>
                  <a:srgbClr val="FFFFFF"/>
                </a:solidFill>
              </a14:hiddenFill>
            </a:ext>
          </a:extLst>
        </p:spPr>
      </p:pic>
      <p:pic>
        <p:nvPicPr>
          <p:cNvPr id="6147" name="Picture 3" descr="F:\imagens para slids\Foto-074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55976" y="3356992"/>
            <a:ext cx="4622344" cy="341275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CaixaDeTexto 3"/>
          <p:cNvSpPr txBox="1"/>
          <p:nvPr/>
        </p:nvSpPr>
        <p:spPr>
          <a:xfrm>
            <a:off x="4572000" y="1268760"/>
            <a:ext cx="4015843" cy="1200329"/>
          </a:xfrm>
          <a:prstGeom prst="rect">
            <a:avLst/>
          </a:prstGeom>
          <a:noFill/>
        </p:spPr>
        <p:txBody>
          <a:bodyPr wrap="none" rtlCol="0">
            <a:spAutoFit/>
          </a:bodyPr>
          <a:lstStyle/>
          <a:p>
            <a:r>
              <a:rPr lang="pt-BR" sz="7200" dirty="0" smtClean="0"/>
              <a:t>MORTES</a:t>
            </a:r>
            <a:endParaRPr lang="pt-BR" sz="7200" dirty="0"/>
          </a:p>
        </p:txBody>
      </p:sp>
    </p:spTree>
    <p:extLst>
      <p:ext uri="{BB962C8B-B14F-4D97-AF65-F5344CB8AC3E}">
        <p14:creationId xmlns="" xmlns:p14="http://schemas.microsoft.com/office/powerpoint/2010/main" val="3531304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descr="Foto-0751.jpg"/>
          <p:cNvPicPr>
            <a:picLocks noGrp="1" noChangeAspect="1"/>
          </p:cNvPicPr>
          <p:nvPr>
            <p:ph idx="1"/>
          </p:nvPr>
        </p:nvPicPr>
        <p:blipFill>
          <a:blip r:embed="rId2" cstate="print"/>
          <a:stretch>
            <a:fillRect/>
          </a:stretch>
        </p:blipFill>
        <p:spPr>
          <a:xfrm>
            <a:off x="179512" y="188640"/>
            <a:ext cx="4896544" cy="3672408"/>
          </a:xfrm>
        </p:spPr>
      </p:pic>
      <p:pic>
        <p:nvPicPr>
          <p:cNvPr id="1027" name="Picture 3" descr="C:\Users\Micro\Pictures\imagens para slids\images (7).jpg"/>
          <p:cNvPicPr>
            <a:picLocks noChangeAspect="1" noChangeArrowheads="1"/>
          </p:cNvPicPr>
          <p:nvPr/>
        </p:nvPicPr>
        <p:blipFill>
          <a:blip r:embed="rId3" cstate="print"/>
          <a:srcRect/>
          <a:stretch>
            <a:fillRect/>
          </a:stretch>
        </p:blipFill>
        <p:spPr bwMode="auto">
          <a:xfrm>
            <a:off x="4212802" y="3501008"/>
            <a:ext cx="4699174" cy="3138901"/>
          </a:xfrm>
          <a:prstGeom prst="rect">
            <a:avLst/>
          </a:prstGeom>
          <a:noFill/>
        </p:spPr>
      </p:pic>
      <p:sp>
        <p:nvSpPr>
          <p:cNvPr id="4" name="CaixaDeTexto 3"/>
          <p:cNvSpPr txBox="1"/>
          <p:nvPr/>
        </p:nvSpPr>
        <p:spPr>
          <a:xfrm>
            <a:off x="5128157" y="908720"/>
            <a:ext cx="4015843" cy="1200329"/>
          </a:xfrm>
          <a:prstGeom prst="rect">
            <a:avLst/>
          </a:prstGeom>
          <a:noFill/>
        </p:spPr>
        <p:txBody>
          <a:bodyPr wrap="none" rtlCol="0">
            <a:spAutoFit/>
          </a:bodyPr>
          <a:lstStyle/>
          <a:p>
            <a:r>
              <a:rPr lang="pt-BR" sz="7200" dirty="0" smtClean="0"/>
              <a:t>MORTES</a:t>
            </a:r>
            <a:endParaRPr lang="pt-BR" sz="7200" dirty="0"/>
          </a:p>
        </p:txBody>
      </p:sp>
      <p:pic>
        <p:nvPicPr>
          <p:cNvPr id="6" name="Imagem 5" descr="download (5).jpg"/>
          <p:cNvPicPr>
            <a:picLocks noChangeAspect="1"/>
          </p:cNvPicPr>
          <p:nvPr/>
        </p:nvPicPr>
        <p:blipFill>
          <a:blip r:embed="rId4" cstate="print"/>
          <a:stretch>
            <a:fillRect/>
          </a:stretch>
        </p:blipFill>
        <p:spPr>
          <a:xfrm>
            <a:off x="611560" y="4149080"/>
            <a:ext cx="3115816" cy="237626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79512" y="5661248"/>
            <a:ext cx="4179349" cy="923330"/>
          </a:xfrm>
          <a:prstGeom prst="rect">
            <a:avLst/>
          </a:prstGeom>
          <a:noFill/>
        </p:spPr>
        <p:txBody>
          <a:bodyPr wrap="none" rtlCol="0">
            <a:spAutoFit/>
          </a:bodyPr>
          <a:lstStyle/>
          <a:p>
            <a:r>
              <a:rPr lang="pt-BR" sz="5400" dirty="0" smtClean="0"/>
              <a:t>INJUSTIÇAS</a:t>
            </a:r>
            <a:endParaRPr lang="pt-BR" sz="5400" dirty="0"/>
          </a:p>
        </p:txBody>
      </p:sp>
      <p:pic>
        <p:nvPicPr>
          <p:cNvPr id="6" name="Imagem 5" descr="images.jpg"/>
          <p:cNvPicPr>
            <a:picLocks noChangeAspect="1"/>
          </p:cNvPicPr>
          <p:nvPr/>
        </p:nvPicPr>
        <p:blipFill>
          <a:blip r:embed="rId2" cstate="print"/>
          <a:stretch>
            <a:fillRect/>
          </a:stretch>
        </p:blipFill>
        <p:spPr>
          <a:xfrm>
            <a:off x="827584" y="4149080"/>
            <a:ext cx="2828925" cy="1619250"/>
          </a:xfrm>
          <a:prstGeom prst="rect">
            <a:avLst/>
          </a:prstGeom>
        </p:spPr>
      </p:pic>
      <p:pic>
        <p:nvPicPr>
          <p:cNvPr id="9" name="Imagem 8" descr="download.jpg"/>
          <p:cNvPicPr>
            <a:picLocks noChangeAspect="1"/>
          </p:cNvPicPr>
          <p:nvPr/>
        </p:nvPicPr>
        <p:blipFill>
          <a:blip r:embed="rId3" cstate="print"/>
          <a:stretch>
            <a:fillRect/>
          </a:stretch>
        </p:blipFill>
        <p:spPr>
          <a:xfrm>
            <a:off x="5724128" y="188640"/>
            <a:ext cx="2899023" cy="1857375"/>
          </a:xfrm>
          <a:prstGeom prst="rect">
            <a:avLst/>
          </a:prstGeom>
        </p:spPr>
      </p:pic>
      <p:pic>
        <p:nvPicPr>
          <p:cNvPr id="10" name="Imagem 9" descr="ace472feec9214ef2a09d2a9a1340b37_XL.jpg"/>
          <p:cNvPicPr>
            <a:picLocks noChangeAspect="1"/>
          </p:cNvPicPr>
          <p:nvPr/>
        </p:nvPicPr>
        <p:blipFill>
          <a:blip r:embed="rId4" cstate="print"/>
          <a:stretch>
            <a:fillRect/>
          </a:stretch>
        </p:blipFill>
        <p:spPr>
          <a:xfrm>
            <a:off x="179512" y="188640"/>
            <a:ext cx="5184576" cy="3853868"/>
          </a:xfrm>
          <a:prstGeom prst="rect">
            <a:avLst/>
          </a:prstGeom>
        </p:spPr>
      </p:pic>
      <p:pic>
        <p:nvPicPr>
          <p:cNvPr id="12" name="Imagem 11" descr="images (13).jpg"/>
          <p:cNvPicPr>
            <a:picLocks noChangeAspect="1"/>
          </p:cNvPicPr>
          <p:nvPr/>
        </p:nvPicPr>
        <p:blipFill>
          <a:blip r:embed="rId5" cstate="print"/>
          <a:stretch>
            <a:fillRect/>
          </a:stretch>
        </p:blipFill>
        <p:spPr>
          <a:xfrm>
            <a:off x="5580112" y="2420888"/>
            <a:ext cx="3343275" cy="1587624"/>
          </a:xfrm>
          <a:prstGeom prst="rect">
            <a:avLst/>
          </a:prstGeom>
        </p:spPr>
      </p:pic>
      <p:pic>
        <p:nvPicPr>
          <p:cNvPr id="13" name="Imagem 12" descr="3.jpg"/>
          <p:cNvPicPr>
            <a:picLocks noChangeAspect="1"/>
          </p:cNvPicPr>
          <p:nvPr/>
        </p:nvPicPr>
        <p:blipFill>
          <a:blip r:embed="rId6" cstate="print"/>
          <a:stretch>
            <a:fillRect/>
          </a:stretch>
        </p:blipFill>
        <p:spPr>
          <a:xfrm>
            <a:off x="5004048" y="4365103"/>
            <a:ext cx="3851920" cy="2312571"/>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Ápice">
  <a:themeElements>
    <a:clrScheme name="Personalizada 2">
      <a:dk1>
        <a:srgbClr val="FFFFFF"/>
      </a:dk1>
      <a:lt1>
        <a:srgbClr val="000000"/>
      </a:lt1>
      <a:dk2>
        <a:srgbClr val="00B050"/>
      </a:dk2>
      <a:lt2>
        <a:srgbClr val="00B050"/>
      </a:lt2>
      <a:accent1>
        <a:srgbClr val="00B050"/>
      </a:accent1>
      <a:accent2>
        <a:srgbClr val="00B050"/>
      </a:accent2>
      <a:accent3>
        <a:srgbClr val="00B050"/>
      </a:accent3>
      <a:accent4>
        <a:srgbClr val="00B050"/>
      </a:accent4>
      <a:accent5>
        <a:srgbClr val="00B050"/>
      </a:accent5>
      <a:accent6>
        <a:srgbClr val="00B050"/>
      </a:accent6>
      <a:hlink>
        <a:srgbClr val="410082"/>
      </a:hlink>
      <a:folHlink>
        <a:srgbClr val="932968"/>
      </a:folHlink>
    </a:clrScheme>
    <a:fontScheme name="Áp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Áp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140</TotalTime>
  <Words>175</Words>
  <Application>Microsoft Office PowerPoint</Application>
  <PresentationFormat>Apresentação na tela (4:3)</PresentationFormat>
  <Paragraphs>18</Paragraphs>
  <Slides>15</Slides>
  <Notes>0</Notes>
  <HiddenSlides>0</HiddenSlides>
  <MMClips>0</MMClips>
  <ScaleCrop>false</ScaleCrop>
  <HeadingPairs>
    <vt:vector size="4" baseType="variant">
      <vt:variant>
        <vt:lpstr>Tema</vt:lpstr>
      </vt:variant>
      <vt:variant>
        <vt:i4>1</vt:i4>
      </vt:variant>
      <vt:variant>
        <vt:lpstr>Títulos de slides</vt:lpstr>
      </vt:variant>
      <vt:variant>
        <vt:i4>15</vt:i4>
      </vt:variant>
    </vt:vector>
  </HeadingPairs>
  <TitlesOfParts>
    <vt:vector size="16" baseType="lpstr">
      <vt:lpstr>Ápice</vt:lpstr>
      <vt:lpstr>O retrato do desmatamento na Amazônia</vt:lpstr>
      <vt:lpstr>Slide 2</vt:lpstr>
      <vt:lpstr>Slide 3</vt:lpstr>
      <vt:lpstr>Slide 4</vt:lpstr>
      <vt:lpstr>Slide 5</vt:lpstr>
      <vt:lpstr>Slide 6</vt:lpstr>
      <vt:lpstr>Slide 7</vt:lpstr>
      <vt:lpstr>Slide 8</vt:lpstr>
      <vt:lpstr>Slide 9</vt:lpstr>
      <vt:lpstr>Slide 10</vt:lpstr>
      <vt:lpstr>A LUTA NÃO MORRE</vt:lpstr>
      <vt:lpstr>E A DESTRUIÇÃO CONTINUA 2012</vt:lpstr>
      <vt:lpstr>Slide 13</vt:lpstr>
      <vt:lpstr>Em fevereiro de 2013 a área desmatada era corresponde a um espaço maior que a cidade de São Paulo porem Segundo IMAZON 358 % já foi desmatado esse ano em relação a 2013 . Desde então esse número só tem aumentado, disfarçados por falsos dados divulgados por órgãos públicos em favorecimento dos grandes latifundiários.</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retrato do desmatamento na Amazônia</dc:title>
  <dc:creator>Luciano Dantas</dc:creator>
  <cp:lastModifiedBy>Micro</cp:lastModifiedBy>
  <cp:revision>15</cp:revision>
  <dcterms:created xsi:type="dcterms:W3CDTF">2014-09-01T19:41:32Z</dcterms:created>
  <dcterms:modified xsi:type="dcterms:W3CDTF">2014-09-03T14:59:24Z</dcterms:modified>
</cp:coreProperties>
</file>