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325" r:id="rId5"/>
    <p:sldId id="328" r:id="rId6"/>
    <p:sldId id="341" r:id="rId7"/>
    <p:sldId id="364" r:id="rId8"/>
    <p:sldId id="352" r:id="rId9"/>
    <p:sldId id="343" r:id="rId10"/>
    <p:sldId id="363" r:id="rId11"/>
    <p:sldId id="356" r:id="rId12"/>
    <p:sldId id="362" r:id="rId13"/>
    <p:sldId id="336" r:id="rId14"/>
  </p:sldIdLst>
  <p:sldSz cx="12192000" cy="6858000"/>
  <p:notesSz cx="6769100" cy="9906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EJA ANTES DE CRIAR" id="{01AB16FB-A211-D24B-8D0C-44E368CBE8FB}">
          <p14:sldIdLst/>
        </p14:section>
        <p14:section name="Sem animações" id="{416D062E-0134-8343-9DC3-F5108F78883D}">
          <p14:sldIdLst>
            <p14:sldId id="325"/>
            <p14:sldId id="328"/>
            <p14:sldId id="341"/>
            <p14:sldId id="364"/>
            <p14:sldId id="352"/>
            <p14:sldId id="343"/>
            <p14:sldId id="363"/>
            <p14:sldId id="356"/>
            <p14:sldId id="362"/>
            <p14:sldId id="336"/>
          </p14:sldIdLst>
        </p14:section>
        <p14:section name="Com animações" id="{72C13B5B-55EE-764D-BDB3-7C1686E063DD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D5BE8"/>
    <a:srgbClr val="84F4BC"/>
    <a:srgbClr val="1840D0"/>
    <a:srgbClr val="FFFFFF"/>
    <a:srgbClr val="0041D9"/>
    <a:srgbClr val="0141DA"/>
    <a:srgbClr val="8F84F2"/>
    <a:srgbClr val="40BBFE"/>
    <a:srgbClr val="005C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DD5C48-A20F-4EB7-8693-6BCE8DCB6D2B}" v="3" dt="2024-09-30T15:16:17.8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87"/>
    <p:restoredTop sz="94648"/>
  </p:normalViewPr>
  <p:slideViewPr>
    <p:cSldViewPr snapToGrid="0">
      <p:cViewPr varScale="1">
        <p:scale>
          <a:sx n="99" d="100"/>
          <a:sy n="99" d="100"/>
        </p:scale>
        <p:origin x="1470" y="78"/>
      </p:cViewPr>
      <p:guideLst/>
    </p:cSldViewPr>
  </p:slideViewPr>
  <p:notesTextViewPr>
    <p:cViewPr>
      <p:scale>
        <a:sx n="60" d="100"/>
        <a:sy n="60" d="100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99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gard Vicente Fernandes Junior" userId="22ccec5b-1897-4c69-aab3-56faac1af7e0" providerId="ADAL" clId="{C9DD5C48-A20F-4EB7-8693-6BCE8DCB6D2B}"/>
    <pc:docChg chg="addSld delSld modSld sldOrd modSection modNotesMaster modHandout">
      <pc:chgData name="Edgard Vicente Fernandes Junior" userId="22ccec5b-1897-4c69-aab3-56faac1af7e0" providerId="ADAL" clId="{C9DD5C48-A20F-4EB7-8693-6BCE8DCB6D2B}" dt="2024-09-30T18:16:53.642" v="233" actId="1076"/>
      <pc:docMkLst>
        <pc:docMk/>
      </pc:docMkLst>
      <pc:sldChg chg="modSp mod ord">
        <pc:chgData name="Edgard Vicente Fernandes Junior" userId="22ccec5b-1897-4c69-aab3-56faac1af7e0" providerId="ADAL" clId="{C9DD5C48-A20F-4EB7-8693-6BCE8DCB6D2B}" dt="2024-09-30T18:14:17.974" v="146"/>
        <pc:sldMkLst>
          <pc:docMk/>
          <pc:sldMk cId="3916576562" sldId="328"/>
        </pc:sldMkLst>
        <pc:spChg chg="mod">
          <ac:chgData name="Edgard Vicente Fernandes Junior" userId="22ccec5b-1897-4c69-aab3-56faac1af7e0" providerId="ADAL" clId="{C9DD5C48-A20F-4EB7-8693-6BCE8DCB6D2B}" dt="2024-09-30T12:54:48.649" v="24" actId="1076"/>
          <ac:spMkLst>
            <pc:docMk/>
            <pc:sldMk cId="3916576562" sldId="328"/>
            <ac:spMk id="7" creationId="{0B949462-A970-506F-DF80-8A4412CDFAC0}"/>
          </ac:spMkLst>
        </pc:spChg>
      </pc:sldChg>
      <pc:sldChg chg="del ord">
        <pc:chgData name="Edgard Vicente Fernandes Junior" userId="22ccec5b-1897-4c69-aab3-56faac1af7e0" providerId="ADAL" clId="{C9DD5C48-A20F-4EB7-8693-6BCE8DCB6D2B}" dt="2024-09-30T18:13:24.587" v="109" actId="47"/>
        <pc:sldMkLst>
          <pc:docMk/>
          <pc:sldMk cId="1026120293" sldId="334"/>
        </pc:sldMkLst>
      </pc:sldChg>
      <pc:sldChg chg="modSp del mod">
        <pc:chgData name="Edgard Vicente Fernandes Junior" userId="22ccec5b-1897-4c69-aab3-56faac1af7e0" providerId="ADAL" clId="{C9DD5C48-A20F-4EB7-8693-6BCE8DCB6D2B}" dt="2024-09-30T12:54:57.452" v="25" actId="47"/>
        <pc:sldMkLst>
          <pc:docMk/>
          <pc:sldMk cId="342254898" sldId="337"/>
        </pc:sldMkLst>
        <pc:spChg chg="mod">
          <ac:chgData name="Edgard Vicente Fernandes Junior" userId="22ccec5b-1897-4c69-aab3-56faac1af7e0" providerId="ADAL" clId="{C9DD5C48-A20F-4EB7-8693-6BCE8DCB6D2B}" dt="2024-09-30T12:54:24.168" v="18" actId="1076"/>
          <ac:spMkLst>
            <pc:docMk/>
            <pc:sldMk cId="342254898" sldId="337"/>
            <ac:spMk id="7" creationId="{388657C7-6D8E-5E70-66D3-72CCC3BDD540}"/>
          </ac:spMkLst>
        </pc:spChg>
      </pc:sldChg>
      <pc:sldChg chg="modSp mod">
        <pc:chgData name="Edgard Vicente Fernandes Junior" userId="22ccec5b-1897-4c69-aab3-56faac1af7e0" providerId="ADAL" clId="{C9DD5C48-A20F-4EB7-8693-6BCE8DCB6D2B}" dt="2024-09-30T18:13:59.523" v="144" actId="1076"/>
        <pc:sldMkLst>
          <pc:docMk/>
          <pc:sldMk cId="2761139678" sldId="341"/>
        </pc:sldMkLst>
        <pc:spChg chg="mod">
          <ac:chgData name="Edgard Vicente Fernandes Junior" userId="22ccec5b-1897-4c69-aab3-56faac1af7e0" providerId="ADAL" clId="{C9DD5C48-A20F-4EB7-8693-6BCE8DCB6D2B}" dt="2024-09-30T18:13:55.283" v="143" actId="1076"/>
          <ac:spMkLst>
            <pc:docMk/>
            <pc:sldMk cId="2761139678" sldId="341"/>
            <ac:spMk id="6" creationId="{B2DB5542-AFE6-606D-40D4-80BAE893E22C}"/>
          </ac:spMkLst>
        </pc:spChg>
        <pc:spChg chg="mod">
          <ac:chgData name="Edgard Vicente Fernandes Junior" userId="22ccec5b-1897-4c69-aab3-56faac1af7e0" providerId="ADAL" clId="{C9DD5C48-A20F-4EB7-8693-6BCE8DCB6D2B}" dt="2024-09-30T18:13:59.523" v="144" actId="1076"/>
          <ac:spMkLst>
            <pc:docMk/>
            <pc:sldMk cId="2761139678" sldId="341"/>
            <ac:spMk id="29" creationId="{CC8EC73A-F2A5-A882-0FE7-76E22AE5F7FE}"/>
          </ac:spMkLst>
        </pc:spChg>
      </pc:sldChg>
      <pc:sldChg chg="modSp mod">
        <pc:chgData name="Edgard Vicente Fernandes Junior" userId="22ccec5b-1897-4c69-aab3-56faac1af7e0" providerId="ADAL" clId="{C9DD5C48-A20F-4EB7-8693-6BCE8DCB6D2B}" dt="2024-09-30T12:57:32.934" v="104" actId="113"/>
        <pc:sldMkLst>
          <pc:docMk/>
          <pc:sldMk cId="3937979902" sldId="343"/>
        </pc:sldMkLst>
        <pc:spChg chg="mod">
          <ac:chgData name="Edgard Vicente Fernandes Junior" userId="22ccec5b-1897-4c69-aab3-56faac1af7e0" providerId="ADAL" clId="{C9DD5C48-A20F-4EB7-8693-6BCE8DCB6D2B}" dt="2024-09-30T12:57:32.934" v="104" actId="113"/>
          <ac:spMkLst>
            <pc:docMk/>
            <pc:sldMk cId="3937979902" sldId="343"/>
            <ac:spMk id="4" creationId="{8AE02B58-AE2E-6B0E-677F-ACD4A8F640F6}"/>
          </ac:spMkLst>
        </pc:spChg>
      </pc:sldChg>
      <pc:sldChg chg="modSp mod">
        <pc:chgData name="Edgard Vicente Fernandes Junior" userId="22ccec5b-1897-4c69-aab3-56faac1af7e0" providerId="ADAL" clId="{C9DD5C48-A20F-4EB7-8693-6BCE8DCB6D2B}" dt="2024-09-30T12:55:15.839" v="26" actId="6549"/>
        <pc:sldMkLst>
          <pc:docMk/>
          <pc:sldMk cId="1288074014" sldId="352"/>
        </pc:sldMkLst>
        <pc:spChg chg="mod">
          <ac:chgData name="Edgard Vicente Fernandes Junior" userId="22ccec5b-1897-4c69-aab3-56faac1af7e0" providerId="ADAL" clId="{C9DD5C48-A20F-4EB7-8693-6BCE8DCB6D2B}" dt="2024-09-30T12:55:15.839" v="26" actId="6549"/>
          <ac:spMkLst>
            <pc:docMk/>
            <pc:sldMk cId="1288074014" sldId="352"/>
            <ac:spMk id="3" creationId="{D4C21394-FF0E-4EAE-ADDC-BE806CCFEEF0}"/>
          </ac:spMkLst>
        </pc:spChg>
      </pc:sldChg>
      <pc:sldChg chg="del">
        <pc:chgData name="Edgard Vicente Fernandes Junior" userId="22ccec5b-1897-4c69-aab3-56faac1af7e0" providerId="ADAL" clId="{C9DD5C48-A20F-4EB7-8693-6BCE8DCB6D2B}" dt="2024-09-30T12:51:52.035" v="9" actId="47"/>
        <pc:sldMkLst>
          <pc:docMk/>
          <pc:sldMk cId="3211943650" sldId="353"/>
        </pc:sldMkLst>
      </pc:sldChg>
      <pc:sldChg chg="modSp mod">
        <pc:chgData name="Edgard Vicente Fernandes Junior" userId="22ccec5b-1897-4c69-aab3-56faac1af7e0" providerId="ADAL" clId="{C9DD5C48-A20F-4EB7-8693-6BCE8DCB6D2B}" dt="2024-09-30T18:16:53.642" v="233" actId="1076"/>
        <pc:sldMkLst>
          <pc:docMk/>
          <pc:sldMk cId="3783502637" sldId="356"/>
        </pc:sldMkLst>
        <pc:spChg chg="mod">
          <ac:chgData name="Edgard Vicente Fernandes Junior" userId="22ccec5b-1897-4c69-aab3-56faac1af7e0" providerId="ADAL" clId="{C9DD5C48-A20F-4EB7-8693-6BCE8DCB6D2B}" dt="2024-09-30T18:15:54.194" v="193" actId="1076"/>
          <ac:spMkLst>
            <pc:docMk/>
            <pc:sldMk cId="3783502637" sldId="356"/>
            <ac:spMk id="2" creationId="{80752E4E-8B5D-9030-7D7B-4B3D6A4EDB93}"/>
          </ac:spMkLst>
        </pc:spChg>
        <pc:spChg chg="mod">
          <ac:chgData name="Edgard Vicente Fernandes Junior" userId="22ccec5b-1897-4c69-aab3-56faac1af7e0" providerId="ADAL" clId="{C9DD5C48-A20F-4EB7-8693-6BCE8DCB6D2B}" dt="2024-09-30T18:16:53.642" v="233" actId="1076"/>
          <ac:spMkLst>
            <pc:docMk/>
            <pc:sldMk cId="3783502637" sldId="356"/>
            <ac:spMk id="4" creationId="{8AE02B58-AE2E-6B0E-677F-ACD4A8F640F6}"/>
          </ac:spMkLst>
        </pc:spChg>
      </pc:sldChg>
      <pc:sldChg chg="modSp add mod">
        <pc:chgData name="Edgard Vicente Fernandes Junior" userId="22ccec5b-1897-4c69-aab3-56faac1af7e0" providerId="ADAL" clId="{C9DD5C48-A20F-4EB7-8693-6BCE8DCB6D2B}" dt="2024-09-30T12:56:15.787" v="56" actId="1076"/>
        <pc:sldMkLst>
          <pc:docMk/>
          <pc:sldMk cId="2392496507" sldId="362"/>
        </pc:sldMkLst>
        <pc:spChg chg="mod">
          <ac:chgData name="Edgard Vicente Fernandes Junior" userId="22ccec5b-1897-4c69-aab3-56faac1af7e0" providerId="ADAL" clId="{C9DD5C48-A20F-4EB7-8693-6BCE8DCB6D2B}" dt="2024-09-30T12:56:10.506" v="55" actId="20577"/>
          <ac:spMkLst>
            <pc:docMk/>
            <pc:sldMk cId="2392496507" sldId="362"/>
            <ac:spMk id="2" creationId="{80752E4E-8B5D-9030-7D7B-4B3D6A4EDB93}"/>
          </ac:spMkLst>
        </pc:spChg>
        <pc:spChg chg="mod">
          <ac:chgData name="Edgard Vicente Fernandes Junior" userId="22ccec5b-1897-4c69-aab3-56faac1af7e0" providerId="ADAL" clId="{C9DD5C48-A20F-4EB7-8693-6BCE8DCB6D2B}" dt="2024-09-30T12:56:15.787" v="56" actId="1076"/>
          <ac:spMkLst>
            <pc:docMk/>
            <pc:sldMk cId="2392496507" sldId="362"/>
            <ac:spMk id="4" creationId="{8AE02B58-AE2E-6B0E-677F-ACD4A8F640F6}"/>
          </ac:spMkLst>
        </pc:spChg>
      </pc:sldChg>
      <pc:sldChg chg="modSp add mod">
        <pc:chgData name="Edgard Vicente Fernandes Junior" userId="22ccec5b-1897-4c69-aab3-56faac1af7e0" providerId="ADAL" clId="{C9DD5C48-A20F-4EB7-8693-6BCE8DCB6D2B}" dt="2024-09-30T18:14:57.659" v="176" actId="1076"/>
        <pc:sldMkLst>
          <pc:docMk/>
          <pc:sldMk cId="1286317382" sldId="363"/>
        </pc:sldMkLst>
        <pc:spChg chg="mod">
          <ac:chgData name="Edgard Vicente Fernandes Junior" userId="22ccec5b-1897-4c69-aab3-56faac1af7e0" providerId="ADAL" clId="{C9DD5C48-A20F-4EB7-8693-6BCE8DCB6D2B}" dt="2024-09-30T18:14:57.659" v="176" actId="1076"/>
          <ac:spMkLst>
            <pc:docMk/>
            <pc:sldMk cId="1286317382" sldId="363"/>
            <ac:spMk id="2" creationId="{80752E4E-8B5D-9030-7D7B-4B3D6A4EDB93}"/>
          </ac:spMkLst>
        </pc:spChg>
        <pc:spChg chg="mod">
          <ac:chgData name="Edgard Vicente Fernandes Junior" userId="22ccec5b-1897-4c69-aab3-56faac1af7e0" providerId="ADAL" clId="{C9DD5C48-A20F-4EB7-8693-6BCE8DCB6D2B}" dt="2024-09-30T18:14:40.915" v="147" actId="1076"/>
          <ac:spMkLst>
            <pc:docMk/>
            <pc:sldMk cId="1286317382" sldId="363"/>
            <ac:spMk id="4" creationId="{8AE02B58-AE2E-6B0E-677F-ACD4A8F640F6}"/>
          </ac:spMkLst>
        </pc:spChg>
      </pc:sldChg>
      <pc:sldChg chg="add">
        <pc:chgData name="Edgard Vicente Fernandes Junior" userId="22ccec5b-1897-4c69-aab3-56faac1af7e0" providerId="ADAL" clId="{C9DD5C48-A20F-4EB7-8693-6BCE8DCB6D2B}" dt="2024-09-30T18:13:14.065" v="106" actId="2890"/>
        <pc:sldMkLst>
          <pc:docMk/>
          <pc:sldMk cId="3903591962" sldId="36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C1640139-8F11-68B5-BEFD-826959F05A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CD2D641-7877-0D8C-17FE-45432E0192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34257" y="0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010C7C-3614-BB47-B42A-1B0C30521136}" type="datetimeFigureOut">
              <a:rPr lang="pt-BR" smtClean="0"/>
              <a:t>30/09/2024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665BCEC-1963-8084-2140-65E77F091B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3327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EB61252-FBB6-B8A0-908C-736B6A16D0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34257" y="9408981"/>
            <a:ext cx="293327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F062D1-67BD-6C4B-8F4B-5EE3F59260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701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34257" y="0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3C131-6FF9-594B-B273-2CEE0F9A7DEB}" type="datetimeFigureOut">
              <a:rPr lang="pt-BR" smtClean="0"/>
              <a:t>30/09/2024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127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6910" y="4767262"/>
            <a:ext cx="541528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3327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34257" y="9408981"/>
            <a:ext cx="293327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75571-C3C7-174C-B36F-9D7E227E61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8971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75571-C3C7-174C-B36F-9D7E227E61EE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1202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75571-C3C7-174C-B36F-9D7E227E61EE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313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75571-C3C7-174C-B36F-9D7E227E61EE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7631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75571-C3C7-174C-B36F-9D7E227E61EE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0522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75571-C3C7-174C-B36F-9D7E227E61EE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0974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75571-C3C7-174C-B36F-9D7E227E61EE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3523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75571-C3C7-174C-B36F-9D7E227E61EE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6730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75571-C3C7-174C-B36F-9D7E227E61EE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420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75571-C3C7-174C-B36F-9D7E227E61EE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420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75571-C3C7-174C-B36F-9D7E227E61EE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7309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4457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33B42D9-E6B7-322F-69A8-F4C340E3BB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03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bg>
      <p:bgPr>
        <a:solidFill>
          <a:srgbClr val="004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324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B9DA70E-0CD8-9CE3-D0BE-0FDD9600CF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16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C829358-A6F3-45F7-143E-C35D325A6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9D9392E-3902-DFB3-A468-7FAEADDDB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EDC1C0-A70C-CA7E-C54B-99FA9EE7DB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781D5-7DB0-9D4C-BC0E-B40A65EEB116}" type="datetimeFigureOut">
              <a:rPr lang="pt-BR" smtClean="0"/>
              <a:t>30/09/2024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A43FFB-4B48-6B74-DDD6-0C33086F39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5E6EF4-D99E-CFB8-0837-984990AE80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719BE-EC44-B449-AD8A-7DF9B2B9ADD2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6910C31-43DF-7588-819D-FA938BAAF55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481013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t-BR" sz="120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Pública</a:t>
            </a:r>
          </a:p>
        </p:txBody>
      </p:sp>
    </p:spTree>
    <p:extLst>
      <p:ext uri="{BB962C8B-B14F-4D97-AF65-F5344CB8AC3E}">
        <p14:creationId xmlns:p14="http://schemas.microsoft.com/office/powerpoint/2010/main" val="2662512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áfico 2">
            <a:extLst>
              <a:ext uri="{FF2B5EF4-FFF2-40B4-BE49-F238E27FC236}">
                <a16:creationId xmlns:a16="http://schemas.microsoft.com/office/drawing/2014/main" id="{043F2ACB-2191-319C-A844-B2ADDC155C4F}"/>
              </a:ext>
            </a:extLst>
          </p:cNvPr>
          <p:cNvGrpSpPr/>
          <p:nvPr/>
        </p:nvGrpSpPr>
        <p:grpSpPr>
          <a:xfrm>
            <a:off x="-6435076" y="-814397"/>
            <a:ext cx="19573634" cy="7232266"/>
            <a:chOff x="1227" y="1177004"/>
            <a:chExt cx="12188989" cy="4503712"/>
          </a:xfrm>
          <a:solidFill>
            <a:srgbClr val="1840D0">
              <a:alpha val="80000"/>
            </a:srgbClr>
          </a:solidFill>
        </p:grpSpPr>
        <p:sp>
          <p:nvSpPr>
            <p:cNvPr id="6" name="Forma Livre 5">
              <a:extLst>
                <a:ext uri="{FF2B5EF4-FFF2-40B4-BE49-F238E27FC236}">
                  <a16:creationId xmlns:a16="http://schemas.microsoft.com/office/drawing/2014/main" id="{775E2FE7-A0E2-568E-7987-A8CB27397A2E}"/>
                </a:ext>
              </a:extLst>
            </p:cNvPr>
            <p:cNvSpPr/>
            <p:nvPr/>
          </p:nvSpPr>
          <p:spPr>
            <a:xfrm>
              <a:off x="1227" y="1177004"/>
              <a:ext cx="618868" cy="227199"/>
            </a:xfrm>
            <a:custGeom>
              <a:avLst/>
              <a:gdLst>
                <a:gd name="connsiteX0" fmla="*/ 596093 w 618868"/>
                <a:gd name="connsiteY0" fmla="*/ 0 h 227199"/>
                <a:gd name="connsiteX1" fmla="*/ 72922 w 618868"/>
                <a:gd name="connsiteY1" fmla="*/ 0 h 227199"/>
                <a:gd name="connsiteX2" fmla="*/ 50146 w 618868"/>
                <a:gd name="connsiteY2" fmla="*/ 0 h 227199"/>
                <a:gd name="connsiteX3" fmla="*/ 0 w 618868"/>
                <a:gd name="connsiteY3" fmla="*/ 227199 h 227199"/>
                <a:gd name="connsiteX4" fmla="*/ 22776 w 618868"/>
                <a:gd name="connsiteY4" fmla="*/ 227199 h 227199"/>
                <a:gd name="connsiteX5" fmla="*/ 546937 w 618868"/>
                <a:gd name="connsiteY5" fmla="*/ 227199 h 227199"/>
                <a:gd name="connsiteX6" fmla="*/ 569713 w 618868"/>
                <a:gd name="connsiteY6" fmla="*/ 227199 h 227199"/>
                <a:gd name="connsiteX7" fmla="*/ 618869 w 618868"/>
                <a:gd name="connsiteY7" fmla="*/ 0 h 227199"/>
                <a:gd name="connsiteX8" fmla="*/ 596093 w 618868"/>
                <a:gd name="connsiteY8" fmla="*/ 0 h 22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868" h="227199">
                  <a:moveTo>
                    <a:pt x="596093" y="0"/>
                  </a:moveTo>
                  <a:lnTo>
                    <a:pt x="72922" y="0"/>
                  </a:lnTo>
                  <a:lnTo>
                    <a:pt x="50146" y="0"/>
                  </a:lnTo>
                  <a:lnTo>
                    <a:pt x="0" y="227199"/>
                  </a:lnTo>
                  <a:lnTo>
                    <a:pt x="22776" y="227199"/>
                  </a:lnTo>
                  <a:lnTo>
                    <a:pt x="546937" y="227199"/>
                  </a:lnTo>
                  <a:lnTo>
                    <a:pt x="569713" y="227199"/>
                  </a:lnTo>
                  <a:lnTo>
                    <a:pt x="618869" y="0"/>
                  </a:lnTo>
                  <a:lnTo>
                    <a:pt x="596093" y="0"/>
                  </a:lnTo>
                  <a:close/>
                </a:path>
              </a:pathLst>
            </a:custGeom>
            <a:grpFill/>
            <a:ln w="1981" cap="flat">
              <a:solidFill>
                <a:srgbClr val="FFFFFF">
                  <a:alpha val="50196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 6">
              <a:extLst>
                <a:ext uri="{FF2B5EF4-FFF2-40B4-BE49-F238E27FC236}">
                  <a16:creationId xmlns:a16="http://schemas.microsoft.com/office/drawing/2014/main" id="{0755216C-1C0D-81BB-F625-1416FEBA1384}"/>
                </a:ext>
              </a:extLst>
            </p:cNvPr>
            <p:cNvSpPr/>
            <p:nvPr/>
          </p:nvSpPr>
          <p:spPr>
            <a:xfrm>
              <a:off x="611144" y="1388207"/>
              <a:ext cx="1455197" cy="550575"/>
            </a:xfrm>
            <a:custGeom>
              <a:avLst/>
              <a:gdLst>
                <a:gd name="connsiteX0" fmla="*/ 121524 w 1455197"/>
                <a:gd name="connsiteY0" fmla="*/ 0 h 550575"/>
                <a:gd name="connsiteX1" fmla="*/ 174918 w 1455197"/>
                <a:gd name="connsiteY1" fmla="*/ 0 h 550575"/>
                <a:gd name="connsiteX2" fmla="*/ 1401803 w 1455197"/>
                <a:gd name="connsiteY2" fmla="*/ 0 h 550575"/>
                <a:gd name="connsiteX3" fmla="*/ 1455197 w 1455197"/>
                <a:gd name="connsiteY3" fmla="*/ 0 h 550575"/>
                <a:gd name="connsiteX4" fmla="*/ 1334584 w 1455197"/>
                <a:gd name="connsiteY4" fmla="*/ 550576 h 550575"/>
                <a:gd name="connsiteX5" fmla="*/ 1281230 w 1455197"/>
                <a:gd name="connsiteY5" fmla="*/ 550576 h 550575"/>
                <a:gd name="connsiteX6" fmla="*/ 53355 w 1455197"/>
                <a:gd name="connsiteY6" fmla="*/ 550576 h 550575"/>
                <a:gd name="connsiteX7" fmla="*/ 0 w 1455197"/>
                <a:gd name="connsiteY7" fmla="*/ 550576 h 550575"/>
                <a:gd name="connsiteX8" fmla="*/ 121524 w 1455197"/>
                <a:gd name="connsiteY8" fmla="*/ 0 h 55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197" h="550575">
                  <a:moveTo>
                    <a:pt x="121524" y="0"/>
                  </a:moveTo>
                  <a:lnTo>
                    <a:pt x="174918" y="0"/>
                  </a:lnTo>
                  <a:lnTo>
                    <a:pt x="1401803" y="0"/>
                  </a:lnTo>
                  <a:lnTo>
                    <a:pt x="1455197" y="0"/>
                  </a:lnTo>
                  <a:lnTo>
                    <a:pt x="1334584" y="550576"/>
                  </a:lnTo>
                  <a:lnTo>
                    <a:pt x="1281230" y="550576"/>
                  </a:lnTo>
                  <a:lnTo>
                    <a:pt x="53355" y="550576"/>
                  </a:lnTo>
                  <a:lnTo>
                    <a:pt x="0" y="550576"/>
                  </a:lnTo>
                  <a:lnTo>
                    <a:pt x="121524" y="0"/>
                  </a:lnTo>
                  <a:close/>
                </a:path>
              </a:pathLst>
            </a:custGeom>
            <a:grpFill/>
            <a:ln w="1981" cap="flat">
              <a:solidFill>
                <a:srgbClr val="FFFFFF">
                  <a:alpha val="50196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 7">
              <a:extLst>
                <a:ext uri="{FF2B5EF4-FFF2-40B4-BE49-F238E27FC236}">
                  <a16:creationId xmlns:a16="http://schemas.microsoft.com/office/drawing/2014/main" id="{0EDA0895-04DD-2945-4682-F9B137EE46ED}"/>
                </a:ext>
              </a:extLst>
            </p:cNvPr>
            <p:cNvSpPr/>
            <p:nvPr/>
          </p:nvSpPr>
          <p:spPr>
            <a:xfrm>
              <a:off x="1221061" y="1599409"/>
              <a:ext cx="2291565" cy="873912"/>
            </a:xfrm>
            <a:custGeom>
              <a:avLst/>
              <a:gdLst>
                <a:gd name="connsiteX0" fmla="*/ 192901 w 2291565"/>
                <a:gd name="connsiteY0" fmla="*/ 0 h 873912"/>
                <a:gd name="connsiteX1" fmla="*/ 276914 w 2291565"/>
                <a:gd name="connsiteY1" fmla="*/ 0 h 873912"/>
                <a:gd name="connsiteX2" fmla="*/ 2207552 w 2291565"/>
                <a:gd name="connsiteY2" fmla="*/ 0 h 873912"/>
                <a:gd name="connsiteX3" fmla="*/ 2291565 w 2291565"/>
                <a:gd name="connsiteY3" fmla="*/ 0 h 873912"/>
                <a:gd name="connsiteX4" fmla="*/ 2099417 w 2291565"/>
                <a:gd name="connsiteY4" fmla="*/ 873913 h 873912"/>
                <a:gd name="connsiteX5" fmla="*/ 2015522 w 2291565"/>
                <a:gd name="connsiteY5" fmla="*/ 873913 h 873912"/>
                <a:gd name="connsiteX6" fmla="*/ 83894 w 2291565"/>
                <a:gd name="connsiteY6" fmla="*/ 873913 h 873912"/>
                <a:gd name="connsiteX7" fmla="*/ 0 w 2291565"/>
                <a:gd name="connsiteY7" fmla="*/ 873913 h 873912"/>
                <a:gd name="connsiteX8" fmla="*/ 192901 w 2291565"/>
                <a:gd name="connsiteY8" fmla="*/ 0 h 87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565" h="873912">
                  <a:moveTo>
                    <a:pt x="192901" y="0"/>
                  </a:moveTo>
                  <a:lnTo>
                    <a:pt x="276914" y="0"/>
                  </a:lnTo>
                  <a:lnTo>
                    <a:pt x="2207552" y="0"/>
                  </a:lnTo>
                  <a:lnTo>
                    <a:pt x="2291565" y="0"/>
                  </a:lnTo>
                  <a:lnTo>
                    <a:pt x="2099417" y="873913"/>
                  </a:lnTo>
                  <a:lnTo>
                    <a:pt x="2015522" y="873913"/>
                  </a:lnTo>
                  <a:lnTo>
                    <a:pt x="83894" y="873913"/>
                  </a:lnTo>
                  <a:lnTo>
                    <a:pt x="0" y="873913"/>
                  </a:lnTo>
                  <a:lnTo>
                    <a:pt x="192901" y="0"/>
                  </a:lnTo>
                  <a:close/>
                </a:path>
              </a:pathLst>
            </a:custGeom>
            <a:grpFill/>
            <a:ln w="1981" cap="flat">
              <a:solidFill>
                <a:srgbClr val="FFFFFF">
                  <a:alpha val="50196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" name="Forma Livre 8">
              <a:extLst>
                <a:ext uri="{FF2B5EF4-FFF2-40B4-BE49-F238E27FC236}">
                  <a16:creationId xmlns:a16="http://schemas.microsoft.com/office/drawing/2014/main" id="{1A08338E-CFC6-AB1C-152A-474183E9BFDD}"/>
                </a:ext>
              </a:extLst>
            </p:cNvPr>
            <p:cNvSpPr/>
            <p:nvPr/>
          </p:nvSpPr>
          <p:spPr>
            <a:xfrm>
              <a:off x="1830978" y="1810612"/>
              <a:ext cx="3127893" cy="1197288"/>
            </a:xfrm>
            <a:custGeom>
              <a:avLst/>
              <a:gdLst>
                <a:gd name="connsiteX0" fmla="*/ 264279 w 3127893"/>
                <a:gd name="connsiteY0" fmla="*/ 0 h 1197288"/>
                <a:gd name="connsiteX1" fmla="*/ 378910 w 3127893"/>
                <a:gd name="connsiteY1" fmla="*/ 0 h 1197288"/>
                <a:gd name="connsiteX2" fmla="*/ 3013262 w 3127893"/>
                <a:gd name="connsiteY2" fmla="*/ 0 h 1197288"/>
                <a:gd name="connsiteX3" fmla="*/ 3127894 w 3127893"/>
                <a:gd name="connsiteY3" fmla="*/ 0 h 1197288"/>
                <a:gd name="connsiteX4" fmla="*/ 2864288 w 3127893"/>
                <a:gd name="connsiteY4" fmla="*/ 1197289 h 1197288"/>
                <a:gd name="connsiteX5" fmla="*/ 2749815 w 3127893"/>
                <a:gd name="connsiteY5" fmla="*/ 1197289 h 1197288"/>
                <a:gd name="connsiteX6" fmla="*/ 114473 w 3127893"/>
                <a:gd name="connsiteY6" fmla="*/ 1197289 h 1197288"/>
                <a:gd name="connsiteX7" fmla="*/ 0 w 3127893"/>
                <a:gd name="connsiteY7" fmla="*/ 1197289 h 1197288"/>
                <a:gd name="connsiteX8" fmla="*/ 264279 w 3127893"/>
                <a:gd name="connsiteY8" fmla="*/ 0 h 119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27893" h="1197288">
                  <a:moveTo>
                    <a:pt x="264279" y="0"/>
                  </a:moveTo>
                  <a:lnTo>
                    <a:pt x="378910" y="0"/>
                  </a:lnTo>
                  <a:lnTo>
                    <a:pt x="3013262" y="0"/>
                  </a:lnTo>
                  <a:lnTo>
                    <a:pt x="3127894" y="0"/>
                  </a:lnTo>
                  <a:lnTo>
                    <a:pt x="2864288" y="1197289"/>
                  </a:lnTo>
                  <a:lnTo>
                    <a:pt x="2749815" y="1197289"/>
                  </a:lnTo>
                  <a:lnTo>
                    <a:pt x="114473" y="1197289"/>
                  </a:lnTo>
                  <a:lnTo>
                    <a:pt x="0" y="1197289"/>
                  </a:lnTo>
                  <a:lnTo>
                    <a:pt x="264279" y="0"/>
                  </a:lnTo>
                  <a:close/>
                </a:path>
              </a:pathLst>
            </a:custGeom>
            <a:grpFill/>
            <a:ln w="1981" cap="flat">
              <a:solidFill>
                <a:srgbClr val="FFFFFF">
                  <a:alpha val="50196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B8157ABF-45FF-01AD-9495-7859A840FEF6}"/>
                </a:ext>
              </a:extLst>
            </p:cNvPr>
            <p:cNvSpPr/>
            <p:nvPr/>
          </p:nvSpPr>
          <p:spPr>
            <a:xfrm>
              <a:off x="2440895" y="2021814"/>
              <a:ext cx="3964261" cy="1520626"/>
            </a:xfrm>
            <a:custGeom>
              <a:avLst/>
              <a:gdLst>
                <a:gd name="connsiteX0" fmla="*/ 335656 w 3964261"/>
                <a:gd name="connsiteY0" fmla="*/ 0 h 1520626"/>
                <a:gd name="connsiteX1" fmla="*/ 480907 w 3964261"/>
                <a:gd name="connsiteY1" fmla="*/ 0 h 1520626"/>
                <a:gd name="connsiteX2" fmla="*/ 3818972 w 3964261"/>
                <a:gd name="connsiteY2" fmla="*/ 0 h 1520626"/>
                <a:gd name="connsiteX3" fmla="*/ 3964262 w 3964261"/>
                <a:gd name="connsiteY3" fmla="*/ 0 h 1520626"/>
                <a:gd name="connsiteX4" fmla="*/ 3629120 w 3964261"/>
                <a:gd name="connsiteY4" fmla="*/ 1520626 h 1520626"/>
                <a:gd name="connsiteX5" fmla="*/ 3484108 w 3964261"/>
                <a:gd name="connsiteY5" fmla="*/ 1520626 h 1520626"/>
                <a:gd name="connsiteX6" fmla="*/ 145052 w 3964261"/>
                <a:gd name="connsiteY6" fmla="*/ 1520626 h 1520626"/>
                <a:gd name="connsiteX7" fmla="*/ 0 w 3964261"/>
                <a:gd name="connsiteY7" fmla="*/ 1520626 h 1520626"/>
                <a:gd name="connsiteX8" fmla="*/ 335656 w 3964261"/>
                <a:gd name="connsiteY8" fmla="*/ 0 h 152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64261" h="1520626">
                  <a:moveTo>
                    <a:pt x="335656" y="0"/>
                  </a:moveTo>
                  <a:lnTo>
                    <a:pt x="480907" y="0"/>
                  </a:lnTo>
                  <a:lnTo>
                    <a:pt x="3818972" y="0"/>
                  </a:lnTo>
                  <a:lnTo>
                    <a:pt x="3964262" y="0"/>
                  </a:lnTo>
                  <a:lnTo>
                    <a:pt x="3629120" y="1520626"/>
                  </a:lnTo>
                  <a:lnTo>
                    <a:pt x="3484108" y="1520626"/>
                  </a:lnTo>
                  <a:lnTo>
                    <a:pt x="145052" y="1520626"/>
                  </a:lnTo>
                  <a:lnTo>
                    <a:pt x="0" y="1520626"/>
                  </a:lnTo>
                  <a:lnTo>
                    <a:pt x="335656" y="0"/>
                  </a:lnTo>
                  <a:close/>
                </a:path>
              </a:pathLst>
            </a:custGeom>
            <a:grpFill/>
            <a:ln w="1981" cap="flat">
              <a:solidFill>
                <a:srgbClr val="FFFFFF">
                  <a:alpha val="50196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 10">
              <a:extLst>
                <a:ext uri="{FF2B5EF4-FFF2-40B4-BE49-F238E27FC236}">
                  <a16:creationId xmlns:a16="http://schemas.microsoft.com/office/drawing/2014/main" id="{528D325E-044F-5F9C-A22D-BFC28BDD5C8D}"/>
                </a:ext>
              </a:extLst>
            </p:cNvPr>
            <p:cNvSpPr/>
            <p:nvPr/>
          </p:nvSpPr>
          <p:spPr>
            <a:xfrm>
              <a:off x="3050812" y="2233017"/>
              <a:ext cx="4800590" cy="1844002"/>
            </a:xfrm>
            <a:custGeom>
              <a:avLst/>
              <a:gdLst>
                <a:gd name="connsiteX0" fmla="*/ 407034 w 4800590"/>
                <a:gd name="connsiteY0" fmla="*/ 0 h 1844002"/>
                <a:gd name="connsiteX1" fmla="*/ 582903 w 4800590"/>
                <a:gd name="connsiteY1" fmla="*/ 0 h 1844002"/>
                <a:gd name="connsiteX2" fmla="*/ 4624721 w 4800590"/>
                <a:gd name="connsiteY2" fmla="*/ 0 h 1844002"/>
                <a:gd name="connsiteX3" fmla="*/ 4800590 w 4800590"/>
                <a:gd name="connsiteY3" fmla="*/ 0 h 1844002"/>
                <a:gd name="connsiteX4" fmla="*/ 4393953 w 4800590"/>
                <a:gd name="connsiteY4" fmla="*/ 1844002 h 1844002"/>
                <a:gd name="connsiteX5" fmla="*/ 4218400 w 4800590"/>
                <a:gd name="connsiteY5" fmla="*/ 1844002 h 1844002"/>
                <a:gd name="connsiteX6" fmla="*/ 175592 w 4800590"/>
                <a:gd name="connsiteY6" fmla="*/ 1844002 h 1844002"/>
                <a:gd name="connsiteX7" fmla="*/ 0 w 4800590"/>
                <a:gd name="connsiteY7" fmla="*/ 1844002 h 1844002"/>
                <a:gd name="connsiteX8" fmla="*/ 407034 w 4800590"/>
                <a:gd name="connsiteY8" fmla="*/ 0 h 184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00590" h="1844002">
                  <a:moveTo>
                    <a:pt x="407034" y="0"/>
                  </a:moveTo>
                  <a:lnTo>
                    <a:pt x="582903" y="0"/>
                  </a:lnTo>
                  <a:lnTo>
                    <a:pt x="4624721" y="0"/>
                  </a:lnTo>
                  <a:lnTo>
                    <a:pt x="4800590" y="0"/>
                  </a:lnTo>
                  <a:lnTo>
                    <a:pt x="4393953" y="1844002"/>
                  </a:lnTo>
                  <a:lnTo>
                    <a:pt x="4218400" y="1844002"/>
                  </a:lnTo>
                  <a:lnTo>
                    <a:pt x="175592" y="1844002"/>
                  </a:lnTo>
                  <a:lnTo>
                    <a:pt x="0" y="1844002"/>
                  </a:lnTo>
                  <a:lnTo>
                    <a:pt x="407034" y="0"/>
                  </a:lnTo>
                  <a:close/>
                </a:path>
              </a:pathLst>
            </a:custGeom>
            <a:grpFill/>
            <a:ln w="1981" cap="flat">
              <a:solidFill>
                <a:srgbClr val="FFFFFF">
                  <a:alpha val="50196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 11">
              <a:extLst>
                <a:ext uri="{FF2B5EF4-FFF2-40B4-BE49-F238E27FC236}">
                  <a16:creationId xmlns:a16="http://schemas.microsoft.com/office/drawing/2014/main" id="{82ACA96E-A8AA-AFC0-56C3-D942EF05DB62}"/>
                </a:ext>
              </a:extLst>
            </p:cNvPr>
            <p:cNvSpPr/>
            <p:nvPr/>
          </p:nvSpPr>
          <p:spPr>
            <a:xfrm>
              <a:off x="3660729" y="2444179"/>
              <a:ext cx="5636958" cy="2167418"/>
            </a:xfrm>
            <a:custGeom>
              <a:avLst/>
              <a:gdLst>
                <a:gd name="connsiteX0" fmla="*/ 478411 w 5636958"/>
                <a:gd name="connsiteY0" fmla="*/ 0 h 2167418"/>
                <a:gd name="connsiteX1" fmla="*/ 684899 w 5636958"/>
                <a:gd name="connsiteY1" fmla="*/ 0 h 2167418"/>
                <a:gd name="connsiteX2" fmla="*/ 5430431 w 5636958"/>
                <a:gd name="connsiteY2" fmla="*/ 0 h 2167418"/>
                <a:gd name="connsiteX3" fmla="*/ 5636959 w 5636958"/>
                <a:gd name="connsiteY3" fmla="*/ 0 h 2167418"/>
                <a:gd name="connsiteX4" fmla="*/ 5158825 w 5636958"/>
                <a:gd name="connsiteY4" fmla="*/ 2167419 h 2167418"/>
                <a:gd name="connsiteX5" fmla="*/ 4952693 w 5636958"/>
                <a:gd name="connsiteY5" fmla="*/ 2167419 h 2167418"/>
                <a:gd name="connsiteX6" fmla="*/ 206171 w 5636958"/>
                <a:gd name="connsiteY6" fmla="*/ 2167419 h 2167418"/>
                <a:gd name="connsiteX7" fmla="*/ 0 w 5636958"/>
                <a:gd name="connsiteY7" fmla="*/ 2167419 h 2167418"/>
                <a:gd name="connsiteX8" fmla="*/ 478411 w 5636958"/>
                <a:gd name="connsiteY8" fmla="*/ 0 h 216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36958" h="2167418">
                  <a:moveTo>
                    <a:pt x="478411" y="0"/>
                  </a:moveTo>
                  <a:lnTo>
                    <a:pt x="684899" y="0"/>
                  </a:lnTo>
                  <a:lnTo>
                    <a:pt x="5430431" y="0"/>
                  </a:lnTo>
                  <a:lnTo>
                    <a:pt x="5636959" y="0"/>
                  </a:lnTo>
                  <a:lnTo>
                    <a:pt x="5158825" y="2167419"/>
                  </a:lnTo>
                  <a:lnTo>
                    <a:pt x="4952693" y="2167419"/>
                  </a:lnTo>
                  <a:lnTo>
                    <a:pt x="206171" y="2167419"/>
                  </a:lnTo>
                  <a:lnTo>
                    <a:pt x="0" y="2167419"/>
                  </a:lnTo>
                  <a:lnTo>
                    <a:pt x="478411" y="0"/>
                  </a:lnTo>
                  <a:close/>
                </a:path>
              </a:pathLst>
            </a:custGeom>
            <a:grpFill/>
            <a:ln w="1981" cap="flat">
              <a:solidFill>
                <a:srgbClr val="FFFFFF">
                  <a:alpha val="50196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3" name="Forma Livre 12">
              <a:extLst>
                <a:ext uri="{FF2B5EF4-FFF2-40B4-BE49-F238E27FC236}">
                  <a16:creationId xmlns:a16="http://schemas.microsoft.com/office/drawing/2014/main" id="{26A9DDB1-0913-CB8C-22B7-5F09B703867B}"/>
                </a:ext>
              </a:extLst>
            </p:cNvPr>
            <p:cNvSpPr/>
            <p:nvPr/>
          </p:nvSpPr>
          <p:spPr>
            <a:xfrm>
              <a:off x="4270646" y="2655382"/>
              <a:ext cx="6473286" cy="2490755"/>
            </a:xfrm>
            <a:custGeom>
              <a:avLst/>
              <a:gdLst>
                <a:gd name="connsiteX0" fmla="*/ 549788 w 6473286"/>
                <a:gd name="connsiteY0" fmla="*/ 0 h 2490755"/>
                <a:gd name="connsiteX1" fmla="*/ 786895 w 6473286"/>
                <a:gd name="connsiteY1" fmla="*/ 0 h 2490755"/>
                <a:gd name="connsiteX2" fmla="*/ 6236141 w 6473286"/>
                <a:gd name="connsiteY2" fmla="*/ 0 h 2490755"/>
                <a:gd name="connsiteX3" fmla="*/ 6473286 w 6473286"/>
                <a:gd name="connsiteY3" fmla="*/ 0 h 2490755"/>
                <a:gd name="connsiteX4" fmla="*/ 5923656 w 6473286"/>
                <a:gd name="connsiteY4" fmla="*/ 2490756 h 2490755"/>
                <a:gd name="connsiteX5" fmla="*/ 5686985 w 6473286"/>
                <a:gd name="connsiteY5" fmla="*/ 2490756 h 2490755"/>
                <a:gd name="connsiteX6" fmla="*/ 236710 w 6473286"/>
                <a:gd name="connsiteY6" fmla="*/ 2490756 h 2490755"/>
                <a:gd name="connsiteX7" fmla="*/ 0 w 6473286"/>
                <a:gd name="connsiteY7" fmla="*/ 2490756 h 2490755"/>
                <a:gd name="connsiteX8" fmla="*/ 549788 w 6473286"/>
                <a:gd name="connsiteY8" fmla="*/ 0 h 2490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3286" h="2490755">
                  <a:moveTo>
                    <a:pt x="549788" y="0"/>
                  </a:moveTo>
                  <a:lnTo>
                    <a:pt x="786895" y="0"/>
                  </a:lnTo>
                  <a:lnTo>
                    <a:pt x="6236141" y="0"/>
                  </a:lnTo>
                  <a:lnTo>
                    <a:pt x="6473286" y="0"/>
                  </a:lnTo>
                  <a:lnTo>
                    <a:pt x="5923656" y="2490756"/>
                  </a:lnTo>
                  <a:lnTo>
                    <a:pt x="5686985" y="2490756"/>
                  </a:lnTo>
                  <a:lnTo>
                    <a:pt x="236710" y="2490756"/>
                  </a:lnTo>
                  <a:lnTo>
                    <a:pt x="0" y="2490756"/>
                  </a:lnTo>
                  <a:lnTo>
                    <a:pt x="549788" y="0"/>
                  </a:lnTo>
                  <a:close/>
                </a:path>
              </a:pathLst>
            </a:custGeom>
            <a:grpFill/>
            <a:ln w="1981" cap="flat">
              <a:solidFill>
                <a:srgbClr val="FFFFFF">
                  <a:alpha val="50196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 13">
              <a:extLst>
                <a:ext uri="{FF2B5EF4-FFF2-40B4-BE49-F238E27FC236}">
                  <a16:creationId xmlns:a16="http://schemas.microsoft.com/office/drawing/2014/main" id="{DD07CA8F-98F1-FE07-7C52-ACC5453425A0}"/>
                </a:ext>
              </a:extLst>
            </p:cNvPr>
            <p:cNvSpPr/>
            <p:nvPr/>
          </p:nvSpPr>
          <p:spPr>
            <a:xfrm>
              <a:off x="4880563" y="2866584"/>
              <a:ext cx="7309654" cy="2814132"/>
            </a:xfrm>
            <a:custGeom>
              <a:avLst/>
              <a:gdLst>
                <a:gd name="connsiteX0" fmla="*/ 7309655 w 7309654"/>
                <a:gd name="connsiteY0" fmla="*/ 0 h 2814132"/>
                <a:gd name="connsiteX1" fmla="*/ 6688528 w 7309654"/>
                <a:gd name="connsiteY1" fmla="*/ 2814132 h 2814132"/>
                <a:gd name="connsiteX2" fmla="*/ 0 w 7309654"/>
                <a:gd name="connsiteY2" fmla="*/ 2814132 h 2814132"/>
                <a:gd name="connsiteX3" fmla="*/ 621126 w 7309654"/>
                <a:gd name="connsiteY3" fmla="*/ 0 h 2814132"/>
                <a:gd name="connsiteX4" fmla="*/ 7309655 w 7309654"/>
                <a:gd name="connsiteY4" fmla="*/ 0 h 281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9654" h="2814132">
                  <a:moveTo>
                    <a:pt x="7309655" y="0"/>
                  </a:moveTo>
                  <a:lnTo>
                    <a:pt x="6688528" y="2814132"/>
                  </a:lnTo>
                  <a:lnTo>
                    <a:pt x="0" y="2814132"/>
                  </a:lnTo>
                  <a:lnTo>
                    <a:pt x="621126" y="0"/>
                  </a:lnTo>
                  <a:lnTo>
                    <a:pt x="7309655" y="0"/>
                  </a:lnTo>
                  <a:close/>
                </a:path>
              </a:pathLst>
            </a:custGeom>
            <a:grpFill/>
            <a:ln w="1981" cap="flat">
              <a:solidFill>
                <a:srgbClr val="FFFFFF">
                  <a:alpha val="50196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BF3AA769-3D1D-693F-68A7-96594B7F4C48}"/>
              </a:ext>
            </a:extLst>
          </p:cNvPr>
          <p:cNvSpPr txBox="1"/>
          <p:nvPr/>
        </p:nvSpPr>
        <p:spPr>
          <a:xfrm>
            <a:off x="3023620" y="2707451"/>
            <a:ext cx="8010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legreya Sans" pitchFamily="2" charset="0"/>
              </a:rPr>
              <a:t>Reforma Tributária: Efeitos nos Pequenos Negócios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3AD044FC-98C5-4244-5350-D32276CA40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3128"/>
          <a:stretch/>
        </p:blipFill>
        <p:spPr>
          <a:xfrm>
            <a:off x="10816050" y="329295"/>
            <a:ext cx="1025502" cy="58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7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D4AD15DC-1BEA-E0D8-149B-477374C044FB}"/>
              </a:ext>
            </a:extLst>
          </p:cNvPr>
          <p:cNvGrpSpPr/>
          <p:nvPr/>
        </p:nvGrpSpPr>
        <p:grpSpPr>
          <a:xfrm flipH="1" flipV="1">
            <a:off x="1466318" y="2001002"/>
            <a:ext cx="17544709" cy="6482598"/>
            <a:chOff x="-4744760" y="-367831"/>
            <a:chExt cx="15959179" cy="5896760"/>
          </a:xfrm>
        </p:grpSpPr>
        <p:sp>
          <p:nvSpPr>
            <p:cNvPr id="18" name="Forma Livre 17">
              <a:extLst>
                <a:ext uri="{FF2B5EF4-FFF2-40B4-BE49-F238E27FC236}">
                  <a16:creationId xmlns:a16="http://schemas.microsoft.com/office/drawing/2014/main" id="{1A4037BC-3876-2289-E2C5-585DA468BC8F}"/>
                </a:ext>
              </a:extLst>
            </p:cNvPr>
            <p:cNvSpPr/>
            <p:nvPr/>
          </p:nvSpPr>
          <p:spPr>
            <a:xfrm>
              <a:off x="-4744760" y="-367831"/>
              <a:ext cx="810291" cy="297474"/>
            </a:xfrm>
            <a:custGeom>
              <a:avLst/>
              <a:gdLst>
                <a:gd name="connsiteX0" fmla="*/ 596093 w 618868"/>
                <a:gd name="connsiteY0" fmla="*/ 0 h 227199"/>
                <a:gd name="connsiteX1" fmla="*/ 72922 w 618868"/>
                <a:gd name="connsiteY1" fmla="*/ 0 h 227199"/>
                <a:gd name="connsiteX2" fmla="*/ 50146 w 618868"/>
                <a:gd name="connsiteY2" fmla="*/ 0 h 227199"/>
                <a:gd name="connsiteX3" fmla="*/ 0 w 618868"/>
                <a:gd name="connsiteY3" fmla="*/ 227199 h 227199"/>
                <a:gd name="connsiteX4" fmla="*/ 22776 w 618868"/>
                <a:gd name="connsiteY4" fmla="*/ 227199 h 227199"/>
                <a:gd name="connsiteX5" fmla="*/ 546937 w 618868"/>
                <a:gd name="connsiteY5" fmla="*/ 227199 h 227199"/>
                <a:gd name="connsiteX6" fmla="*/ 569713 w 618868"/>
                <a:gd name="connsiteY6" fmla="*/ 227199 h 227199"/>
                <a:gd name="connsiteX7" fmla="*/ 618869 w 618868"/>
                <a:gd name="connsiteY7" fmla="*/ 0 h 227199"/>
                <a:gd name="connsiteX8" fmla="*/ 596093 w 618868"/>
                <a:gd name="connsiteY8" fmla="*/ 0 h 22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868" h="227199">
                  <a:moveTo>
                    <a:pt x="596093" y="0"/>
                  </a:moveTo>
                  <a:lnTo>
                    <a:pt x="72922" y="0"/>
                  </a:lnTo>
                  <a:lnTo>
                    <a:pt x="50146" y="0"/>
                  </a:lnTo>
                  <a:lnTo>
                    <a:pt x="0" y="227199"/>
                  </a:lnTo>
                  <a:lnTo>
                    <a:pt x="22776" y="227199"/>
                  </a:lnTo>
                  <a:lnTo>
                    <a:pt x="546937" y="227199"/>
                  </a:lnTo>
                  <a:lnTo>
                    <a:pt x="569713" y="227199"/>
                  </a:lnTo>
                  <a:lnTo>
                    <a:pt x="618869" y="0"/>
                  </a:lnTo>
                  <a:lnTo>
                    <a:pt x="596093" y="0"/>
                  </a:lnTo>
                  <a:close/>
                </a:path>
              </a:pathLst>
            </a:custGeom>
            <a:solidFill>
              <a:srgbClr val="1840D0"/>
            </a:solidFill>
            <a:ln w="198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 18">
              <a:extLst>
                <a:ext uri="{FF2B5EF4-FFF2-40B4-BE49-F238E27FC236}">
                  <a16:creationId xmlns:a16="http://schemas.microsoft.com/office/drawing/2014/main" id="{DB522338-0BC7-3B63-30A0-C687241FB228}"/>
                </a:ext>
              </a:extLst>
            </p:cNvPr>
            <p:cNvSpPr/>
            <p:nvPr/>
          </p:nvSpPr>
          <p:spPr>
            <a:xfrm>
              <a:off x="-3946189" y="-91301"/>
              <a:ext cx="1905305" cy="720874"/>
            </a:xfrm>
            <a:custGeom>
              <a:avLst/>
              <a:gdLst>
                <a:gd name="connsiteX0" fmla="*/ 121524 w 1455197"/>
                <a:gd name="connsiteY0" fmla="*/ 0 h 550575"/>
                <a:gd name="connsiteX1" fmla="*/ 174918 w 1455197"/>
                <a:gd name="connsiteY1" fmla="*/ 0 h 550575"/>
                <a:gd name="connsiteX2" fmla="*/ 1401803 w 1455197"/>
                <a:gd name="connsiteY2" fmla="*/ 0 h 550575"/>
                <a:gd name="connsiteX3" fmla="*/ 1455197 w 1455197"/>
                <a:gd name="connsiteY3" fmla="*/ 0 h 550575"/>
                <a:gd name="connsiteX4" fmla="*/ 1334584 w 1455197"/>
                <a:gd name="connsiteY4" fmla="*/ 550576 h 550575"/>
                <a:gd name="connsiteX5" fmla="*/ 1281230 w 1455197"/>
                <a:gd name="connsiteY5" fmla="*/ 550576 h 550575"/>
                <a:gd name="connsiteX6" fmla="*/ 53355 w 1455197"/>
                <a:gd name="connsiteY6" fmla="*/ 550576 h 550575"/>
                <a:gd name="connsiteX7" fmla="*/ 0 w 1455197"/>
                <a:gd name="connsiteY7" fmla="*/ 550576 h 550575"/>
                <a:gd name="connsiteX8" fmla="*/ 121524 w 1455197"/>
                <a:gd name="connsiteY8" fmla="*/ 0 h 55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197" h="550575">
                  <a:moveTo>
                    <a:pt x="121524" y="0"/>
                  </a:moveTo>
                  <a:lnTo>
                    <a:pt x="174918" y="0"/>
                  </a:lnTo>
                  <a:lnTo>
                    <a:pt x="1401803" y="0"/>
                  </a:lnTo>
                  <a:lnTo>
                    <a:pt x="1455197" y="0"/>
                  </a:lnTo>
                  <a:lnTo>
                    <a:pt x="1334584" y="550576"/>
                  </a:lnTo>
                  <a:lnTo>
                    <a:pt x="1281230" y="550576"/>
                  </a:lnTo>
                  <a:lnTo>
                    <a:pt x="53355" y="550576"/>
                  </a:lnTo>
                  <a:lnTo>
                    <a:pt x="0" y="550576"/>
                  </a:lnTo>
                  <a:lnTo>
                    <a:pt x="121524" y="0"/>
                  </a:lnTo>
                  <a:close/>
                </a:path>
              </a:pathLst>
            </a:custGeom>
            <a:solidFill>
              <a:srgbClr val="1840D0"/>
            </a:solidFill>
            <a:ln w="198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 19">
              <a:extLst>
                <a:ext uri="{FF2B5EF4-FFF2-40B4-BE49-F238E27FC236}">
                  <a16:creationId xmlns:a16="http://schemas.microsoft.com/office/drawing/2014/main" id="{1D90C769-47B2-9578-4603-592A1D63F81A}"/>
                </a:ext>
              </a:extLst>
            </p:cNvPr>
            <p:cNvSpPr/>
            <p:nvPr/>
          </p:nvSpPr>
          <p:spPr>
            <a:xfrm>
              <a:off x="-3147618" y="185229"/>
              <a:ext cx="3000371" cy="1144223"/>
            </a:xfrm>
            <a:custGeom>
              <a:avLst/>
              <a:gdLst>
                <a:gd name="connsiteX0" fmla="*/ 192901 w 2291565"/>
                <a:gd name="connsiteY0" fmla="*/ 0 h 873912"/>
                <a:gd name="connsiteX1" fmla="*/ 276914 w 2291565"/>
                <a:gd name="connsiteY1" fmla="*/ 0 h 873912"/>
                <a:gd name="connsiteX2" fmla="*/ 2207552 w 2291565"/>
                <a:gd name="connsiteY2" fmla="*/ 0 h 873912"/>
                <a:gd name="connsiteX3" fmla="*/ 2291565 w 2291565"/>
                <a:gd name="connsiteY3" fmla="*/ 0 h 873912"/>
                <a:gd name="connsiteX4" fmla="*/ 2099417 w 2291565"/>
                <a:gd name="connsiteY4" fmla="*/ 873913 h 873912"/>
                <a:gd name="connsiteX5" fmla="*/ 2015522 w 2291565"/>
                <a:gd name="connsiteY5" fmla="*/ 873913 h 873912"/>
                <a:gd name="connsiteX6" fmla="*/ 83894 w 2291565"/>
                <a:gd name="connsiteY6" fmla="*/ 873913 h 873912"/>
                <a:gd name="connsiteX7" fmla="*/ 0 w 2291565"/>
                <a:gd name="connsiteY7" fmla="*/ 873913 h 873912"/>
                <a:gd name="connsiteX8" fmla="*/ 192901 w 2291565"/>
                <a:gd name="connsiteY8" fmla="*/ 0 h 87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565" h="873912">
                  <a:moveTo>
                    <a:pt x="192901" y="0"/>
                  </a:moveTo>
                  <a:lnTo>
                    <a:pt x="276914" y="0"/>
                  </a:lnTo>
                  <a:lnTo>
                    <a:pt x="2207552" y="0"/>
                  </a:lnTo>
                  <a:lnTo>
                    <a:pt x="2291565" y="0"/>
                  </a:lnTo>
                  <a:lnTo>
                    <a:pt x="2099417" y="873913"/>
                  </a:lnTo>
                  <a:lnTo>
                    <a:pt x="2015522" y="873913"/>
                  </a:lnTo>
                  <a:lnTo>
                    <a:pt x="83894" y="873913"/>
                  </a:lnTo>
                  <a:lnTo>
                    <a:pt x="0" y="873913"/>
                  </a:lnTo>
                  <a:lnTo>
                    <a:pt x="192901" y="0"/>
                  </a:lnTo>
                  <a:close/>
                </a:path>
              </a:pathLst>
            </a:custGeom>
            <a:solidFill>
              <a:srgbClr val="1840D0"/>
            </a:solidFill>
            <a:ln w="198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 20">
              <a:extLst>
                <a:ext uri="{FF2B5EF4-FFF2-40B4-BE49-F238E27FC236}">
                  <a16:creationId xmlns:a16="http://schemas.microsoft.com/office/drawing/2014/main" id="{396E8B74-3DC6-7B42-CCA6-306ED68C398A}"/>
                </a:ext>
              </a:extLst>
            </p:cNvPr>
            <p:cNvSpPr/>
            <p:nvPr/>
          </p:nvSpPr>
          <p:spPr>
            <a:xfrm>
              <a:off x="-2349047" y="461759"/>
              <a:ext cx="4095385" cy="1567622"/>
            </a:xfrm>
            <a:custGeom>
              <a:avLst/>
              <a:gdLst>
                <a:gd name="connsiteX0" fmla="*/ 264279 w 3127893"/>
                <a:gd name="connsiteY0" fmla="*/ 0 h 1197288"/>
                <a:gd name="connsiteX1" fmla="*/ 378910 w 3127893"/>
                <a:gd name="connsiteY1" fmla="*/ 0 h 1197288"/>
                <a:gd name="connsiteX2" fmla="*/ 3013262 w 3127893"/>
                <a:gd name="connsiteY2" fmla="*/ 0 h 1197288"/>
                <a:gd name="connsiteX3" fmla="*/ 3127894 w 3127893"/>
                <a:gd name="connsiteY3" fmla="*/ 0 h 1197288"/>
                <a:gd name="connsiteX4" fmla="*/ 2864288 w 3127893"/>
                <a:gd name="connsiteY4" fmla="*/ 1197289 h 1197288"/>
                <a:gd name="connsiteX5" fmla="*/ 2749815 w 3127893"/>
                <a:gd name="connsiteY5" fmla="*/ 1197289 h 1197288"/>
                <a:gd name="connsiteX6" fmla="*/ 114473 w 3127893"/>
                <a:gd name="connsiteY6" fmla="*/ 1197289 h 1197288"/>
                <a:gd name="connsiteX7" fmla="*/ 0 w 3127893"/>
                <a:gd name="connsiteY7" fmla="*/ 1197289 h 1197288"/>
                <a:gd name="connsiteX8" fmla="*/ 264279 w 3127893"/>
                <a:gd name="connsiteY8" fmla="*/ 0 h 119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27893" h="1197288">
                  <a:moveTo>
                    <a:pt x="264279" y="0"/>
                  </a:moveTo>
                  <a:lnTo>
                    <a:pt x="378910" y="0"/>
                  </a:lnTo>
                  <a:lnTo>
                    <a:pt x="3013262" y="0"/>
                  </a:lnTo>
                  <a:lnTo>
                    <a:pt x="3127894" y="0"/>
                  </a:lnTo>
                  <a:lnTo>
                    <a:pt x="2864288" y="1197289"/>
                  </a:lnTo>
                  <a:lnTo>
                    <a:pt x="2749815" y="1197289"/>
                  </a:lnTo>
                  <a:lnTo>
                    <a:pt x="114473" y="1197289"/>
                  </a:lnTo>
                  <a:lnTo>
                    <a:pt x="0" y="1197289"/>
                  </a:lnTo>
                  <a:lnTo>
                    <a:pt x="264279" y="0"/>
                  </a:lnTo>
                  <a:close/>
                </a:path>
              </a:pathLst>
            </a:custGeom>
            <a:solidFill>
              <a:srgbClr val="1840D0"/>
            </a:solidFill>
            <a:ln w="198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 21">
              <a:extLst>
                <a:ext uri="{FF2B5EF4-FFF2-40B4-BE49-F238E27FC236}">
                  <a16:creationId xmlns:a16="http://schemas.microsoft.com/office/drawing/2014/main" id="{53A9B18B-232E-3217-9E95-0945AEF45000}"/>
                </a:ext>
              </a:extLst>
            </p:cNvPr>
            <p:cNvSpPr/>
            <p:nvPr/>
          </p:nvSpPr>
          <p:spPr>
            <a:xfrm>
              <a:off x="-1550476" y="738288"/>
              <a:ext cx="5190451" cy="1990972"/>
            </a:xfrm>
            <a:custGeom>
              <a:avLst/>
              <a:gdLst>
                <a:gd name="connsiteX0" fmla="*/ 335656 w 3964261"/>
                <a:gd name="connsiteY0" fmla="*/ 0 h 1520626"/>
                <a:gd name="connsiteX1" fmla="*/ 480907 w 3964261"/>
                <a:gd name="connsiteY1" fmla="*/ 0 h 1520626"/>
                <a:gd name="connsiteX2" fmla="*/ 3818972 w 3964261"/>
                <a:gd name="connsiteY2" fmla="*/ 0 h 1520626"/>
                <a:gd name="connsiteX3" fmla="*/ 3964262 w 3964261"/>
                <a:gd name="connsiteY3" fmla="*/ 0 h 1520626"/>
                <a:gd name="connsiteX4" fmla="*/ 3629120 w 3964261"/>
                <a:gd name="connsiteY4" fmla="*/ 1520626 h 1520626"/>
                <a:gd name="connsiteX5" fmla="*/ 3484108 w 3964261"/>
                <a:gd name="connsiteY5" fmla="*/ 1520626 h 1520626"/>
                <a:gd name="connsiteX6" fmla="*/ 145052 w 3964261"/>
                <a:gd name="connsiteY6" fmla="*/ 1520626 h 1520626"/>
                <a:gd name="connsiteX7" fmla="*/ 0 w 3964261"/>
                <a:gd name="connsiteY7" fmla="*/ 1520626 h 1520626"/>
                <a:gd name="connsiteX8" fmla="*/ 335656 w 3964261"/>
                <a:gd name="connsiteY8" fmla="*/ 0 h 152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64261" h="1520626">
                  <a:moveTo>
                    <a:pt x="335656" y="0"/>
                  </a:moveTo>
                  <a:lnTo>
                    <a:pt x="480907" y="0"/>
                  </a:lnTo>
                  <a:lnTo>
                    <a:pt x="3818972" y="0"/>
                  </a:lnTo>
                  <a:lnTo>
                    <a:pt x="3964262" y="0"/>
                  </a:lnTo>
                  <a:lnTo>
                    <a:pt x="3629120" y="1520626"/>
                  </a:lnTo>
                  <a:lnTo>
                    <a:pt x="3484108" y="1520626"/>
                  </a:lnTo>
                  <a:lnTo>
                    <a:pt x="145052" y="1520626"/>
                  </a:lnTo>
                  <a:lnTo>
                    <a:pt x="0" y="1520626"/>
                  </a:lnTo>
                  <a:lnTo>
                    <a:pt x="335656" y="0"/>
                  </a:lnTo>
                  <a:close/>
                </a:path>
              </a:pathLst>
            </a:custGeom>
            <a:solidFill>
              <a:srgbClr val="1840D0"/>
            </a:solidFill>
            <a:ln w="198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Forma Livre 22">
              <a:extLst>
                <a:ext uri="{FF2B5EF4-FFF2-40B4-BE49-F238E27FC236}">
                  <a16:creationId xmlns:a16="http://schemas.microsoft.com/office/drawing/2014/main" id="{B7E3A475-0AE2-0441-5ABF-3DE41036899F}"/>
                </a:ext>
              </a:extLst>
            </p:cNvPr>
            <p:cNvSpPr/>
            <p:nvPr/>
          </p:nvSpPr>
          <p:spPr>
            <a:xfrm>
              <a:off x="-751905" y="1014819"/>
              <a:ext cx="6285465" cy="2414372"/>
            </a:xfrm>
            <a:custGeom>
              <a:avLst/>
              <a:gdLst>
                <a:gd name="connsiteX0" fmla="*/ 407034 w 4800590"/>
                <a:gd name="connsiteY0" fmla="*/ 0 h 1844002"/>
                <a:gd name="connsiteX1" fmla="*/ 582903 w 4800590"/>
                <a:gd name="connsiteY1" fmla="*/ 0 h 1844002"/>
                <a:gd name="connsiteX2" fmla="*/ 4624721 w 4800590"/>
                <a:gd name="connsiteY2" fmla="*/ 0 h 1844002"/>
                <a:gd name="connsiteX3" fmla="*/ 4800590 w 4800590"/>
                <a:gd name="connsiteY3" fmla="*/ 0 h 1844002"/>
                <a:gd name="connsiteX4" fmla="*/ 4393953 w 4800590"/>
                <a:gd name="connsiteY4" fmla="*/ 1844002 h 1844002"/>
                <a:gd name="connsiteX5" fmla="*/ 4218400 w 4800590"/>
                <a:gd name="connsiteY5" fmla="*/ 1844002 h 1844002"/>
                <a:gd name="connsiteX6" fmla="*/ 175592 w 4800590"/>
                <a:gd name="connsiteY6" fmla="*/ 1844002 h 1844002"/>
                <a:gd name="connsiteX7" fmla="*/ 0 w 4800590"/>
                <a:gd name="connsiteY7" fmla="*/ 1844002 h 1844002"/>
                <a:gd name="connsiteX8" fmla="*/ 407034 w 4800590"/>
                <a:gd name="connsiteY8" fmla="*/ 0 h 184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00590" h="1844002">
                  <a:moveTo>
                    <a:pt x="407034" y="0"/>
                  </a:moveTo>
                  <a:lnTo>
                    <a:pt x="582903" y="0"/>
                  </a:lnTo>
                  <a:lnTo>
                    <a:pt x="4624721" y="0"/>
                  </a:lnTo>
                  <a:lnTo>
                    <a:pt x="4800590" y="0"/>
                  </a:lnTo>
                  <a:lnTo>
                    <a:pt x="4393953" y="1844002"/>
                  </a:lnTo>
                  <a:lnTo>
                    <a:pt x="4218400" y="1844002"/>
                  </a:lnTo>
                  <a:lnTo>
                    <a:pt x="175592" y="1844002"/>
                  </a:lnTo>
                  <a:lnTo>
                    <a:pt x="0" y="1844002"/>
                  </a:lnTo>
                  <a:lnTo>
                    <a:pt x="407034" y="0"/>
                  </a:lnTo>
                  <a:close/>
                </a:path>
              </a:pathLst>
            </a:custGeom>
            <a:solidFill>
              <a:srgbClr val="1840D0"/>
            </a:solidFill>
            <a:ln w="198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" name="Forma Livre 23">
              <a:extLst>
                <a:ext uri="{FF2B5EF4-FFF2-40B4-BE49-F238E27FC236}">
                  <a16:creationId xmlns:a16="http://schemas.microsoft.com/office/drawing/2014/main" id="{31F9EC39-003B-9BDC-E5B2-FB51979BB8C2}"/>
                </a:ext>
              </a:extLst>
            </p:cNvPr>
            <p:cNvSpPr/>
            <p:nvPr/>
          </p:nvSpPr>
          <p:spPr>
            <a:xfrm>
              <a:off x="46666" y="1291295"/>
              <a:ext cx="7380531" cy="2837824"/>
            </a:xfrm>
            <a:custGeom>
              <a:avLst/>
              <a:gdLst>
                <a:gd name="connsiteX0" fmla="*/ 478411 w 5636958"/>
                <a:gd name="connsiteY0" fmla="*/ 0 h 2167418"/>
                <a:gd name="connsiteX1" fmla="*/ 684899 w 5636958"/>
                <a:gd name="connsiteY1" fmla="*/ 0 h 2167418"/>
                <a:gd name="connsiteX2" fmla="*/ 5430431 w 5636958"/>
                <a:gd name="connsiteY2" fmla="*/ 0 h 2167418"/>
                <a:gd name="connsiteX3" fmla="*/ 5636959 w 5636958"/>
                <a:gd name="connsiteY3" fmla="*/ 0 h 2167418"/>
                <a:gd name="connsiteX4" fmla="*/ 5158825 w 5636958"/>
                <a:gd name="connsiteY4" fmla="*/ 2167419 h 2167418"/>
                <a:gd name="connsiteX5" fmla="*/ 4952693 w 5636958"/>
                <a:gd name="connsiteY5" fmla="*/ 2167419 h 2167418"/>
                <a:gd name="connsiteX6" fmla="*/ 206171 w 5636958"/>
                <a:gd name="connsiteY6" fmla="*/ 2167419 h 2167418"/>
                <a:gd name="connsiteX7" fmla="*/ 0 w 5636958"/>
                <a:gd name="connsiteY7" fmla="*/ 2167419 h 2167418"/>
                <a:gd name="connsiteX8" fmla="*/ 478411 w 5636958"/>
                <a:gd name="connsiteY8" fmla="*/ 0 h 216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36958" h="2167418">
                  <a:moveTo>
                    <a:pt x="478411" y="0"/>
                  </a:moveTo>
                  <a:lnTo>
                    <a:pt x="684899" y="0"/>
                  </a:lnTo>
                  <a:lnTo>
                    <a:pt x="5430431" y="0"/>
                  </a:lnTo>
                  <a:lnTo>
                    <a:pt x="5636959" y="0"/>
                  </a:lnTo>
                  <a:lnTo>
                    <a:pt x="5158825" y="2167419"/>
                  </a:lnTo>
                  <a:lnTo>
                    <a:pt x="4952693" y="2167419"/>
                  </a:lnTo>
                  <a:lnTo>
                    <a:pt x="206171" y="2167419"/>
                  </a:lnTo>
                  <a:lnTo>
                    <a:pt x="0" y="2167419"/>
                  </a:lnTo>
                  <a:lnTo>
                    <a:pt x="478411" y="0"/>
                  </a:lnTo>
                  <a:close/>
                </a:path>
              </a:pathLst>
            </a:custGeom>
            <a:solidFill>
              <a:srgbClr val="1840D0"/>
            </a:solidFill>
            <a:ln w="198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25" name="Forma Livre 24">
              <a:extLst>
                <a:ext uri="{FF2B5EF4-FFF2-40B4-BE49-F238E27FC236}">
                  <a16:creationId xmlns:a16="http://schemas.microsoft.com/office/drawing/2014/main" id="{194484EC-2D0D-607B-80EF-7B8640F905B1}"/>
                </a:ext>
              </a:extLst>
            </p:cNvPr>
            <p:cNvSpPr/>
            <p:nvPr/>
          </p:nvSpPr>
          <p:spPr>
            <a:xfrm>
              <a:off x="845237" y="1567826"/>
              <a:ext cx="8475545" cy="3261173"/>
            </a:xfrm>
            <a:custGeom>
              <a:avLst/>
              <a:gdLst>
                <a:gd name="connsiteX0" fmla="*/ 549788 w 6473286"/>
                <a:gd name="connsiteY0" fmla="*/ 0 h 2490755"/>
                <a:gd name="connsiteX1" fmla="*/ 786895 w 6473286"/>
                <a:gd name="connsiteY1" fmla="*/ 0 h 2490755"/>
                <a:gd name="connsiteX2" fmla="*/ 6236141 w 6473286"/>
                <a:gd name="connsiteY2" fmla="*/ 0 h 2490755"/>
                <a:gd name="connsiteX3" fmla="*/ 6473286 w 6473286"/>
                <a:gd name="connsiteY3" fmla="*/ 0 h 2490755"/>
                <a:gd name="connsiteX4" fmla="*/ 5923656 w 6473286"/>
                <a:gd name="connsiteY4" fmla="*/ 2490756 h 2490755"/>
                <a:gd name="connsiteX5" fmla="*/ 5686985 w 6473286"/>
                <a:gd name="connsiteY5" fmla="*/ 2490756 h 2490755"/>
                <a:gd name="connsiteX6" fmla="*/ 236710 w 6473286"/>
                <a:gd name="connsiteY6" fmla="*/ 2490756 h 2490755"/>
                <a:gd name="connsiteX7" fmla="*/ 0 w 6473286"/>
                <a:gd name="connsiteY7" fmla="*/ 2490756 h 2490755"/>
                <a:gd name="connsiteX8" fmla="*/ 549788 w 6473286"/>
                <a:gd name="connsiteY8" fmla="*/ 0 h 2490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3286" h="2490755">
                  <a:moveTo>
                    <a:pt x="549788" y="0"/>
                  </a:moveTo>
                  <a:lnTo>
                    <a:pt x="786895" y="0"/>
                  </a:lnTo>
                  <a:lnTo>
                    <a:pt x="6236141" y="0"/>
                  </a:lnTo>
                  <a:lnTo>
                    <a:pt x="6473286" y="0"/>
                  </a:lnTo>
                  <a:lnTo>
                    <a:pt x="5923656" y="2490756"/>
                  </a:lnTo>
                  <a:lnTo>
                    <a:pt x="5686985" y="2490756"/>
                  </a:lnTo>
                  <a:lnTo>
                    <a:pt x="236710" y="2490756"/>
                  </a:lnTo>
                  <a:lnTo>
                    <a:pt x="0" y="2490756"/>
                  </a:lnTo>
                  <a:lnTo>
                    <a:pt x="549788" y="0"/>
                  </a:lnTo>
                  <a:close/>
                </a:path>
              </a:pathLst>
            </a:custGeom>
            <a:solidFill>
              <a:srgbClr val="1840D0"/>
            </a:solidFill>
            <a:ln w="198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" name="Forma Livre 25">
              <a:extLst>
                <a:ext uri="{FF2B5EF4-FFF2-40B4-BE49-F238E27FC236}">
                  <a16:creationId xmlns:a16="http://schemas.microsoft.com/office/drawing/2014/main" id="{5C29BBD1-34C6-D26E-073F-7A9A66098569}"/>
                </a:ext>
              </a:extLst>
            </p:cNvPr>
            <p:cNvSpPr/>
            <p:nvPr/>
          </p:nvSpPr>
          <p:spPr>
            <a:xfrm>
              <a:off x="1643808" y="1844355"/>
              <a:ext cx="9570611" cy="3684574"/>
            </a:xfrm>
            <a:custGeom>
              <a:avLst/>
              <a:gdLst>
                <a:gd name="connsiteX0" fmla="*/ 7309655 w 7309654"/>
                <a:gd name="connsiteY0" fmla="*/ 0 h 2814132"/>
                <a:gd name="connsiteX1" fmla="*/ 6688528 w 7309654"/>
                <a:gd name="connsiteY1" fmla="*/ 2814132 h 2814132"/>
                <a:gd name="connsiteX2" fmla="*/ 0 w 7309654"/>
                <a:gd name="connsiteY2" fmla="*/ 2814132 h 2814132"/>
                <a:gd name="connsiteX3" fmla="*/ 621126 w 7309654"/>
                <a:gd name="connsiteY3" fmla="*/ 0 h 2814132"/>
                <a:gd name="connsiteX4" fmla="*/ 7309655 w 7309654"/>
                <a:gd name="connsiteY4" fmla="*/ 0 h 281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9654" h="2814132">
                  <a:moveTo>
                    <a:pt x="7309655" y="0"/>
                  </a:moveTo>
                  <a:lnTo>
                    <a:pt x="6688528" y="2814132"/>
                  </a:lnTo>
                  <a:lnTo>
                    <a:pt x="0" y="2814132"/>
                  </a:lnTo>
                  <a:lnTo>
                    <a:pt x="621126" y="0"/>
                  </a:lnTo>
                  <a:lnTo>
                    <a:pt x="7309655" y="0"/>
                  </a:lnTo>
                  <a:close/>
                </a:path>
              </a:pathLst>
            </a:custGeom>
            <a:solidFill>
              <a:srgbClr val="1840D0"/>
            </a:solidFill>
            <a:ln w="198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ABC5D766-90B7-F93C-54AA-D59FAAE7A267}"/>
              </a:ext>
            </a:extLst>
          </p:cNvPr>
          <p:cNvGrpSpPr/>
          <p:nvPr/>
        </p:nvGrpSpPr>
        <p:grpSpPr>
          <a:xfrm>
            <a:off x="-6461798" y="-990545"/>
            <a:ext cx="17930825" cy="6625264"/>
            <a:chOff x="-4744760" y="-367831"/>
            <a:chExt cx="15959179" cy="5896760"/>
          </a:xfrm>
        </p:grpSpPr>
        <p:sp>
          <p:nvSpPr>
            <p:cNvPr id="6" name="Forma Livre 5">
              <a:extLst>
                <a:ext uri="{FF2B5EF4-FFF2-40B4-BE49-F238E27FC236}">
                  <a16:creationId xmlns:a16="http://schemas.microsoft.com/office/drawing/2014/main" id="{775E2FE7-A0E2-568E-7987-A8CB27397A2E}"/>
                </a:ext>
              </a:extLst>
            </p:cNvPr>
            <p:cNvSpPr/>
            <p:nvPr/>
          </p:nvSpPr>
          <p:spPr>
            <a:xfrm>
              <a:off x="-4744760" y="-367831"/>
              <a:ext cx="810291" cy="297474"/>
            </a:xfrm>
            <a:custGeom>
              <a:avLst/>
              <a:gdLst>
                <a:gd name="connsiteX0" fmla="*/ 596093 w 618868"/>
                <a:gd name="connsiteY0" fmla="*/ 0 h 227199"/>
                <a:gd name="connsiteX1" fmla="*/ 72922 w 618868"/>
                <a:gd name="connsiteY1" fmla="*/ 0 h 227199"/>
                <a:gd name="connsiteX2" fmla="*/ 50146 w 618868"/>
                <a:gd name="connsiteY2" fmla="*/ 0 h 227199"/>
                <a:gd name="connsiteX3" fmla="*/ 0 w 618868"/>
                <a:gd name="connsiteY3" fmla="*/ 227199 h 227199"/>
                <a:gd name="connsiteX4" fmla="*/ 22776 w 618868"/>
                <a:gd name="connsiteY4" fmla="*/ 227199 h 227199"/>
                <a:gd name="connsiteX5" fmla="*/ 546937 w 618868"/>
                <a:gd name="connsiteY5" fmla="*/ 227199 h 227199"/>
                <a:gd name="connsiteX6" fmla="*/ 569713 w 618868"/>
                <a:gd name="connsiteY6" fmla="*/ 227199 h 227199"/>
                <a:gd name="connsiteX7" fmla="*/ 618869 w 618868"/>
                <a:gd name="connsiteY7" fmla="*/ 0 h 227199"/>
                <a:gd name="connsiteX8" fmla="*/ 596093 w 618868"/>
                <a:gd name="connsiteY8" fmla="*/ 0 h 22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868" h="227199">
                  <a:moveTo>
                    <a:pt x="596093" y="0"/>
                  </a:moveTo>
                  <a:lnTo>
                    <a:pt x="72922" y="0"/>
                  </a:lnTo>
                  <a:lnTo>
                    <a:pt x="50146" y="0"/>
                  </a:lnTo>
                  <a:lnTo>
                    <a:pt x="0" y="227199"/>
                  </a:lnTo>
                  <a:lnTo>
                    <a:pt x="22776" y="227199"/>
                  </a:lnTo>
                  <a:lnTo>
                    <a:pt x="546937" y="227199"/>
                  </a:lnTo>
                  <a:lnTo>
                    <a:pt x="569713" y="227199"/>
                  </a:lnTo>
                  <a:lnTo>
                    <a:pt x="618869" y="0"/>
                  </a:lnTo>
                  <a:lnTo>
                    <a:pt x="596093" y="0"/>
                  </a:lnTo>
                  <a:close/>
                </a:path>
              </a:pathLst>
            </a:custGeom>
            <a:solidFill>
              <a:srgbClr val="1840D0"/>
            </a:solidFill>
            <a:ln w="198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 6">
              <a:extLst>
                <a:ext uri="{FF2B5EF4-FFF2-40B4-BE49-F238E27FC236}">
                  <a16:creationId xmlns:a16="http://schemas.microsoft.com/office/drawing/2014/main" id="{0755216C-1C0D-81BB-F625-1416FEBA1384}"/>
                </a:ext>
              </a:extLst>
            </p:cNvPr>
            <p:cNvSpPr/>
            <p:nvPr/>
          </p:nvSpPr>
          <p:spPr>
            <a:xfrm>
              <a:off x="-3946189" y="-91301"/>
              <a:ext cx="1905305" cy="720874"/>
            </a:xfrm>
            <a:custGeom>
              <a:avLst/>
              <a:gdLst>
                <a:gd name="connsiteX0" fmla="*/ 121524 w 1455197"/>
                <a:gd name="connsiteY0" fmla="*/ 0 h 550575"/>
                <a:gd name="connsiteX1" fmla="*/ 174918 w 1455197"/>
                <a:gd name="connsiteY1" fmla="*/ 0 h 550575"/>
                <a:gd name="connsiteX2" fmla="*/ 1401803 w 1455197"/>
                <a:gd name="connsiteY2" fmla="*/ 0 h 550575"/>
                <a:gd name="connsiteX3" fmla="*/ 1455197 w 1455197"/>
                <a:gd name="connsiteY3" fmla="*/ 0 h 550575"/>
                <a:gd name="connsiteX4" fmla="*/ 1334584 w 1455197"/>
                <a:gd name="connsiteY4" fmla="*/ 550576 h 550575"/>
                <a:gd name="connsiteX5" fmla="*/ 1281230 w 1455197"/>
                <a:gd name="connsiteY5" fmla="*/ 550576 h 550575"/>
                <a:gd name="connsiteX6" fmla="*/ 53355 w 1455197"/>
                <a:gd name="connsiteY6" fmla="*/ 550576 h 550575"/>
                <a:gd name="connsiteX7" fmla="*/ 0 w 1455197"/>
                <a:gd name="connsiteY7" fmla="*/ 550576 h 550575"/>
                <a:gd name="connsiteX8" fmla="*/ 121524 w 1455197"/>
                <a:gd name="connsiteY8" fmla="*/ 0 h 55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197" h="550575">
                  <a:moveTo>
                    <a:pt x="121524" y="0"/>
                  </a:moveTo>
                  <a:lnTo>
                    <a:pt x="174918" y="0"/>
                  </a:lnTo>
                  <a:lnTo>
                    <a:pt x="1401803" y="0"/>
                  </a:lnTo>
                  <a:lnTo>
                    <a:pt x="1455197" y="0"/>
                  </a:lnTo>
                  <a:lnTo>
                    <a:pt x="1334584" y="550576"/>
                  </a:lnTo>
                  <a:lnTo>
                    <a:pt x="1281230" y="550576"/>
                  </a:lnTo>
                  <a:lnTo>
                    <a:pt x="53355" y="550576"/>
                  </a:lnTo>
                  <a:lnTo>
                    <a:pt x="0" y="550576"/>
                  </a:lnTo>
                  <a:lnTo>
                    <a:pt x="121524" y="0"/>
                  </a:lnTo>
                  <a:close/>
                </a:path>
              </a:pathLst>
            </a:custGeom>
            <a:solidFill>
              <a:srgbClr val="1840D0"/>
            </a:solidFill>
            <a:ln w="198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 7">
              <a:extLst>
                <a:ext uri="{FF2B5EF4-FFF2-40B4-BE49-F238E27FC236}">
                  <a16:creationId xmlns:a16="http://schemas.microsoft.com/office/drawing/2014/main" id="{0EDA0895-04DD-2945-4682-F9B137EE46ED}"/>
                </a:ext>
              </a:extLst>
            </p:cNvPr>
            <p:cNvSpPr/>
            <p:nvPr/>
          </p:nvSpPr>
          <p:spPr>
            <a:xfrm>
              <a:off x="-3147618" y="185229"/>
              <a:ext cx="3000371" cy="1144223"/>
            </a:xfrm>
            <a:custGeom>
              <a:avLst/>
              <a:gdLst>
                <a:gd name="connsiteX0" fmla="*/ 192901 w 2291565"/>
                <a:gd name="connsiteY0" fmla="*/ 0 h 873912"/>
                <a:gd name="connsiteX1" fmla="*/ 276914 w 2291565"/>
                <a:gd name="connsiteY1" fmla="*/ 0 h 873912"/>
                <a:gd name="connsiteX2" fmla="*/ 2207552 w 2291565"/>
                <a:gd name="connsiteY2" fmla="*/ 0 h 873912"/>
                <a:gd name="connsiteX3" fmla="*/ 2291565 w 2291565"/>
                <a:gd name="connsiteY3" fmla="*/ 0 h 873912"/>
                <a:gd name="connsiteX4" fmla="*/ 2099417 w 2291565"/>
                <a:gd name="connsiteY4" fmla="*/ 873913 h 873912"/>
                <a:gd name="connsiteX5" fmla="*/ 2015522 w 2291565"/>
                <a:gd name="connsiteY5" fmla="*/ 873913 h 873912"/>
                <a:gd name="connsiteX6" fmla="*/ 83894 w 2291565"/>
                <a:gd name="connsiteY6" fmla="*/ 873913 h 873912"/>
                <a:gd name="connsiteX7" fmla="*/ 0 w 2291565"/>
                <a:gd name="connsiteY7" fmla="*/ 873913 h 873912"/>
                <a:gd name="connsiteX8" fmla="*/ 192901 w 2291565"/>
                <a:gd name="connsiteY8" fmla="*/ 0 h 87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565" h="873912">
                  <a:moveTo>
                    <a:pt x="192901" y="0"/>
                  </a:moveTo>
                  <a:lnTo>
                    <a:pt x="276914" y="0"/>
                  </a:lnTo>
                  <a:lnTo>
                    <a:pt x="2207552" y="0"/>
                  </a:lnTo>
                  <a:lnTo>
                    <a:pt x="2291565" y="0"/>
                  </a:lnTo>
                  <a:lnTo>
                    <a:pt x="2099417" y="873913"/>
                  </a:lnTo>
                  <a:lnTo>
                    <a:pt x="2015522" y="873913"/>
                  </a:lnTo>
                  <a:lnTo>
                    <a:pt x="83894" y="873913"/>
                  </a:lnTo>
                  <a:lnTo>
                    <a:pt x="0" y="873913"/>
                  </a:lnTo>
                  <a:lnTo>
                    <a:pt x="192901" y="0"/>
                  </a:lnTo>
                  <a:close/>
                </a:path>
              </a:pathLst>
            </a:custGeom>
            <a:solidFill>
              <a:srgbClr val="1840D0"/>
            </a:solidFill>
            <a:ln w="198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" name="Forma Livre 8">
              <a:extLst>
                <a:ext uri="{FF2B5EF4-FFF2-40B4-BE49-F238E27FC236}">
                  <a16:creationId xmlns:a16="http://schemas.microsoft.com/office/drawing/2014/main" id="{1A08338E-CFC6-AB1C-152A-474183E9BFDD}"/>
                </a:ext>
              </a:extLst>
            </p:cNvPr>
            <p:cNvSpPr/>
            <p:nvPr/>
          </p:nvSpPr>
          <p:spPr>
            <a:xfrm>
              <a:off x="-2349047" y="461759"/>
              <a:ext cx="4095385" cy="1567622"/>
            </a:xfrm>
            <a:custGeom>
              <a:avLst/>
              <a:gdLst>
                <a:gd name="connsiteX0" fmla="*/ 264279 w 3127893"/>
                <a:gd name="connsiteY0" fmla="*/ 0 h 1197288"/>
                <a:gd name="connsiteX1" fmla="*/ 378910 w 3127893"/>
                <a:gd name="connsiteY1" fmla="*/ 0 h 1197288"/>
                <a:gd name="connsiteX2" fmla="*/ 3013262 w 3127893"/>
                <a:gd name="connsiteY2" fmla="*/ 0 h 1197288"/>
                <a:gd name="connsiteX3" fmla="*/ 3127894 w 3127893"/>
                <a:gd name="connsiteY3" fmla="*/ 0 h 1197288"/>
                <a:gd name="connsiteX4" fmla="*/ 2864288 w 3127893"/>
                <a:gd name="connsiteY4" fmla="*/ 1197289 h 1197288"/>
                <a:gd name="connsiteX5" fmla="*/ 2749815 w 3127893"/>
                <a:gd name="connsiteY5" fmla="*/ 1197289 h 1197288"/>
                <a:gd name="connsiteX6" fmla="*/ 114473 w 3127893"/>
                <a:gd name="connsiteY6" fmla="*/ 1197289 h 1197288"/>
                <a:gd name="connsiteX7" fmla="*/ 0 w 3127893"/>
                <a:gd name="connsiteY7" fmla="*/ 1197289 h 1197288"/>
                <a:gd name="connsiteX8" fmla="*/ 264279 w 3127893"/>
                <a:gd name="connsiteY8" fmla="*/ 0 h 119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27893" h="1197288">
                  <a:moveTo>
                    <a:pt x="264279" y="0"/>
                  </a:moveTo>
                  <a:lnTo>
                    <a:pt x="378910" y="0"/>
                  </a:lnTo>
                  <a:lnTo>
                    <a:pt x="3013262" y="0"/>
                  </a:lnTo>
                  <a:lnTo>
                    <a:pt x="3127894" y="0"/>
                  </a:lnTo>
                  <a:lnTo>
                    <a:pt x="2864288" y="1197289"/>
                  </a:lnTo>
                  <a:lnTo>
                    <a:pt x="2749815" y="1197289"/>
                  </a:lnTo>
                  <a:lnTo>
                    <a:pt x="114473" y="1197289"/>
                  </a:lnTo>
                  <a:lnTo>
                    <a:pt x="0" y="1197289"/>
                  </a:lnTo>
                  <a:lnTo>
                    <a:pt x="264279" y="0"/>
                  </a:lnTo>
                  <a:close/>
                </a:path>
              </a:pathLst>
            </a:custGeom>
            <a:solidFill>
              <a:srgbClr val="1840D0"/>
            </a:solidFill>
            <a:ln w="198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B8157ABF-45FF-01AD-9495-7859A840FEF6}"/>
                </a:ext>
              </a:extLst>
            </p:cNvPr>
            <p:cNvSpPr/>
            <p:nvPr/>
          </p:nvSpPr>
          <p:spPr>
            <a:xfrm>
              <a:off x="-1550476" y="738288"/>
              <a:ext cx="5190451" cy="1990972"/>
            </a:xfrm>
            <a:custGeom>
              <a:avLst/>
              <a:gdLst>
                <a:gd name="connsiteX0" fmla="*/ 335656 w 3964261"/>
                <a:gd name="connsiteY0" fmla="*/ 0 h 1520626"/>
                <a:gd name="connsiteX1" fmla="*/ 480907 w 3964261"/>
                <a:gd name="connsiteY1" fmla="*/ 0 h 1520626"/>
                <a:gd name="connsiteX2" fmla="*/ 3818972 w 3964261"/>
                <a:gd name="connsiteY2" fmla="*/ 0 h 1520626"/>
                <a:gd name="connsiteX3" fmla="*/ 3964262 w 3964261"/>
                <a:gd name="connsiteY3" fmla="*/ 0 h 1520626"/>
                <a:gd name="connsiteX4" fmla="*/ 3629120 w 3964261"/>
                <a:gd name="connsiteY4" fmla="*/ 1520626 h 1520626"/>
                <a:gd name="connsiteX5" fmla="*/ 3484108 w 3964261"/>
                <a:gd name="connsiteY5" fmla="*/ 1520626 h 1520626"/>
                <a:gd name="connsiteX6" fmla="*/ 145052 w 3964261"/>
                <a:gd name="connsiteY6" fmla="*/ 1520626 h 1520626"/>
                <a:gd name="connsiteX7" fmla="*/ 0 w 3964261"/>
                <a:gd name="connsiteY7" fmla="*/ 1520626 h 1520626"/>
                <a:gd name="connsiteX8" fmla="*/ 335656 w 3964261"/>
                <a:gd name="connsiteY8" fmla="*/ 0 h 152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64261" h="1520626">
                  <a:moveTo>
                    <a:pt x="335656" y="0"/>
                  </a:moveTo>
                  <a:lnTo>
                    <a:pt x="480907" y="0"/>
                  </a:lnTo>
                  <a:lnTo>
                    <a:pt x="3818972" y="0"/>
                  </a:lnTo>
                  <a:lnTo>
                    <a:pt x="3964262" y="0"/>
                  </a:lnTo>
                  <a:lnTo>
                    <a:pt x="3629120" y="1520626"/>
                  </a:lnTo>
                  <a:lnTo>
                    <a:pt x="3484108" y="1520626"/>
                  </a:lnTo>
                  <a:lnTo>
                    <a:pt x="145052" y="1520626"/>
                  </a:lnTo>
                  <a:lnTo>
                    <a:pt x="0" y="1520626"/>
                  </a:lnTo>
                  <a:lnTo>
                    <a:pt x="335656" y="0"/>
                  </a:lnTo>
                  <a:close/>
                </a:path>
              </a:pathLst>
            </a:custGeom>
            <a:solidFill>
              <a:srgbClr val="1840D0"/>
            </a:solidFill>
            <a:ln w="198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 10">
              <a:extLst>
                <a:ext uri="{FF2B5EF4-FFF2-40B4-BE49-F238E27FC236}">
                  <a16:creationId xmlns:a16="http://schemas.microsoft.com/office/drawing/2014/main" id="{528D325E-044F-5F9C-A22D-BFC28BDD5C8D}"/>
                </a:ext>
              </a:extLst>
            </p:cNvPr>
            <p:cNvSpPr/>
            <p:nvPr/>
          </p:nvSpPr>
          <p:spPr>
            <a:xfrm>
              <a:off x="-751905" y="1014819"/>
              <a:ext cx="6285465" cy="2414372"/>
            </a:xfrm>
            <a:custGeom>
              <a:avLst/>
              <a:gdLst>
                <a:gd name="connsiteX0" fmla="*/ 407034 w 4800590"/>
                <a:gd name="connsiteY0" fmla="*/ 0 h 1844002"/>
                <a:gd name="connsiteX1" fmla="*/ 582903 w 4800590"/>
                <a:gd name="connsiteY1" fmla="*/ 0 h 1844002"/>
                <a:gd name="connsiteX2" fmla="*/ 4624721 w 4800590"/>
                <a:gd name="connsiteY2" fmla="*/ 0 h 1844002"/>
                <a:gd name="connsiteX3" fmla="*/ 4800590 w 4800590"/>
                <a:gd name="connsiteY3" fmla="*/ 0 h 1844002"/>
                <a:gd name="connsiteX4" fmla="*/ 4393953 w 4800590"/>
                <a:gd name="connsiteY4" fmla="*/ 1844002 h 1844002"/>
                <a:gd name="connsiteX5" fmla="*/ 4218400 w 4800590"/>
                <a:gd name="connsiteY5" fmla="*/ 1844002 h 1844002"/>
                <a:gd name="connsiteX6" fmla="*/ 175592 w 4800590"/>
                <a:gd name="connsiteY6" fmla="*/ 1844002 h 1844002"/>
                <a:gd name="connsiteX7" fmla="*/ 0 w 4800590"/>
                <a:gd name="connsiteY7" fmla="*/ 1844002 h 1844002"/>
                <a:gd name="connsiteX8" fmla="*/ 407034 w 4800590"/>
                <a:gd name="connsiteY8" fmla="*/ 0 h 184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00590" h="1844002">
                  <a:moveTo>
                    <a:pt x="407034" y="0"/>
                  </a:moveTo>
                  <a:lnTo>
                    <a:pt x="582903" y="0"/>
                  </a:lnTo>
                  <a:lnTo>
                    <a:pt x="4624721" y="0"/>
                  </a:lnTo>
                  <a:lnTo>
                    <a:pt x="4800590" y="0"/>
                  </a:lnTo>
                  <a:lnTo>
                    <a:pt x="4393953" y="1844002"/>
                  </a:lnTo>
                  <a:lnTo>
                    <a:pt x="4218400" y="1844002"/>
                  </a:lnTo>
                  <a:lnTo>
                    <a:pt x="175592" y="1844002"/>
                  </a:lnTo>
                  <a:lnTo>
                    <a:pt x="0" y="1844002"/>
                  </a:lnTo>
                  <a:lnTo>
                    <a:pt x="407034" y="0"/>
                  </a:lnTo>
                  <a:close/>
                </a:path>
              </a:pathLst>
            </a:custGeom>
            <a:solidFill>
              <a:srgbClr val="1840D0"/>
            </a:solidFill>
            <a:ln w="198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 11">
              <a:extLst>
                <a:ext uri="{FF2B5EF4-FFF2-40B4-BE49-F238E27FC236}">
                  <a16:creationId xmlns:a16="http://schemas.microsoft.com/office/drawing/2014/main" id="{82ACA96E-A8AA-AFC0-56C3-D942EF05DB62}"/>
                </a:ext>
              </a:extLst>
            </p:cNvPr>
            <p:cNvSpPr/>
            <p:nvPr/>
          </p:nvSpPr>
          <p:spPr>
            <a:xfrm>
              <a:off x="46666" y="1291295"/>
              <a:ext cx="7380531" cy="2837824"/>
            </a:xfrm>
            <a:custGeom>
              <a:avLst/>
              <a:gdLst>
                <a:gd name="connsiteX0" fmla="*/ 478411 w 5636958"/>
                <a:gd name="connsiteY0" fmla="*/ 0 h 2167418"/>
                <a:gd name="connsiteX1" fmla="*/ 684899 w 5636958"/>
                <a:gd name="connsiteY1" fmla="*/ 0 h 2167418"/>
                <a:gd name="connsiteX2" fmla="*/ 5430431 w 5636958"/>
                <a:gd name="connsiteY2" fmla="*/ 0 h 2167418"/>
                <a:gd name="connsiteX3" fmla="*/ 5636959 w 5636958"/>
                <a:gd name="connsiteY3" fmla="*/ 0 h 2167418"/>
                <a:gd name="connsiteX4" fmla="*/ 5158825 w 5636958"/>
                <a:gd name="connsiteY4" fmla="*/ 2167419 h 2167418"/>
                <a:gd name="connsiteX5" fmla="*/ 4952693 w 5636958"/>
                <a:gd name="connsiteY5" fmla="*/ 2167419 h 2167418"/>
                <a:gd name="connsiteX6" fmla="*/ 206171 w 5636958"/>
                <a:gd name="connsiteY6" fmla="*/ 2167419 h 2167418"/>
                <a:gd name="connsiteX7" fmla="*/ 0 w 5636958"/>
                <a:gd name="connsiteY7" fmla="*/ 2167419 h 2167418"/>
                <a:gd name="connsiteX8" fmla="*/ 478411 w 5636958"/>
                <a:gd name="connsiteY8" fmla="*/ 0 h 216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36958" h="2167418">
                  <a:moveTo>
                    <a:pt x="478411" y="0"/>
                  </a:moveTo>
                  <a:lnTo>
                    <a:pt x="684899" y="0"/>
                  </a:lnTo>
                  <a:lnTo>
                    <a:pt x="5430431" y="0"/>
                  </a:lnTo>
                  <a:lnTo>
                    <a:pt x="5636959" y="0"/>
                  </a:lnTo>
                  <a:lnTo>
                    <a:pt x="5158825" y="2167419"/>
                  </a:lnTo>
                  <a:lnTo>
                    <a:pt x="4952693" y="2167419"/>
                  </a:lnTo>
                  <a:lnTo>
                    <a:pt x="206171" y="2167419"/>
                  </a:lnTo>
                  <a:lnTo>
                    <a:pt x="0" y="2167419"/>
                  </a:lnTo>
                  <a:lnTo>
                    <a:pt x="478411" y="0"/>
                  </a:lnTo>
                  <a:close/>
                </a:path>
              </a:pathLst>
            </a:custGeom>
            <a:solidFill>
              <a:srgbClr val="1840D0"/>
            </a:solidFill>
            <a:ln w="198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3" name="Forma Livre 12">
              <a:extLst>
                <a:ext uri="{FF2B5EF4-FFF2-40B4-BE49-F238E27FC236}">
                  <a16:creationId xmlns:a16="http://schemas.microsoft.com/office/drawing/2014/main" id="{26A9DDB1-0913-CB8C-22B7-5F09B703867B}"/>
                </a:ext>
              </a:extLst>
            </p:cNvPr>
            <p:cNvSpPr/>
            <p:nvPr/>
          </p:nvSpPr>
          <p:spPr>
            <a:xfrm>
              <a:off x="845237" y="1567826"/>
              <a:ext cx="8475545" cy="3261173"/>
            </a:xfrm>
            <a:custGeom>
              <a:avLst/>
              <a:gdLst>
                <a:gd name="connsiteX0" fmla="*/ 549788 w 6473286"/>
                <a:gd name="connsiteY0" fmla="*/ 0 h 2490755"/>
                <a:gd name="connsiteX1" fmla="*/ 786895 w 6473286"/>
                <a:gd name="connsiteY1" fmla="*/ 0 h 2490755"/>
                <a:gd name="connsiteX2" fmla="*/ 6236141 w 6473286"/>
                <a:gd name="connsiteY2" fmla="*/ 0 h 2490755"/>
                <a:gd name="connsiteX3" fmla="*/ 6473286 w 6473286"/>
                <a:gd name="connsiteY3" fmla="*/ 0 h 2490755"/>
                <a:gd name="connsiteX4" fmla="*/ 5923656 w 6473286"/>
                <a:gd name="connsiteY4" fmla="*/ 2490756 h 2490755"/>
                <a:gd name="connsiteX5" fmla="*/ 5686985 w 6473286"/>
                <a:gd name="connsiteY5" fmla="*/ 2490756 h 2490755"/>
                <a:gd name="connsiteX6" fmla="*/ 236710 w 6473286"/>
                <a:gd name="connsiteY6" fmla="*/ 2490756 h 2490755"/>
                <a:gd name="connsiteX7" fmla="*/ 0 w 6473286"/>
                <a:gd name="connsiteY7" fmla="*/ 2490756 h 2490755"/>
                <a:gd name="connsiteX8" fmla="*/ 549788 w 6473286"/>
                <a:gd name="connsiteY8" fmla="*/ 0 h 2490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3286" h="2490755">
                  <a:moveTo>
                    <a:pt x="549788" y="0"/>
                  </a:moveTo>
                  <a:lnTo>
                    <a:pt x="786895" y="0"/>
                  </a:lnTo>
                  <a:lnTo>
                    <a:pt x="6236141" y="0"/>
                  </a:lnTo>
                  <a:lnTo>
                    <a:pt x="6473286" y="0"/>
                  </a:lnTo>
                  <a:lnTo>
                    <a:pt x="5923656" y="2490756"/>
                  </a:lnTo>
                  <a:lnTo>
                    <a:pt x="5686985" y="2490756"/>
                  </a:lnTo>
                  <a:lnTo>
                    <a:pt x="236710" y="2490756"/>
                  </a:lnTo>
                  <a:lnTo>
                    <a:pt x="0" y="2490756"/>
                  </a:lnTo>
                  <a:lnTo>
                    <a:pt x="549788" y="0"/>
                  </a:lnTo>
                  <a:close/>
                </a:path>
              </a:pathLst>
            </a:custGeom>
            <a:solidFill>
              <a:srgbClr val="1840D0"/>
            </a:solidFill>
            <a:ln w="198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 13">
              <a:extLst>
                <a:ext uri="{FF2B5EF4-FFF2-40B4-BE49-F238E27FC236}">
                  <a16:creationId xmlns:a16="http://schemas.microsoft.com/office/drawing/2014/main" id="{DD07CA8F-98F1-FE07-7C52-ACC5453425A0}"/>
                </a:ext>
              </a:extLst>
            </p:cNvPr>
            <p:cNvSpPr/>
            <p:nvPr/>
          </p:nvSpPr>
          <p:spPr>
            <a:xfrm>
              <a:off x="1643808" y="1844355"/>
              <a:ext cx="9570611" cy="3684574"/>
            </a:xfrm>
            <a:custGeom>
              <a:avLst/>
              <a:gdLst>
                <a:gd name="connsiteX0" fmla="*/ 7309655 w 7309654"/>
                <a:gd name="connsiteY0" fmla="*/ 0 h 2814132"/>
                <a:gd name="connsiteX1" fmla="*/ 6688528 w 7309654"/>
                <a:gd name="connsiteY1" fmla="*/ 2814132 h 2814132"/>
                <a:gd name="connsiteX2" fmla="*/ 0 w 7309654"/>
                <a:gd name="connsiteY2" fmla="*/ 2814132 h 2814132"/>
                <a:gd name="connsiteX3" fmla="*/ 621126 w 7309654"/>
                <a:gd name="connsiteY3" fmla="*/ 0 h 2814132"/>
                <a:gd name="connsiteX4" fmla="*/ 7309655 w 7309654"/>
                <a:gd name="connsiteY4" fmla="*/ 0 h 281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9654" h="2814132">
                  <a:moveTo>
                    <a:pt x="7309655" y="0"/>
                  </a:moveTo>
                  <a:lnTo>
                    <a:pt x="6688528" y="2814132"/>
                  </a:lnTo>
                  <a:lnTo>
                    <a:pt x="0" y="2814132"/>
                  </a:lnTo>
                  <a:lnTo>
                    <a:pt x="621126" y="0"/>
                  </a:lnTo>
                  <a:lnTo>
                    <a:pt x="7309655" y="0"/>
                  </a:lnTo>
                  <a:close/>
                </a:path>
              </a:pathLst>
            </a:custGeom>
            <a:solidFill>
              <a:srgbClr val="1840D0"/>
            </a:solidFill>
            <a:ln w="198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</p:grpSp>
      <p:pic>
        <p:nvPicPr>
          <p:cNvPr id="4" name="Imagem 3" descr="Texto, Logotipo&#10;&#10;Descrição gerada automaticamente">
            <a:extLst>
              <a:ext uri="{FF2B5EF4-FFF2-40B4-BE49-F238E27FC236}">
                <a16:creationId xmlns:a16="http://schemas.microsoft.com/office/drawing/2014/main" id="{542FBF86-382D-1DDE-0FBA-3E8A226B4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968" y="2796027"/>
            <a:ext cx="2739124" cy="126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9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áfico 7">
            <a:extLst>
              <a:ext uri="{FF2B5EF4-FFF2-40B4-BE49-F238E27FC236}">
                <a16:creationId xmlns:a16="http://schemas.microsoft.com/office/drawing/2014/main" id="{95049F4B-16C5-4DC6-803C-709A1AC09876}"/>
              </a:ext>
            </a:extLst>
          </p:cNvPr>
          <p:cNvGrpSpPr/>
          <p:nvPr/>
        </p:nvGrpSpPr>
        <p:grpSpPr>
          <a:xfrm>
            <a:off x="6097717" y="-783406"/>
            <a:ext cx="7767857" cy="6289607"/>
            <a:chOff x="6097717" y="-783406"/>
            <a:chExt cx="7767857" cy="6289607"/>
          </a:xfrm>
          <a:noFill/>
        </p:grpSpPr>
        <p:sp>
          <p:nvSpPr>
            <p:cNvPr id="3" name="Forma Livre 2">
              <a:extLst>
                <a:ext uri="{FF2B5EF4-FFF2-40B4-BE49-F238E27FC236}">
                  <a16:creationId xmlns:a16="http://schemas.microsoft.com/office/drawing/2014/main" id="{A4D930A9-D6A2-EA81-A660-7338CF3C0EC3}"/>
                </a:ext>
              </a:extLst>
            </p:cNvPr>
            <p:cNvSpPr/>
            <p:nvPr/>
          </p:nvSpPr>
          <p:spPr>
            <a:xfrm>
              <a:off x="6097717" y="-783406"/>
              <a:ext cx="7037151" cy="2135345"/>
            </a:xfrm>
            <a:custGeom>
              <a:avLst/>
              <a:gdLst>
                <a:gd name="connsiteX0" fmla="*/ 6823037 w 7037151"/>
                <a:gd name="connsiteY0" fmla="*/ 0 h 2135345"/>
                <a:gd name="connsiteX1" fmla="*/ 5817888 w 7037151"/>
                <a:gd name="connsiteY1" fmla="*/ 0 h 2135345"/>
                <a:gd name="connsiteX2" fmla="*/ 5603773 w 7037151"/>
                <a:gd name="connsiteY2" fmla="*/ 0 h 2135345"/>
                <a:gd name="connsiteX3" fmla="*/ 1904764 w 7037151"/>
                <a:gd name="connsiteY3" fmla="*/ 0 h 2135345"/>
                <a:gd name="connsiteX4" fmla="*/ 1690649 w 7037151"/>
                <a:gd name="connsiteY4" fmla="*/ 0 h 2135345"/>
                <a:gd name="connsiteX5" fmla="*/ 685500 w 7037151"/>
                <a:gd name="connsiteY5" fmla="*/ 0 h 2135345"/>
                <a:gd name="connsiteX6" fmla="*/ 471441 w 7037151"/>
                <a:gd name="connsiteY6" fmla="*/ 0 h 2135345"/>
                <a:gd name="connsiteX7" fmla="*/ 0 w 7037151"/>
                <a:gd name="connsiteY7" fmla="*/ 2135346 h 2135345"/>
                <a:gd name="connsiteX8" fmla="*/ 214115 w 7037151"/>
                <a:gd name="connsiteY8" fmla="*/ 2135346 h 2135345"/>
                <a:gd name="connsiteX9" fmla="*/ 1219264 w 7037151"/>
                <a:gd name="connsiteY9" fmla="*/ 2135346 h 2135345"/>
                <a:gd name="connsiteX10" fmla="*/ 1433324 w 7037151"/>
                <a:gd name="connsiteY10" fmla="*/ 2135346 h 2135345"/>
                <a:gd name="connsiteX11" fmla="*/ 5141916 w 7037151"/>
                <a:gd name="connsiteY11" fmla="*/ 2135346 h 2135345"/>
                <a:gd name="connsiteX12" fmla="*/ 5356031 w 7037151"/>
                <a:gd name="connsiteY12" fmla="*/ 2135346 h 2135345"/>
                <a:gd name="connsiteX13" fmla="*/ 6361180 w 7037151"/>
                <a:gd name="connsiteY13" fmla="*/ 2135346 h 2135345"/>
                <a:gd name="connsiteX14" fmla="*/ 6575240 w 7037151"/>
                <a:gd name="connsiteY14" fmla="*/ 2135346 h 2135345"/>
                <a:gd name="connsiteX15" fmla="*/ 7037152 w 7037151"/>
                <a:gd name="connsiteY15" fmla="*/ 0 h 2135345"/>
                <a:gd name="connsiteX16" fmla="*/ 6823037 w 7037151"/>
                <a:gd name="connsiteY16" fmla="*/ 0 h 2135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37151" h="2135345">
                  <a:moveTo>
                    <a:pt x="6823037" y="0"/>
                  </a:moveTo>
                  <a:lnTo>
                    <a:pt x="5817888" y="0"/>
                  </a:lnTo>
                  <a:lnTo>
                    <a:pt x="5603773" y="0"/>
                  </a:lnTo>
                  <a:lnTo>
                    <a:pt x="1904764" y="0"/>
                  </a:lnTo>
                  <a:lnTo>
                    <a:pt x="1690649" y="0"/>
                  </a:lnTo>
                  <a:lnTo>
                    <a:pt x="685500" y="0"/>
                  </a:lnTo>
                  <a:lnTo>
                    <a:pt x="471441" y="0"/>
                  </a:lnTo>
                  <a:lnTo>
                    <a:pt x="0" y="2135346"/>
                  </a:lnTo>
                  <a:lnTo>
                    <a:pt x="214115" y="2135346"/>
                  </a:lnTo>
                  <a:lnTo>
                    <a:pt x="1219264" y="2135346"/>
                  </a:lnTo>
                  <a:lnTo>
                    <a:pt x="1433324" y="2135346"/>
                  </a:lnTo>
                  <a:lnTo>
                    <a:pt x="5141916" y="2135346"/>
                  </a:lnTo>
                  <a:lnTo>
                    <a:pt x="5356031" y="2135346"/>
                  </a:lnTo>
                  <a:lnTo>
                    <a:pt x="6361180" y="2135346"/>
                  </a:lnTo>
                  <a:lnTo>
                    <a:pt x="6575240" y="2135346"/>
                  </a:lnTo>
                  <a:lnTo>
                    <a:pt x="7037152" y="0"/>
                  </a:lnTo>
                  <a:lnTo>
                    <a:pt x="6823037" y="0"/>
                  </a:lnTo>
                  <a:close/>
                </a:path>
              </a:pathLst>
            </a:custGeom>
            <a:noFill/>
            <a:ln w="2770" cap="flat">
              <a:solidFill>
                <a:srgbClr val="FFFFFF">
                  <a:alpha val="6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" name="Forma Livre 3">
              <a:extLst>
                <a:ext uri="{FF2B5EF4-FFF2-40B4-BE49-F238E27FC236}">
                  <a16:creationId xmlns:a16="http://schemas.microsoft.com/office/drawing/2014/main" id="{2742594A-A74C-A20A-0DA3-464138C4024E}"/>
                </a:ext>
              </a:extLst>
            </p:cNvPr>
            <p:cNvSpPr/>
            <p:nvPr/>
          </p:nvSpPr>
          <p:spPr>
            <a:xfrm>
              <a:off x="6735131" y="-119661"/>
              <a:ext cx="6491033" cy="1990848"/>
            </a:xfrm>
            <a:custGeom>
              <a:avLst/>
              <a:gdLst>
                <a:gd name="connsiteX0" fmla="*/ 439476 w 6491033"/>
                <a:gd name="connsiteY0" fmla="*/ 0 h 1990848"/>
                <a:gd name="connsiteX1" fmla="*/ 0 w 6491033"/>
                <a:gd name="connsiteY1" fmla="*/ 1990848 h 1990848"/>
                <a:gd name="connsiteX2" fmla="*/ 199601 w 6491033"/>
                <a:gd name="connsiteY2" fmla="*/ 1990848 h 1990848"/>
                <a:gd name="connsiteX3" fmla="*/ 1125696 w 6491033"/>
                <a:gd name="connsiteY3" fmla="*/ 1990848 h 1990848"/>
                <a:gd name="connsiteX4" fmla="*/ 1322970 w 6491033"/>
                <a:gd name="connsiteY4" fmla="*/ 1990848 h 1990848"/>
                <a:gd name="connsiteX5" fmla="*/ 4739835 w 6491033"/>
                <a:gd name="connsiteY5" fmla="*/ 1990848 h 1990848"/>
                <a:gd name="connsiteX6" fmla="*/ 4937109 w 6491033"/>
                <a:gd name="connsiteY6" fmla="*/ 1990848 h 1990848"/>
                <a:gd name="connsiteX7" fmla="*/ 5816504 w 6491033"/>
                <a:gd name="connsiteY7" fmla="*/ 1990848 h 1990848"/>
                <a:gd name="connsiteX8" fmla="*/ 5863204 w 6491033"/>
                <a:gd name="connsiteY8" fmla="*/ 1990848 h 1990848"/>
                <a:gd name="connsiteX9" fmla="*/ 6060422 w 6491033"/>
                <a:gd name="connsiteY9" fmla="*/ 1990848 h 1990848"/>
                <a:gd name="connsiteX10" fmla="*/ 6491034 w 6491033"/>
                <a:gd name="connsiteY10" fmla="*/ 0 h 1990848"/>
                <a:gd name="connsiteX11" fmla="*/ 6291434 w 6491033"/>
                <a:gd name="connsiteY11" fmla="*/ 0 h 1990848"/>
                <a:gd name="connsiteX12" fmla="*/ 5365338 w 6491033"/>
                <a:gd name="connsiteY12" fmla="*/ 0 h 1990848"/>
                <a:gd name="connsiteX13" fmla="*/ 5168120 w 6491033"/>
                <a:gd name="connsiteY13" fmla="*/ 0 h 1990848"/>
                <a:gd name="connsiteX14" fmla="*/ 1760064 w 6491033"/>
                <a:gd name="connsiteY14" fmla="*/ 0 h 1990848"/>
                <a:gd name="connsiteX15" fmla="*/ 1562790 w 6491033"/>
                <a:gd name="connsiteY15" fmla="*/ 0 h 1990848"/>
                <a:gd name="connsiteX16" fmla="*/ 683561 w 6491033"/>
                <a:gd name="connsiteY16" fmla="*/ 0 h 1990848"/>
                <a:gd name="connsiteX17" fmla="*/ 636750 w 6491033"/>
                <a:gd name="connsiteY17" fmla="*/ 0 h 1990848"/>
                <a:gd name="connsiteX18" fmla="*/ 439476 w 6491033"/>
                <a:gd name="connsiteY18" fmla="*/ 0 h 1990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91033" h="1990848">
                  <a:moveTo>
                    <a:pt x="439476" y="0"/>
                  </a:moveTo>
                  <a:lnTo>
                    <a:pt x="0" y="1990848"/>
                  </a:lnTo>
                  <a:lnTo>
                    <a:pt x="199601" y="1990848"/>
                  </a:lnTo>
                  <a:lnTo>
                    <a:pt x="1125696" y="1990848"/>
                  </a:lnTo>
                  <a:lnTo>
                    <a:pt x="1322970" y="1990848"/>
                  </a:lnTo>
                  <a:lnTo>
                    <a:pt x="4739835" y="1990848"/>
                  </a:lnTo>
                  <a:lnTo>
                    <a:pt x="4937109" y="1990848"/>
                  </a:lnTo>
                  <a:lnTo>
                    <a:pt x="5816504" y="1990848"/>
                  </a:lnTo>
                  <a:lnTo>
                    <a:pt x="5863204" y="1990848"/>
                  </a:lnTo>
                  <a:lnTo>
                    <a:pt x="6060422" y="1990848"/>
                  </a:lnTo>
                  <a:lnTo>
                    <a:pt x="6491034" y="0"/>
                  </a:lnTo>
                  <a:lnTo>
                    <a:pt x="6291434" y="0"/>
                  </a:lnTo>
                  <a:lnTo>
                    <a:pt x="5365338" y="0"/>
                  </a:lnTo>
                  <a:lnTo>
                    <a:pt x="5168120" y="0"/>
                  </a:lnTo>
                  <a:lnTo>
                    <a:pt x="1760064" y="0"/>
                  </a:lnTo>
                  <a:lnTo>
                    <a:pt x="1562790" y="0"/>
                  </a:lnTo>
                  <a:lnTo>
                    <a:pt x="683561" y="0"/>
                  </a:lnTo>
                  <a:lnTo>
                    <a:pt x="636750" y="0"/>
                  </a:lnTo>
                  <a:lnTo>
                    <a:pt x="439476" y="0"/>
                  </a:lnTo>
                  <a:close/>
                </a:path>
              </a:pathLst>
            </a:custGeom>
            <a:noFill/>
            <a:ln w="2770" cap="flat">
              <a:solidFill>
                <a:srgbClr val="FFFFFF">
                  <a:alpha val="65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" name="Forma Livre 4">
              <a:extLst>
                <a:ext uri="{FF2B5EF4-FFF2-40B4-BE49-F238E27FC236}">
                  <a16:creationId xmlns:a16="http://schemas.microsoft.com/office/drawing/2014/main" id="{755DE303-4541-5002-7B2C-6B1E5EBF2E04}"/>
                </a:ext>
              </a:extLst>
            </p:cNvPr>
            <p:cNvSpPr/>
            <p:nvPr/>
          </p:nvSpPr>
          <p:spPr>
            <a:xfrm>
              <a:off x="7372490" y="544139"/>
              <a:ext cx="5945027" cy="1846351"/>
            </a:xfrm>
            <a:custGeom>
              <a:avLst/>
              <a:gdLst>
                <a:gd name="connsiteX0" fmla="*/ 407622 w 5945027"/>
                <a:gd name="connsiteY0" fmla="*/ 0 h 1846351"/>
                <a:gd name="connsiteX1" fmla="*/ 0 w 5945027"/>
                <a:gd name="connsiteY1" fmla="*/ 1846351 h 1846351"/>
                <a:gd name="connsiteX2" fmla="*/ 185142 w 5945027"/>
                <a:gd name="connsiteY2" fmla="*/ 1846351 h 1846351"/>
                <a:gd name="connsiteX3" fmla="*/ 1032239 w 5945027"/>
                <a:gd name="connsiteY3" fmla="*/ 1846351 h 1846351"/>
                <a:gd name="connsiteX4" fmla="*/ 1212616 w 5945027"/>
                <a:gd name="connsiteY4" fmla="*/ 1846351 h 1846351"/>
                <a:gd name="connsiteX5" fmla="*/ 4337864 w 5945027"/>
                <a:gd name="connsiteY5" fmla="*/ 1846351 h 1846351"/>
                <a:gd name="connsiteX6" fmla="*/ 4518296 w 5945027"/>
                <a:gd name="connsiteY6" fmla="*/ 1846351 h 1846351"/>
                <a:gd name="connsiteX7" fmla="*/ 5322515 w 5945027"/>
                <a:gd name="connsiteY7" fmla="*/ 1846351 h 1846351"/>
                <a:gd name="connsiteX8" fmla="*/ 5365228 w 5945027"/>
                <a:gd name="connsiteY8" fmla="*/ 1846351 h 1846351"/>
                <a:gd name="connsiteX9" fmla="*/ 5545660 w 5945027"/>
                <a:gd name="connsiteY9" fmla="*/ 1846351 h 1846351"/>
                <a:gd name="connsiteX10" fmla="*/ 5945028 w 5945027"/>
                <a:gd name="connsiteY10" fmla="*/ 0 h 1846351"/>
                <a:gd name="connsiteX11" fmla="*/ 5759942 w 5945027"/>
                <a:gd name="connsiteY11" fmla="*/ 0 h 1846351"/>
                <a:gd name="connsiteX12" fmla="*/ 4912844 w 5945027"/>
                <a:gd name="connsiteY12" fmla="*/ 0 h 1846351"/>
                <a:gd name="connsiteX13" fmla="*/ 4732467 w 5945027"/>
                <a:gd name="connsiteY13" fmla="*/ 0 h 1846351"/>
                <a:gd name="connsiteX14" fmla="*/ 1615418 w 5945027"/>
                <a:gd name="connsiteY14" fmla="*/ 0 h 1846351"/>
                <a:gd name="connsiteX15" fmla="*/ 1434986 w 5945027"/>
                <a:gd name="connsiteY15" fmla="*/ 0 h 1846351"/>
                <a:gd name="connsiteX16" fmla="*/ 630822 w 5945027"/>
                <a:gd name="connsiteY16" fmla="*/ 0 h 1846351"/>
                <a:gd name="connsiteX17" fmla="*/ 588054 w 5945027"/>
                <a:gd name="connsiteY17" fmla="*/ 0 h 1846351"/>
                <a:gd name="connsiteX18" fmla="*/ 407622 w 5945027"/>
                <a:gd name="connsiteY18" fmla="*/ 0 h 1846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945027" h="1846351">
                  <a:moveTo>
                    <a:pt x="407622" y="0"/>
                  </a:moveTo>
                  <a:lnTo>
                    <a:pt x="0" y="1846351"/>
                  </a:lnTo>
                  <a:lnTo>
                    <a:pt x="185142" y="1846351"/>
                  </a:lnTo>
                  <a:lnTo>
                    <a:pt x="1032239" y="1846351"/>
                  </a:lnTo>
                  <a:lnTo>
                    <a:pt x="1212616" y="1846351"/>
                  </a:lnTo>
                  <a:lnTo>
                    <a:pt x="4337864" y="1846351"/>
                  </a:lnTo>
                  <a:lnTo>
                    <a:pt x="4518296" y="1846351"/>
                  </a:lnTo>
                  <a:lnTo>
                    <a:pt x="5322515" y="1846351"/>
                  </a:lnTo>
                  <a:lnTo>
                    <a:pt x="5365228" y="1846351"/>
                  </a:lnTo>
                  <a:lnTo>
                    <a:pt x="5545660" y="1846351"/>
                  </a:lnTo>
                  <a:lnTo>
                    <a:pt x="5945028" y="0"/>
                  </a:lnTo>
                  <a:lnTo>
                    <a:pt x="5759942" y="0"/>
                  </a:lnTo>
                  <a:lnTo>
                    <a:pt x="4912844" y="0"/>
                  </a:lnTo>
                  <a:lnTo>
                    <a:pt x="4732467" y="0"/>
                  </a:lnTo>
                  <a:lnTo>
                    <a:pt x="1615418" y="0"/>
                  </a:lnTo>
                  <a:lnTo>
                    <a:pt x="1434986" y="0"/>
                  </a:lnTo>
                  <a:lnTo>
                    <a:pt x="630822" y="0"/>
                  </a:lnTo>
                  <a:lnTo>
                    <a:pt x="588054" y="0"/>
                  </a:lnTo>
                  <a:lnTo>
                    <a:pt x="407622" y="0"/>
                  </a:lnTo>
                  <a:close/>
                </a:path>
              </a:pathLst>
            </a:custGeom>
            <a:noFill/>
            <a:ln w="2770" cap="flat">
              <a:solidFill>
                <a:srgbClr val="FFFFFF">
                  <a:alpha val="7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3D7641CA-5865-D536-85BF-DB567AF55641}"/>
                </a:ext>
              </a:extLst>
            </p:cNvPr>
            <p:cNvSpPr/>
            <p:nvPr/>
          </p:nvSpPr>
          <p:spPr>
            <a:xfrm>
              <a:off x="8009905" y="1207884"/>
              <a:ext cx="5398965" cy="1701909"/>
            </a:xfrm>
            <a:custGeom>
              <a:avLst/>
              <a:gdLst>
                <a:gd name="connsiteX0" fmla="*/ 375712 w 5398965"/>
                <a:gd name="connsiteY0" fmla="*/ 0 h 1701909"/>
                <a:gd name="connsiteX1" fmla="*/ 0 w 5398965"/>
                <a:gd name="connsiteY1" fmla="*/ 1701910 h 1701909"/>
                <a:gd name="connsiteX2" fmla="*/ 170627 w 5398965"/>
                <a:gd name="connsiteY2" fmla="*/ 1701910 h 1701909"/>
                <a:gd name="connsiteX3" fmla="*/ 938671 w 5398965"/>
                <a:gd name="connsiteY3" fmla="*/ 1701910 h 1701909"/>
                <a:gd name="connsiteX4" fmla="*/ 1102207 w 5398965"/>
                <a:gd name="connsiteY4" fmla="*/ 1701910 h 1701909"/>
                <a:gd name="connsiteX5" fmla="*/ 3935782 w 5398965"/>
                <a:gd name="connsiteY5" fmla="*/ 1701910 h 1701909"/>
                <a:gd name="connsiteX6" fmla="*/ 4099373 w 5398965"/>
                <a:gd name="connsiteY6" fmla="*/ 1701910 h 1701909"/>
                <a:gd name="connsiteX7" fmla="*/ 4828527 w 5398965"/>
                <a:gd name="connsiteY7" fmla="*/ 1701910 h 1701909"/>
                <a:gd name="connsiteX8" fmla="*/ 4867251 w 5398965"/>
                <a:gd name="connsiteY8" fmla="*/ 1701910 h 1701909"/>
                <a:gd name="connsiteX9" fmla="*/ 5030842 w 5398965"/>
                <a:gd name="connsiteY9" fmla="*/ 1701910 h 1701909"/>
                <a:gd name="connsiteX10" fmla="*/ 5398965 w 5398965"/>
                <a:gd name="connsiteY10" fmla="*/ 0 h 1701909"/>
                <a:gd name="connsiteX11" fmla="*/ 5228338 w 5398965"/>
                <a:gd name="connsiteY11" fmla="*/ 0 h 1701909"/>
                <a:gd name="connsiteX12" fmla="*/ 4460350 w 5398965"/>
                <a:gd name="connsiteY12" fmla="*/ 0 h 1701909"/>
                <a:gd name="connsiteX13" fmla="*/ 4296813 w 5398965"/>
                <a:gd name="connsiteY13" fmla="*/ 0 h 1701909"/>
                <a:gd name="connsiteX14" fmla="*/ 1470718 w 5398965"/>
                <a:gd name="connsiteY14" fmla="*/ 0 h 1701909"/>
                <a:gd name="connsiteX15" fmla="*/ 1307071 w 5398965"/>
                <a:gd name="connsiteY15" fmla="*/ 0 h 1701909"/>
                <a:gd name="connsiteX16" fmla="*/ 578083 w 5398965"/>
                <a:gd name="connsiteY16" fmla="*/ 0 h 1701909"/>
                <a:gd name="connsiteX17" fmla="*/ 539304 w 5398965"/>
                <a:gd name="connsiteY17" fmla="*/ 0 h 1701909"/>
                <a:gd name="connsiteX18" fmla="*/ 375712 w 5398965"/>
                <a:gd name="connsiteY18" fmla="*/ 0 h 1701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398965" h="1701909">
                  <a:moveTo>
                    <a:pt x="375712" y="0"/>
                  </a:moveTo>
                  <a:lnTo>
                    <a:pt x="0" y="1701910"/>
                  </a:lnTo>
                  <a:lnTo>
                    <a:pt x="170627" y="1701910"/>
                  </a:lnTo>
                  <a:lnTo>
                    <a:pt x="938671" y="1701910"/>
                  </a:lnTo>
                  <a:lnTo>
                    <a:pt x="1102207" y="1701910"/>
                  </a:lnTo>
                  <a:lnTo>
                    <a:pt x="3935782" y="1701910"/>
                  </a:lnTo>
                  <a:lnTo>
                    <a:pt x="4099373" y="1701910"/>
                  </a:lnTo>
                  <a:lnTo>
                    <a:pt x="4828527" y="1701910"/>
                  </a:lnTo>
                  <a:lnTo>
                    <a:pt x="4867251" y="1701910"/>
                  </a:lnTo>
                  <a:lnTo>
                    <a:pt x="5030842" y="1701910"/>
                  </a:lnTo>
                  <a:lnTo>
                    <a:pt x="5398965" y="0"/>
                  </a:lnTo>
                  <a:lnTo>
                    <a:pt x="5228338" y="0"/>
                  </a:lnTo>
                  <a:lnTo>
                    <a:pt x="4460350" y="0"/>
                  </a:lnTo>
                  <a:lnTo>
                    <a:pt x="4296813" y="0"/>
                  </a:lnTo>
                  <a:lnTo>
                    <a:pt x="1470718" y="0"/>
                  </a:lnTo>
                  <a:lnTo>
                    <a:pt x="1307071" y="0"/>
                  </a:lnTo>
                  <a:lnTo>
                    <a:pt x="578083" y="0"/>
                  </a:lnTo>
                  <a:lnTo>
                    <a:pt x="539304" y="0"/>
                  </a:lnTo>
                  <a:lnTo>
                    <a:pt x="375712" y="0"/>
                  </a:lnTo>
                  <a:close/>
                </a:path>
              </a:pathLst>
            </a:custGeom>
            <a:noFill/>
            <a:ln w="2770" cap="flat">
              <a:solidFill>
                <a:srgbClr val="FFFFFF">
                  <a:alpha val="75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 10">
              <a:extLst>
                <a:ext uri="{FF2B5EF4-FFF2-40B4-BE49-F238E27FC236}">
                  <a16:creationId xmlns:a16="http://schemas.microsoft.com/office/drawing/2014/main" id="{4130D42C-DB12-5093-1761-064631B7C5CC}"/>
                </a:ext>
              </a:extLst>
            </p:cNvPr>
            <p:cNvSpPr/>
            <p:nvPr/>
          </p:nvSpPr>
          <p:spPr>
            <a:xfrm>
              <a:off x="8647263" y="1871629"/>
              <a:ext cx="4852958" cy="1557412"/>
            </a:xfrm>
            <a:custGeom>
              <a:avLst/>
              <a:gdLst>
                <a:gd name="connsiteX0" fmla="*/ 343858 w 4852958"/>
                <a:gd name="connsiteY0" fmla="*/ 0 h 1557412"/>
                <a:gd name="connsiteX1" fmla="*/ 0 w 4852958"/>
                <a:gd name="connsiteY1" fmla="*/ 1557413 h 1557412"/>
                <a:gd name="connsiteX2" fmla="*/ 156168 w 4852958"/>
                <a:gd name="connsiteY2" fmla="*/ 1557413 h 1557412"/>
                <a:gd name="connsiteX3" fmla="*/ 845159 w 4852958"/>
                <a:gd name="connsiteY3" fmla="*/ 1557413 h 1557412"/>
                <a:gd name="connsiteX4" fmla="*/ 991854 w 4852958"/>
                <a:gd name="connsiteY4" fmla="*/ 1557413 h 1557412"/>
                <a:gd name="connsiteX5" fmla="*/ 3533755 w 4852958"/>
                <a:gd name="connsiteY5" fmla="*/ 1557413 h 1557412"/>
                <a:gd name="connsiteX6" fmla="*/ 3680561 w 4852958"/>
                <a:gd name="connsiteY6" fmla="*/ 1557413 h 1557412"/>
                <a:gd name="connsiteX7" fmla="*/ 4334595 w 4852958"/>
                <a:gd name="connsiteY7" fmla="*/ 1557413 h 1557412"/>
                <a:gd name="connsiteX8" fmla="*/ 4369330 w 4852958"/>
                <a:gd name="connsiteY8" fmla="*/ 1557413 h 1557412"/>
                <a:gd name="connsiteX9" fmla="*/ 4516080 w 4852958"/>
                <a:gd name="connsiteY9" fmla="*/ 1557413 h 1557412"/>
                <a:gd name="connsiteX10" fmla="*/ 4852959 w 4852958"/>
                <a:gd name="connsiteY10" fmla="*/ 0 h 1557412"/>
                <a:gd name="connsiteX11" fmla="*/ 4696790 w 4852958"/>
                <a:gd name="connsiteY11" fmla="*/ 0 h 1557412"/>
                <a:gd name="connsiteX12" fmla="*/ 4007855 w 4852958"/>
                <a:gd name="connsiteY12" fmla="*/ 0 h 1557412"/>
                <a:gd name="connsiteX13" fmla="*/ 3861216 w 4852958"/>
                <a:gd name="connsiteY13" fmla="*/ 0 h 1557412"/>
                <a:gd name="connsiteX14" fmla="*/ 1326072 w 4852958"/>
                <a:gd name="connsiteY14" fmla="*/ 0 h 1557412"/>
                <a:gd name="connsiteX15" fmla="*/ 1179267 w 4852958"/>
                <a:gd name="connsiteY15" fmla="*/ 0 h 1557412"/>
                <a:gd name="connsiteX16" fmla="*/ 525399 w 4852958"/>
                <a:gd name="connsiteY16" fmla="*/ 0 h 1557412"/>
                <a:gd name="connsiteX17" fmla="*/ 490553 w 4852958"/>
                <a:gd name="connsiteY17" fmla="*/ 0 h 1557412"/>
                <a:gd name="connsiteX18" fmla="*/ 343858 w 4852958"/>
                <a:gd name="connsiteY18" fmla="*/ 0 h 155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852958" h="1557412">
                  <a:moveTo>
                    <a:pt x="343858" y="0"/>
                  </a:moveTo>
                  <a:lnTo>
                    <a:pt x="0" y="1557413"/>
                  </a:lnTo>
                  <a:lnTo>
                    <a:pt x="156168" y="1557413"/>
                  </a:lnTo>
                  <a:lnTo>
                    <a:pt x="845159" y="1557413"/>
                  </a:lnTo>
                  <a:lnTo>
                    <a:pt x="991854" y="1557413"/>
                  </a:lnTo>
                  <a:lnTo>
                    <a:pt x="3533755" y="1557413"/>
                  </a:lnTo>
                  <a:lnTo>
                    <a:pt x="3680561" y="1557413"/>
                  </a:lnTo>
                  <a:lnTo>
                    <a:pt x="4334595" y="1557413"/>
                  </a:lnTo>
                  <a:lnTo>
                    <a:pt x="4369330" y="1557413"/>
                  </a:lnTo>
                  <a:lnTo>
                    <a:pt x="4516080" y="1557413"/>
                  </a:lnTo>
                  <a:lnTo>
                    <a:pt x="4852959" y="0"/>
                  </a:lnTo>
                  <a:lnTo>
                    <a:pt x="4696790" y="0"/>
                  </a:lnTo>
                  <a:lnTo>
                    <a:pt x="4007855" y="0"/>
                  </a:lnTo>
                  <a:lnTo>
                    <a:pt x="3861216" y="0"/>
                  </a:lnTo>
                  <a:lnTo>
                    <a:pt x="1326072" y="0"/>
                  </a:lnTo>
                  <a:lnTo>
                    <a:pt x="1179267" y="0"/>
                  </a:lnTo>
                  <a:lnTo>
                    <a:pt x="525399" y="0"/>
                  </a:lnTo>
                  <a:lnTo>
                    <a:pt x="490553" y="0"/>
                  </a:lnTo>
                  <a:lnTo>
                    <a:pt x="343858" y="0"/>
                  </a:lnTo>
                  <a:close/>
                </a:path>
              </a:pathLst>
            </a:custGeom>
            <a:noFill/>
            <a:ln w="2770" cap="flat">
              <a:solidFill>
                <a:srgbClr val="FFFFFF">
                  <a:alpha val="8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 11">
              <a:extLst>
                <a:ext uri="{FF2B5EF4-FFF2-40B4-BE49-F238E27FC236}">
                  <a16:creationId xmlns:a16="http://schemas.microsoft.com/office/drawing/2014/main" id="{0B257FD3-A4DF-03A2-D70E-666BE41BDA75}"/>
                </a:ext>
              </a:extLst>
            </p:cNvPr>
            <p:cNvSpPr/>
            <p:nvPr/>
          </p:nvSpPr>
          <p:spPr>
            <a:xfrm>
              <a:off x="9284678" y="2535430"/>
              <a:ext cx="4306895" cy="1412915"/>
            </a:xfrm>
            <a:custGeom>
              <a:avLst/>
              <a:gdLst>
                <a:gd name="connsiteX0" fmla="*/ 311893 w 4306895"/>
                <a:gd name="connsiteY0" fmla="*/ 0 h 1412915"/>
                <a:gd name="connsiteX1" fmla="*/ 0 w 4306895"/>
                <a:gd name="connsiteY1" fmla="*/ 1412916 h 1412915"/>
                <a:gd name="connsiteX2" fmla="*/ 141654 w 4306895"/>
                <a:gd name="connsiteY2" fmla="*/ 1412916 h 1412915"/>
                <a:gd name="connsiteX3" fmla="*/ 751646 w 4306895"/>
                <a:gd name="connsiteY3" fmla="*/ 1412916 h 1412915"/>
                <a:gd name="connsiteX4" fmla="*/ 881444 w 4306895"/>
                <a:gd name="connsiteY4" fmla="*/ 1412916 h 1412915"/>
                <a:gd name="connsiteX5" fmla="*/ 3131673 w 4306895"/>
                <a:gd name="connsiteY5" fmla="*/ 1412916 h 1412915"/>
                <a:gd name="connsiteX6" fmla="*/ 3261693 w 4306895"/>
                <a:gd name="connsiteY6" fmla="*/ 1412916 h 1412915"/>
                <a:gd name="connsiteX7" fmla="*/ 3840607 w 4306895"/>
                <a:gd name="connsiteY7" fmla="*/ 1412916 h 1412915"/>
                <a:gd name="connsiteX8" fmla="*/ 3871353 w 4306895"/>
                <a:gd name="connsiteY8" fmla="*/ 1412916 h 1412915"/>
                <a:gd name="connsiteX9" fmla="*/ 4001262 w 4306895"/>
                <a:gd name="connsiteY9" fmla="*/ 1412916 h 1412915"/>
                <a:gd name="connsiteX10" fmla="*/ 4306896 w 4306895"/>
                <a:gd name="connsiteY10" fmla="*/ 0 h 1412915"/>
                <a:gd name="connsiteX11" fmla="*/ 4165186 w 4306895"/>
                <a:gd name="connsiteY11" fmla="*/ 0 h 1412915"/>
                <a:gd name="connsiteX12" fmla="*/ 3555305 w 4306895"/>
                <a:gd name="connsiteY12" fmla="*/ 0 h 1412915"/>
                <a:gd name="connsiteX13" fmla="*/ 3425507 w 4306895"/>
                <a:gd name="connsiteY13" fmla="*/ 0 h 1412915"/>
                <a:gd name="connsiteX14" fmla="*/ 1181372 w 4306895"/>
                <a:gd name="connsiteY14" fmla="*/ 0 h 1412915"/>
                <a:gd name="connsiteX15" fmla="*/ 1051407 w 4306895"/>
                <a:gd name="connsiteY15" fmla="*/ 0 h 1412915"/>
                <a:gd name="connsiteX16" fmla="*/ 472604 w 4306895"/>
                <a:gd name="connsiteY16" fmla="*/ 0 h 1412915"/>
                <a:gd name="connsiteX17" fmla="*/ 441803 w 4306895"/>
                <a:gd name="connsiteY17" fmla="*/ 0 h 1412915"/>
                <a:gd name="connsiteX18" fmla="*/ 311893 w 4306895"/>
                <a:gd name="connsiteY18" fmla="*/ 0 h 141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06895" h="1412915">
                  <a:moveTo>
                    <a:pt x="311893" y="0"/>
                  </a:moveTo>
                  <a:lnTo>
                    <a:pt x="0" y="1412916"/>
                  </a:lnTo>
                  <a:lnTo>
                    <a:pt x="141654" y="1412916"/>
                  </a:lnTo>
                  <a:lnTo>
                    <a:pt x="751646" y="1412916"/>
                  </a:lnTo>
                  <a:lnTo>
                    <a:pt x="881444" y="1412916"/>
                  </a:lnTo>
                  <a:lnTo>
                    <a:pt x="3131673" y="1412916"/>
                  </a:lnTo>
                  <a:lnTo>
                    <a:pt x="3261693" y="1412916"/>
                  </a:lnTo>
                  <a:lnTo>
                    <a:pt x="3840607" y="1412916"/>
                  </a:lnTo>
                  <a:lnTo>
                    <a:pt x="3871353" y="1412916"/>
                  </a:lnTo>
                  <a:lnTo>
                    <a:pt x="4001262" y="1412916"/>
                  </a:lnTo>
                  <a:lnTo>
                    <a:pt x="4306896" y="0"/>
                  </a:lnTo>
                  <a:lnTo>
                    <a:pt x="4165186" y="0"/>
                  </a:lnTo>
                  <a:lnTo>
                    <a:pt x="3555305" y="0"/>
                  </a:lnTo>
                  <a:lnTo>
                    <a:pt x="3425507" y="0"/>
                  </a:lnTo>
                  <a:lnTo>
                    <a:pt x="1181372" y="0"/>
                  </a:lnTo>
                  <a:lnTo>
                    <a:pt x="1051407" y="0"/>
                  </a:lnTo>
                  <a:lnTo>
                    <a:pt x="472604" y="0"/>
                  </a:lnTo>
                  <a:lnTo>
                    <a:pt x="441803" y="0"/>
                  </a:lnTo>
                  <a:lnTo>
                    <a:pt x="311893" y="0"/>
                  </a:lnTo>
                  <a:close/>
                </a:path>
              </a:pathLst>
            </a:custGeom>
            <a:noFill/>
            <a:ln w="2770" cap="flat">
              <a:solidFill>
                <a:srgbClr val="FFFFFF">
                  <a:alpha val="85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 12">
              <a:extLst>
                <a:ext uri="{FF2B5EF4-FFF2-40B4-BE49-F238E27FC236}">
                  <a16:creationId xmlns:a16="http://schemas.microsoft.com/office/drawing/2014/main" id="{21716E8C-BD33-63D9-FCE5-28E5BB38909F}"/>
                </a:ext>
              </a:extLst>
            </p:cNvPr>
            <p:cNvSpPr/>
            <p:nvPr/>
          </p:nvSpPr>
          <p:spPr>
            <a:xfrm>
              <a:off x="9922037" y="3199175"/>
              <a:ext cx="3760888" cy="1268473"/>
            </a:xfrm>
            <a:custGeom>
              <a:avLst/>
              <a:gdLst>
                <a:gd name="connsiteX0" fmla="*/ 280039 w 3760888"/>
                <a:gd name="connsiteY0" fmla="*/ 0 h 1268473"/>
                <a:gd name="connsiteX1" fmla="*/ 0 w 3760888"/>
                <a:gd name="connsiteY1" fmla="*/ 1268474 h 1268473"/>
                <a:gd name="connsiteX2" fmla="*/ 127195 w 3760888"/>
                <a:gd name="connsiteY2" fmla="*/ 1268474 h 1268473"/>
                <a:gd name="connsiteX3" fmla="*/ 658133 w 3760888"/>
                <a:gd name="connsiteY3" fmla="*/ 1268474 h 1268473"/>
                <a:gd name="connsiteX4" fmla="*/ 771091 w 3760888"/>
                <a:gd name="connsiteY4" fmla="*/ 1268474 h 1268473"/>
                <a:gd name="connsiteX5" fmla="*/ 2729702 w 3760888"/>
                <a:gd name="connsiteY5" fmla="*/ 1268474 h 1268473"/>
                <a:gd name="connsiteX6" fmla="*/ 2842826 w 3760888"/>
                <a:gd name="connsiteY6" fmla="*/ 1268474 h 1268473"/>
                <a:gd name="connsiteX7" fmla="*/ 3346619 w 3760888"/>
                <a:gd name="connsiteY7" fmla="*/ 1268474 h 1268473"/>
                <a:gd name="connsiteX8" fmla="*/ 3373432 w 3760888"/>
                <a:gd name="connsiteY8" fmla="*/ 1268474 h 1268473"/>
                <a:gd name="connsiteX9" fmla="*/ 3486500 w 3760888"/>
                <a:gd name="connsiteY9" fmla="*/ 1268474 h 1268473"/>
                <a:gd name="connsiteX10" fmla="*/ 3760889 w 3760888"/>
                <a:gd name="connsiteY10" fmla="*/ 0 h 1268473"/>
                <a:gd name="connsiteX11" fmla="*/ 3633694 w 3760888"/>
                <a:gd name="connsiteY11" fmla="*/ 0 h 1268473"/>
                <a:gd name="connsiteX12" fmla="*/ 3102811 w 3760888"/>
                <a:gd name="connsiteY12" fmla="*/ 0 h 1268473"/>
                <a:gd name="connsiteX13" fmla="*/ 2989909 w 3760888"/>
                <a:gd name="connsiteY13" fmla="*/ 0 h 1268473"/>
                <a:gd name="connsiteX14" fmla="*/ 1036726 w 3760888"/>
                <a:gd name="connsiteY14" fmla="*/ 0 h 1268473"/>
                <a:gd name="connsiteX15" fmla="*/ 923603 w 3760888"/>
                <a:gd name="connsiteY15" fmla="*/ 0 h 1268473"/>
                <a:gd name="connsiteX16" fmla="*/ 419920 w 3760888"/>
                <a:gd name="connsiteY16" fmla="*/ 0 h 1268473"/>
                <a:gd name="connsiteX17" fmla="*/ 393107 w 3760888"/>
                <a:gd name="connsiteY17" fmla="*/ 0 h 1268473"/>
                <a:gd name="connsiteX18" fmla="*/ 280039 w 3760888"/>
                <a:gd name="connsiteY18" fmla="*/ 0 h 126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60888" h="1268473">
                  <a:moveTo>
                    <a:pt x="280039" y="0"/>
                  </a:moveTo>
                  <a:lnTo>
                    <a:pt x="0" y="1268474"/>
                  </a:lnTo>
                  <a:lnTo>
                    <a:pt x="127195" y="1268474"/>
                  </a:lnTo>
                  <a:lnTo>
                    <a:pt x="658133" y="1268474"/>
                  </a:lnTo>
                  <a:lnTo>
                    <a:pt x="771091" y="1268474"/>
                  </a:lnTo>
                  <a:lnTo>
                    <a:pt x="2729702" y="1268474"/>
                  </a:lnTo>
                  <a:lnTo>
                    <a:pt x="2842826" y="1268474"/>
                  </a:lnTo>
                  <a:lnTo>
                    <a:pt x="3346619" y="1268474"/>
                  </a:lnTo>
                  <a:lnTo>
                    <a:pt x="3373432" y="1268474"/>
                  </a:lnTo>
                  <a:lnTo>
                    <a:pt x="3486500" y="1268474"/>
                  </a:lnTo>
                  <a:lnTo>
                    <a:pt x="3760889" y="0"/>
                  </a:lnTo>
                  <a:lnTo>
                    <a:pt x="3633694" y="0"/>
                  </a:lnTo>
                  <a:lnTo>
                    <a:pt x="3102811" y="0"/>
                  </a:lnTo>
                  <a:lnTo>
                    <a:pt x="2989909" y="0"/>
                  </a:lnTo>
                  <a:lnTo>
                    <a:pt x="1036726" y="0"/>
                  </a:lnTo>
                  <a:lnTo>
                    <a:pt x="923603" y="0"/>
                  </a:lnTo>
                  <a:lnTo>
                    <a:pt x="419920" y="0"/>
                  </a:lnTo>
                  <a:lnTo>
                    <a:pt x="393107" y="0"/>
                  </a:lnTo>
                  <a:lnTo>
                    <a:pt x="280039" y="0"/>
                  </a:lnTo>
                  <a:close/>
                </a:path>
              </a:pathLst>
            </a:custGeom>
            <a:noFill/>
            <a:ln w="2770" cap="flat">
              <a:solidFill>
                <a:srgbClr val="FFFFFF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 13">
              <a:extLst>
                <a:ext uri="{FF2B5EF4-FFF2-40B4-BE49-F238E27FC236}">
                  <a16:creationId xmlns:a16="http://schemas.microsoft.com/office/drawing/2014/main" id="{1A2DD858-7363-A020-81D2-CD3516591F5E}"/>
                </a:ext>
              </a:extLst>
            </p:cNvPr>
            <p:cNvSpPr/>
            <p:nvPr/>
          </p:nvSpPr>
          <p:spPr>
            <a:xfrm>
              <a:off x="10559451" y="3862920"/>
              <a:ext cx="3214770" cy="1123976"/>
            </a:xfrm>
            <a:custGeom>
              <a:avLst/>
              <a:gdLst>
                <a:gd name="connsiteX0" fmla="*/ 248129 w 3214770"/>
                <a:gd name="connsiteY0" fmla="*/ 0 h 1123976"/>
                <a:gd name="connsiteX1" fmla="*/ 0 w 3214770"/>
                <a:gd name="connsiteY1" fmla="*/ 1123977 h 1123976"/>
                <a:gd name="connsiteX2" fmla="*/ 112680 w 3214770"/>
                <a:gd name="connsiteY2" fmla="*/ 1123977 h 1123976"/>
                <a:gd name="connsiteX3" fmla="*/ 564621 w 3214770"/>
                <a:gd name="connsiteY3" fmla="*/ 1123977 h 1123976"/>
                <a:gd name="connsiteX4" fmla="*/ 660682 w 3214770"/>
                <a:gd name="connsiteY4" fmla="*/ 1123977 h 1123976"/>
                <a:gd name="connsiteX5" fmla="*/ 2327620 w 3214770"/>
                <a:gd name="connsiteY5" fmla="*/ 1123977 h 1123976"/>
                <a:gd name="connsiteX6" fmla="*/ 2423958 w 3214770"/>
                <a:gd name="connsiteY6" fmla="*/ 1123977 h 1123976"/>
                <a:gd name="connsiteX7" fmla="*/ 2852632 w 3214770"/>
                <a:gd name="connsiteY7" fmla="*/ 1123977 h 1123976"/>
                <a:gd name="connsiteX8" fmla="*/ 2875456 w 3214770"/>
                <a:gd name="connsiteY8" fmla="*/ 1123977 h 1123976"/>
                <a:gd name="connsiteX9" fmla="*/ 2971683 w 3214770"/>
                <a:gd name="connsiteY9" fmla="*/ 1123977 h 1123976"/>
                <a:gd name="connsiteX10" fmla="*/ 3214771 w 3214770"/>
                <a:gd name="connsiteY10" fmla="*/ 0 h 1123976"/>
                <a:gd name="connsiteX11" fmla="*/ 3102091 w 3214770"/>
                <a:gd name="connsiteY11" fmla="*/ 0 h 1123976"/>
                <a:gd name="connsiteX12" fmla="*/ 2650261 w 3214770"/>
                <a:gd name="connsiteY12" fmla="*/ 0 h 1123976"/>
                <a:gd name="connsiteX13" fmla="*/ 2554200 w 3214770"/>
                <a:gd name="connsiteY13" fmla="*/ 0 h 1123976"/>
                <a:gd name="connsiteX14" fmla="*/ 892025 w 3214770"/>
                <a:gd name="connsiteY14" fmla="*/ 0 h 1123976"/>
                <a:gd name="connsiteX15" fmla="*/ 795688 w 3214770"/>
                <a:gd name="connsiteY15" fmla="*/ 0 h 1123976"/>
                <a:gd name="connsiteX16" fmla="*/ 367181 w 3214770"/>
                <a:gd name="connsiteY16" fmla="*/ 0 h 1123976"/>
                <a:gd name="connsiteX17" fmla="*/ 344301 w 3214770"/>
                <a:gd name="connsiteY17" fmla="*/ 0 h 1123976"/>
                <a:gd name="connsiteX18" fmla="*/ 248129 w 3214770"/>
                <a:gd name="connsiteY18" fmla="*/ 0 h 112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14770" h="1123976">
                  <a:moveTo>
                    <a:pt x="248129" y="0"/>
                  </a:moveTo>
                  <a:lnTo>
                    <a:pt x="0" y="1123977"/>
                  </a:lnTo>
                  <a:lnTo>
                    <a:pt x="112680" y="1123977"/>
                  </a:lnTo>
                  <a:lnTo>
                    <a:pt x="564621" y="1123977"/>
                  </a:lnTo>
                  <a:lnTo>
                    <a:pt x="660682" y="1123977"/>
                  </a:lnTo>
                  <a:lnTo>
                    <a:pt x="2327620" y="1123977"/>
                  </a:lnTo>
                  <a:lnTo>
                    <a:pt x="2423958" y="1123977"/>
                  </a:lnTo>
                  <a:lnTo>
                    <a:pt x="2852632" y="1123977"/>
                  </a:lnTo>
                  <a:lnTo>
                    <a:pt x="2875456" y="1123977"/>
                  </a:lnTo>
                  <a:lnTo>
                    <a:pt x="2971683" y="1123977"/>
                  </a:lnTo>
                  <a:lnTo>
                    <a:pt x="3214771" y="0"/>
                  </a:lnTo>
                  <a:lnTo>
                    <a:pt x="3102091" y="0"/>
                  </a:lnTo>
                  <a:lnTo>
                    <a:pt x="2650261" y="0"/>
                  </a:lnTo>
                  <a:lnTo>
                    <a:pt x="2554200" y="0"/>
                  </a:lnTo>
                  <a:lnTo>
                    <a:pt x="892025" y="0"/>
                  </a:lnTo>
                  <a:lnTo>
                    <a:pt x="795688" y="0"/>
                  </a:lnTo>
                  <a:lnTo>
                    <a:pt x="367181" y="0"/>
                  </a:lnTo>
                  <a:lnTo>
                    <a:pt x="344301" y="0"/>
                  </a:lnTo>
                  <a:lnTo>
                    <a:pt x="248129" y="0"/>
                  </a:lnTo>
                  <a:close/>
                </a:path>
              </a:pathLst>
            </a:custGeom>
            <a:noFill/>
            <a:ln w="2770" cap="flat">
              <a:solidFill>
                <a:srgbClr val="FFFFFF">
                  <a:alpha val="95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 14">
              <a:extLst>
                <a:ext uri="{FF2B5EF4-FFF2-40B4-BE49-F238E27FC236}">
                  <a16:creationId xmlns:a16="http://schemas.microsoft.com/office/drawing/2014/main" id="{85962D39-4446-5D54-8656-7704706F814F}"/>
                </a:ext>
              </a:extLst>
            </p:cNvPr>
            <p:cNvSpPr/>
            <p:nvPr/>
          </p:nvSpPr>
          <p:spPr>
            <a:xfrm>
              <a:off x="11196810" y="4526721"/>
              <a:ext cx="2668764" cy="979479"/>
            </a:xfrm>
            <a:custGeom>
              <a:avLst/>
              <a:gdLst>
                <a:gd name="connsiteX0" fmla="*/ 2570543 w 2668764"/>
                <a:gd name="connsiteY0" fmla="*/ 0 h 979479"/>
                <a:gd name="connsiteX1" fmla="*/ 314497 w 2668764"/>
                <a:gd name="connsiteY1" fmla="*/ 0 h 979479"/>
                <a:gd name="connsiteX2" fmla="*/ 216275 w 2668764"/>
                <a:gd name="connsiteY2" fmla="*/ 0 h 979479"/>
                <a:gd name="connsiteX3" fmla="*/ 0 w 2668764"/>
                <a:gd name="connsiteY3" fmla="*/ 979479 h 979479"/>
                <a:gd name="connsiteX4" fmla="*/ 98221 w 2668764"/>
                <a:gd name="connsiteY4" fmla="*/ 979479 h 979479"/>
                <a:gd name="connsiteX5" fmla="*/ 2358699 w 2668764"/>
                <a:gd name="connsiteY5" fmla="*/ 979479 h 979479"/>
                <a:gd name="connsiteX6" fmla="*/ 2456921 w 2668764"/>
                <a:gd name="connsiteY6" fmla="*/ 979479 h 979479"/>
                <a:gd name="connsiteX7" fmla="*/ 2668764 w 2668764"/>
                <a:gd name="connsiteY7" fmla="*/ 0 h 979479"/>
                <a:gd name="connsiteX8" fmla="*/ 2570543 w 2668764"/>
                <a:gd name="connsiteY8" fmla="*/ 0 h 979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68764" h="979479">
                  <a:moveTo>
                    <a:pt x="2570543" y="0"/>
                  </a:moveTo>
                  <a:lnTo>
                    <a:pt x="314497" y="0"/>
                  </a:lnTo>
                  <a:lnTo>
                    <a:pt x="216275" y="0"/>
                  </a:lnTo>
                  <a:lnTo>
                    <a:pt x="0" y="979479"/>
                  </a:lnTo>
                  <a:lnTo>
                    <a:pt x="98221" y="979479"/>
                  </a:lnTo>
                  <a:lnTo>
                    <a:pt x="2358699" y="979479"/>
                  </a:lnTo>
                  <a:lnTo>
                    <a:pt x="2456921" y="979479"/>
                  </a:lnTo>
                  <a:lnTo>
                    <a:pt x="2668764" y="0"/>
                  </a:lnTo>
                  <a:lnTo>
                    <a:pt x="2570543" y="0"/>
                  </a:lnTo>
                  <a:close/>
                </a:path>
              </a:pathLst>
            </a:custGeom>
            <a:noFill/>
            <a:ln w="277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B2DB5542-AFE6-606D-40D4-80BAE893E22C}"/>
              </a:ext>
            </a:extLst>
          </p:cNvPr>
          <p:cNvSpPr txBox="1"/>
          <p:nvPr/>
        </p:nvSpPr>
        <p:spPr>
          <a:xfrm>
            <a:off x="625721" y="544139"/>
            <a:ext cx="8812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Campuni Bold" pitchFamily="2" charset="77"/>
              </a:rPr>
              <a:t>PEQUENOS NEGÓCIOS EM NÚMEROS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B949462-A970-506F-DF80-8A4412CDFAC0}"/>
              </a:ext>
            </a:extLst>
          </p:cNvPr>
          <p:cNvSpPr txBox="1"/>
          <p:nvPr/>
        </p:nvSpPr>
        <p:spPr>
          <a:xfrm>
            <a:off x="1892744" y="1351939"/>
            <a:ext cx="675451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Campuni Bold" pitchFamily="2" charset="77"/>
              </a:rPr>
              <a:t>95% das Empresas Brasileiras</a:t>
            </a:r>
          </a:p>
          <a:p>
            <a:endParaRPr lang="pt-BR" sz="2400" b="1" dirty="0">
              <a:solidFill>
                <a:schemeClr val="bg1"/>
              </a:solidFill>
              <a:latin typeface="Campuni Bold" pitchFamily="2" charset="77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  <a:latin typeface="Campuni Bold" pitchFamily="2" charset="77"/>
              </a:rPr>
              <a:t>MEI – 12 milhões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  <a:latin typeface="Campuni Bold" pitchFamily="2" charset="77"/>
              </a:rPr>
              <a:t>MICRO – 7,3 milhões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  <a:latin typeface="Campuni Bold" pitchFamily="2" charset="77"/>
              </a:rPr>
              <a:t>PEQUENA – 1,5 milhão</a:t>
            </a:r>
          </a:p>
          <a:p>
            <a:endParaRPr lang="pt-BR" sz="2400" b="1" dirty="0">
              <a:solidFill>
                <a:schemeClr val="bg1"/>
              </a:solidFill>
              <a:latin typeface="Campuni Bold" pitchFamily="2" charset="77"/>
            </a:endParaRPr>
          </a:p>
          <a:p>
            <a:r>
              <a:rPr lang="pt-BR" sz="2400" b="1" dirty="0">
                <a:solidFill>
                  <a:schemeClr val="bg1"/>
                </a:solidFill>
                <a:latin typeface="Campuni Bold" pitchFamily="2" charset="77"/>
              </a:rPr>
              <a:t>61% dos empregos criados em 2024</a:t>
            </a:r>
          </a:p>
          <a:p>
            <a:endParaRPr lang="pt-BR" sz="2400" b="1" dirty="0">
              <a:solidFill>
                <a:schemeClr val="bg1"/>
              </a:solidFill>
              <a:latin typeface="Campuni Bold" pitchFamily="2" charset="77"/>
            </a:endParaRPr>
          </a:p>
          <a:p>
            <a:r>
              <a:rPr lang="pt-BR" sz="2400" b="1" dirty="0">
                <a:solidFill>
                  <a:schemeClr val="bg1"/>
                </a:solidFill>
                <a:latin typeface="Campuni Bold" pitchFamily="2" charset="77"/>
              </a:rPr>
              <a:t>30% do PIB do país</a:t>
            </a:r>
          </a:p>
          <a:p>
            <a:endParaRPr lang="pt-BR" sz="2400" b="1" dirty="0">
              <a:solidFill>
                <a:schemeClr val="bg1"/>
              </a:solidFill>
              <a:latin typeface="Campuni Bold" pitchFamily="2" charset="77"/>
            </a:endParaRPr>
          </a:p>
          <a:p>
            <a:r>
              <a:rPr lang="pt-BR" sz="2400" b="1" dirty="0">
                <a:solidFill>
                  <a:schemeClr val="bg1"/>
                </a:solidFill>
                <a:latin typeface="Campuni Bold" pitchFamily="2" charset="77"/>
              </a:rPr>
              <a:t>86 Milhões de Brasileiros Beneficiados pelas </a:t>
            </a:r>
            <a:r>
              <a:rPr lang="pt-BR" sz="2400" b="1" dirty="0" err="1">
                <a:solidFill>
                  <a:schemeClr val="bg1"/>
                </a:solidFill>
                <a:latin typeface="Campuni Bold" pitchFamily="2" charset="77"/>
              </a:rPr>
              <a:t>MPEs</a:t>
            </a:r>
            <a:endParaRPr lang="pt-BR" sz="2400" b="1" dirty="0">
              <a:solidFill>
                <a:schemeClr val="bg1"/>
              </a:solidFill>
              <a:latin typeface="Campuni Bold" pitchFamily="2" charset="77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165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B2DB5542-AFE6-606D-40D4-80BAE893E22C}"/>
              </a:ext>
            </a:extLst>
          </p:cNvPr>
          <p:cNvSpPr txBox="1"/>
          <p:nvPr/>
        </p:nvSpPr>
        <p:spPr>
          <a:xfrm>
            <a:off x="1868899" y="65233"/>
            <a:ext cx="8844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Campuni Bold" pitchFamily="2" charset="77"/>
              </a:rPr>
              <a:t>IMPORTÂNCIA DO SIMPLES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Campuni Bold" pitchFamily="2" charset="77"/>
              </a:rPr>
              <a:t>SOBREVIVÊNCIA DAS EMPRESAS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CC8EC73A-F2A5-A882-0FE7-76E22AE5F7FE}"/>
              </a:ext>
            </a:extLst>
          </p:cNvPr>
          <p:cNvSpPr txBox="1"/>
          <p:nvPr/>
        </p:nvSpPr>
        <p:spPr>
          <a:xfrm>
            <a:off x="771089" y="1633588"/>
            <a:ext cx="634942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legreya Sans" pitchFamily="2" charset="0"/>
              </a:rPr>
              <a:t>83% das empresas optantes pelo Simples Nacional sobrevivem aos 2 primeiros anos. Entre as não-optantes, somente 38%. </a:t>
            </a:r>
          </a:p>
          <a:p>
            <a:endParaRPr lang="pt-BR" sz="2400" dirty="0">
              <a:solidFill>
                <a:schemeClr val="bg1"/>
              </a:solidFill>
              <a:latin typeface="Alegreya Sans" pitchFamily="2" charset="0"/>
            </a:endParaRPr>
          </a:p>
          <a:p>
            <a:r>
              <a:rPr lang="pt-BR" sz="2400" dirty="0">
                <a:solidFill>
                  <a:schemeClr val="bg1"/>
                </a:solidFill>
                <a:latin typeface="Alegreya Sans" pitchFamily="2" charset="0"/>
              </a:rPr>
              <a:t>As empresas optantes pelo Simples Nacional sofreriam sérias consequências com a extinção do regime: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legreya Sans" pitchFamily="2" charset="0"/>
              </a:rPr>
              <a:t>29% das Optantes Fechariam;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legreya Sans" pitchFamily="2" charset="0"/>
              </a:rPr>
              <a:t>20% das optantes se tornariam informais;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legreya Sans" pitchFamily="2" charset="0"/>
              </a:rPr>
              <a:t>18% das optantes reduziriam suas atividades</a:t>
            </a:r>
          </a:p>
          <a:p>
            <a:r>
              <a:rPr lang="pt-BR" sz="2000" dirty="0">
                <a:solidFill>
                  <a:schemeClr val="bg1"/>
                </a:solidFill>
                <a:latin typeface="Alegreya Sans" pitchFamily="2" charset="0"/>
              </a:rPr>
              <a:t>. 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ED7B8886-7629-B48D-DC67-4FAF85C77668}"/>
              </a:ext>
            </a:extLst>
          </p:cNvPr>
          <p:cNvGrpSpPr/>
          <p:nvPr/>
        </p:nvGrpSpPr>
        <p:grpSpPr>
          <a:xfrm>
            <a:off x="7248756" y="1882993"/>
            <a:ext cx="3840869" cy="3689277"/>
            <a:chOff x="7310615" y="2469236"/>
            <a:chExt cx="3840869" cy="3689277"/>
          </a:xfrm>
        </p:grpSpPr>
        <p:sp>
          <p:nvSpPr>
            <p:cNvPr id="7" name="Forma Livre 6">
              <a:extLst>
                <a:ext uri="{FF2B5EF4-FFF2-40B4-BE49-F238E27FC236}">
                  <a16:creationId xmlns:a16="http://schemas.microsoft.com/office/drawing/2014/main" id="{BA813EBE-F6ED-4421-867D-1E9131E523A4}"/>
                </a:ext>
              </a:extLst>
            </p:cNvPr>
            <p:cNvSpPr/>
            <p:nvPr/>
          </p:nvSpPr>
          <p:spPr>
            <a:xfrm rot="14400000">
              <a:off x="8645944" y="2162606"/>
              <a:ext cx="1583152" cy="2196412"/>
            </a:xfrm>
            <a:custGeom>
              <a:avLst/>
              <a:gdLst>
                <a:gd name="connsiteX0" fmla="*/ 1583152 w 1583152"/>
                <a:gd name="connsiteY0" fmla="*/ 1480471 h 2196412"/>
                <a:gd name="connsiteX1" fmla="*/ 1503955 w 1583152"/>
                <a:gd name="connsiteY1" fmla="*/ 1579406 h 2196412"/>
                <a:gd name="connsiteX2" fmla="*/ 275924 w 1583152"/>
                <a:gd name="connsiteY2" fmla="*/ 2192215 h 2196412"/>
                <a:gd name="connsiteX3" fmla="*/ 172171 w 1583152"/>
                <a:gd name="connsiteY3" fmla="*/ 2196412 h 2196412"/>
                <a:gd name="connsiteX4" fmla="*/ 160960 w 1583152"/>
                <a:gd name="connsiteY4" fmla="*/ 2063975 h 2196412"/>
                <a:gd name="connsiteX5" fmla="*/ 2066 w 1583152"/>
                <a:gd name="connsiteY5" fmla="*/ 15653 h 2196412"/>
                <a:gd name="connsiteX6" fmla="*/ 0 w 1583152"/>
                <a:gd name="connsiteY6" fmla="*/ 0 h 2196412"/>
                <a:gd name="connsiteX7" fmla="*/ 1583152 w 1583152"/>
                <a:gd name="connsiteY7" fmla="*/ 1480471 h 2196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3152" h="2196412">
                  <a:moveTo>
                    <a:pt x="1583152" y="1480471"/>
                  </a:moveTo>
                  <a:lnTo>
                    <a:pt x="1503955" y="1579406"/>
                  </a:lnTo>
                  <a:cubicBezTo>
                    <a:pt x="1183916" y="1940320"/>
                    <a:pt x="740225" y="2153793"/>
                    <a:pt x="275924" y="2192215"/>
                  </a:cubicBezTo>
                  <a:lnTo>
                    <a:pt x="172171" y="2196412"/>
                  </a:lnTo>
                  <a:lnTo>
                    <a:pt x="160960" y="2063975"/>
                  </a:lnTo>
                  <a:cubicBezTo>
                    <a:pt x="109041" y="1430317"/>
                    <a:pt x="26395" y="225714"/>
                    <a:pt x="2066" y="15653"/>
                  </a:cubicBezTo>
                  <a:lnTo>
                    <a:pt x="0" y="0"/>
                  </a:lnTo>
                  <a:lnTo>
                    <a:pt x="1583152" y="1480471"/>
                  </a:lnTo>
                  <a:close/>
                </a:path>
              </a:pathLst>
            </a:custGeom>
            <a:solidFill>
              <a:srgbClr val="40B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>
                <a:latin typeface="Alegreya Sans" pitchFamily="2" charset="0"/>
              </a:endParaRPr>
            </a:p>
          </p:txBody>
        </p:sp>
        <p:sp>
          <p:nvSpPr>
            <p:cNvPr id="8" name="Forma Livre 7">
              <a:extLst>
                <a:ext uri="{FF2B5EF4-FFF2-40B4-BE49-F238E27FC236}">
                  <a16:creationId xmlns:a16="http://schemas.microsoft.com/office/drawing/2014/main" id="{0C8AE941-4940-4B03-1532-AFB7D8D8417D}"/>
                </a:ext>
              </a:extLst>
            </p:cNvPr>
            <p:cNvSpPr/>
            <p:nvPr/>
          </p:nvSpPr>
          <p:spPr>
            <a:xfrm rot="14400000">
              <a:off x="9441600" y="3221763"/>
              <a:ext cx="1214647" cy="2205120"/>
            </a:xfrm>
            <a:custGeom>
              <a:avLst/>
              <a:gdLst>
                <a:gd name="connsiteX0" fmla="*/ 1214647 w 1214647"/>
                <a:gd name="connsiteY0" fmla="*/ 2203031 h 2205120"/>
                <a:gd name="connsiteX1" fmla="*/ 1163011 w 1214647"/>
                <a:gd name="connsiteY1" fmla="*/ 2205120 h 2205120"/>
                <a:gd name="connsiteX2" fmla="*/ 246113 w 1214647"/>
                <a:gd name="connsiteY2" fmla="*/ 1957806 h 2205120"/>
                <a:gd name="connsiteX3" fmla="*/ 87620 w 1214647"/>
                <a:gd name="connsiteY3" fmla="*/ 1855308 h 2205120"/>
                <a:gd name="connsiteX4" fmla="*/ 0 w 1214647"/>
                <a:gd name="connsiteY4" fmla="*/ 1785169 h 2205120"/>
                <a:gd name="connsiteX5" fmla="*/ 1035398 w 1214647"/>
                <a:gd name="connsiteY5" fmla="*/ 0 h 2205120"/>
                <a:gd name="connsiteX6" fmla="*/ 1042476 w 1214647"/>
                <a:gd name="connsiteY6" fmla="*/ 6619 h 2205120"/>
                <a:gd name="connsiteX7" fmla="*/ 1044542 w 1214647"/>
                <a:gd name="connsiteY7" fmla="*/ 22272 h 2205120"/>
                <a:gd name="connsiteX8" fmla="*/ 1203436 w 1214647"/>
                <a:gd name="connsiteY8" fmla="*/ 2070594 h 2205120"/>
                <a:gd name="connsiteX9" fmla="*/ 1214647 w 1214647"/>
                <a:gd name="connsiteY9" fmla="*/ 2203031 h 220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4647" h="2205120">
                  <a:moveTo>
                    <a:pt x="1214647" y="2203031"/>
                  </a:moveTo>
                  <a:lnTo>
                    <a:pt x="1163011" y="2205120"/>
                  </a:lnTo>
                  <a:cubicBezTo>
                    <a:pt x="851272" y="2204573"/>
                    <a:pt x="535462" y="2124862"/>
                    <a:pt x="246113" y="1957806"/>
                  </a:cubicBezTo>
                  <a:cubicBezTo>
                    <a:pt x="190999" y="1925985"/>
                    <a:pt x="138148" y="1891750"/>
                    <a:pt x="87620" y="1855308"/>
                  </a:cubicBezTo>
                  <a:lnTo>
                    <a:pt x="0" y="1785169"/>
                  </a:lnTo>
                  <a:lnTo>
                    <a:pt x="1035398" y="0"/>
                  </a:lnTo>
                  <a:lnTo>
                    <a:pt x="1042476" y="6619"/>
                  </a:lnTo>
                  <a:lnTo>
                    <a:pt x="1044542" y="22272"/>
                  </a:lnTo>
                  <a:cubicBezTo>
                    <a:pt x="1068871" y="232333"/>
                    <a:pt x="1151517" y="1436936"/>
                    <a:pt x="1203436" y="2070594"/>
                  </a:cubicBezTo>
                  <a:lnTo>
                    <a:pt x="1214647" y="2203031"/>
                  </a:lnTo>
                  <a:close/>
                </a:path>
              </a:pathLst>
            </a:custGeom>
            <a:solidFill>
              <a:srgbClr val="8F84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>
                <a:solidFill>
                  <a:srgbClr val="8F84F2"/>
                </a:solidFill>
                <a:latin typeface="Alegreya Sans" pitchFamily="2" charset="0"/>
              </a:endParaRPr>
            </a:p>
          </p:txBody>
        </p:sp>
        <p:sp>
          <p:nvSpPr>
            <p:cNvPr id="19" name="Forma Livre 18">
              <a:extLst>
                <a:ext uri="{FF2B5EF4-FFF2-40B4-BE49-F238E27FC236}">
                  <a16:creationId xmlns:a16="http://schemas.microsoft.com/office/drawing/2014/main" id="{9318CBB7-B1F6-76BC-47D6-1665BBB840A9}"/>
                </a:ext>
              </a:extLst>
            </p:cNvPr>
            <p:cNvSpPr/>
            <p:nvPr/>
          </p:nvSpPr>
          <p:spPr>
            <a:xfrm rot="14400000">
              <a:off x="7100639" y="2680475"/>
              <a:ext cx="3688014" cy="3268062"/>
            </a:xfrm>
            <a:custGeom>
              <a:avLst/>
              <a:gdLst>
                <a:gd name="connsiteX0" fmla="*/ 3440698 w 3688014"/>
                <a:gd name="connsiteY0" fmla="*/ 2765857 h 3268062"/>
                <a:gd name="connsiteX1" fmla="*/ 3338200 w 3688014"/>
                <a:gd name="connsiteY1" fmla="*/ 2924351 h 3268062"/>
                <a:gd name="connsiteX2" fmla="*/ 3301672 w 3688014"/>
                <a:gd name="connsiteY2" fmla="*/ 2969983 h 3268062"/>
                <a:gd name="connsiteX3" fmla="*/ 1711442 w 3688014"/>
                <a:gd name="connsiteY3" fmla="*/ 1482894 h 3268062"/>
                <a:gd name="connsiteX4" fmla="*/ 676045 w 3688014"/>
                <a:gd name="connsiteY4" fmla="*/ 3268062 h 3268062"/>
                <a:gd name="connsiteX5" fmla="*/ 619096 w 3688014"/>
                <a:gd name="connsiteY5" fmla="*/ 3222475 h 3268062"/>
                <a:gd name="connsiteX6" fmla="*/ 247316 w 3688014"/>
                <a:gd name="connsiteY6" fmla="*/ 922157 h 3268062"/>
                <a:gd name="connsiteX7" fmla="*/ 2765857 w 3688014"/>
                <a:gd name="connsiteY7" fmla="*/ 247316 h 3268062"/>
                <a:gd name="connsiteX8" fmla="*/ 3440698 w 3688014"/>
                <a:gd name="connsiteY8" fmla="*/ 2765857 h 326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88014" h="3268062">
                  <a:moveTo>
                    <a:pt x="3440698" y="2765857"/>
                  </a:moveTo>
                  <a:cubicBezTo>
                    <a:pt x="3408878" y="2820971"/>
                    <a:pt x="3374641" y="2873822"/>
                    <a:pt x="3338200" y="2924351"/>
                  </a:cubicBezTo>
                  <a:lnTo>
                    <a:pt x="3301672" y="2969983"/>
                  </a:lnTo>
                  <a:lnTo>
                    <a:pt x="1711442" y="1482894"/>
                  </a:lnTo>
                  <a:lnTo>
                    <a:pt x="676045" y="3268062"/>
                  </a:lnTo>
                  <a:lnTo>
                    <a:pt x="619096" y="3222475"/>
                  </a:lnTo>
                  <a:cubicBezTo>
                    <a:pt x="-22529" y="2653517"/>
                    <a:pt x="-198167" y="1693757"/>
                    <a:pt x="247316" y="922157"/>
                  </a:cubicBezTo>
                  <a:cubicBezTo>
                    <a:pt x="756439" y="40330"/>
                    <a:pt x="1884029" y="-261807"/>
                    <a:pt x="2765857" y="247316"/>
                  </a:cubicBezTo>
                  <a:cubicBezTo>
                    <a:pt x="3647685" y="756440"/>
                    <a:pt x="3949821" y="1884030"/>
                    <a:pt x="3440698" y="2765857"/>
                  </a:cubicBezTo>
                  <a:close/>
                </a:path>
              </a:pathLst>
            </a:custGeom>
            <a:solidFill>
              <a:srgbClr val="CD5B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>
                <a:latin typeface="Alegreya Sans" pitchFamily="2" charset="0"/>
              </a:endParaRP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2DD737CC-DE9E-FB26-D043-84B46F318B84}"/>
                </a:ext>
              </a:extLst>
            </p:cNvPr>
            <p:cNvSpPr txBox="1"/>
            <p:nvPr/>
          </p:nvSpPr>
          <p:spPr>
            <a:xfrm>
              <a:off x="10027475" y="3703185"/>
              <a:ext cx="702507" cy="586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pt-BR" sz="2000" dirty="0">
                  <a:solidFill>
                    <a:schemeClr val="bg1"/>
                  </a:solidFill>
                  <a:latin typeface="Alegreya Sans" pitchFamily="2" charset="0"/>
                </a:rPr>
                <a:t>18%</a:t>
              </a:r>
              <a:endParaRPr lang="pt-BR" sz="1200" dirty="0">
                <a:solidFill>
                  <a:schemeClr val="bg1"/>
                </a:solidFill>
                <a:latin typeface="Alegreya Sans" pitchFamily="2" charset="0"/>
              </a:endParaRP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ADB0A124-0114-2434-02B6-8FC03AEE7707}"/>
                </a:ext>
              </a:extLst>
            </p:cNvPr>
            <p:cNvSpPr txBox="1"/>
            <p:nvPr/>
          </p:nvSpPr>
          <p:spPr>
            <a:xfrm>
              <a:off x="9312850" y="3043877"/>
              <a:ext cx="702507" cy="586699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pt-BR" sz="2000" dirty="0">
                  <a:solidFill>
                    <a:schemeClr val="bg1"/>
                  </a:solidFill>
                  <a:latin typeface="Alegreya Sans" pitchFamily="2" charset="0"/>
                </a:rPr>
                <a:t>20%</a:t>
              </a:r>
              <a:endParaRPr lang="pt-BR" sz="1200" dirty="0">
                <a:solidFill>
                  <a:schemeClr val="bg1"/>
                </a:solidFill>
                <a:latin typeface="Alegreya Sans" pitchFamily="2" charset="0"/>
              </a:endParaRP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F6461557-CA9E-AF32-3471-F01D786AD98D}"/>
                </a:ext>
              </a:extLst>
            </p:cNvPr>
            <p:cNvSpPr txBox="1"/>
            <p:nvPr/>
          </p:nvSpPr>
          <p:spPr>
            <a:xfrm>
              <a:off x="8273817" y="4635877"/>
              <a:ext cx="702507" cy="586699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fontAlgn="base" hangingPunct="0">
                <a:lnSpc>
                  <a:spcPts val="4500"/>
                </a:lnSpc>
              </a:pPr>
              <a:r>
                <a:rPr lang="pt-BR" sz="2000" dirty="0">
                  <a:solidFill>
                    <a:schemeClr val="bg1"/>
                  </a:solidFill>
                  <a:latin typeface="Alegreya Sans" pitchFamily="2" charset="0"/>
                </a:rPr>
                <a:t>29%</a:t>
              </a:r>
              <a:endParaRPr lang="pt-BR" sz="1200" dirty="0">
                <a:solidFill>
                  <a:schemeClr val="bg1"/>
                </a:solidFill>
                <a:latin typeface="Alegreya San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113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áfico 9">
            <a:extLst>
              <a:ext uri="{FF2B5EF4-FFF2-40B4-BE49-F238E27FC236}">
                <a16:creationId xmlns:a16="http://schemas.microsoft.com/office/drawing/2014/main" id="{63AE5738-92A6-4E6F-804C-11705A82840D}"/>
              </a:ext>
            </a:extLst>
          </p:cNvPr>
          <p:cNvSpPr/>
          <p:nvPr/>
        </p:nvSpPr>
        <p:spPr>
          <a:xfrm>
            <a:off x="-2387132" y="0"/>
            <a:ext cx="10340292" cy="7041985"/>
          </a:xfrm>
          <a:custGeom>
            <a:avLst/>
            <a:gdLst>
              <a:gd name="connsiteX0" fmla="*/ 3480275 w 3480275"/>
              <a:gd name="connsiteY0" fmla="*/ 0 h 2370150"/>
              <a:gd name="connsiteX1" fmla="*/ 2956879 w 3480275"/>
              <a:gd name="connsiteY1" fmla="*/ 2370150 h 2370150"/>
              <a:gd name="connsiteX2" fmla="*/ 0 w 3480275"/>
              <a:gd name="connsiteY2" fmla="*/ 2370150 h 2370150"/>
              <a:gd name="connsiteX3" fmla="*/ 523396 w 3480275"/>
              <a:gd name="connsiteY3" fmla="*/ 0 h 2370150"/>
              <a:gd name="connsiteX4" fmla="*/ 3480275 w 3480275"/>
              <a:gd name="connsiteY4" fmla="*/ 0 h 237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0275" h="2370150">
                <a:moveTo>
                  <a:pt x="3480275" y="0"/>
                </a:moveTo>
                <a:lnTo>
                  <a:pt x="2956879" y="2370150"/>
                </a:lnTo>
                <a:lnTo>
                  <a:pt x="0" y="2370150"/>
                </a:lnTo>
                <a:lnTo>
                  <a:pt x="523396" y="0"/>
                </a:lnTo>
                <a:lnTo>
                  <a:pt x="3480275" y="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14" t="-4565" r="-23672" b="-21419"/>
            </a:stretch>
          </a:blipFill>
          <a:ln w="95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A78E419-B259-E86D-58B5-E3C034F831FA}"/>
              </a:ext>
            </a:extLst>
          </p:cNvPr>
          <p:cNvSpPr txBox="1"/>
          <p:nvPr/>
        </p:nvSpPr>
        <p:spPr>
          <a:xfrm>
            <a:off x="8221200" y="1720840"/>
            <a:ext cx="38499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Campuni Bold" pitchFamily="2" charset="77"/>
              </a:rPr>
              <a:t>Impactos da Reforma nos Pequenos Negócios</a:t>
            </a:r>
          </a:p>
        </p:txBody>
      </p:sp>
      <p:grpSp>
        <p:nvGrpSpPr>
          <p:cNvPr id="4" name="Gráfico 2">
            <a:extLst>
              <a:ext uri="{FF2B5EF4-FFF2-40B4-BE49-F238E27FC236}">
                <a16:creationId xmlns:a16="http://schemas.microsoft.com/office/drawing/2014/main" id="{BDBDA9DA-1A72-355E-57FB-227F06F10B50}"/>
              </a:ext>
            </a:extLst>
          </p:cNvPr>
          <p:cNvGrpSpPr/>
          <p:nvPr/>
        </p:nvGrpSpPr>
        <p:grpSpPr>
          <a:xfrm>
            <a:off x="-20256496" y="-7056399"/>
            <a:ext cx="20256496" cy="7484577"/>
            <a:chOff x="1227" y="1177004"/>
            <a:chExt cx="12188989" cy="4503712"/>
          </a:xfrm>
          <a:noFill/>
        </p:grpSpPr>
        <p:sp>
          <p:nvSpPr>
            <p:cNvPr id="5" name="Forma Livre 4">
              <a:extLst>
                <a:ext uri="{FF2B5EF4-FFF2-40B4-BE49-F238E27FC236}">
                  <a16:creationId xmlns:a16="http://schemas.microsoft.com/office/drawing/2014/main" id="{71041817-2390-A3F5-95ED-5150A4AFCA9C}"/>
                </a:ext>
              </a:extLst>
            </p:cNvPr>
            <p:cNvSpPr/>
            <p:nvPr/>
          </p:nvSpPr>
          <p:spPr>
            <a:xfrm>
              <a:off x="1227" y="1177004"/>
              <a:ext cx="618868" cy="227199"/>
            </a:xfrm>
            <a:custGeom>
              <a:avLst/>
              <a:gdLst>
                <a:gd name="connsiteX0" fmla="*/ 596093 w 618868"/>
                <a:gd name="connsiteY0" fmla="*/ 0 h 227199"/>
                <a:gd name="connsiteX1" fmla="*/ 72922 w 618868"/>
                <a:gd name="connsiteY1" fmla="*/ 0 h 227199"/>
                <a:gd name="connsiteX2" fmla="*/ 50146 w 618868"/>
                <a:gd name="connsiteY2" fmla="*/ 0 h 227199"/>
                <a:gd name="connsiteX3" fmla="*/ 0 w 618868"/>
                <a:gd name="connsiteY3" fmla="*/ 227199 h 227199"/>
                <a:gd name="connsiteX4" fmla="*/ 22776 w 618868"/>
                <a:gd name="connsiteY4" fmla="*/ 227199 h 227199"/>
                <a:gd name="connsiteX5" fmla="*/ 546937 w 618868"/>
                <a:gd name="connsiteY5" fmla="*/ 227199 h 227199"/>
                <a:gd name="connsiteX6" fmla="*/ 569713 w 618868"/>
                <a:gd name="connsiteY6" fmla="*/ 227199 h 227199"/>
                <a:gd name="connsiteX7" fmla="*/ 618869 w 618868"/>
                <a:gd name="connsiteY7" fmla="*/ 0 h 227199"/>
                <a:gd name="connsiteX8" fmla="*/ 596093 w 618868"/>
                <a:gd name="connsiteY8" fmla="*/ 0 h 22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868" h="227199">
                  <a:moveTo>
                    <a:pt x="596093" y="0"/>
                  </a:moveTo>
                  <a:lnTo>
                    <a:pt x="72922" y="0"/>
                  </a:lnTo>
                  <a:lnTo>
                    <a:pt x="50146" y="0"/>
                  </a:lnTo>
                  <a:lnTo>
                    <a:pt x="0" y="227199"/>
                  </a:lnTo>
                  <a:lnTo>
                    <a:pt x="22776" y="227199"/>
                  </a:lnTo>
                  <a:lnTo>
                    <a:pt x="546937" y="227199"/>
                  </a:lnTo>
                  <a:lnTo>
                    <a:pt x="569713" y="227199"/>
                  </a:lnTo>
                  <a:lnTo>
                    <a:pt x="618869" y="0"/>
                  </a:lnTo>
                  <a:lnTo>
                    <a:pt x="596093" y="0"/>
                  </a:lnTo>
                  <a:close/>
                </a:path>
              </a:pathLst>
            </a:custGeom>
            <a:grpFill/>
            <a:ln w="12700" cap="flat">
              <a:solidFill>
                <a:srgbClr val="FFFFFF">
                  <a:alpha val="25098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" name="Forma Livre 5">
              <a:extLst>
                <a:ext uri="{FF2B5EF4-FFF2-40B4-BE49-F238E27FC236}">
                  <a16:creationId xmlns:a16="http://schemas.microsoft.com/office/drawing/2014/main" id="{EC051BC7-9E4C-9F50-213F-D6130CC84785}"/>
                </a:ext>
              </a:extLst>
            </p:cNvPr>
            <p:cNvSpPr/>
            <p:nvPr/>
          </p:nvSpPr>
          <p:spPr>
            <a:xfrm>
              <a:off x="611144" y="1388207"/>
              <a:ext cx="1455197" cy="550575"/>
            </a:xfrm>
            <a:custGeom>
              <a:avLst/>
              <a:gdLst>
                <a:gd name="connsiteX0" fmla="*/ 121524 w 1455197"/>
                <a:gd name="connsiteY0" fmla="*/ 0 h 550575"/>
                <a:gd name="connsiteX1" fmla="*/ 174918 w 1455197"/>
                <a:gd name="connsiteY1" fmla="*/ 0 h 550575"/>
                <a:gd name="connsiteX2" fmla="*/ 1401803 w 1455197"/>
                <a:gd name="connsiteY2" fmla="*/ 0 h 550575"/>
                <a:gd name="connsiteX3" fmla="*/ 1455197 w 1455197"/>
                <a:gd name="connsiteY3" fmla="*/ 0 h 550575"/>
                <a:gd name="connsiteX4" fmla="*/ 1334584 w 1455197"/>
                <a:gd name="connsiteY4" fmla="*/ 550576 h 550575"/>
                <a:gd name="connsiteX5" fmla="*/ 1281230 w 1455197"/>
                <a:gd name="connsiteY5" fmla="*/ 550576 h 550575"/>
                <a:gd name="connsiteX6" fmla="*/ 53355 w 1455197"/>
                <a:gd name="connsiteY6" fmla="*/ 550576 h 550575"/>
                <a:gd name="connsiteX7" fmla="*/ 0 w 1455197"/>
                <a:gd name="connsiteY7" fmla="*/ 550576 h 550575"/>
                <a:gd name="connsiteX8" fmla="*/ 121524 w 1455197"/>
                <a:gd name="connsiteY8" fmla="*/ 0 h 55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197" h="550575">
                  <a:moveTo>
                    <a:pt x="121524" y="0"/>
                  </a:moveTo>
                  <a:lnTo>
                    <a:pt x="174918" y="0"/>
                  </a:lnTo>
                  <a:lnTo>
                    <a:pt x="1401803" y="0"/>
                  </a:lnTo>
                  <a:lnTo>
                    <a:pt x="1455197" y="0"/>
                  </a:lnTo>
                  <a:lnTo>
                    <a:pt x="1334584" y="550576"/>
                  </a:lnTo>
                  <a:lnTo>
                    <a:pt x="1281230" y="550576"/>
                  </a:lnTo>
                  <a:lnTo>
                    <a:pt x="53355" y="550576"/>
                  </a:lnTo>
                  <a:lnTo>
                    <a:pt x="0" y="550576"/>
                  </a:lnTo>
                  <a:lnTo>
                    <a:pt x="121524" y="0"/>
                  </a:lnTo>
                  <a:close/>
                </a:path>
              </a:pathLst>
            </a:custGeom>
            <a:grpFill/>
            <a:ln w="12700" cap="flat">
              <a:solidFill>
                <a:srgbClr val="FFFFFF">
                  <a:alpha val="25098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 6">
              <a:extLst>
                <a:ext uri="{FF2B5EF4-FFF2-40B4-BE49-F238E27FC236}">
                  <a16:creationId xmlns:a16="http://schemas.microsoft.com/office/drawing/2014/main" id="{F022B057-AE3A-A493-FD3A-77A833E97038}"/>
                </a:ext>
              </a:extLst>
            </p:cNvPr>
            <p:cNvSpPr/>
            <p:nvPr/>
          </p:nvSpPr>
          <p:spPr>
            <a:xfrm>
              <a:off x="1221061" y="1599409"/>
              <a:ext cx="2291565" cy="873912"/>
            </a:xfrm>
            <a:custGeom>
              <a:avLst/>
              <a:gdLst>
                <a:gd name="connsiteX0" fmla="*/ 192901 w 2291565"/>
                <a:gd name="connsiteY0" fmla="*/ 0 h 873912"/>
                <a:gd name="connsiteX1" fmla="*/ 276914 w 2291565"/>
                <a:gd name="connsiteY1" fmla="*/ 0 h 873912"/>
                <a:gd name="connsiteX2" fmla="*/ 2207552 w 2291565"/>
                <a:gd name="connsiteY2" fmla="*/ 0 h 873912"/>
                <a:gd name="connsiteX3" fmla="*/ 2291565 w 2291565"/>
                <a:gd name="connsiteY3" fmla="*/ 0 h 873912"/>
                <a:gd name="connsiteX4" fmla="*/ 2099417 w 2291565"/>
                <a:gd name="connsiteY4" fmla="*/ 873913 h 873912"/>
                <a:gd name="connsiteX5" fmla="*/ 2015522 w 2291565"/>
                <a:gd name="connsiteY5" fmla="*/ 873913 h 873912"/>
                <a:gd name="connsiteX6" fmla="*/ 83894 w 2291565"/>
                <a:gd name="connsiteY6" fmla="*/ 873913 h 873912"/>
                <a:gd name="connsiteX7" fmla="*/ 0 w 2291565"/>
                <a:gd name="connsiteY7" fmla="*/ 873913 h 873912"/>
                <a:gd name="connsiteX8" fmla="*/ 192901 w 2291565"/>
                <a:gd name="connsiteY8" fmla="*/ 0 h 87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565" h="873912">
                  <a:moveTo>
                    <a:pt x="192901" y="0"/>
                  </a:moveTo>
                  <a:lnTo>
                    <a:pt x="276914" y="0"/>
                  </a:lnTo>
                  <a:lnTo>
                    <a:pt x="2207552" y="0"/>
                  </a:lnTo>
                  <a:lnTo>
                    <a:pt x="2291565" y="0"/>
                  </a:lnTo>
                  <a:lnTo>
                    <a:pt x="2099417" y="873913"/>
                  </a:lnTo>
                  <a:lnTo>
                    <a:pt x="2015522" y="873913"/>
                  </a:lnTo>
                  <a:lnTo>
                    <a:pt x="83894" y="873913"/>
                  </a:lnTo>
                  <a:lnTo>
                    <a:pt x="0" y="873913"/>
                  </a:lnTo>
                  <a:lnTo>
                    <a:pt x="192901" y="0"/>
                  </a:lnTo>
                  <a:close/>
                </a:path>
              </a:pathLst>
            </a:custGeom>
            <a:grpFill/>
            <a:ln w="12700" cap="flat">
              <a:solidFill>
                <a:srgbClr val="FFFFFF">
                  <a:alpha val="25098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 7">
              <a:extLst>
                <a:ext uri="{FF2B5EF4-FFF2-40B4-BE49-F238E27FC236}">
                  <a16:creationId xmlns:a16="http://schemas.microsoft.com/office/drawing/2014/main" id="{A1A73A57-0815-C114-336A-3F4A40385B5D}"/>
                </a:ext>
              </a:extLst>
            </p:cNvPr>
            <p:cNvSpPr/>
            <p:nvPr/>
          </p:nvSpPr>
          <p:spPr>
            <a:xfrm>
              <a:off x="1830978" y="1810612"/>
              <a:ext cx="3127893" cy="1197288"/>
            </a:xfrm>
            <a:custGeom>
              <a:avLst/>
              <a:gdLst>
                <a:gd name="connsiteX0" fmla="*/ 264279 w 3127893"/>
                <a:gd name="connsiteY0" fmla="*/ 0 h 1197288"/>
                <a:gd name="connsiteX1" fmla="*/ 378910 w 3127893"/>
                <a:gd name="connsiteY1" fmla="*/ 0 h 1197288"/>
                <a:gd name="connsiteX2" fmla="*/ 3013262 w 3127893"/>
                <a:gd name="connsiteY2" fmla="*/ 0 h 1197288"/>
                <a:gd name="connsiteX3" fmla="*/ 3127894 w 3127893"/>
                <a:gd name="connsiteY3" fmla="*/ 0 h 1197288"/>
                <a:gd name="connsiteX4" fmla="*/ 2864288 w 3127893"/>
                <a:gd name="connsiteY4" fmla="*/ 1197289 h 1197288"/>
                <a:gd name="connsiteX5" fmla="*/ 2749815 w 3127893"/>
                <a:gd name="connsiteY5" fmla="*/ 1197289 h 1197288"/>
                <a:gd name="connsiteX6" fmla="*/ 114473 w 3127893"/>
                <a:gd name="connsiteY6" fmla="*/ 1197289 h 1197288"/>
                <a:gd name="connsiteX7" fmla="*/ 0 w 3127893"/>
                <a:gd name="connsiteY7" fmla="*/ 1197289 h 1197288"/>
                <a:gd name="connsiteX8" fmla="*/ 264279 w 3127893"/>
                <a:gd name="connsiteY8" fmla="*/ 0 h 119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27893" h="1197288">
                  <a:moveTo>
                    <a:pt x="264279" y="0"/>
                  </a:moveTo>
                  <a:lnTo>
                    <a:pt x="378910" y="0"/>
                  </a:lnTo>
                  <a:lnTo>
                    <a:pt x="3013262" y="0"/>
                  </a:lnTo>
                  <a:lnTo>
                    <a:pt x="3127894" y="0"/>
                  </a:lnTo>
                  <a:lnTo>
                    <a:pt x="2864288" y="1197289"/>
                  </a:lnTo>
                  <a:lnTo>
                    <a:pt x="2749815" y="1197289"/>
                  </a:lnTo>
                  <a:lnTo>
                    <a:pt x="114473" y="1197289"/>
                  </a:lnTo>
                  <a:lnTo>
                    <a:pt x="0" y="1197289"/>
                  </a:lnTo>
                  <a:lnTo>
                    <a:pt x="264279" y="0"/>
                  </a:lnTo>
                  <a:close/>
                </a:path>
              </a:pathLst>
            </a:custGeom>
            <a:grpFill/>
            <a:ln w="12700" cap="flat">
              <a:solidFill>
                <a:srgbClr val="FFFFFF">
                  <a:alpha val="25098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" name="Forma Livre 8">
              <a:extLst>
                <a:ext uri="{FF2B5EF4-FFF2-40B4-BE49-F238E27FC236}">
                  <a16:creationId xmlns:a16="http://schemas.microsoft.com/office/drawing/2014/main" id="{A13EF421-BA00-A758-0066-423AD6B7B79C}"/>
                </a:ext>
              </a:extLst>
            </p:cNvPr>
            <p:cNvSpPr/>
            <p:nvPr/>
          </p:nvSpPr>
          <p:spPr>
            <a:xfrm>
              <a:off x="2440895" y="2021814"/>
              <a:ext cx="3964261" cy="1520626"/>
            </a:xfrm>
            <a:custGeom>
              <a:avLst/>
              <a:gdLst>
                <a:gd name="connsiteX0" fmla="*/ 335656 w 3964261"/>
                <a:gd name="connsiteY0" fmla="*/ 0 h 1520626"/>
                <a:gd name="connsiteX1" fmla="*/ 480907 w 3964261"/>
                <a:gd name="connsiteY1" fmla="*/ 0 h 1520626"/>
                <a:gd name="connsiteX2" fmla="*/ 3818972 w 3964261"/>
                <a:gd name="connsiteY2" fmla="*/ 0 h 1520626"/>
                <a:gd name="connsiteX3" fmla="*/ 3964262 w 3964261"/>
                <a:gd name="connsiteY3" fmla="*/ 0 h 1520626"/>
                <a:gd name="connsiteX4" fmla="*/ 3629120 w 3964261"/>
                <a:gd name="connsiteY4" fmla="*/ 1520626 h 1520626"/>
                <a:gd name="connsiteX5" fmla="*/ 3484108 w 3964261"/>
                <a:gd name="connsiteY5" fmla="*/ 1520626 h 1520626"/>
                <a:gd name="connsiteX6" fmla="*/ 145052 w 3964261"/>
                <a:gd name="connsiteY6" fmla="*/ 1520626 h 1520626"/>
                <a:gd name="connsiteX7" fmla="*/ 0 w 3964261"/>
                <a:gd name="connsiteY7" fmla="*/ 1520626 h 1520626"/>
                <a:gd name="connsiteX8" fmla="*/ 335656 w 3964261"/>
                <a:gd name="connsiteY8" fmla="*/ 0 h 152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64261" h="1520626">
                  <a:moveTo>
                    <a:pt x="335656" y="0"/>
                  </a:moveTo>
                  <a:lnTo>
                    <a:pt x="480907" y="0"/>
                  </a:lnTo>
                  <a:lnTo>
                    <a:pt x="3818972" y="0"/>
                  </a:lnTo>
                  <a:lnTo>
                    <a:pt x="3964262" y="0"/>
                  </a:lnTo>
                  <a:lnTo>
                    <a:pt x="3629120" y="1520626"/>
                  </a:lnTo>
                  <a:lnTo>
                    <a:pt x="3484108" y="1520626"/>
                  </a:lnTo>
                  <a:lnTo>
                    <a:pt x="145052" y="1520626"/>
                  </a:lnTo>
                  <a:lnTo>
                    <a:pt x="0" y="1520626"/>
                  </a:lnTo>
                  <a:lnTo>
                    <a:pt x="335656" y="0"/>
                  </a:lnTo>
                  <a:close/>
                </a:path>
              </a:pathLst>
            </a:custGeom>
            <a:grpFill/>
            <a:ln w="12700" cap="flat">
              <a:solidFill>
                <a:srgbClr val="FFFFFF">
                  <a:alpha val="25098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46422BA7-EE2E-0B10-CE05-BABBDB3DF554}"/>
                </a:ext>
              </a:extLst>
            </p:cNvPr>
            <p:cNvSpPr/>
            <p:nvPr/>
          </p:nvSpPr>
          <p:spPr>
            <a:xfrm>
              <a:off x="3050812" y="2233017"/>
              <a:ext cx="4800590" cy="1844002"/>
            </a:xfrm>
            <a:custGeom>
              <a:avLst/>
              <a:gdLst>
                <a:gd name="connsiteX0" fmla="*/ 407034 w 4800590"/>
                <a:gd name="connsiteY0" fmla="*/ 0 h 1844002"/>
                <a:gd name="connsiteX1" fmla="*/ 582903 w 4800590"/>
                <a:gd name="connsiteY1" fmla="*/ 0 h 1844002"/>
                <a:gd name="connsiteX2" fmla="*/ 4624721 w 4800590"/>
                <a:gd name="connsiteY2" fmla="*/ 0 h 1844002"/>
                <a:gd name="connsiteX3" fmla="*/ 4800590 w 4800590"/>
                <a:gd name="connsiteY3" fmla="*/ 0 h 1844002"/>
                <a:gd name="connsiteX4" fmla="*/ 4393953 w 4800590"/>
                <a:gd name="connsiteY4" fmla="*/ 1844002 h 1844002"/>
                <a:gd name="connsiteX5" fmla="*/ 4218400 w 4800590"/>
                <a:gd name="connsiteY5" fmla="*/ 1844002 h 1844002"/>
                <a:gd name="connsiteX6" fmla="*/ 175592 w 4800590"/>
                <a:gd name="connsiteY6" fmla="*/ 1844002 h 1844002"/>
                <a:gd name="connsiteX7" fmla="*/ 0 w 4800590"/>
                <a:gd name="connsiteY7" fmla="*/ 1844002 h 1844002"/>
                <a:gd name="connsiteX8" fmla="*/ 407034 w 4800590"/>
                <a:gd name="connsiteY8" fmla="*/ 0 h 184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00590" h="1844002">
                  <a:moveTo>
                    <a:pt x="407034" y="0"/>
                  </a:moveTo>
                  <a:lnTo>
                    <a:pt x="582903" y="0"/>
                  </a:lnTo>
                  <a:lnTo>
                    <a:pt x="4624721" y="0"/>
                  </a:lnTo>
                  <a:lnTo>
                    <a:pt x="4800590" y="0"/>
                  </a:lnTo>
                  <a:lnTo>
                    <a:pt x="4393953" y="1844002"/>
                  </a:lnTo>
                  <a:lnTo>
                    <a:pt x="4218400" y="1844002"/>
                  </a:lnTo>
                  <a:lnTo>
                    <a:pt x="175592" y="1844002"/>
                  </a:lnTo>
                  <a:lnTo>
                    <a:pt x="0" y="1844002"/>
                  </a:lnTo>
                  <a:lnTo>
                    <a:pt x="407034" y="0"/>
                  </a:lnTo>
                  <a:close/>
                </a:path>
              </a:pathLst>
            </a:custGeom>
            <a:grpFill/>
            <a:ln w="12700" cap="flat">
              <a:solidFill>
                <a:srgbClr val="FFFFFF">
                  <a:alpha val="25098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 10">
              <a:extLst>
                <a:ext uri="{FF2B5EF4-FFF2-40B4-BE49-F238E27FC236}">
                  <a16:creationId xmlns:a16="http://schemas.microsoft.com/office/drawing/2014/main" id="{254ACA89-66C0-FC79-B287-268A495FCF91}"/>
                </a:ext>
              </a:extLst>
            </p:cNvPr>
            <p:cNvSpPr/>
            <p:nvPr/>
          </p:nvSpPr>
          <p:spPr>
            <a:xfrm>
              <a:off x="3660729" y="2444179"/>
              <a:ext cx="5636958" cy="2167418"/>
            </a:xfrm>
            <a:custGeom>
              <a:avLst/>
              <a:gdLst>
                <a:gd name="connsiteX0" fmla="*/ 478411 w 5636958"/>
                <a:gd name="connsiteY0" fmla="*/ 0 h 2167418"/>
                <a:gd name="connsiteX1" fmla="*/ 684899 w 5636958"/>
                <a:gd name="connsiteY1" fmla="*/ 0 h 2167418"/>
                <a:gd name="connsiteX2" fmla="*/ 5430431 w 5636958"/>
                <a:gd name="connsiteY2" fmla="*/ 0 h 2167418"/>
                <a:gd name="connsiteX3" fmla="*/ 5636959 w 5636958"/>
                <a:gd name="connsiteY3" fmla="*/ 0 h 2167418"/>
                <a:gd name="connsiteX4" fmla="*/ 5158825 w 5636958"/>
                <a:gd name="connsiteY4" fmla="*/ 2167419 h 2167418"/>
                <a:gd name="connsiteX5" fmla="*/ 4952693 w 5636958"/>
                <a:gd name="connsiteY5" fmla="*/ 2167419 h 2167418"/>
                <a:gd name="connsiteX6" fmla="*/ 206171 w 5636958"/>
                <a:gd name="connsiteY6" fmla="*/ 2167419 h 2167418"/>
                <a:gd name="connsiteX7" fmla="*/ 0 w 5636958"/>
                <a:gd name="connsiteY7" fmla="*/ 2167419 h 2167418"/>
                <a:gd name="connsiteX8" fmla="*/ 478411 w 5636958"/>
                <a:gd name="connsiteY8" fmla="*/ 0 h 216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36958" h="2167418">
                  <a:moveTo>
                    <a:pt x="478411" y="0"/>
                  </a:moveTo>
                  <a:lnTo>
                    <a:pt x="684899" y="0"/>
                  </a:lnTo>
                  <a:lnTo>
                    <a:pt x="5430431" y="0"/>
                  </a:lnTo>
                  <a:lnTo>
                    <a:pt x="5636959" y="0"/>
                  </a:lnTo>
                  <a:lnTo>
                    <a:pt x="5158825" y="2167419"/>
                  </a:lnTo>
                  <a:lnTo>
                    <a:pt x="4952693" y="2167419"/>
                  </a:lnTo>
                  <a:lnTo>
                    <a:pt x="206171" y="2167419"/>
                  </a:lnTo>
                  <a:lnTo>
                    <a:pt x="0" y="2167419"/>
                  </a:lnTo>
                  <a:lnTo>
                    <a:pt x="478411" y="0"/>
                  </a:lnTo>
                  <a:close/>
                </a:path>
              </a:pathLst>
            </a:custGeom>
            <a:grpFill/>
            <a:ln w="12700" cap="flat">
              <a:solidFill>
                <a:srgbClr val="FFFFFF">
                  <a:alpha val="25098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2" name="Forma Livre 11">
              <a:extLst>
                <a:ext uri="{FF2B5EF4-FFF2-40B4-BE49-F238E27FC236}">
                  <a16:creationId xmlns:a16="http://schemas.microsoft.com/office/drawing/2014/main" id="{23F5A2AA-EF64-9FAD-F138-44DA1EA1A8F4}"/>
                </a:ext>
              </a:extLst>
            </p:cNvPr>
            <p:cNvSpPr/>
            <p:nvPr/>
          </p:nvSpPr>
          <p:spPr>
            <a:xfrm>
              <a:off x="4270646" y="2655382"/>
              <a:ext cx="6473286" cy="2490755"/>
            </a:xfrm>
            <a:custGeom>
              <a:avLst/>
              <a:gdLst>
                <a:gd name="connsiteX0" fmla="*/ 549788 w 6473286"/>
                <a:gd name="connsiteY0" fmla="*/ 0 h 2490755"/>
                <a:gd name="connsiteX1" fmla="*/ 786895 w 6473286"/>
                <a:gd name="connsiteY1" fmla="*/ 0 h 2490755"/>
                <a:gd name="connsiteX2" fmla="*/ 6236141 w 6473286"/>
                <a:gd name="connsiteY2" fmla="*/ 0 h 2490755"/>
                <a:gd name="connsiteX3" fmla="*/ 6473286 w 6473286"/>
                <a:gd name="connsiteY3" fmla="*/ 0 h 2490755"/>
                <a:gd name="connsiteX4" fmla="*/ 5923656 w 6473286"/>
                <a:gd name="connsiteY4" fmla="*/ 2490756 h 2490755"/>
                <a:gd name="connsiteX5" fmla="*/ 5686985 w 6473286"/>
                <a:gd name="connsiteY5" fmla="*/ 2490756 h 2490755"/>
                <a:gd name="connsiteX6" fmla="*/ 236710 w 6473286"/>
                <a:gd name="connsiteY6" fmla="*/ 2490756 h 2490755"/>
                <a:gd name="connsiteX7" fmla="*/ 0 w 6473286"/>
                <a:gd name="connsiteY7" fmla="*/ 2490756 h 2490755"/>
                <a:gd name="connsiteX8" fmla="*/ 549788 w 6473286"/>
                <a:gd name="connsiteY8" fmla="*/ 0 h 2490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3286" h="2490755">
                  <a:moveTo>
                    <a:pt x="549788" y="0"/>
                  </a:moveTo>
                  <a:lnTo>
                    <a:pt x="786895" y="0"/>
                  </a:lnTo>
                  <a:lnTo>
                    <a:pt x="6236141" y="0"/>
                  </a:lnTo>
                  <a:lnTo>
                    <a:pt x="6473286" y="0"/>
                  </a:lnTo>
                  <a:lnTo>
                    <a:pt x="5923656" y="2490756"/>
                  </a:lnTo>
                  <a:lnTo>
                    <a:pt x="5686985" y="2490756"/>
                  </a:lnTo>
                  <a:lnTo>
                    <a:pt x="236710" y="2490756"/>
                  </a:lnTo>
                  <a:lnTo>
                    <a:pt x="0" y="2490756"/>
                  </a:lnTo>
                  <a:lnTo>
                    <a:pt x="549788" y="0"/>
                  </a:lnTo>
                  <a:close/>
                </a:path>
              </a:pathLst>
            </a:custGeom>
            <a:grpFill/>
            <a:ln w="12700" cap="flat">
              <a:solidFill>
                <a:srgbClr val="FFFFFF">
                  <a:alpha val="25098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 12">
              <a:extLst>
                <a:ext uri="{FF2B5EF4-FFF2-40B4-BE49-F238E27FC236}">
                  <a16:creationId xmlns:a16="http://schemas.microsoft.com/office/drawing/2014/main" id="{8FC28C7A-5EA5-0D90-0B72-F41FC74DA0F0}"/>
                </a:ext>
              </a:extLst>
            </p:cNvPr>
            <p:cNvSpPr/>
            <p:nvPr/>
          </p:nvSpPr>
          <p:spPr>
            <a:xfrm>
              <a:off x="4880563" y="2866584"/>
              <a:ext cx="7309654" cy="2814132"/>
            </a:xfrm>
            <a:custGeom>
              <a:avLst/>
              <a:gdLst>
                <a:gd name="connsiteX0" fmla="*/ 7309655 w 7309654"/>
                <a:gd name="connsiteY0" fmla="*/ 0 h 2814132"/>
                <a:gd name="connsiteX1" fmla="*/ 6688528 w 7309654"/>
                <a:gd name="connsiteY1" fmla="*/ 2814132 h 2814132"/>
                <a:gd name="connsiteX2" fmla="*/ 0 w 7309654"/>
                <a:gd name="connsiteY2" fmla="*/ 2814132 h 2814132"/>
                <a:gd name="connsiteX3" fmla="*/ 621126 w 7309654"/>
                <a:gd name="connsiteY3" fmla="*/ 0 h 2814132"/>
                <a:gd name="connsiteX4" fmla="*/ 7309655 w 7309654"/>
                <a:gd name="connsiteY4" fmla="*/ 0 h 281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9654" h="2814132">
                  <a:moveTo>
                    <a:pt x="7309655" y="0"/>
                  </a:moveTo>
                  <a:lnTo>
                    <a:pt x="6688528" y="2814132"/>
                  </a:lnTo>
                  <a:lnTo>
                    <a:pt x="0" y="2814132"/>
                  </a:lnTo>
                  <a:lnTo>
                    <a:pt x="621126" y="0"/>
                  </a:lnTo>
                  <a:lnTo>
                    <a:pt x="7309655" y="0"/>
                  </a:lnTo>
                  <a:close/>
                </a:path>
              </a:pathLst>
            </a:custGeom>
            <a:grpFill/>
            <a:ln w="12700" cap="flat">
              <a:solidFill>
                <a:srgbClr val="FFFFFF">
                  <a:alpha val="25098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903591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áfico 5">
            <a:extLst>
              <a:ext uri="{FF2B5EF4-FFF2-40B4-BE49-F238E27FC236}">
                <a16:creationId xmlns:a16="http://schemas.microsoft.com/office/drawing/2014/main" id="{BE693118-D75A-E406-BBBD-E865BAE01A5A}"/>
              </a:ext>
            </a:extLst>
          </p:cNvPr>
          <p:cNvGrpSpPr/>
          <p:nvPr/>
        </p:nvGrpSpPr>
        <p:grpSpPr>
          <a:xfrm>
            <a:off x="-2246206" y="-479319"/>
            <a:ext cx="18362290" cy="7953797"/>
            <a:chOff x="-1351293" y="817910"/>
            <a:chExt cx="12057289" cy="5222727"/>
          </a:xfrm>
          <a:solidFill>
            <a:srgbClr val="1840D0">
              <a:alpha val="50196"/>
            </a:srgbClr>
          </a:solidFill>
        </p:grpSpPr>
        <p:sp>
          <p:nvSpPr>
            <p:cNvPr id="8" name="Forma Livre 7">
              <a:extLst>
                <a:ext uri="{FF2B5EF4-FFF2-40B4-BE49-F238E27FC236}">
                  <a16:creationId xmlns:a16="http://schemas.microsoft.com/office/drawing/2014/main" id="{62917F88-52E6-9242-523B-09EB81EBF979}"/>
                </a:ext>
              </a:extLst>
            </p:cNvPr>
            <p:cNvSpPr/>
            <p:nvPr/>
          </p:nvSpPr>
          <p:spPr>
            <a:xfrm>
              <a:off x="-1351293" y="5777442"/>
              <a:ext cx="716593" cy="263195"/>
            </a:xfrm>
            <a:custGeom>
              <a:avLst/>
              <a:gdLst>
                <a:gd name="connsiteX0" fmla="*/ 690221 w 716593"/>
                <a:gd name="connsiteY0" fmla="*/ 0 h 263195"/>
                <a:gd name="connsiteX1" fmla="*/ 84437 w 716593"/>
                <a:gd name="connsiteY1" fmla="*/ 0 h 263195"/>
                <a:gd name="connsiteX2" fmla="*/ 58065 w 716593"/>
                <a:gd name="connsiteY2" fmla="*/ 0 h 263195"/>
                <a:gd name="connsiteX3" fmla="*/ 0 w 716593"/>
                <a:gd name="connsiteY3" fmla="*/ 263196 h 263195"/>
                <a:gd name="connsiteX4" fmla="*/ 26372 w 716593"/>
                <a:gd name="connsiteY4" fmla="*/ 263196 h 263195"/>
                <a:gd name="connsiteX5" fmla="*/ 633303 w 716593"/>
                <a:gd name="connsiteY5" fmla="*/ 263196 h 263195"/>
                <a:gd name="connsiteX6" fmla="*/ 659675 w 716593"/>
                <a:gd name="connsiteY6" fmla="*/ 263196 h 263195"/>
                <a:gd name="connsiteX7" fmla="*/ 716593 w 716593"/>
                <a:gd name="connsiteY7" fmla="*/ 0 h 263195"/>
                <a:gd name="connsiteX8" fmla="*/ 690221 w 716593"/>
                <a:gd name="connsiteY8" fmla="*/ 0 h 263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6593" h="263195">
                  <a:moveTo>
                    <a:pt x="690221" y="0"/>
                  </a:moveTo>
                  <a:lnTo>
                    <a:pt x="84437" y="0"/>
                  </a:lnTo>
                  <a:lnTo>
                    <a:pt x="58065" y="0"/>
                  </a:lnTo>
                  <a:lnTo>
                    <a:pt x="0" y="263196"/>
                  </a:lnTo>
                  <a:lnTo>
                    <a:pt x="26372" y="263196"/>
                  </a:lnTo>
                  <a:lnTo>
                    <a:pt x="633303" y="263196"/>
                  </a:lnTo>
                  <a:lnTo>
                    <a:pt x="659675" y="263196"/>
                  </a:lnTo>
                  <a:lnTo>
                    <a:pt x="716593" y="0"/>
                  </a:lnTo>
                  <a:lnTo>
                    <a:pt x="690221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" name="Forma Livre 8">
              <a:extLst>
                <a:ext uri="{FF2B5EF4-FFF2-40B4-BE49-F238E27FC236}">
                  <a16:creationId xmlns:a16="http://schemas.microsoft.com/office/drawing/2014/main" id="{2DEA2AF3-6BF3-7D6F-D197-CF4F0C7DC9DF}"/>
                </a:ext>
              </a:extLst>
            </p:cNvPr>
            <p:cNvSpPr/>
            <p:nvPr/>
          </p:nvSpPr>
          <p:spPr>
            <a:xfrm>
              <a:off x="-1062435" y="5068951"/>
              <a:ext cx="2047822" cy="777753"/>
            </a:xfrm>
            <a:custGeom>
              <a:avLst/>
              <a:gdLst>
                <a:gd name="connsiteX0" fmla="*/ 171581 w 2047822"/>
                <a:gd name="connsiteY0" fmla="*/ 0 h 777753"/>
                <a:gd name="connsiteX1" fmla="*/ 246707 w 2047822"/>
                <a:gd name="connsiteY1" fmla="*/ 0 h 777753"/>
                <a:gd name="connsiteX2" fmla="*/ 1972696 w 2047822"/>
                <a:gd name="connsiteY2" fmla="*/ 0 h 777753"/>
                <a:gd name="connsiteX3" fmla="*/ 2047823 w 2047822"/>
                <a:gd name="connsiteY3" fmla="*/ 0 h 777753"/>
                <a:gd name="connsiteX4" fmla="*/ 1877251 w 2047822"/>
                <a:gd name="connsiteY4" fmla="*/ 777753 h 777753"/>
                <a:gd name="connsiteX5" fmla="*/ 1802216 w 2047822"/>
                <a:gd name="connsiteY5" fmla="*/ 777753 h 777753"/>
                <a:gd name="connsiteX6" fmla="*/ 75035 w 2047822"/>
                <a:gd name="connsiteY6" fmla="*/ 777753 h 777753"/>
                <a:gd name="connsiteX7" fmla="*/ 0 w 2047822"/>
                <a:gd name="connsiteY7" fmla="*/ 777753 h 777753"/>
                <a:gd name="connsiteX8" fmla="*/ 171581 w 2047822"/>
                <a:gd name="connsiteY8" fmla="*/ 0 h 77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7822" h="777753">
                  <a:moveTo>
                    <a:pt x="171581" y="0"/>
                  </a:moveTo>
                  <a:lnTo>
                    <a:pt x="246707" y="0"/>
                  </a:lnTo>
                  <a:lnTo>
                    <a:pt x="1972696" y="0"/>
                  </a:lnTo>
                  <a:lnTo>
                    <a:pt x="2047823" y="0"/>
                  </a:lnTo>
                  <a:lnTo>
                    <a:pt x="1877251" y="777753"/>
                  </a:lnTo>
                  <a:lnTo>
                    <a:pt x="1802216" y="777753"/>
                  </a:lnTo>
                  <a:lnTo>
                    <a:pt x="75035" y="777753"/>
                  </a:lnTo>
                  <a:lnTo>
                    <a:pt x="0" y="777753"/>
                  </a:lnTo>
                  <a:lnTo>
                    <a:pt x="171581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28203CA9-91C4-3324-82A5-38A63FFB6DEF}"/>
                </a:ext>
              </a:extLst>
            </p:cNvPr>
            <p:cNvSpPr/>
            <p:nvPr/>
          </p:nvSpPr>
          <p:spPr>
            <a:xfrm>
              <a:off x="-773578" y="4360459"/>
              <a:ext cx="3379051" cy="1292356"/>
            </a:xfrm>
            <a:custGeom>
              <a:avLst/>
              <a:gdLst>
                <a:gd name="connsiteX0" fmla="*/ 285096 w 3379051"/>
                <a:gd name="connsiteY0" fmla="*/ 0 h 1292356"/>
                <a:gd name="connsiteX1" fmla="*/ 408932 w 3379051"/>
                <a:gd name="connsiteY1" fmla="*/ 0 h 1292356"/>
                <a:gd name="connsiteX2" fmla="*/ 3255217 w 3379051"/>
                <a:gd name="connsiteY2" fmla="*/ 0 h 1292356"/>
                <a:gd name="connsiteX3" fmla="*/ 3379052 w 3379051"/>
                <a:gd name="connsiteY3" fmla="*/ 0 h 1292356"/>
                <a:gd name="connsiteX4" fmla="*/ 3094781 w 3379051"/>
                <a:gd name="connsiteY4" fmla="*/ 1292357 h 1292356"/>
                <a:gd name="connsiteX5" fmla="*/ 2971129 w 3379051"/>
                <a:gd name="connsiteY5" fmla="*/ 1292357 h 1292356"/>
                <a:gd name="connsiteX6" fmla="*/ 123652 w 3379051"/>
                <a:gd name="connsiteY6" fmla="*/ 1292357 h 1292356"/>
                <a:gd name="connsiteX7" fmla="*/ 0 w 3379051"/>
                <a:gd name="connsiteY7" fmla="*/ 1292357 h 1292356"/>
                <a:gd name="connsiteX8" fmla="*/ 285096 w 3379051"/>
                <a:gd name="connsiteY8" fmla="*/ 0 h 1292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79051" h="1292356">
                  <a:moveTo>
                    <a:pt x="285096" y="0"/>
                  </a:moveTo>
                  <a:lnTo>
                    <a:pt x="408932" y="0"/>
                  </a:lnTo>
                  <a:lnTo>
                    <a:pt x="3255217" y="0"/>
                  </a:lnTo>
                  <a:lnTo>
                    <a:pt x="3379052" y="0"/>
                  </a:lnTo>
                  <a:lnTo>
                    <a:pt x="3094781" y="1292357"/>
                  </a:lnTo>
                  <a:lnTo>
                    <a:pt x="2971129" y="1292357"/>
                  </a:lnTo>
                  <a:lnTo>
                    <a:pt x="123652" y="1292357"/>
                  </a:lnTo>
                  <a:lnTo>
                    <a:pt x="0" y="1292357"/>
                  </a:lnTo>
                  <a:lnTo>
                    <a:pt x="285096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 10">
              <a:extLst>
                <a:ext uri="{FF2B5EF4-FFF2-40B4-BE49-F238E27FC236}">
                  <a16:creationId xmlns:a16="http://schemas.microsoft.com/office/drawing/2014/main" id="{9E7AE0B5-788D-1CD9-C326-4B3366FA6C1E}"/>
                </a:ext>
              </a:extLst>
            </p:cNvPr>
            <p:cNvSpPr/>
            <p:nvPr/>
          </p:nvSpPr>
          <p:spPr>
            <a:xfrm>
              <a:off x="-484767" y="3651922"/>
              <a:ext cx="4710372" cy="1806960"/>
            </a:xfrm>
            <a:custGeom>
              <a:avLst/>
              <a:gdLst>
                <a:gd name="connsiteX0" fmla="*/ 398658 w 4710372"/>
                <a:gd name="connsiteY0" fmla="*/ 0 h 1806960"/>
                <a:gd name="connsiteX1" fmla="*/ 571248 w 4710372"/>
                <a:gd name="connsiteY1" fmla="*/ 0 h 1806960"/>
                <a:gd name="connsiteX2" fmla="*/ 4537737 w 4710372"/>
                <a:gd name="connsiteY2" fmla="*/ 0 h 1806960"/>
                <a:gd name="connsiteX3" fmla="*/ 4710373 w 4710372"/>
                <a:gd name="connsiteY3" fmla="*/ 0 h 1806960"/>
                <a:gd name="connsiteX4" fmla="*/ 4312357 w 4710372"/>
                <a:gd name="connsiteY4" fmla="*/ 1806961 h 1806960"/>
                <a:gd name="connsiteX5" fmla="*/ 4140043 w 4710372"/>
                <a:gd name="connsiteY5" fmla="*/ 1806961 h 1806960"/>
                <a:gd name="connsiteX6" fmla="*/ 172360 w 4710372"/>
                <a:gd name="connsiteY6" fmla="*/ 1806961 h 1806960"/>
                <a:gd name="connsiteX7" fmla="*/ 0 w 4710372"/>
                <a:gd name="connsiteY7" fmla="*/ 1806961 h 1806960"/>
                <a:gd name="connsiteX8" fmla="*/ 398658 w 4710372"/>
                <a:gd name="connsiteY8" fmla="*/ 0 h 1806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0372" h="1806960">
                  <a:moveTo>
                    <a:pt x="398658" y="0"/>
                  </a:moveTo>
                  <a:lnTo>
                    <a:pt x="571248" y="0"/>
                  </a:lnTo>
                  <a:lnTo>
                    <a:pt x="4537737" y="0"/>
                  </a:lnTo>
                  <a:lnTo>
                    <a:pt x="4710373" y="0"/>
                  </a:lnTo>
                  <a:lnTo>
                    <a:pt x="4312357" y="1806961"/>
                  </a:lnTo>
                  <a:lnTo>
                    <a:pt x="4140043" y="1806961"/>
                  </a:lnTo>
                  <a:lnTo>
                    <a:pt x="172360" y="1806961"/>
                  </a:lnTo>
                  <a:lnTo>
                    <a:pt x="0" y="1806961"/>
                  </a:lnTo>
                  <a:lnTo>
                    <a:pt x="398658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 11">
              <a:extLst>
                <a:ext uri="{FF2B5EF4-FFF2-40B4-BE49-F238E27FC236}">
                  <a16:creationId xmlns:a16="http://schemas.microsoft.com/office/drawing/2014/main" id="{523256B8-2715-69AC-AE7C-12D7AD4F640A}"/>
                </a:ext>
              </a:extLst>
            </p:cNvPr>
            <p:cNvSpPr/>
            <p:nvPr/>
          </p:nvSpPr>
          <p:spPr>
            <a:xfrm>
              <a:off x="-195910" y="2943431"/>
              <a:ext cx="6041601" cy="2321518"/>
            </a:xfrm>
            <a:custGeom>
              <a:avLst/>
              <a:gdLst>
                <a:gd name="connsiteX0" fmla="*/ 512174 w 6041601"/>
                <a:gd name="connsiteY0" fmla="*/ 0 h 2321518"/>
                <a:gd name="connsiteX1" fmla="*/ 733518 w 6041601"/>
                <a:gd name="connsiteY1" fmla="*/ 0 h 2321518"/>
                <a:gd name="connsiteX2" fmla="*/ 5820212 w 6041601"/>
                <a:gd name="connsiteY2" fmla="*/ 0 h 2321518"/>
                <a:gd name="connsiteX3" fmla="*/ 6041602 w 6041601"/>
                <a:gd name="connsiteY3" fmla="*/ 0 h 2321518"/>
                <a:gd name="connsiteX4" fmla="*/ 5529933 w 6041601"/>
                <a:gd name="connsiteY4" fmla="*/ 2321518 h 2321518"/>
                <a:gd name="connsiteX5" fmla="*/ 5308956 w 6041601"/>
                <a:gd name="connsiteY5" fmla="*/ 2321518 h 2321518"/>
                <a:gd name="connsiteX6" fmla="*/ 220977 w 6041601"/>
                <a:gd name="connsiteY6" fmla="*/ 2321518 h 2321518"/>
                <a:gd name="connsiteX7" fmla="*/ 0 w 6041601"/>
                <a:gd name="connsiteY7" fmla="*/ 2321518 h 2321518"/>
                <a:gd name="connsiteX8" fmla="*/ 512174 w 6041601"/>
                <a:gd name="connsiteY8" fmla="*/ 0 h 2321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41601" h="2321518">
                  <a:moveTo>
                    <a:pt x="512174" y="0"/>
                  </a:moveTo>
                  <a:lnTo>
                    <a:pt x="733518" y="0"/>
                  </a:lnTo>
                  <a:lnTo>
                    <a:pt x="5820212" y="0"/>
                  </a:lnTo>
                  <a:lnTo>
                    <a:pt x="6041602" y="0"/>
                  </a:lnTo>
                  <a:lnTo>
                    <a:pt x="5529933" y="2321518"/>
                  </a:lnTo>
                  <a:lnTo>
                    <a:pt x="5308956" y="2321518"/>
                  </a:lnTo>
                  <a:lnTo>
                    <a:pt x="220977" y="2321518"/>
                  </a:lnTo>
                  <a:lnTo>
                    <a:pt x="0" y="2321518"/>
                  </a:lnTo>
                  <a:lnTo>
                    <a:pt x="512174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 12">
              <a:extLst>
                <a:ext uri="{FF2B5EF4-FFF2-40B4-BE49-F238E27FC236}">
                  <a16:creationId xmlns:a16="http://schemas.microsoft.com/office/drawing/2014/main" id="{9ECFC265-D99C-A809-C133-B5842715A400}"/>
                </a:ext>
              </a:extLst>
            </p:cNvPr>
            <p:cNvSpPr/>
            <p:nvPr/>
          </p:nvSpPr>
          <p:spPr>
            <a:xfrm>
              <a:off x="92947" y="2234939"/>
              <a:ext cx="7372830" cy="2836075"/>
            </a:xfrm>
            <a:custGeom>
              <a:avLst/>
              <a:gdLst>
                <a:gd name="connsiteX0" fmla="*/ 625689 w 7372830"/>
                <a:gd name="connsiteY0" fmla="*/ 0 h 2836075"/>
                <a:gd name="connsiteX1" fmla="*/ 895788 w 7372830"/>
                <a:gd name="connsiteY1" fmla="*/ 0 h 2836075"/>
                <a:gd name="connsiteX2" fmla="*/ 7102732 w 7372830"/>
                <a:gd name="connsiteY2" fmla="*/ 0 h 2836075"/>
                <a:gd name="connsiteX3" fmla="*/ 7372831 w 7372830"/>
                <a:gd name="connsiteY3" fmla="*/ 0 h 2836075"/>
                <a:gd name="connsiteX4" fmla="*/ 6747463 w 7372830"/>
                <a:gd name="connsiteY4" fmla="*/ 2836076 h 2836075"/>
                <a:gd name="connsiteX5" fmla="*/ 6477869 w 7372830"/>
                <a:gd name="connsiteY5" fmla="*/ 2836076 h 2836075"/>
                <a:gd name="connsiteX6" fmla="*/ 269640 w 7372830"/>
                <a:gd name="connsiteY6" fmla="*/ 2836076 h 2836075"/>
                <a:gd name="connsiteX7" fmla="*/ 0 w 7372830"/>
                <a:gd name="connsiteY7" fmla="*/ 2836076 h 2836075"/>
                <a:gd name="connsiteX8" fmla="*/ 625689 w 7372830"/>
                <a:gd name="connsiteY8" fmla="*/ 0 h 283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72830" h="2836075">
                  <a:moveTo>
                    <a:pt x="625689" y="0"/>
                  </a:moveTo>
                  <a:lnTo>
                    <a:pt x="895788" y="0"/>
                  </a:lnTo>
                  <a:lnTo>
                    <a:pt x="7102732" y="0"/>
                  </a:lnTo>
                  <a:lnTo>
                    <a:pt x="7372831" y="0"/>
                  </a:lnTo>
                  <a:lnTo>
                    <a:pt x="6747463" y="2836076"/>
                  </a:lnTo>
                  <a:lnTo>
                    <a:pt x="6477869" y="2836076"/>
                  </a:lnTo>
                  <a:lnTo>
                    <a:pt x="269640" y="2836076"/>
                  </a:lnTo>
                  <a:lnTo>
                    <a:pt x="0" y="2836076"/>
                  </a:lnTo>
                  <a:lnTo>
                    <a:pt x="625689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 13">
              <a:extLst>
                <a:ext uri="{FF2B5EF4-FFF2-40B4-BE49-F238E27FC236}">
                  <a16:creationId xmlns:a16="http://schemas.microsoft.com/office/drawing/2014/main" id="{5512BC43-5A90-0E48-3264-B9246745B6FC}"/>
                </a:ext>
              </a:extLst>
            </p:cNvPr>
            <p:cNvSpPr/>
            <p:nvPr/>
          </p:nvSpPr>
          <p:spPr>
            <a:xfrm>
              <a:off x="381804" y="1526402"/>
              <a:ext cx="8704059" cy="3350679"/>
            </a:xfrm>
            <a:custGeom>
              <a:avLst/>
              <a:gdLst>
                <a:gd name="connsiteX0" fmla="*/ 739205 w 8704059"/>
                <a:gd name="connsiteY0" fmla="*/ 0 h 3350679"/>
                <a:gd name="connsiteX1" fmla="*/ 1058012 w 8704059"/>
                <a:gd name="connsiteY1" fmla="*/ 0 h 3350679"/>
                <a:gd name="connsiteX2" fmla="*/ 8385207 w 8704059"/>
                <a:gd name="connsiteY2" fmla="*/ 0 h 3350679"/>
                <a:gd name="connsiteX3" fmla="*/ 8704060 w 8704059"/>
                <a:gd name="connsiteY3" fmla="*/ 0 h 3350679"/>
                <a:gd name="connsiteX4" fmla="*/ 7965039 w 8704059"/>
                <a:gd name="connsiteY4" fmla="*/ 3350680 h 3350679"/>
                <a:gd name="connsiteX5" fmla="*/ 7646782 w 8704059"/>
                <a:gd name="connsiteY5" fmla="*/ 3350680 h 3350679"/>
                <a:gd name="connsiteX6" fmla="*/ 318257 w 8704059"/>
                <a:gd name="connsiteY6" fmla="*/ 3350680 h 3350679"/>
                <a:gd name="connsiteX7" fmla="*/ 0 w 8704059"/>
                <a:gd name="connsiteY7" fmla="*/ 3350680 h 3350679"/>
                <a:gd name="connsiteX8" fmla="*/ 739205 w 8704059"/>
                <a:gd name="connsiteY8" fmla="*/ 0 h 3350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04059" h="3350679">
                  <a:moveTo>
                    <a:pt x="739205" y="0"/>
                  </a:moveTo>
                  <a:lnTo>
                    <a:pt x="1058012" y="0"/>
                  </a:lnTo>
                  <a:lnTo>
                    <a:pt x="8385207" y="0"/>
                  </a:lnTo>
                  <a:lnTo>
                    <a:pt x="8704060" y="0"/>
                  </a:lnTo>
                  <a:lnTo>
                    <a:pt x="7965039" y="3350680"/>
                  </a:lnTo>
                  <a:lnTo>
                    <a:pt x="7646782" y="3350680"/>
                  </a:lnTo>
                  <a:lnTo>
                    <a:pt x="318257" y="3350680"/>
                  </a:lnTo>
                  <a:lnTo>
                    <a:pt x="0" y="3350680"/>
                  </a:lnTo>
                  <a:lnTo>
                    <a:pt x="739205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 14">
              <a:extLst>
                <a:ext uri="{FF2B5EF4-FFF2-40B4-BE49-F238E27FC236}">
                  <a16:creationId xmlns:a16="http://schemas.microsoft.com/office/drawing/2014/main" id="{3BD491AA-94B7-DDCE-25AC-77075FE61E6C}"/>
                </a:ext>
              </a:extLst>
            </p:cNvPr>
            <p:cNvSpPr/>
            <p:nvPr/>
          </p:nvSpPr>
          <p:spPr>
            <a:xfrm>
              <a:off x="670615" y="817910"/>
              <a:ext cx="10035380" cy="3865236"/>
            </a:xfrm>
            <a:custGeom>
              <a:avLst/>
              <a:gdLst>
                <a:gd name="connsiteX0" fmla="*/ 10035381 w 10035380"/>
                <a:gd name="connsiteY0" fmla="*/ 0 h 3865236"/>
                <a:gd name="connsiteX1" fmla="*/ 9182615 w 10035380"/>
                <a:gd name="connsiteY1" fmla="*/ 3865237 h 3865236"/>
                <a:gd name="connsiteX2" fmla="*/ 0 w 10035380"/>
                <a:gd name="connsiteY2" fmla="*/ 3865237 h 3865236"/>
                <a:gd name="connsiteX3" fmla="*/ 852766 w 10035380"/>
                <a:gd name="connsiteY3" fmla="*/ 0 h 3865236"/>
                <a:gd name="connsiteX4" fmla="*/ 10035381 w 10035380"/>
                <a:gd name="connsiteY4" fmla="*/ 0 h 386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5380" h="3865236">
                  <a:moveTo>
                    <a:pt x="10035381" y="0"/>
                  </a:moveTo>
                  <a:lnTo>
                    <a:pt x="9182615" y="3865237"/>
                  </a:lnTo>
                  <a:lnTo>
                    <a:pt x="0" y="3865237"/>
                  </a:lnTo>
                  <a:lnTo>
                    <a:pt x="852766" y="0"/>
                  </a:lnTo>
                  <a:lnTo>
                    <a:pt x="10035381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80752E4E-8B5D-9030-7D7B-4B3D6A4EDB93}"/>
              </a:ext>
            </a:extLst>
          </p:cNvPr>
          <p:cNvSpPr txBox="1"/>
          <p:nvPr/>
        </p:nvSpPr>
        <p:spPr>
          <a:xfrm>
            <a:off x="2244143" y="510344"/>
            <a:ext cx="89373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3000" b="1">
                <a:solidFill>
                  <a:schemeClr val="bg1"/>
                </a:solidFill>
                <a:latin typeface="Campuni Bold" pitchFamily="2" charset="77"/>
              </a:defRPr>
            </a:lvl1pPr>
          </a:lstStyle>
          <a:p>
            <a:r>
              <a:rPr lang="pt-BR" dirty="0"/>
              <a:t>Pontos Positivos - Regulamentação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4C21394-FF0E-4EAE-ADDC-BE806CCFEEF0}"/>
              </a:ext>
            </a:extLst>
          </p:cNvPr>
          <p:cNvSpPr txBox="1"/>
          <p:nvPr/>
        </p:nvSpPr>
        <p:spPr>
          <a:xfrm>
            <a:off x="2027010" y="1450873"/>
            <a:ext cx="8439909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pt-BR" sz="2400" dirty="0">
                <a:solidFill>
                  <a:schemeClr val="bg1"/>
                </a:solidFill>
                <a:latin typeface="Alegreya Sans" pitchFamily="2" charset="0"/>
              </a:rPr>
              <a:t>Redução da Burocracia e Simplificação para os Empresários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pt-BR" sz="2400" dirty="0">
                <a:solidFill>
                  <a:schemeClr val="bg1"/>
                </a:solidFill>
                <a:latin typeface="Alegreya Sans" pitchFamily="2" charset="0"/>
              </a:rPr>
              <a:t>Aumento do PIB e da Economia em Geral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pt-BR" sz="2400" dirty="0">
                <a:solidFill>
                  <a:schemeClr val="bg1"/>
                </a:solidFill>
                <a:latin typeface="Alegreya Sans" pitchFamily="2" charset="0"/>
              </a:rPr>
              <a:t>Ganhos de Transparência e Conformidade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pt-BR" sz="2400" dirty="0">
                <a:solidFill>
                  <a:schemeClr val="bg1"/>
                </a:solidFill>
                <a:latin typeface="Alegreya Sans" pitchFamily="2" charset="0"/>
              </a:rPr>
              <a:t>Redução da Sonegação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pt-BR" sz="2400" dirty="0">
                <a:solidFill>
                  <a:schemeClr val="bg1"/>
                </a:solidFill>
                <a:latin typeface="Alegreya Sans" pitchFamily="2" charset="0"/>
              </a:rPr>
              <a:t>Fim da Substituição Tributária e DIFAL dentro do Simples Nacional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endParaRPr lang="pt-BR" sz="2400" dirty="0">
              <a:solidFill>
                <a:schemeClr val="bg1"/>
              </a:solidFill>
              <a:latin typeface="Alegreya Sans" pitchFamily="2" charset="0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endParaRPr lang="pt-BR" sz="2400" dirty="0">
              <a:solidFill>
                <a:schemeClr val="bg1"/>
              </a:solidFill>
              <a:latin typeface="Alegreya Sans" pitchFamily="2" charset="0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 startAt="3"/>
            </a:pPr>
            <a:endParaRPr lang="pt-BR" sz="2400" dirty="0">
              <a:solidFill>
                <a:schemeClr val="bg1"/>
              </a:solidFill>
              <a:latin typeface="Alegreya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07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áfico 5">
            <a:extLst>
              <a:ext uri="{FF2B5EF4-FFF2-40B4-BE49-F238E27FC236}">
                <a16:creationId xmlns:a16="http://schemas.microsoft.com/office/drawing/2014/main" id="{BE693118-D75A-E406-BBBD-E865BAE01A5A}"/>
              </a:ext>
            </a:extLst>
          </p:cNvPr>
          <p:cNvGrpSpPr/>
          <p:nvPr/>
        </p:nvGrpSpPr>
        <p:grpSpPr>
          <a:xfrm>
            <a:off x="-2246206" y="-479319"/>
            <a:ext cx="18362290" cy="7953797"/>
            <a:chOff x="-1351293" y="817910"/>
            <a:chExt cx="12057289" cy="5222727"/>
          </a:xfrm>
          <a:solidFill>
            <a:srgbClr val="1840D0">
              <a:alpha val="50196"/>
            </a:srgbClr>
          </a:solidFill>
        </p:grpSpPr>
        <p:sp>
          <p:nvSpPr>
            <p:cNvPr id="8" name="Forma Livre 7">
              <a:extLst>
                <a:ext uri="{FF2B5EF4-FFF2-40B4-BE49-F238E27FC236}">
                  <a16:creationId xmlns:a16="http://schemas.microsoft.com/office/drawing/2014/main" id="{62917F88-52E6-9242-523B-09EB81EBF979}"/>
                </a:ext>
              </a:extLst>
            </p:cNvPr>
            <p:cNvSpPr/>
            <p:nvPr/>
          </p:nvSpPr>
          <p:spPr>
            <a:xfrm>
              <a:off x="-1351293" y="5777442"/>
              <a:ext cx="716593" cy="263195"/>
            </a:xfrm>
            <a:custGeom>
              <a:avLst/>
              <a:gdLst>
                <a:gd name="connsiteX0" fmla="*/ 690221 w 716593"/>
                <a:gd name="connsiteY0" fmla="*/ 0 h 263195"/>
                <a:gd name="connsiteX1" fmla="*/ 84437 w 716593"/>
                <a:gd name="connsiteY1" fmla="*/ 0 h 263195"/>
                <a:gd name="connsiteX2" fmla="*/ 58065 w 716593"/>
                <a:gd name="connsiteY2" fmla="*/ 0 h 263195"/>
                <a:gd name="connsiteX3" fmla="*/ 0 w 716593"/>
                <a:gd name="connsiteY3" fmla="*/ 263196 h 263195"/>
                <a:gd name="connsiteX4" fmla="*/ 26372 w 716593"/>
                <a:gd name="connsiteY4" fmla="*/ 263196 h 263195"/>
                <a:gd name="connsiteX5" fmla="*/ 633303 w 716593"/>
                <a:gd name="connsiteY5" fmla="*/ 263196 h 263195"/>
                <a:gd name="connsiteX6" fmla="*/ 659675 w 716593"/>
                <a:gd name="connsiteY6" fmla="*/ 263196 h 263195"/>
                <a:gd name="connsiteX7" fmla="*/ 716593 w 716593"/>
                <a:gd name="connsiteY7" fmla="*/ 0 h 263195"/>
                <a:gd name="connsiteX8" fmla="*/ 690221 w 716593"/>
                <a:gd name="connsiteY8" fmla="*/ 0 h 263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6593" h="263195">
                  <a:moveTo>
                    <a:pt x="690221" y="0"/>
                  </a:moveTo>
                  <a:lnTo>
                    <a:pt x="84437" y="0"/>
                  </a:lnTo>
                  <a:lnTo>
                    <a:pt x="58065" y="0"/>
                  </a:lnTo>
                  <a:lnTo>
                    <a:pt x="0" y="263196"/>
                  </a:lnTo>
                  <a:lnTo>
                    <a:pt x="26372" y="263196"/>
                  </a:lnTo>
                  <a:lnTo>
                    <a:pt x="633303" y="263196"/>
                  </a:lnTo>
                  <a:lnTo>
                    <a:pt x="659675" y="263196"/>
                  </a:lnTo>
                  <a:lnTo>
                    <a:pt x="716593" y="0"/>
                  </a:lnTo>
                  <a:lnTo>
                    <a:pt x="690221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" name="Forma Livre 8">
              <a:extLst>
                <a:ext uri="{FF2B5EF4-FFF2-40B4-BE49-F238E27FC236}">
                  <a16:creationId xmlns:a16="http://schemas.microsoft.com/office/drawing/2014/main" id="{2DEA2AF3-6BF3-7D6F-D197-CF4F0C7DC9DF}"/>
                </a:ext>
              </a:extLst>
            </p:cNvPr>
            <p:cNvSpPr/>
            <p:nvPr/>
          </p:nvSpPr>
          <p:spPr>
            <a:xfrm>
              <a:off x="-1062435" y="5068951"/>
              <a:ext cx="2047822" cy="777753"/>
            </a:xfrm>
            <a:custGeom>
              <a:avLst/>
              <a:gdLst>
                <a:gd name="connsiteX0" fmla="*/ 171581 w 2047822"/>
                <a:gd name="connsiteY0" fmla="*/ 0 h 777753"/>
                <a:gd name="connsiteX1" fmla="*/ 246707 w 2047822"/>
                <a:gd name="connsiteY1" fmla="*/ 0 h 777753"/>
                <a:gd name="connsiteX2" fmla="*/ 1972696 w 2047822"/>
                <a:gd name="connsiteY2" fmla="*/ 0 h 777753"/>
                <a:gd name="connsiteX3" fmla="*/ 2047823 w 2047822"/>
                <a:gd name="connsiteY3" fmla="*/ 0 h 777753"/>
                <a:gd name="connsiteX4" fmla="*/ 1877251 w 2047822"/>
                <a:gd name="connsiteY4" fmla="*/ 777753 h 777753"/>
                <a:gd name="connsiteX5" fmla="*/ 1802216 w 2047822"/>
                <a:gd name="connsiteY5" fmla="*/ 777753 h 777753"/>
                <a:gd name="connsiteX6" fmla="*/ 75035 w 2047822"/>
                <a:gd name="connsiteY6" fmla="*/ 777753 h 777753"/>
                <a:gd name="connsiteX7" fmla="*/ 0 w 2047822"/>
                <a:gd name="connsiteY7" fmla="*/ 777753 h 777753"/>
                <a:gd name="connsiteX8" fmla="*/ 171581 w 2047822"/>
                <a:gd name="connsiteY8" fmla="*/ 0 h 77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7822" h="777753">
                  <a:moveTo>
                    <a:pt x="171581" y="0"/>
                  </a:moveTo>
                  <a:lnTo>
                    <a:pt x="246707" y="0"/>
                  </a:lnTo>
                  <a:lnTo>
                    <a:pt x="1972696" y="0"/>
                  </a:lnTo>
                  <a:lnTo>
                    <a:pt x="2047823" y="0"/>
                  </a:lnTo>
                  <a:lnTo>
                    <a:pt x="1877251" y="777753"/>
                  </a:lnTo>
                  <a:lnTo>
                    <a:pt x="1802216" y="777753"/>
                  </a:lnTo>
                  <a:lnTo>
                    <a:pt x="75035" y="777753"/>
                  </a:lnTo>
                  <a:lnTo>
                    <a:pt x="0" y="777753"/>
                  </a:lnTo>
                  <a:lnTo>
                    <a:pt x="171581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28203CA9-91C4-3324-82A5-38A63FFB6DEF}"/>
                </a:ext>
              </a:extLst>
            </p:cNvPr>
            <p:cNvSpPr/>
            <p:nvPr/>
          </p:nvSpPr>
          <p:spPr>
            <a:xfrm>
              <a:off x="-773578" y="4360459"/>
              <a:ext cx="3379051" cy="1292356"/>
            </a:xfrm>
            <a:custGeom>
              <a:avLst/>
              <a:gdLst>
                <a:gd name="connsiteX0" fmla="*/ 285096 w 3379051"/>
                <a:gd name="connsiteY0" fmla="*/ 0 h 1292356"/>
                <a:gd name="connsiteX1" fmla="*/ 408932 w 3379051"/>
                <a:gd name="connsiteY1" fmla="*/ 0 h 1292356"/>
                <a:gd name="connsiteX2" fmla="*/ 3255217 w 3379051"/>
                <a:gd name="connsiteY2" fmla="*/ 0 h 1292356"/>
                <a:gd name="connsiteX3" fmla="*/ 3379052 w 3379051"/>
                <a:gd name="connsiteY3" fmla="*/ 0 h 1292356"/>
                <a:gd name="connsiteX4" fmla="*/ 3094781 w 3379051"/>
                <a:gd name="connsiteY4" fmla="*/ 1292357 h 1292356"/>
                <a:gd name="connsiteX5" fmla="*/ 2971129 w 3379051"/>
                <a:gd name="connsiteY5" fmla="*/ 1292357 h 1292356"/>
                <a:gd name="connsiteX6" fmla="*/ 123652 w 3379051"/>
                <a:gd name="connsiteY6" fmla="*/ 1292357 h 1292356"/>
                <a:gd name="connsiteX7" fmla="*/ 0 w 3379051"/>
                <a:gd name="connsiteY7" fmla="*/ 1292357 h 1292356"/>
                <a:gd name="connsiteX8" fmla="*/ 285096 w 3379051"/>
                <a:gd name="connsiteY8" fmla="*/ 0 h 1292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79051" h="1292356">
                  <a:moveTo>
                    <a:pt x="285096" y="0"/>
                  </a:moveTo>
                  <a:lnTo>
                    <a:pt x="408932" y="0"/>
                  </a:lnTo>
                  <a:lnTo>
                    <a:pt x="3255217" y="0"/>
                  </a:lnTo>
                  <a:lnTo>
                    <a:pt x="3379052" y="0"/>
                  </a:lnTo>
                  <a:lnTo>
                    <a:pt x="3094781" y="1292357"/>
                  </a:lnTo>
                  <a:lnTo>
                    <a:pt x="2971129" y="1292357"/>
                  </a:lnTo>
                  <a:lnTo>
                    <a:pt x="123652" y="1292357"/>
                  </a:lnTo>
                  <a:lnTo>
                    <a:pt x="0" y="1292357"/>
                  </a:lnTo>
                  <a:lnTo>
                    <a:pt x="285096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 10">
              <a:extLst>
                <a:ext uri="{FF2B5EF4-FFF2-40B4-BE49-F238E27FC236}">
                  <a16:creationId xmlns:a16="http://schemas.microsoft.com/office/drawing/2014/main" id="{9E7AE0B5-788D-1CD9-C326-4B3366FA6C1E}"/>
                </a:ext>
              </a:extLst>
            </p:cNvPr>
            <p:cNvSpPr/>
            <p:nvPr/>
          </p:nvSpPr>
          <p:spPr>
            <a:xfrm>
              <a:off x="-484767" y="3651922"/>
              <a:ext cx="4710372" cy="1806960"/>
            </a:xfrm>
            <a:custGeom>
              <a:avLst/>
              <a:gdLst>
                <a:gd name="connsiteX0" fmla="*/ 398658 w 4710372"/>
                <a:gd name="connsiteY0" fmla="*/ 0 h 1806960"/>
                <a:gd name="connsiteX1" fmla="*/ 571248 w 4710372"/>
                <a:gd name="connsiteY1" fmla="*/ 0 h 1806960"/>
                <a:gd name="connsiteX2" fmla="*/ 4537737 w 4710372"/>
                <a:gd name="connsiteY2" fmla="*/ 0 h 1806960"/>
                <a:gd name="connsiteX3" fmla="*/ 4710373 w 4710372"/>
                <a:gd name="connsiteY3" fmla="*/ 0 h 1806960"/>
                <a:gd name="connsiteX4" fmla="*/ 4312357 w 4710372"/>
                <a:gd name="connsiteY4" fmla="*/ 1806961 h 1806960"/>
                <a:gd name="connsiteX5" fmla="*/ 4140043 w 4710372"/>
                <a:gd name="connsiteY5" fmla="*/ 1806961 h 1806960"/>
                <a:gd name="connsiteX6" fmla="*/ 172360 w 4710372"/>
                <a:gd name="connsiteY6" fmla="*/ 1806961 h 1806960"/>
                <a:gd name="connsiteX7" fmla="*/ 0 w 4710372"/>
                <a:gd name="connsiteY7" fmla="*/ 1806961 h 1806960"/>
                <a:gd name="connsiteX8" fmla="*/ 398658 w 4710372"/>
                <a:gd name="connsiteY8" fmla="*/ 0 h 1806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0372" h="1806960">
                  <a:moveTo>
                    <a:pt x="398658" y="0"/>
                  </a:moveTo>
                  <a:lnTo>
                    <a:pt x="571248" y="0"/>
                  </a:lnTo>
                  <a:lnTo>
                    <a:pt x="4537737" y="0"/>
                  </a:lnTo>
                  <a:lnTo>
                    <a:pt x="4710373" y="0"/>
                  </a:lnTo>
                  <a:lnTo>
                    <a:pt x="4312357" y="1806961"/>
                  </a:lnTo>
                  <a:lnTo>
                    <a:pt x="4140043" y="1806961"/>
                  </a:lnTo>
                  <a:lnTo>
                    <a:pt x="172360" y="1806961"/>
                  </a:lnTo>
                  <a:lnTo>
                    <a:pt x="0" y="1806961"/>
                  </a:lnTo>
                  <a:lnTo>
                    <a:pt x="398658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 11">
              <a:extLst>
                <a:ext uri="{FF2B5EF4-FFF2-40B4-BE49-F238E27FC236}">
                  <a16:creationId xmlns:a16="http://schemas.microsoft.com/office/drawing/2014/main" id="{523256B8-2715-69AC-AE7C-12D7AD4F640A}"/>
                </a:ext>
              </a:extLst>
            </p:cNvPr>
            <p:cNvSpPr/>
            <p:nvPr/>
          </p:nvSpPr>
          <p:spPr>
            <a:xfrm>
              <a:off x="-195910" y="2943431"/>
              <a:ext cx="6041601" cy="2321518"/>
            </a:xfrm>
            <a:custGeom>
              <a:avLst/>
              <a:gdLst>
                <a:gd name="connsiteX0" fmla="*/ 512174 w 6041601"/>
                <a:gd name="connsiteY0" fmla="*/ 0 h 2321518"/>
                <a:gd name="connsiteX1" fmla="*/ 733518 w 6041601"/>
                <a:gd name="connsiteY1" fmla="*/ 0 h 2321518"/>
                <a:gd name="connsiteX2" fmla="*/ 5820212 w 6041601"/>
                <a:gd name="connsiteY2" fmla="*/ 0 h 2321518"/>
                <a:gd name="connsiteX3" fmla="*/ 6041602 w 6041601"/>
                <a:gd name="connsiteY3" fmla="*/ 0 h 2321518"/>
                <a:gd name="connsiteX4" fmla="*/ 5529933 w 6041601"/>
                <a:gd name="connsiteY4" fmla="*/ 2321518 h 2321518"/>
                <a:gd name="connsiteX5" fmla="*/ 5308956 w 6041601"/>
                <a:gd name="connsiteY5" fmla="*/ 2321518 h 2321518"/>
                <a:gd name="connsiteX6" fmla="*/ 220977 w 6041601"/>
                <a:gd name="connsiteY6" fmla="*/ 2321518 h 2321518"/>
                <a:gd name="connsiteX7" fmla="*/ 0 w 6041601"/>
                <a:gd name="connsiteY7" fmla="*/ 2321518 h 2321518"/>
                <a:gd name="connsiteX8" fmla="*/ 512174 w 6041601"/>
                <a:gd name="connsiteY8" fmla="*/ 0 h 2321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41601" h="2321518">
                  <a:moveTo>
                    <a:pt x="512174" y="0"/>
                  </a:moveTo>
                  <a:lnTo>
                    <a:pt x="733518" y="0"/>
                  </a:lnTo>
                  <a:lnTo>
                    <a:pt x="5820212" y="0"/>
                  </a:lnTo>
                  <a:lnTo>
                    <a:pt x="6041602" y="0"/>
                  </a:lnTo>
                  <a:lnTo>
                    <a:pt x="5529933" y="2321518"/>
                  </a:lnTo>
                  <a:lnTo>
                    <a:pt x="5308956" y="2321518"/>
                  </a:lnTo>
                  <a:lnTo>
                    <a:pt x="220977" y="2321518"/>
                  </a:lnTo>
                  <a:lnTo>
                    <a:pt x="0" y="2321518"/>
                  </a:lnTo>
                  <a:lnTo>
                    <a:pt x="512174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 12">
              <a:extLst>
                <a:ext uri="{FF2B5EF4-FFF2-40B4-BE49-F238E27FC236}">
                  <a16:creationId xmlns:a16="http://schemas.microsoft.com/office/drawing/2014/main" id="{9ECFC265-D99C-A809-C133-B5842715A400}"/>
                </a:ext>
              </a:extLst>
            </p:cNvPr>
            <p:cNvSpPr/>
            <p:nvPr/>
          </p:nvSpPr>
          <p:spPr>
            <a:xfrm>
              <a:off x="92947" y="2234939"/>
              <a:ext cx="7372830" cy="2836075"/>
            </a:xfrm>
            <a:custGeom>
              <a:avLst/>
              <a:gdLst>
                <a:gd name="connsiteX0" fmla="*/ 625689 w 7372830"/>
                <a:gd name="connsiteY0" fmla="*/ 0 h 2836075"/>
                <a:gd name="connsiteX1" fmla="*/ 895788 w 7372830"/>
                <a:gd name="connsiteY1" fmla="*/ 0 h 2836075"/>
                <a:gd name="connsiteX2" fmla="*/ 7102732 w 7372830"/>
                <a:gd name="connsiteY2" fmla="*/ 0 h 2836075"/>
                <a:gd name="connsiteX3" fmla="*/ 7372831 w 7372830"/>
                <a:gd name="connsiteY3" fmla="*/ 0 h 2836075"/>
                <a:gd name="connsiteX4" fmla="*/ 6747463 w 7372830"/>
                <a:gd name="connsiteY4" fmla="*/ 2836076 h 2836075"/>
                <a:gd name="connsiteX5" fmla="*/ 6477869 w 7372830"/>
                <a:gd name="connsiteY5" fmla="*/ 2836076 h 2836075"/>
                <a:gd name="connsiteX6" fmla="*/ 269640 w 7372830"/>
                <a:gd name="connsiteY6" fmla="*/ 2836076 h 2836075"/>
                <a:gd name="connsiteX7" fmla="*/ 0 w 7372830"/>
                <a:gd name="connsiteY7" fmla="*/ 2836076 h 2836075"/>
                <a:gd name="connsiteX8" fmla="*/ 625689 w 7372830"/>
                <a:gd name="connsiteY8" fmla="*/ 0 h 283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72830" h="2836075">
                  <a:moveTo>
                    <a:pt x="625689" y="0"/>
                  </a:moveTo>
                  <a:lnTo>
                    <a:pt x="895788" y="0"/>
                  </a:lnTo>
                  <a:lnTo>
                    <a:pt x="7102732" y="0"/>
                  </a:lnTo>
                  <a:lnTo>
                    <a:pt x="7372831" y="0"/>
                  </a:lnTo>
                  <a:lnTo>
                    <a:pt x="6747463" y="2836076"/>
                  </a:lnTo>
                  <a:lnTo>
                    <a:pt x="6477869" y="2836076"/>
                  </a:lnTo>
                  <a:lnTo>
                    <a:pt x="269640" y="2836076"/>
                  </a:lnTo>
                  <a:lnTo>
                    <a:pt x="0" y="2836076"/>
                  </a:lnTo>
                  <a:lnTo>
                    <a:pt x="625689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 13">
              <a:extLst>
                <a:ext uri="{FF2B5EF4-FFF2-40B4-BE49-F238E27FC236}">
                  <a16:creationId xmlns:a16="http://schemas.microsoft.com/office/drawing/2014/main" id="{5512BC43-5A90-0E48-3264-B9246745B6FC}"/>
                </a:ext>
              </a:extLst>
            </p:cNvPr>
            <p:cNvSpPr/>
            <p:nvPr/>
          </p:nvSpPr>
          <p:spPr>
            <a:xfrm>
              <a:off x="381804" y="1526402"/>
              <a:ext cx="8704059" cy="3350679"/>
            </a:xfrm>
            <a:custGeom>
              <a:avLst/>
              <a:gdLst>
                <a:gd name="connsiteX0" fmla="*/ 739205 w 8704059"/>
                <a:gd name="connsiteY0" fmla="*/ 0 h 3350679"/>
                <a:gd name="connsiteX1" fmla="*/ 1058012 w 8704059"/>
                <a:gd name="connsiteY1" fmla="*/ 0 h 3350679"/>
                <a:gd name="connsiteX2" fmla="*/ 8385207 w 8704059"/>
                <a:gd name="connsiteY2" fmla="*/ 0 h 3350679"/>
                <a:gd name="connsiteX3" fmla="*/ 8704060 w 8704059"/>
                <a:gd name="connsiteY3" fmla="*/ 0 h 3350679"/>
                <a:gd name="connsiteX4" fmla="*/ 7965039 w 8704059"/>
                <a:gd name="connsiteY4" fmla="*/ 3350680 h 3350679"/>
                <a:gd name="connsiteX5" fmla="*/ 7646782 w 8704059"/>
                <a:gd name="connsiteY5" fmla="*/ 3350680 h 3350679"/>
                <a:gd name="connsiteX6" fmla="*/ 318257 w 8704059"/>
                <a:gd name="connsiteY6" fmla="*/ 3350680 h 3350679"/>
                <a:gd name="connsiteX7" fmla="*/ 0 w 8704059"/>
                <a:gd name="connsiteY7" fmla="*/ 3350680 h 3350679"/>
                <a:gd name="connsiteX8" fmla="*/ 739205 w 8704059"/>
                <a:gd name="connsiteY8" fmla="*/ 0 h 3350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04059" h="3350679">
                  <a:moveTo>
                    <a:pt x="739205" y="0"/>
                  </a:moveTo>
                  <a:lnTo>
                    <a:pt x="1058012" y="0"/>
                  </a:lnTo>
                  <a:lnTo>
                    <a:pt x="8385207" y="0"/>
                  </a:lnTo>
                  <a:lnTo>
                    <a:pt x="8704060" y="0"/>
                  </a:lnTo>
                  <a:lnTo>
                    <a:pt x="7965039" y="3350680"/>
                  </a:lnTo>
                  <a:lnTo>
                    <a:pt x="7646782" y="3350680"/>
                  </a:lnTo>
                  <a:lnTo>
                    <a:pt x="318257" y="3350680"/>
                  </a:lnTo>
                  <a:lnTo>
                    <a:pt x="0" y="3350680"/>
                  </a:lnTo>
                  <a:lnTo>
                    <a:pt x="739205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 14">
              <a:extLst>
                <a:ext uri="{FF2B5EF4-FFF2-40B4-BE49-F238E27FC236}">
                  <a16:creationId xmlns:a16="http://schemas.microsoft.com/office/drawing/2014/main" id="{3BD491AA-94B7-DDCE-25AC-77075FE61E6C}"/>
                </a:ext>
              </a:extLst>
            </p:cNvPr>
            <p:cNvSpPr/>
            <p:nvPr/>
          </p:nvSpPr>
          <p:spPr>
            <a:xfrm>
              <a:off x="670615" y="817910"/>
              <a:ext cx="10035380" cy="3865236"/>
            </a:xfrm>
            <a:custGeom>
              <a:avLst/>
              <a:gdLst>
                <a:gd name="connsiteX0" fmla="*/ 10035381 w 10035380"/>
                <a:gd name="connsiteY0" fmla="*/ 0 h 3865236"/>
                <a:gd name="connsiteX1" fmla="*/ 9182615 w 10035380"/>
                <a:gd name="connsiteY1" fmla="*/ 3865237 h 3865236"/>
                <a:gd name="connsiteX2" fmla="*/ 0 w 10035380"/>
                <a:gd name="connsiteY2" fmla="*/ 3865237 h 3865236"/>
                <a:gd name="connsiteX3" fmla="*/ 852766 w 10035380"/>
                <a:gd name="connsiteY3" fmla="*/ 0 h 3865236"/>
                <a:gd name="connsiteX4" fmla="*/ 10035381 w 10035380"/>
                <a:gd name="connsiteY4" fmla="*/ 0 h 386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5380" h="3865236">
                  <a:moveTo>
                    <a:pt x="10035381" y="0"/>
                  </a:moveTo>
                  <a:lnTo>
                    <a:pt x="9182615" y="3865237"/>
                  </a:lnTo>
                  <a:lnTo>
                    <a:pt x="0" y="3865237"/>
                  </a:lnTo>
                  <a:lnTo>
                    <a:pt x="852766" y="0"/>
                  </a:lnTo>
                  <a:lnTo>
                    <a:pt x="10035381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80752E4E-8B5D-9030-7D7B-4B3D6A4EDB93}"/>
              </a:ext>
            </a:extLst>
          </p:cNvPr>
          <p:cNvSpPr txBox="1"/>
          <p:nvPr/>
        </p:nvSpPr>
        <p:spPr>
          <a:xfrm>
            <a:off x="1901013" y="716246"/>
            <a:ext cx="89333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Campuni Bold" pitchFamily="2" charset="77"/>
              </a:rPr>
              <a:t>Opções do Simples Nacional x Cadeia de Produção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AE02B58-AE2E-6B0E-677F-ACD4A8F640F6}"/>
              </a:ext>
            </a:extLst>
          </p:cNvPr>
          <p:cNvSpPr txBox="1"/>
          <p:nvPr/>
        </p:nvSpPr>
        <p:spPr>
          <a:xfrm>
            <a:off x="1857580" y="1459445"/>
            <a:ext cx="8439909" cy="7240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endParaRPr lang="pt-BR" sz="3200" dirty="0">
              <a:solidFill>
                <a:schemeClr val="bg1"/>
              </a:solidFill>
              <a:latin typeface="Alegreya Sans" panose="00000500000000000000" pitchFamily="2" charset="0"/>
            </a:endParaRPr>
          </a:p>
          <a:p>
            <a:pPr algn="just">
              <a:lnSpc>
                <a:spcPct val="116000"/>
              </a:lnSpc>
              <a:spcAft>
                <a:spcPts val="800"/>
              </a:spcAft>
            </a:pPr>
            <a:r>
              <a:rPr lang="pt-BR" sz="2000" b="1" dirty="0">
                <a:solidFill>
                  <a:schemeClr val="bg1"/>
                </a:solidFill>
                <a:effectLst/>
                <a:latin typeface="Alegreya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Posição da MPE dentro da cadeia de produção</a:t>
            </a:r>
            <a:r>
              <a:rPr lang="pt-BR" sz="2000" dirty="0">
                <a:solidFill>
                  <a:schemeClr val="bg1"/>
                </a:solidFill>
                <a:effectLst/>
                <a:latin typeface="Alegreya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lnSpc>
                <a:spcPct val="11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effectLst/>
                <a:latin typeface="Alegreya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Início ou no meio da cadeia, será mais vantajoso pagar o IVA por fora e gerar crédito integral. </a:t>
            </a:r>
          </a:p>
          <a:p>
            <a:pPr marL="342900" indent="-342900" algn="just">
              <a:lnSpc>
                <a:spcPct val="11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effectLst/>
                <a:latin typeface="Alegreya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Final da cadeia, será ser mais vantajoso recolher o IVA dentro do Simples.</a:t>
            </a:r>
          </a:p>
          <a:p>
            <a:pPr algn="just">
              <a:lnSpc>
                <a:spcPct val="116000"/>
              </a:lnSpc>
              <a:spcAft>
                <a:spcPts val="800"/>
              </a:spcAft>
            </a:pPr>
            <a:endParaRPr lang="pt-BR" sz="2000" dirty="0">
              <a:solidFill>
                <a:schemeClr val="bg1"/>
              </a:solidFill>
              <a:latin typeface="Alegreya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6000"/>
              </a:lnSpc>
              <a:spcAft>
                <a:spcPts val="800"/>
              </a:spcAft>
            </a:pPr>
            <a:r>
              <a:rPr lang="pt-BR" sz="2000" b="1" dirty="0">
                <a:solidFill>
                  <a:schemeClr val="bg1"/>
                </a:solidFill>
                <a:latin typeface="Alegreya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Planejamento Tributário </a:t>
            </a:r>
            <a:r>
              <a:rPr lang="pt-BR" sz="2000" dirty="0">
                <a:solidFill>
                  <a:schemeClr val="bg1"/>
                </a:solidFill>
                <a:latin typeface="Alegreya San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importante para definir qual opção mais favorável</a:t>
            </a:r>
            <a:endParaRPr lang="pt-BR" sz="2000" dirty="0">
              <a:solidFill>
                <a:schemeClr val="bg1"/>
              </a:solidFill>
              <a:effectLst/>
              <a:latin typeface="Alegreya Sans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endParaRPr lang="pt-BR" sz="3200" dirty="0">
              <a:solidFill>
                <a:schemeClr val="bg1"/>
              </a:solidFill>
              <a:latin typeface="Alegreya Sans" pitchFamily="2" charset="0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endParaRPr lang="pt-BR" sz="3200" dirty="0">
              <a:solidFill>
                <a:schemeClr val="bg1"/>
              </a:solidFill>
              <a:latin typeface="Alegreya Sans" pitchFamily="2" charset="0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endParaRPr lang="pt-BR" sz="3200" dirty="0">
              <a:solidFill>
                <a:schemeClr val="bg1"/>
              </a:solidFill>
              <a:latin typeface="Alegreya Sans" pitchFamily="2" charset="0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endParaRPr lang="pt-BR" sz="3200" dirty="0">
              <a:solidFill>
                <a:schemeClr val="bg1"/>
              </a:solidFill>
              <a:latin typeface="Alegreya Sans" pitchFamily="2" charset="0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 startAt="3"/>
            </a:pPr>
            <a:endParaRPr lang="pt-BR" sz="3200" dirty="0">
              <a:solidFill>
                <a:schemeClr val="bg1"/>
              </a:solidFill>
              <a:latin typeface="Alegreya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97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áfico 5">
            <a:extLst>
              <a:ext uri="{FF2B5EF4-FFF2-40B4-BE49-F238E27FC236}">
                <a16:creationId xmlns:a16="http://schemas.microsoft.com/office/drawing/2014/main" id="{BE693118-D75A-E406-BBBD-E865BAE01A5A}"/>
              </a:ext>
            </a:extLst>
          </p:cNvPr>
          <p:cNvGrpSpPr/>
          <p:nvPr/>
        </p:nvGrpSpPr>
        <p:grpSpPr>
          <a:xfrm>
            <a:off x="-2246206" y="-479319"/>
            <a:ext cx="18362290" cy="7953797"/>
            <a:chOff x="-1351293" y="817910"/>
            <a:chExt cx="12057289" cy="5222727"/>
          </a:xfrm>
          <a:solidFill>
            <a:srgbClr val="1840D0">
              <a:alpha val="50196"/>
            </a:srgbClr>
          </a:solidFill>
        </p:grpSpPr>
        <p:sp>
          <p:nvSpPr>
            <p:cNvPr id="8" name="Forma Livre 7">
              <a:extLst>
                <a:ext uri="{FF2B5EF4-FFF2-40B4-BE49-F238E27FC236}">
                  <a16:creationId xmlns:a16="http://schemas.microsoft.com/office/drawing/2014/main" id="{62917F88-52E6-9242-523B-09EB81EBF979}"/>
                </a:ext>
              </a:extLst>
            </p:cNvPr>
            <p:cNvSpPr/>
            <p:nvPr/>
          </p:nvSpPr>
          <p:spPr>
            <a:xfrm>
              <a:off x="-1351293" y="5777442"/>
              <a:ext cx="716593" cy="263195"/>
            </a:xfrm>
            <a:custGeom>
              <a:avLst/>
              <a:gdLst>
                <a:gd name="connsiteX0" fmla="*/ 690221 w 716593"/>
                <a:gd name="connsiteY0" fmla="*/ 0 h 263195"/>
                <a:gd name="connsiteX1" fmla="*/ 84437 w 716593"/>
                <a:gd name="connsiteY1" fmla="*/ 0 h 263195"/>
                <a:gd name="connsiteX2" fmla="*/ 58065 w 716593"/>
                <a:gd name="connsiteY2" fmla="*/ 0 h 263195"/>
                <a:gd name="connsiteX3" fmla="*/ 0 w 716593"/>
                <a:gd name="connsiteY3" fmla="*/ 263196 h 263195"/>
                <a:gd name="connsiteX4" fmla="*/ 26372 w 716593"/>
                <a:gd name="connsiteY4" fmla="*/ 263196 h 263195"/>
                <a:gd name="connsiteX5" fmla="*/ 633303 w 716593"/>
                <a:gd name="connsiteY5" fmla="*/ 263196 h 263195"/>
                <a:gd name="connsiteX6" fmla="*/ 659675 w 716593"/>
                <a:gd name="connsiteY6" fmla="*/ 263196 h 263195"/>
                <a:gd name="connsiteX7" fmla="*/ 716593 w 716593"/>
                <a:gd name="connsiteY7" fmla="*/ 0 h 263195"/>
                <a:gd name="connsiteX8" fmla="*/ 690221 w 716593"/>
                <a:gd name="connsiteY8" fmla="*/ 0 h 263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6593" h="263195">
                  <a:moveTo>
                    <a:pt x="690221" y="0"/>
                  </a:moveTo>
                  <a:lnTo>
                    <a:pt x="84437" y="0"/>
                  </a:lnTo>
                  <a:lnTo>
                    <a:pt x="58065" y="0"/>
                  </a:lnTo>
                  <a:lnTo>
                    <a:pt x="0" y="263196"/>
                  </a:lnTo>
                  <a:lnTo>
                    <a:pt x="26372" y="263196"/>
                  </a:lnTo>
                  <a:lnTo>
                    <a:pt x="633303" y="263196"/>
                  </a:lnTo>
                  <a:lnTo>
                    <a:pt x="659675" y="263196"/>
                  </a:lnTo>
                  <a:lnTo>
                    <a:pt x="716593" y="0"/>
                  </a:lnTo>
                  <a:lnTo>
                    <a:pt x="690221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" name="Forma Livre 8">
              <a:extLst>
                <a:ext uri="{FF2B5EF4-FFF2-40B4-BE49-F238E27FC236}">
                  <a16:creationId xmlns:a16="http://schemas.microsoft.com/office/drawing/2014/main" id="{2DEA2AF3-6BF3-7D6F-D197-CF4F0C7DC9DF}"/>
                </a:ext>
              </a:extLst>
            </p:cNvPr>
            <p:cNvSpPr/>
            <p:nvPr/>
          </p:nvSpPr>
          <p:spPr>
            <a:xfrm>
              <a:off x="-1062435" y="5068951"/>
              <a:ext cx="2047822" cy="777753"/>
            </a:xfrm>
            <a:custGeom>
              <a:avLst/>
              <a:gdLst>
                <a:gd name="connsiteX0" fmla="*/ 171581 w 2047822"/>
                <a:gd name="connsiteY0" fmla="*/ 0 h 777753"/>
                <a:gd name="connsiteX1" fmla="*/ 246707 w 2047822"/>
                <a:gd name="connsiteY1" fmla="*/ 0 h 777753"/>
                <a:gd name="connsiteX2" fmla="*/ 1972696 w 2047822"/>
                <a:gd name="connsiteY2" fmla="*/ 0 h 777753"/>
                <a:gd name="connsiteX3" fmla="*/ 2047823 w 2047822"/>
                <a:gd name="connsiteY3" fmla="*/ 0 h 777753"/>
                <a:gd name="connsiteX4" fmla="*/ 1877251 w 2047822"/>
                <a:gd name="connsiteY4" fmla="*/ 777753 h 777753"/>
                <a:gd name="connsiteX5" fmla="*/ 1802216 w 2047822"/>
                <a:gd name="connsiteY5" fmla="*/ 777753 h 777753"/>
                <a:gd name="connsiteX6" fmla="*/ 75035 w 2047822"/>
                <a:gd name="connsiteY6" fmla="*/ 777753 h 777753"/>
                <a:gd name="connsiteX7" fmla="*/ 0 w 2047822"/>
                <a:gd name="connsiteY7" fmla="*/ 777753 h 777753"/>
                <a:gd name="connsiteX8" fmla="*/ 171581 w 2047822"/>
                <a:gd name="connsiteY8" fmla="*/ 0 h 77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7822" h="777753">
                  <a:moveTo>
                    <a:pt x="171581" y="0"/>
                  </a:moveTo>
                  <a:lnTo>
                    <a:pt x="246707" y="0"/>
                  </a:lnTo>
                  <a:lnTo>
                    <a:pt x="1972696" y="0"/>
                  </a:lnTo>
                  <a:lnTo>
                    <a:pt x="2047823" y="0"/>
                  </a:lnTo>
                  <a:lnTo>
                    <a:pt x="1877251" y="777753"/>
                  </a:lnTo>
                  <a:lnTo>
                    <a:pt x="1802216" y="777753"/>
                  </a:lnTo>
                  <a:lnTo>
                    <a:pt x="75035" y="777753"/>
                  </a:lnTo>
                  <a:lnTo>
                    <a:pt x="0" y="777753"/>
                  </a:lnTo>
                  <a:lnTo>
                    <a:pt x="171581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28203CA9-91C4-3324-82A5-38A63FFB6DEF}"/>
                </a:ext>
              </a:extLst>
            </p:cNvPr>
            <p:cNvSpPr/>
            <p:nvPr/>
          </p:nvSpPr>
          <p:spPr>
            <a:xfrm>
              <a:off x="-773578" y="4360459"/>
              <a:ext cx="3379051" cy="1292356"/>
            </a:xfrm>
            <a:custGeom>
              <a:avLst/>
              <a:gdLst>
                <a:gd name="connsiteX0" fmla="*/ 285096 w 3379051"/>
                <a:gd name="connsiteY0" fmla="*/ 0 h 1292356"/>
                <a:gd name="connsiteX1" fmla="*/ 408932 w 3379051"/>
                <a:gd name="connsiteY1" fmla="*/ 0 h 1292356"/>
                <a:gd name="connsiteX2" fmla="*/ 3255217 w 3379051"/>
                <a:gd name="connsiteY2" fmla="*/ 0 h 1292356"/>
                <a:gd name="connsiteX3" fmla="*/ 3379052 w 3379051"/>
                <a:gd name="connsiteY3" fmla="*/ 0 h 1292356"/>
                <a:gd name="connsiteX4" fmla="*/ 3094781 w 3379051"/>
                <a:gd name="connsiteY4" fmla="*/ 1292357 h 1292356"/>
                <a:gd name="connsiteX5" fmla="*/ 2971129 w 3379051"/>
                <a:gd name="connsiteY5" fmla="*/ 1292357 h 1292356"/>
                <a:gd name="connsiteX6" fmla="*/ 123652 w 3379051"/>
                <a:gd name="connsiteY6" fmla="*/ 1292357 h 1292356"/>
                <a:gd name="connsiteX7" fmla="*/ 0 w 3379051"/>
                <a:gd name="connsiteY7" fmla="*/ 1292357 h 1292356"/>
                <a:gd name="connsiteX8" fmla="*/ 285096 w 3379051"/>
                <a:gd name="connsiteY8" fmla="*/ 0 h 1292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79051" h="1292356">
                  <a:moveTo>
                    <a:pt x="285096" y="0"/>
                  </a:moveTo>
                  <a:lnTo>
                    <a:pt x="408932" y="0"/>
                  </a:lnTo>
                  <a:lnTo>
                    <a:pt x="3255217" y="0"/>
                  </a:lnTo>
                  <a:lnTo>
                    <a:pt x="3379052" y="0"/>
                  </a:lnTo>
                  <a:lnTo>
                    <a:pt x="3094781" y="1292357"/>
                  </a:lnTo>
                  <a:lnTo>
                    <a:pt x="2971129" y="1292357"/>
                  </a:lnTo>
                  <a:lnTo>
                    <a:pt x="123652" y="1292357"/>
                  </a:lnTo>
                  <a:lnTo>
                    <a:pt x="0" y="1292357"/>
                  </a:lnTo>
                  <a:lnTo>
                    <a:pt x="285096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 10">
              <a:extLst>
                <a:ext uri="{FF2B5EF4-FFF2-40B4-BE49-F238E27FC236}">
                  <a16:creationId xmlns:a16="http://schemas.microsoft.com/office/drawing/2014/main" id="{9E7AE0B5-788D-1CD9-C326-4B3366FA6C1E}"/>
                </a:ext>
              </a:extLst>
            </p:cNvPr>
            <p:cNvSpPr/>
            <p:nvPr/>
          </p:nvSpPr>
          <p:spPr>
            <a:xfrm>
              <a:off x="-484767" y="3651922"/>
              <a:ext cx="4710372" cy="1806960"/>
            </a:xfrm>
            <a:custGeom>
              <a:avLst/>
              <a:gdLst>
                <a:gd name="connsiteX0" fmla="*/ 398658 w 4710372"/>
                <a:gd name="connsiteY0" fmla="*/ 0 h 1806960"/>
                <a:gd name="connsiteX1" fmla="*/ 571248 w 4710372"/>
                <a:gd name="connsiteY1" fmla="*/ 0 h 1806960"/>
                <a:gd name="connsiteX2" fmla="*/ 4537737 w 4710372"/>
                <a:gd name="connsiteY2" fmla="*/ 0 h 1806960"/>
                <a:gd name="connsiteX3" fmla="*/ 4710373 w 4710372"/>
                <a:gd name="connsiteY3" fmla="*/ 0 h 1806960"/>
                <a:gd name="connsiteX4" fmla="*/ 4312357 w 4710372"/>
                <a:gd name="connsiteY4" fmla="*/ 1806961 h 1806960"/>
                <a:gd name="connsiteX5" fmla="*/ 4140043 w 4710372"/>
                <a:gd name="connsiteY5" fmla="*/ 1806961 h 1806960"/>
                <a:gd name="connsiteX6" fmla="*/ 172360 w 4710372"/>
                <a:gd name="connsiteY6" fmla="*/ 1806961 h 1806960"/>
                <a:gd name="connsiteX7" fmla="*/ 0 w 4710372"/>
                <a:gd name="connsiteY7" fmla="*/ 1806961 h 1806960"/>
                <a:gd name="connsiteX8" fmla="*/ 398658 w 4710372"/>
                <a:gd name="connsiteY8" fmla="*/ 0 h 1806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0372" h="1806960">
                  <a:moveTo>
                    <a:pt x="398658" y="0"/>
                  </a:moveTo>
                  <a:lnTo>
                    <a:pt x="571248" y="0"/>
                  </a:lnTo>
                  <a:lnTo>
                    <a:pt x="4537737" y="0"/>
                  </a:lnTo>
                  <a:lnTo>
                    <a:pt x="4710373" y="0"/>
                  </a:lnTo>
                  <a:lnTo>
                    <a:pt x="4312357" y="1806961"/>
                  </a:lnTo>
                  <a:lnTo>
                    <a:pt x="4140043" y="1806961"/>
                  </a:lnTo>
                  <a:lnTo>
                    <a:pt x="172360" y="1806961"/>
                  </a:lnTo>
                  <a:lnTo>
                    <a:pt x="0" y="1806961"/>
                  </a:lnTo>
                  <a:lnTo>
                    <a:pt x="398658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 11">
              <a:extLst>
                <a:ext uri="{FF2B5EF4-FFF2-40B4-BE49-F238E27FC236}">
                  <a16:creationId xmlns:a16="http://schemas.microsoft.com/office/drawing/2014/main" id="{523256B8-2715-69AC-AE7C-12D7AD4F640A}"/>
                </a:ext>
              </a:extLst>
            </p:cNvPr>
            <p:cNvSpPr/>
            <p:nvPr/>
          </p:nvSpPr>
          <p:spPr>
            <a:xfrm>
              <a:off x="-195910" y="2943431"/>
              <a:ext cx="6041601" cy="2321518"/>
            </a:xfrm>
            <a:custGeom>
              <a:avLst/>
              <a:gdLst>
                <a:gd name="connsiteX0" fmla="*/ 512174 w 6041601"/>
                <a:gd name="connsiteY0" fmla="*/ 0 h 2321518"/>
                <a:gd name="connsiteX1" fmla="*/ 733518 w 6041601"/>
                <a:gd name="connsiteY1" fmla="*/ 0 h 2321518"/>
                <a:gd name="connsiteX2" fmla="*/ 5820212 w 6041601"/>
                <a:gd name="connsiteY2" fmla="*/ 0 h 2321518"/>
                <a:gd name="connsiteX3" fmla="*/ 6041602 w 6041601"/>
                <a:gd name="connsiteY3" fmla="*/ 0 h 2321518"/>
                <a:gd name="connsiteX4" fmla="*/ 5529933 w 6041601"/>
                <a:gd name="connsiteY4" fmla="*/ 2321518 h 2321518"/>
                <a:gd name="connsiteX5" fmla="*/ 5308956 w 6041601"/>
                <a:gd name="connsiteY5" fmla="*/ 2321518 h 2321518"/>
                <a:gd name="connsiteX6" fmla="*/ 220977 w 6041601"/>
                <a:gd name="connsiteY6" fmla="*/ 2321518 h 2321518"/>
                <a:gd name="connsiteX7" fmla="*/ 0 w 6041601"/>
                <a:gd name="connsiteY7" fmla="*/ 2321518 h 2321518"/>
                <a:gd name="connsiteX8" fmla="*/ 512174 w 6041601"/>
                <a:gd name="connsiteY8" fmla="*/ 0 h 2321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41601" h="2321518">
                  <a:moveTo>
                    <a:pt x="512174" y="0"/>
                  </a:moveTo>
                  <a:lnTo>
                    <a:pt x="733518" y="0"/>
                  </a:lnTo>
                  <a:lnTo>
                    <a:pt x="5820212" y="0"/>
                  </a:lnTo>
                  <a:lnTo>
                    <a:pt x="6041602" y="0"/>
                  </a:lnTo>
                  <a:lnTo>
                    <a:pt x="5529933" y="2321518"/>
                  </a:lnTo>
                  <a:lnTo>
                    <a:pt x="5308956" y="2321518"/>
                  </a:lnTo>
                  <a:lnTo>
                    <a:pt x="220977" y="2321518"/>
                  </a:lnTo>
                  <a:lnTo>
                    <a:pt x="0" y="2321518"/>
                  </a:lnTo>
                  <a:lnTo>
                    <a:pt x="512174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 12">
              <a:extLst>
                <a:ext uri="{FF2B5EF4-FFF2-40B4-BE49-F238E27FC236}">
                  <a16:creationId xmlns:a16="http://schemas.microsoft.com/office/drawing/2014/main" id="{9ECFC265-D99C-A809-C133-B5842715A400}"/>
                </a:ext>
              </a:extLst>
            </p:cNvPr>
            <p:cNvSpPr/>
            <p:nvPr/>
          </p:nvSpPr>
          <p:spPr>
            <a:xfrm>
              <a:off x="92947" y="2234939"/>
              <a:ext cx="7372830" cy="2836075"/>
            </a:xfrm>
            <a:custGeom>
              <a:avLst/>
              <a:gdLst>
                <a:gd name="connsiteX0" fmla="*/ 625689 w 7372830"/>
                <a:gd name="connsiteY0" fmla="*/ 0 h 2836075"/>
                <a:gd name="connsiteX1" fmla="*/ 895788 w 7372830"/>
                <a:gd name="connsiteY1" fmla="*/ 0 h 2836075"/>
                <a:gd name="connsiteX2" fmla="*/ 7102732 w 7372830"/>
                <a:gd name="connsiteY2" fmla="*/ 0 h 2836075"/>
                <a:gd name="connsiteX3" fmla="*/ 7372831 w 7372830"/>
                <a:gd name="connsiteY3" fmla="*/ 0 h 2836075"/>
                <a:gd name="connsiteX4" fmla="*/ 6747463 w 7372830"/>
                <a:gd name="connsiteY4" fmla="*/ 2836076 h 2836075"/>
                <a:gd name="connsiteX5" fmla="*/ 6477869 w 7372830"/>
                <a:gd name="connsiteY5" fmla="*/ 2836076 h 2836075"/>
                <a:gd name="connsiteX6" fmla="*/ 269640 w 7372830"/>
                <a:gd name="connsiteY6" fmla="*/ 2836076 h 2836075"/>
                <a:gd name="connsiteX7" fmla="*/ 0 w 7372830"/>
                <a:gd name="connsiteY7" fmla="*/ 2836076 h 2836075"/>
                <a:gd name="connsiteX8" fmla="*/ 625689 w 7372830"/>
                <a:gd name="connsiteY8" fmla="*/ 0 h 283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72830" h="2836075">
                  <a:moveTo>
                    <a:pt x="625689" y="0"/>
                  </a:moveTo>
                  <a:lnTo>
                    <a:pt x="895788" y="0"/>
                  </a:lnTo>
                  <a:lnTo>
                    <a:pt x="7102732" y="0"/>
                  </a:lnTo>
                  <a:lnTo>
                    <a:pt x="7372831" y="0"/>
                  </a:lnTo>
                  <a:lnTo>
                    <a:pt x="6747463" y="2836076"/>
                  </a:lnTo>
                  <a:lnTo>
                    <a:pt x="6477869" y="2836076"/>
                  </a:lnTo>
                  <a:lnTo>
                    <a:pt x="269640" y="2836076"/>
                  </a:lnTo>
                  <a:lnTo>
                    <a:pt x="0" y="2836076"/>
                  </a:lnTo>
                  <a:lnTo>
                    <a:pt x="625689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 13">
              <a:extLst>
                <a:ext uri="{FF2B5EF4-FFF2-40B4-BE49-F238E27FC236}">
                  <a16:creationId xmlns:a16="http://schemas.microsoft.com/office/drawing/2014/main" id="{5512BC43-5A90-0E48-3264-B9246745B6FC}"/>
                </a:ext>
              </a:extLst>
            </p:cNvPr>
            <p:cNvSpPr/>
            <p:nvPr/>
          </p:nvSpPr>
          <p:spPr>
            <a:xfrm>
              <a:off x="381804" y="1526402"/>
              <a:ext cx="8704059" cy="3350679"/>
            </a:xfrm>
            <a:custGeom>
              <a:avLst/>
              <a:gdLst>
                <a:gd name="connsiteX0" fmla="*/ 739205 w 8704059"/>
                <a:gd name="connsiteY0" fmla="*/ 0 h 3350679"/>
                <a:gd name="connsiteX1" fmla="*/ 1058012 w 8704059"/>
                <a:gd name="connsiteY1" fmla="*/ 0 h 3350679"/>
                <a:gd name="connsiteX2" fmla="*/ 8385207 w 8704059"/>
                <a:gd name="connsiteY2" fmla="*/ 0 h 3350679"/>
                <a:gd name="connsiteX3" fmla="*/ 8704060 w 8704059"/>
                <a:gd name="connsiteY3" fmla="*/ 0 h 3350679"/>
                <a:gd name="connsiteX4" fmla="*/ 7965039 w 8704059"/>
                <a:gd name="connsiteY4" fmla="*/ 3350680 h 3350679"/>
                <a:gd name="connsiteX5" fmla="*/ 7646782 w 8704059"/>
                <a:gd name="connsiteY5" fmla="*/ 3350680 h 3350679"/>
                <a:gd name="connsiteX6" fmla="*/ 318257 w 8704059"/>
                <a:gd name="connsiteY6" fmla="*/ 3350680 h 3350679"/>
                <a:gd name="connsiteX7" fmla="*/ 0 w 8704059"/>
                <a:gd name="connsiteY7" fmla="*/ 3350680 h 3350679"/>
                <a:gd name="connsiteX8" fmla="*/ 739205 w 8704059"/>
                <a:gd name="connsiteY8" fmla="*/ 0 h 3350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04059" h="3350679">
                  <a:moveTo>
                    <a:pt x="739205" y="0"/>
                  </a:moveTo>
                  <a:lnTo>
                    <a:pt x="1058012" y="0"/>
                  </a:lnTo>
                  <a:lnTo>
                    <a:pt x="8385207" y="0"/>
                  </a:lnTo>
                  <a:lnTo>
                    <a:pt x="8704060" y="0"/>
                  </a:lnTo>
                  <a:lnTo>
                    <a:pt x="7965039" y="3350680"/>
                  </a:lnTo>
                  <a:lnTo>
                    <a:pt x="7646782" y="3350680"/>
                  </a:lnTo>
                  <a:lnTo>
                    <a:pt x="318257" y="3350680"/>
                  </a:lnTo>
                  <a:lnTo>
                    <a:pt x="0" y="3350680"/>
                  </a:lnTo>
                  <a:lnTo>
                    <a:pt x="739205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 14">
              <a:extLst>
                <a:ext uri="{FF2B5EF4-FFF2-40B4-BE49-F238E27FC236}">
                  <a16:creationId xmlns:a16="http://schemas.microsoft.com/office/drawing/2014/main" id="{3BD491AA-94B7-DDCE-25AC-77075FE61E6C}"/>
                </a:ext>
              </a:extLst>
            </p:cNvPr>
            <p:cNvSpPr/>
            <p:nvPr/>
          </p:nvSpPr>
          <p:spPr>
            <a:xfrm>
              <a:off x="670615" y="817910"/>
              <a:ext cx="10035380" cy="3865236"/>
            </a:xfrm>
            <a:custGeom>
              <a:avLst/>
              <a:gdLst>
                <a:gd name="connsiteX0" fmla="*/ 10035381 w 10035380"/>
                <a:gd name="connsiteY0" fmla="*/ 0 h 3865236"/>
                <a:gd name="connsiteX1" fmla="*/ 9182615 w 10035380"/>
                <a:gd name="connsiteY1" fmla="*/ 3865237 h 3865236"/>
                <a:gd name="connsiteX2" fmla="*/ 0 w 10035380"/>
                <a:gd name="connsiteY2" fmla="*/ 3865237 h 3865236"/>
                <a:gd name="connsiteX3" fmla="*/ 852766 w 10035380"/>
                <a:gd name="connsiteY3" fmla="*/ 0 h 3865236"/>
                <a:gd name="connsiteX4" fmla="*/ 10035381 w 10035380"/>
                <a:gd name="connsiteY4" fmla="*/ 0 h 386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5380" h="3865236">
                  <a:moveTo>
                    <a:pt x="10035381" y="0"/>
                  </a:moveTo>
                  <a:lnTo>
                    <a:pt x="9182615" y="3865237"/>
                  </a:lnTo>
                  <a:lnTo>
                    <a:pt x="0" y="3865237"/>
                  </a:lnTo>
                  <a:lnTo>
                    <a:pt x="852766" y="0"/>
                  </a:lnTo>
                  <a:lnTo>
                    <a:pt x="10035381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80752E4E-8B5D-9030-7D7B-4B3D6A4EDB93}"/>
              </a:ext>
            </a:extLst>
          </p:cNvPr>
          <p:cNvSpPr txBox="1"/>
          <p:nvPr/>
        </p:nvSpPr>
        <p:spPr>
          <a:xfrm>
            <a:off x="2027010" y="587445"/>
            <a:ext cx="89333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Campuni Bold" pitchFamily="2" charset="77"/>
              </a:rPr>
              <a:t>Problemas: Competitividade e Aumento de Custos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AE02B58-AE2E-6B0E-677F-ACD4A8F640F6}"/>
              </a:ext>
            </a:extLst>
          </p:cNvPr>
          <p:cNvSpPr txBox="1"/>
          <p:nvPr/>
        </p:nvSpPr>
        <p:spPr>
          <a:xfrm>
            <a:off x="2027010" y="1666420"/>
            <a:ext cx="8439909" cy="7092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6000"/>
              </a:lnSpc>
              <a:spcAft>
                <a:spcPts val="800"/>
              </a:spcAft>
            </a:pPr>
            <a:r>
              <a:rPr lang="pt-BR" sz="2800" b="1" dirty="0">
                <a:solidFill>
                  <a:schemeClr val="bg1"/>
                </a:solidFill>
                <a:latin typeface="Alegreya Sans" panose="00000500000000000000" pitchFamily="2" charset="0"/>
                <a:cs typeface="Times New Roman" panose="02020603050405020304" pitchFamily="18" charset="0"/>
              </a:rPr>
              <a:t>Competitividade: </a:t>
            </a:r>
            <a:r>
              <a:rPr lang="pt-BR" sz="2800" dirty="0">
                <a:solidFill>
                  <a:schemeClr val="bg1"/>
                </a:solidFill>
                <a:latin typeface="Alegreya Sans" panose="00000500000000000000" pitchFamily="2" charset="0"/>
                <a:cs typeface="Times New Roman" panose="02020603050405020304" pitchFamily="18" charset="0"/>
              </a:rPr>
              <a:t>Transferência de crédito tributário menor (tributo pago menor), preço dos produtos e serviços dos Optantes 30% maior do que dos Não-Optantes</a:t>
            </a:r>
          </a:p>
          <a:p>
            <a:pPr algn="just">
              <a:lnSpc>
                <a:spcPct val="116000"/>
              </a:lnSpc>
              <a:spcAft>
                <a:spcPts val="800"/>
              </a:spcAft>
            </a:pPr>
            <a:endParaRPr lang="pt-BR" sz="2800" b="1" dirty="0">
              <a:solidFill>
                <a:schemeClr val="bg1"/>
              </a:solidFill>
              <a:latin typeface="Alegreya Sans" panose="000005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16000"/>
              </a:lnSpc>
              <a:spcAft>
                <a:spcPts val="800"/>
              </a:spcAft>
            </a:pPr>
            <a:r>
              <a:rPr lang="pt-BR" sz="2800" b="1" dirty="0">
                <a:solidFill>
                  <a:schemeClr val="bg1"/>
                </a:solidFill>
                <a:latin typeface="Alegreya Sans" panose="00000500000000000000" pitchFamily="2" charset="0"/>
                <a:cs typeface="Times New Roman" panose="02020603050405020304" pitchFamily="18" charset="0"/>
              </a:rPr>
              <a:t>Custos de Aquisição: </a:t>
            </a:r>
            <a:r>
              <a:rPr lang="pt-BR" sz="2800" dirty="0">
                <a:solidFill>
                  <a:schemeClr val="bg1"/>
                </a:solidFill>
                <a:latin typeface="Alegreya Sans" panose="00000500000000000000" pitchFamily="2" charset="0"/>
                <a:cs typeface="Times New Roman" panose="02020603050405020304" pitchFamily="18" charset="0"/>
              </a:rPr>
              <a:t>CBS maior que PIS/COFINS, custo maior dos insumos</a:t>
            </a:r>
            <a:endParaRPr lang="pt-BR" sz="2800" b="1" dirty="0">
              <a:solidFill>
                <a:schemeClr val="bg1"/>
              </a:solidFill>
              <a:latin typeface="Alegreya Sans" pitchFamily="2" charset="0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endParaRPr lang="pt-BR" sz="2800" b="1" dirty="0">
              <a:solidFill>
                <a:schemeClr val="bg1"/>
              </a:solidFill>
              <a:latin typeface="Alegreya Sans" pitchFamily="2" charset="0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endParaRPr lang="pt-BR" sz="2800" b="1" dirty="0">
              <a:solidFill>
                <a:schemeClr val="bg1"/>
              </a:solidFill>
              <a:latin typeface="Alegreya Sans" pitchFamily="2" charset="0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endParaRPr lang="pt-BR" sz="2800" b="1" dirty="0">
              <a:solidFill>
                <a:schemeClr val="bg1"/>
              </a:solidFill>
              <a:latin typeface="Alegreya Sans" pitchFamily="2" charset="0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endParaRPr lang="pt-BR" sz="2800" b="1" dirty="0">
              <a:solidFill>
                <a:schemeClr val="bg1"/>
              </a:solidFill>
              <a:latin typeface="Alegreya Sans" pitchFamily="2" charset="0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 startAt="3"/>
            </a:pPr>
            <a:endParaRPr lang="pt-BR" sz="2800" b="1" dirty="0">
              <a:solidFill>
                <a:schemeClr val="bg1"/>
              </a:solidFill>
              <a:latin typeface="Alegreya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31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áfico 5">
            <a:extLst>
              <a:ext uri="{FF2B5EF4-FFF2-40B4-BE49-F238E27FC236}">
                <a16:creationId xmlns:a16="http://schemas.microsoft.com/office/drawing/2014/main" id="{BE693118-D75A-E406-BBBD-E865BAE01A5A}"/>
              </a:ext>
            </a:extLst>
          </p:cNvPr>
          <p:cNvGrpSpPr/>
          <p:nvPr/>
        </p:nvGrpSpPr>
        <p:grpSpPr>
          <a:xfrm>
            <a:off x="-2246206" y="-479319"/>
            <a:ext cx="18362290" cy="7953797"/>
            <a:chOff x="-1351293" y="817910"/>
            <a:chExt cx="12057289" cy="5222727"/>
          </a:xfrm>
          <a:solidFill>
            <a:srgbClr val="1840D0">
              <a:alpha val="50196"/>
            </a:srgbClr>
          </a:solidFill>
        </p:grpSpPr>
        <p:sp>
          <p:nvSpPr>
            <p:cNvPr id="8" name="Forma Livre 7">
              <a:extLst>
                <a:ext uri="{FF2B5EF4-FFF2-40B4-BE49-F238E27FC236}">
                  <a16:creationId xmlns:a16="http://schemas.microsoft.com/office/drawing/2014/main" id="{62917F88-52E6-9242-523B-09EB81EBF979}"/>
                </a:ext>
              </a:extLst>
            </p:cNvPr>
            <p:cNvSpPr/>
            <p:nvPr/>
          </p:nvSpPr>
          <p:spPr>
            <a:xfrm>
              <a:off x="-1351293" y="5777442"/>
              <a:ext cx="716593" cy="263195"/>
            </a:xfrm>
            <a:custGeom>
              <a:avLst/>
              <a:gdLst>
                <a:gd name="connsiteX0" fmla="*/ 690221 w 716593"/>
                <a:gd name="connsiteY0" fmla="*/ 0 h 263195"/>
                <a:gd name="connsiteX1" fmla="*/ 84437 w 716593"/>
                <a:gd name="connsiteY1" fmla="*/ 0 h 263195"/>
                <a:gd name="connsiteX2" fmla="*/ 58065 w 716593"/>
                <a:gd name="connsiteY2" fmla="*/ 0 h 263195"/>
                <a:gd name="connsiteX3" fmla="*/ 0 w 716593"/>
                <a:gd name="connsiteY3" fmla="*/ 263196 h 263195"/>
                <a:gd name="connsiteX4" fmla="*/ 26372 w 716593"/>
                <a:gd name="connsiteY4" fmla="*/ 263196 h 263195"/>
                <a:gd name="connsiteX5" fmla="*/ 633303 w 716593"/>
                <a:gd name="connsiteY5" fmla="*/ 263196 h 263195"/>
                <a:gd name="connsiteX6" fmla="*/ 659675 w 716593"/>
                <a:gd name="connsiteY6" fmla="*/ 263196 h 263195"/>
                <a:gd name="connsiteX7" fmla="*/ 716593 w 716593"/>
                <a:gd name="connsiteY7" fmla="*/ 0 h 263195"/>
                <a:gd name="connsiteX8" fmla="*/ 690221 w 716593"/>
                <a:gd name="connsiteY8" fmla="*/ 0 h 263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6593" h="263195">
                  <a:moveTo>
                    <a:pt x="690221" y="0"/>
                  </a:moveTo>
                  <a:lnTo>
                    <a:pt x="84437" y="0"/>
                  </a:lnTo>
                  <a:lnTo>
                    <a:pt x="58065" y="0"/>
                  </a:lnTo>
                  <a:lnTo>
                    <a:pt x="0" y="263196"/>
                  </a:lnTo>
                  <a:lnTo>
                    <a:pt x="26372" y="263196"/>
                  </a:lnTo>
                  <a:lnTo>
                    <a:pt x="633303" y="263196"/>
                  </a:lnTo>
                  <a:lnTo>
                    <a:pt x="659675" y="263196"/>
                  </a:lnTo>
                  <a:lnTo>
                    <a:pt x="716593" y="0"/>
                  </a:lnTo>
                  <a:lnTo>
                    <a:pt x="690221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" name="Forma Livre 8">
              <a:extLst>
                <a:ext uri="{FF2B5EF4-FFF2-40B4-BE49-F238E27FC236}">
                  <a16:creationId xmlns:a16="http://schemas.microsoft.com/office/drawing/2014/main" id="{2DEA2AF3-6BF3-7D6F-D197-CF4F0C7DC9DF}"/>
                </a:ext>
              </a:extLst>
            </p:cNvPr>
            <p:cNvSpPr/>
            <p:nvPr/>
          </p:nvSpPr>
          <p:spPr>
            <a:xfrm>
              <a:off x="-1062435" y="5068951"/>
              <a:ext cx="2047822" cy="777753"/>
            </a:xfrm>
            <a:custGeom>
              <a:avLst/>
              <a:gdLst>
                <a:gd name="connsiteX0" fmla="*/ 171581 w 2047822"/>
                <a:gd name="connsiteY0" fmla="*/ 0 h 777753"/>
                <a:gd name="connsiteX1" fmla="*/ 246707 w 2047822"/>
                <a:gd name="connsiteY1" fmla="*/ 0 h 777753"/>
                <a:gd name="connsiteX2" fmla="*/ 1972696 w 2047822"/>
                <a:gd name="connsiteY2" fmla="*/ 0 h 777753"/>
                <a:gd name="connsiteX3" fmla="*/ 2047823 w 2047822"/>
                <a:gd name="connsiteY3" fmla="*/ 0 h 777753"/>
                <a:gd name="connsiteX4" fmla="*/ 1877251 w 2047822"/>
                <a:gd name="connsiteY4" fmla="*/ 777753 h 777753"/>
                <a:gd name="connsiteX5" fmla="*/ 1802216 w 2047822"/>
                <a:gd name="connsiteY5" fmla="*/ 777753 h 777753"/>
                <a:gd name="connsiteX6" fmla="*/ 75035 w 2047822"/>
                <a:gd name="connsiteY6" fmla="*/ 777753 h 777753"/>
                <a:gd name="connsiteX7" fmla="*/ 0 w 2047822"/>
                <a:gd name="connsiteY7" fmla="*/ 777753 h 777753"/>
                <a:gd name="connsiteX8" fmla="*/ 171581 w 2047822"/>
                <a:gd name="connsiteY8" fmla="*/ 0 h 77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7822" h="777753">
                  <a:moveTo>
                    <a:pt x="171581" y="0"/>
                  </a:moveTo>
                  <a:lnTo>
                    <a:pt x="246707" y="0"/>
                  </a:lnTo>
                  <a:lnTo>
                    <a:pt x="1972696" y="0"/>
                  </a:lnTo>
                  <a:lnTo>
                    <a:pt x="2047823" y="0"/>
                  </a:lnTo>
                  <a:lnTo>
                    <a:pt x="1877251" y="777753"/>
                  </a:lnTo>
                  <a:lnTo>
                    <a:pt x="1802216" y="777753"/>
                  </a:lnTo>
                  <a:lnTo>
                    <a:pt x="75035" y="777753"/>
                  </a:lnTo>
                  <a:lnTo>
                    <a:pt x="0" y="777753"/>
                  </a:lnTo>
                  <a:lnTo>
                    <a:pt x="171581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28203CA9-91C4-3324-82A5-38A63FFB6DEF}"/>
                </a:ext>
              </a:extLst>
            </p:cNvPr>
            <p:cNvSpPr/>
            <p:nvPr/>
          </p:nvSpPr>
          <p:spPr>
            <a:xfrm>
              <a:off x="-773578" y="4360459"/>
              <a:ext cx="3379051" cy="1292356"/>
            </a:xfrm>
            <a:custGeom>
              <a:avLst/>
              <a:gdLst>
                <a:gd name="connsiteX0" fmla="*/ 285096 w 3379051"/>
                <a:gd name="connsiteY0" fmla="*/ 0 h 1292356"/>
                <a:gd name="connsiteX1" fmla="*/ 408932 w 3379051"/>
                <a:gd name="connsiteY1" fmla="*/ 0 h 1292356"/>
                <a:gd name="connsiteX2" fmla="*/ 3255217 w 3379051"/>
                <a:gd name="connsiteY2" fmla="*/ 0 h 1292356"/>
                <a:gd name="connsiteX3" fmla="*/ 3379052 w 3379051"/>
                <a:gd name="connsiteY3" fmla="*/ 0 h 1292356"/>
                <a:gd name="connsiteX4" fmla="*/ 3094781 w 3379051"/>
                <a:gd name="connsiteY4" fmla="*/ 1292357 h 1292356"/>
                <a:gd name="connsiteX5" fmla="*/ 2971129 w 3379051"/>
                <a:gd name="connsiteY5" fmla="*/ 1292357 h 1292356"/>
                <a:gd name="connsiteX6" fmla="*/ 123652 w 3379051"/>
                <a:gd name="connsiteY6" fmla="*/ 1292357 h 1292356"/>
                <a:gd name="connsiteX7" fmla="*/ 0 w 3379051"/>
                <a:gd name="connsiteY7" fmla="*/ 1292357 h 1292356"/>
                <a:gd name="connsiteX8" fmla="*/ 285096 w 3379051"/>
                <a:gd name="connsiteY8" fmla="*/ 0 h 1292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79051" h="1292356">
                  <a:moveTo>
                    <a:pt x="285096" y="0"/>
                  </a:moveTo>
                  <a:lnTo>
                    <a:pt x="408932" y="0"/>
                  </a:lnTo>
                  <a:lnTo>
                    <a:pt x="3255217" y="0"/>
                  </a:lnTo>
                  <a:lnTo>
                    <a:pt x="3379052" y="0"/>
                  </a:lnTo>
                  <a:lnTo>
                    <a:pt x="3094781" y="1292357"/>
                  </a:lnTo>
                  <a:lnTo>
                    <a:pt x="2971129" y="1292357"/>
                  </a:lnTo>
                  <a:lnTo>
                    <a:pt x="123652" y="1292357"/>
                  </a:lnTo>
                  <a:lnTo>
                    <a:pt x="0" y="1292357"/>
                  </a:lnTo>
                  <a:lnTo>
                    <a:pt x="285096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 10">
              <a:extLst>
                <a:ext uri="{FF2B5EF4-FFF2-40B4-BE49-F238E27FC236}">
                  <a16:creationId xmlns:a16="http://schemas.microsoft.com/office/drawing/2014/main" id="{9E7AE0B5-788D-1CD9-C326-4B3366FA6C1E}"/>
                </a:ext>
              </a:extLst>
            </p:cNvPr>
            <p:cNvSpPr/>
            <p:nvPr/>
          </p:nvSpPr>
          <p:spPr>
            <a:xfrm>
              <a:off x="-484767" y="3651922"/>
              <a:ext cx="4710372" cy="1806960"/>
            </a:xfrm>
            <a:custGeom>
              <a:avLst/>
              <a:gdLst>
                <a:gd name="connsiteX0" fmla="*/ 398658 w 4710372"/>
                <a:gd name="connsiteY0" fmla="*/ 0 h 1806960"/>
                <a:gd name="connsiteX1" fmla="*/ 571248 w 4710372"/>
                <a:gd name="connsiteY1" fmla="*/ 0 h 1806960"/>
                <a:gd name="connsiteX2" fmla="*/ 4537737 w 4710372"/>
                <a:gd name="connsiteY2" fmla="*/ 0 h 1806960"/>
                <a:gd name="connsiteX3" fmla="*/ 4710373 w 4710372"/>
                <a:gd name="connsiteY3" fmla="*/ 0 h 1806960"/>
                <a:gd name="connsiteX4" fmla="*/ 4312357 w 4710372"/>
                <a:gd name="connsiteY4" fmla="*/ 1806961 h 1806960"/>
                <a:gd name="connsiteX5" fmla="*/ 4140043 w 4710372"/>
                <a:gd name="connsiteY5" fmla="*/ 1806961 h 1806960"/>
                <a:gd name="connsiteX6" fmla="*/ 172360 w 4710372"/>
                <a:gd name="connsiteY6" fmla="*/ 1806961 h 1806960"/>
                <a:gd name="connsiteX7" fmla="*/ 0 w 4710372"/>
                <a:gd name="connsiteY7" fmla="*/ 1806961 h 1806960"/>
                <a:gd name="connsiteX8" fmla="*/ 398658 w 4710372"/>
                <a:gd name="connsiteY8" fmla="*/ 0 h 1806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0372" h="1806960">
                  <a:moveTo>
                    <a:pt x="398658" y="0"/>
                  </a:moveTo>
                  <a:lnTo>
                    <a:pt x="571248" y="0"/>
                  </a:lnTo>
                  <a:lnTo>
                    <a:pt x="4537737" y="0"/>
                  </a:lnTo>
                  <a:lnTo>
                    <a:pt x="4710373" y="0"/>
                  </a:lnTo>
                  <a:lnTo>
                    <a:pt x="4312357" y="1806961"/>
                  </a:lnTo>
                  <a:lnTo>
                    <a:pt x="4140043" y="1806961"/>
                  </a:lnTo>
                  <a:lnTo>
                    <a:pt x="172360" y="1806961"/>
                  </a:lnTo>
                  <a:lnTo>
                    <a:pt x="0" y="1806961"/>
                  </a:lnTo>
                  <a:lnTo>
                    <a:pt x="398658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 11">
              <a:extLst>
                <a:ext uri="{FF2B5EF4-FFF2-40B4-BE49-F238E27FC236}">
                  <a16:creationId xmlns:a16="http://schemas.microsoft.com/office/drawing/2014/main" id="{523256B8-2715-69AC-AE7C-12D7AD4F640A}"/>
                </a:ext>
              </a:extLst>
            </p:cNvPr>
            <p:cNvSpPr/>
            <p:nvPr/>
          </p:nvSpPr>
          <p:spPr>
            <a:xfrm>
              <a:off x="-195910" y="2943431"/>
              <a:ext cx="6041601" cy="2321518"/>
            </a:xfrm>
            <a:custGeom>
              <a:avLst/>
              <a:gdLst>
                <a:gd name="connsiteX0" fmla="*/ 512174 w 6041601"/>
                <a:gd name="connsiteY0" fmla="*/ 0 h 2321518"/>
                <a:gd name="connsiteX1" fmla="*/ 733518 w 6041601"/>
                <a:gd name="connsiteY1" fmla="*/ 0 h 2321518"/>
                <a:gd name="connsiteX2" fmla="*/ 5820212 w 6041601"/>
                <a:gd name="connsiteY2" fmla="*/ 0 h 2321518"/>
                <a:gd name="connsiteX3" fmla="*/ 6041602 w 6041601"/>
                <a:gd name="connsiteY3" fmla="*/ 0 h 2321518"/>
                <a:gd name="connsiteX4" fmla="*/ 5529933 w 6041601"/>
                <a:gd name="connsiteY4" fmla="*/ 2321518 h 2321518"/>
                <a:gd name="connsiteX5" fmla="*/ 5308956 w 6041601"/>
                <a:gd name="connsiteY5" fmla="*/ 2321518 h 2321518"/>
                <a:gd name="connsiteX6" fmla="*/ 220977 w 6041601"/>
                <a:gd name="connsiteY6" fmla="*/ 2321518 h 2321518"/>
                <a:gd name="connsiteX7" fmla="*/ 0 w 6041601"/>
                <a:gd name="connsiteY7" fmla="*/ 2321518 h 2321518"/>
                <a:gd name="connsiteX8" fmla="*/ 512174 w 6041601"/>
                <a:gd name="connsiteY8" fmla="*/ 0 h 2321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41601" h="2321518">
                  <a:moveTo>
                    <a:pt x="512174" y="0"/>
                  </a:moveTo>
                  <a:lnTo>
                    <a:pt x="733518" y="0"/>
                  </a:lnTo>
                  <a:lnTo>
                    <a:pt x="5820212" y="0"/>
                  </a:lnTo>
                  <a:lnTo>
                    <a:pt x="6041602" y="0"/>
                  </a:lnTo>
                  <a:lnTo>
                    <a:pt x="5529933" y="2321518"/>
                  </a:lnTo>
                  <a:lnTo>
                    <a:pt x="5308956" y="2321518"/>
                  </a:lnTo>
                  <a:lnTo>
                    <a:pt x="220977" y="2321518"/>
                  </a:lnTo>
                  <a:lnTo>
                    <a:pt x="0" y="2321518"/>
                  </a:lnTo>
                  <a:lnTo>
                    <a:pt x="512174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 12">
              <a:extLst>
                <a:ext uri="{FF2B5EF4-FFF2-40B4-BE49-F238E27FC236}">
                  <a16:creationId xmlns:a16="http://schemas.microsoft.com/office/drawing/2014/main" id="{9ECFC265-D99C-A809-C133-B5842715A400}"/>
                </a:ext>
              </a:extLst>
            </p:cNvPr>
            <p:cNvSpPr/>
            <p:nvPr/>
          </p:nvSpPr>
          <p:spPr>
            <a:xfrm>
              <a:off x="92947" y="2234939"/>
              <a:ext cx="7372830" cy="2836075"/>
            </a:xfrm>
            <a:custGeom>
              <a:avLst/>
              <a:gdLst>
                <a:gd name="connsiteX0" fmla="*/ 625689 w 7372830"/>
                <a:gd name="connsiteY0" fmla="*/ 0 h 2836075"/>
                <a:gd name="connsiteX1" fmla="*/ 895788 w 7372830"/>
                <a:gd name="connsiteY1" fmla="*/ 0 h 2836075"/>
                <a:gd name="connsiteX2" fmla="*/ 7102732 w 7372830"/>
                <a:gd name="connsiteY2" fmla="*/ 0 h 2836075"/>
                <a:gd name="connsiteX3" fmla="*/ 7372831 w 7372830"/>
                <a:gd name="connsiteY3" fmla="*/ 0 h 2836075"/>
                <a:gd name="connsiteX4" fmla="*/ 6747463 w 7372830"/>
                <a:gd name="connsiteY4" fmla="*/ 2836076 h 2836075"/>
                <a:gd name="connsiteX5" fmla="*/ 6477869 w 7372830"/>
                <a:gd name="connsiteY5" fmla="*/ 2836076 h 2836075"/>
                <a:gd name="connsiteX6" fmla="*/ 269640 w 7372830"/>
                <a:gd name="connsiteY6" fmla="*/ 2836076 h 2836075"/>
                <a:gd name="connsiteX7" fmla="*/ 0 w 7372830"/>
                <a:gd name="connsiteY7" fmla="*/ 2836076 h 2836075"/>
                <a:gd name="connsiteX8" fmla="*/ 625689 w 7372830"/>
                <a:gd name="connsiteY8" fmla="*/ 0 h 283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72830" h="2836075">
                  <a:moveTo>
                    <a:pt x="625689" y="0"/>
                  </a:moveTo>
                  <a:lnTo>
                    <a:pt x="895788" y="0"/>
                  </a:lnTo>
                  <a:lnTo>
                    <a:pt x="7102732" y="0"/>
                  </a:lnTo>
                  <a:lnTo>
                    <a:pt x="7372831" y="0"/>
                  </a:lnTo>
                  <a:lnTo>
                    <a:pt x="6747463" y="2836076"/>
                  </a:lnTo>
                  <a:lnTo>
                    <a:pt x="6477869" y="2836076"/>
                  </a:lnTo>
                  <a:lnTo>
                    <a:pt x="269640" y="2836076"/>
                  </a:lnTo>
                  <a:lnTo>
                    <a:pt x="0" y="2836076"/>
                  </a:lnTo>
                  <a:lnTo>
                    <a:pt x="625689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 13">
              <a:extLst>
                <a:ext uri="{FF2B5EF4-FFF2-40B4-BE49-F238E27FC236}">
                  <a16:creationId xmlns:a16="http://schemas.microsoft.com/office/drawing/2014/main" id="{5512BC43-5A90-0E48-3264-B9246745B6FC}"/>
                </a:ext>
              </a:extLst>
            </p:cNvPr>
            <p:cNvSpPr/>
            <p:nvPr/>
          </p:nvSpPr>
          <p:spPr>
            <a:xfrm>
              <a:off x="381804" y="1526402"/>
              <a:ext cx="8704059" cy="3350679"/>
            </a:xfrm>
            <a:custGeom>
              <a:avLst/>
              <a:gdLst>
                <a:gd name="connsiteX0" fmla="*/ 739205 w 8704059"/>
                <a:gd name="connsiteY0" fmla="*/ 0 h 3350679"/>
                <a:gd name="connsiteX1" fmla="*/ 1058012 w 8704059"/>
                <a:gd name="connsiteY1" fmla="*/ 0 h 3350679"/>
                <a:gd name="connsiteX2" fmla="*/ 8385207 w 8704059"/>
                <a:gd name="connsiteY2" fmla="*/ 0 h 3350679"/>
                <a:gd name="connsiteX3" fmla="*/ 8704060 w 8704059"/>
                <a:gd name="connsiteY3" fmla="*/ 0 h 3350679"/>
                <a:gd name="connsiteX4" fmla="*/ 7965039 w 8704059"/>
                <a:gd name="connsiteY4" fmla="*/ 3350680 h 3350679"/>
                <a:gd name="connsiteX5" fmla="*/ 7646782 w 8704059"/>
                <a:gd name="connsiteY5" fmla="*/ 3350680 h 3350679"/>
                <a:gd name="connsiteX6" fmla="*/ 318257 w 8704059"/>
                <a:gd name="connsiteY6" fmla="*/ 3350680 h 3350679"/>
                <a:gd name="connsiteX7" fmla="*/ 0 w 8704059"/>
                <a:gd name="connsiteY7" fmla="*/ 3350680 h 3350679"/>
                <a:gd name="connsiteX8" fmla="*/ 739205 w 8704059"/>
                <a:gd name="connsiteY8" fmla="*/ 0 h 3350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04059" h="3350679">
                  <a:moveTo>
                    <a:pt x="739205" y="0"/>
                  </a:moveTo>
                  <a:lnTo>
                    <a:pt x="1058012" y="0"/>
                  </a:lnTo>
                  <a:lnTo>
                    <a:pt x="8385207" y="0"/>
                  </a:lnTo>
                  <a:lnTo>
                    <a:pt x="8704060" y="0"/>
                  </a:lnTo>
                  <a:lnTo>
                    <a:pt x="7965039" y="3350680"/>
                  </a:lnTo>
                  <a:lnTo>
                    <a:pt x="7646782" y="3350680"/>
                  </a:lnTo>
                  <a:lnTo>
                    <a:pt x="318257" y="3350680"/>
                  </a:lnTo>
                  <a:lnTo>
                    <a:pt x="0" y="3350680"/>
                  </a:lnTo>
                  <a:lnTo>
                    <a:pt x="739205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 14">
              <a:extLst>
                <a:ext uri="{FF2B5EF4-FFF2-40B4-BE49-F238E27FC236}">
                  <a16:creationId xmlns:a16="http://schemas.microsoft.com/office/drawing/2014/main" id="{3BD491AA-94B7-DDCE-25AC-77075FE61E6C}"/>
                </a:ext>
              </a:extLst>
            </p:cNvPr>
            <p:cNvSpPr/>
            <p:nvPr/>
          </p:nvSpPr>
          <p:spPr>
            <a:xfrm>
              <a:off x="670615" y="817910"/>
              <a:ext cx="10035380" cy="3865236"/>
            </a:xfrm>
            <a:custGeom>
              <a:avLst/>
              <a:gdLst>
                <a:gd name="connsiteX0" fmla="*/ 10035381 w 10035380"/>
                <a:gd name="connsiteY0" fmla="*/ 0 h 3865236"/>
                <a:gd name="connsiteX1" fmla="*/ 9182615 w 10035380"/>
                <a:gd name="connsiteY1" fmla="*/ 3865237 h 3865236"/>
                <a:gd name="connsiteX2" fmla="*/ 0 w 10035380"/>
                <a:gd name="connsiteY2" fmla="*/ 3865237 h 3865236"/>
                <a:gd name="connsiteX3" fmla="*/ 852766 w 10035380"/>
                <a:gd name="connsiteY3" fmla="*/ 0 h 3865236"/>
                <a:gd name="connsiteX4" fmla="*/ 10035381 w 10035380"/>
                <a:gd name="connsiteY4" fmla="*/ 0 h 386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5380" h="3865236">
                  <a:moveTo>
                    <a:pt x="10035381" y="0"/>
                  </a:moveTo>
                  <a:lnTo>
                    <a:pt x="9182615" y="3865237"/>
                  </a:lnTo>
                  <a:lnTo>
                    <a:pt x="0" y="3865237"/>
                  </a:lnTo>
                  <a:lnTo>
                    <a:pt x="852766" y="0"/>
                  </a:lnTo>
                  <a:lnTo>
                    <a:pt x="10035381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80752E4E-8B5D-9030-7D7B-4B3D6A4EDB93}"/>
              </a:ext>
            </a:extLst>
          </p:cNvPr>
          <p:cNvSpPr txBox="1"/>
          <p:nvPr/>
        </p:nvSpPr>
        <p:spPr>
          <a:xfrm>
            <a:off x="-1806452" y="1322556"/>
            <a:ext cx="8933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Campuni Bold" pitchFamily="2" charset="77"/>
              </a:rPr>
              <a:t>Dilema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AE02B58-AE2E-6B0E-677F-ACD4A8F640F6}"/>
              </a:ext>
            </a:extLst>
          </p:cNvPr>
          <p:cNvSpPr txBox="1"/>
          <p:nvPr/>
        </p:nvSpPr>
        <p:spPr>
          <a:xfrm>
            <a:off x="1876045" y="1814813"/>
            <a:ext cx="8439909" cy="8169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6000"/>
              </a:lnSpc>
              <a:spcAft>
                <a:spcPts val="800"/>
              </a:spcAft>
            </a:pPr>
            <a:r>
              <a:rPr lang="pt-BR" b="1" dirty="0">
                <a:solidFill>
                  <a:schemeClr val="bg1"/>
                </a:solidFill>
                <a:latin typeface="Alegreya Sans" panose="00000500000000000000" pitchFamily="2" charset="0"/>
                <a:cs typeface="Times New Roman" panose="02020603050405020304" pitchFamily="18" charset="0"/>
              </a:rPr>
              <a:t>Recolher imposto menor e ser menos competitivo ou recolher imposto maior e ser mais competitivo?</a:t>
            </a:r>
          </a:p>
          <a:p>
            <a:pPr algn="just">
              <a:lnSpc>
                <a:spcPct val="116000"/>
              </a:lnSpc>
              <a:spcAft>
                <a:spcPts val="800"/>
              </a:spcAft>
            </a:pPr>
            <a:endParaRPr lang="pt-BR" b="1" dirty="0">
              <a:solidFill>
                <a:schemeClr val="bg1"/>
              </a:solidFill>
              <a:latin typeface="Alegreya Sans" panose="000005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16000"/>
              </a:lnSpc>
              <a:spcAft>
                <a:spcPts val="800"/>
              </a:spcAft>
            </a:pPr>
            <a:r>
              <a:rPr lang="pt-BR" b="1" dirty="0">
                <a:solidFill>
                  <a:schemeClr val="bg1"/>
                </a:solidFill>
                <a:latin typeface="Alegreya Sans" panose="00000500000000000000" pitchFamily="2" charset="0"/>
                <a:cs typeface="Times New Roman" panose="02020603050405020304" pitchFamily="18" charset="0"/>
              </a:rPr>
              <a:t>Como fica o Tratamento Favorecido para os Pequenos Negócios?</a:t>
            </a:r>
          </a:p>
          <a:p>
            <a:pPr algn="just">
              <a:lnSpc>
                <a:spcPct val="116000"/>
              </a:lnSpc>
              <a:spcAft>
                <a:spcPts val="800"/>
              </a:spcAft>
            </a:pPr>
            <a:endParaRPr lang="pt-BR" b="1" dirty="0">
              <a:solidFill>
                <a:schemeClr val="bg1"/>
              </a:solidFill>
              <a:latin typeface="Alegreya Sans" panose="000005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16000"/>
              </a:lnSpc>
              <a:spcAft>
                <a:spcPts val="800"/>
              </a:spcAft>
            </a:pPr>
            <a:r>
              <a:rPr lang="pt-BR" sz="3200" b="1" dirty="0">
                <a:solidFill>
                  <a:schemeClr val="bg1"/>
                </a:solidFill>
                <a:latin typeface="Alegreya Sans" panose="00000500000000000000" pitchFamily="2" charset="0"/>
                <a:cs typeface="Times New Roman" panose="02020603050405020304" pitchFamily="18" charset="0"/>
              </a:rPr>
              <a:t>Solução</a:t>
            </a:r>
          </a:p>
          <a:p>
            <a:pPr algn="just">
              <a:lnSpc>
                <a:spcPct val="116000"/>
              </a:lnSpc>
              <a:spcAft>
                <a:spcPts val="800"/>
              </a:spcAft>
            </a:pPr>
            <a:r>
              <a:rPr lang="pt-BR" b="1" dirty="0">
                <a:solidFill>
                  <a:schemeClr val="bg1"/>
                </a:solidFill>
                <a:latin typeface="Alegreya Sans" panose="00000500000000000000" pitchFamily="2" charset="0"/>
                <a:cs typeface="Times New Roman" panose="02020603050405020304" pitchFamily="18" charset="0"/>
              </a:rPr>
              <a:t>Simples Nacional terá que ser revisto por completo.</a:t>
            </a:r>
          </a:p>
          <a:p>
            <a:pPr indent="450215" algn="just">
              <a:lnSpc>
                <a:spcPct val="116000"/>
              </a:lnSpc>
              <a:spcAft>
                <a:spcPts val="800"/>
              </a:spcAft>
            </a:pPr>
            <a:endParaRPr lang="pt-BR" b="1" dirty="0">
              <a:solidFill>
                <a:schemeClr val="bg1"/>
              </a:solidFill>
              <a:latin typeface="Alegreya Sans" panose="00000500000000000000" pitchFamily="2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endParaRPr lang="pt-BR" sz="2800" b="1" dirty="0">
              <a:solidFill>
                <a:schemeClr val="bg1"/>
              </a:solidFill>
              <a:latin typeface="Alegreya Sans" pitchFamily="2" charset="0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endParaRPr lang="pt-BR" sz="2800" b="1" dirty="0">
              <a:solidFill>
                <a:schemeClr val="bg1"/>
              </a:solidFill>
              <a:latin typeface="Alegreya Sans" pitchFamily="2" charset="0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endParaRPr lang="pt-BR" sz="2800" b="1" dirty="0">
              <a:solidFill>
                <a:schemeClr val="bg1"/>
              </a:solidFill>
              <a:latin typeface="Alegreya Sans" pitchFamily="2" charset="0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endParaRPr lang="pt-BR" sz="2800" b="1" dirty="0">
              <a:solidFill>
                <a:schemeClr val="bg1"/>
              </a:solidFill>
              <a:latin typeface="Alegreya Sans" pitchFamily="2" charset="0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endParaRPr lang="pt-BR" sz="2800" b="1" dirty="0">
              <a:solidFill>
                <a:schemeClr val="bg1"/>
              </a:solidFill>
              <a:latin typeface="Alegreya Sans" pitchFamily="2" charset="0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 startAt="3"/>
            </a:pPr>
            <a:endParaRPr lang="pt-BR" sz="2800" b="1" dirty="0">
              <a:solidFill>
                <a:schemeClr val="bg1"/>
              </a:solidFill>
              <a:latin typeface="Alegreya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50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áfico 5">
            <a:extLst>
              <a:ext uri="{FF2B5EF4-FFF2-40B4-BE49-F238E27FC236}">
                <a16:creationId xmlns:a16="http://schemas.microsoft.com/office/drawing/2014/main" id="{BE693118-D75A-E406-BBBD-E865BAE01A5A}"/>
              </a:ext>
            </a:extLst>
          </p:cNvPr>
          <p:cNvGrpSpPr/>
          <p:nvPr/>
        </p:nvGrpSpPr>
        <p:grpSpPr>
          <a:xfrm>
            <a:off x="-2246206" y="-479319"/>
            <a:ext cx="18362290" cy="7953797"/>
            <a:chOff x="-1351293" y="817910"/>
            <a:chExt cx="12057289" cy="5222727"/>
          </a:xfrm>
          <a:solidFill>
            <a:srgbClr val="1840D0">
              <a:alpha val="50196"/>
            </a:srgbClr>
          </a:solidFill>
        </p:grpSpPr>
        <p:sp>
          <p:nvSpPr>
            <p:cNvPr id="8" name="Forma Livre 7">
              <a:extLst>
                <a:ext uri="{FF2B5EF4-FFF2-40B4-BE49-F238E27FC236}">
                  <a16:creationId xmlns:a16="http://schemas.microsoft.com/office/drawing/2014/main" id="{62917F88-52E6-9242-523B-09EB81EBF979}"/>
                </a:ext>
              </a:extLst>
            </p:cNvPr>
            <p:cNvSpPr/>
            <p:nvPr/>
          </p:nvSpPr>
          <p:spPr>
            <a:xfrm>
              <a:off x="-1351293" y="5777442"/>
              <a:ext cx="716593" cy="263195"/>
            </a:xfrm>
            <a:custGeom>
              <a:avLst/>
              <a:gdLst>
                <a:gd name="connsiteX0" fmla="*/ 690221 w 716593"/>
                <a:gd name="connsiteY0" fmla="*/ 0 h 263195"/>
                <a:gd name="connsiteX1" fmla="*/ 84437 w 716593"/>
                <a:gd name="connsiteY1" fmla="*/ 0 h 263195"/>
                <a:gd name="connsiteX2" fmla="*/ 58065 w 716593"/>
                <a:gd name="connsiteY2" fmla="*/ 0 h 263195"/>
                <a:gd name="connsiteX3" fmla="*/ 0 w 716593"/>
                <a:gd name="connsiteY3" fmla="*/ 263196 h 263195"/>
                <a:gd name="connsiteX4" fmla="*/ 26372 w 716593"/>
                <a:gd name="connsiteY4" fmla="*/ 263196 h 263195"/>
                <a:gd name="connsiteX5" fmla="*/ 633303 w 716593"/>
                <a:gd name="connsiteY5" fmla="*/ 263196 h 263195"/>
                <a:gd name="connsiteX6" fmla="*/ 659675 w 716593"/>
                <a:gd name="connsiteY6" fmla="*/ 263196 h 263195"/>
                <a:gd name="connsiteX7" fmla="*/ 716593 w 716593"/>
                <a:gd name="connsiteY7" fmla="*/ 0 h 263195"/>
                <a:gd name="connsiteX8" fmla="*/ 690221 w 716593"/>
                <a:gd name="connsiteY8" fmla="*/ 0 h 263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6593" h="263195">
                  <a:moveTo>
                    <a:pt x="690221" y="0"/>
                  </a:moveTo>
                  <a:lnTo>
                    <a:pt x="84437" y="0"/>
                  </a:lnTo>
                  <a:lnTo>
                    <a:pt x="58065" y="0"/>
                  </a:lnTo>
                  <a:lnTo>
                    <a:pt x="0" y="263196"/>
                  </a:lnTo>
                  <a:lnTo>
                    <a:pt x="26372" y="263196"/>
                  </a:lnTo>
                  <a:lnTo>
                    <a:pt x="633303" y="263196"/>
                  </a:lnTo>
                  <a:lnTo>
                    <a:pt x="659675" y="263196"/>
                  </a:lnTo>
                  <a:lnTo>
                    <a:pt x="716593" y="0"/>
                  </a:lnTo>
                  <a:lnTo>
                    <a:pt x="690221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" name="Forma Livre 8">
              <a:extLst>
                <a:ext uri="{FF2B5EF4-FFF2-40B4-BE49-F238E27FC236}">
                  <a16:creationId xmlns:a16="http://schemas.microsoft.com/office/drawing/2014/main" id="{2DEA2AF3-6BF3-7D6F-D197-CF4F0C7DC9DF}"/>
                </a:ext>
              </a:extLst>
            </p:cNvPr>
            <p:cNvSpPr/>
            <p:nvPr/>
          </p:nvSpPr>
          <p:spPr>
            <a:xfrm>
              <a:off x="-1062435" y="5068951"/>
              <a:ext cx="2047822" cy="777753"/>
            </a:xfrm>
            <a:custGeom>
              <a:avLst/>
              <a:gdLst>
                <a:gd name="connsiteX0" fmla="*/ 171581 w 2047822"/>
                <a:gd name="connsiteY0" fmla="*/ 0 h 777753"/>
                <a:gd name="connsiteX1" fmla="*/ 246707 w 2047822"/>
                <a:gd name="connsiteY1" fmla="*/ 0 h 777753"/>
                <a:gd name="connsiteX2" fmla="*/ 1972696 w 2047822"/>
                <a:gd name="connsiteY2" fmla="*/ 0 h 777753"/>
                <a:gd name="connsiteX3" fmla="*/ 2047823 w 2047822"/>
                <a:gd name="connsiteY3" fmla="*/ 0 h 777753"/>
                <a:gd name="connsiteX4" fmla="*/ 1877251 w 2047822"/>
                <a:gd name="connsiteY4" fmla="*/ 777753 h 777753"/>
                <a:gd name="connsiteX5" fmla="*/ 1802216 w 2047822"/>
                <a:gd name="connsiteY5" fmla="*/ 777753 h 777753"/>
                <a:gd name="connsiteX6" fmla="*/ 75035 w 2047822"/>
                <a:gd name="connsiteY6" fmla="*/ 777753 h 777753"/>
                <a:gd name="connsiteX7" fmla="*/ 0 w 2047822"/>
                <a:gd name="connsiteY7" fmla="*/ 777753 h 777753"/>
                <a:gd name="connsiteX8" fmla="*/ 171581 w 2047822"/>
                <a:gd name="connsiteY8" fmla="*/ 0 h 77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7822" h="777753">
                  <a:moveTo>
                    <a:pt x="171581" y="0"/>
                  </a:moveTo>
                  <a:lnTo>
                    <a:pt x="246707" y="0"/>
                  </a:lnTo>
                  <a:lnTo>
                    <a:pt x="1972696" y="0"/>
                  </a:lnTo>
                  <a:lnTo>
                    <a:pt x="2047823" y="0"/>
                  </a:lnTo>
                  <a:lnTo>
                    <a:pt x="1877251" y="777753"/>
                  </a:lnTo>
                  <a:lnTo>
                    <a:pt x="1802216" y="777753"/>
                  </a:lnTo>
                  <a:lnTo>
                    <a:pt x="75035" y="777753"/>
                  </a:lnTo>
                  <a:lnTo>
                    <a:pt x="0" y="777753"/>
                  </a:lnTo>
                  <a:lnTo>
                    <a:pt x="171581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28203CA9-91C4-3324-82A5-38A63FFB6DEF}"/>
                </a:ext>
              </a:extLst>
            </p:cNvPr>
            <p:cNvSpPr/>
            <p:nvPr/>
          </p:nvSpPr>
          <p:spPr>
            <a:xfrm>
              <a:off x="-773578" y="4360459"/>
              <a:ext cx="3379051" cy="1292356"/>
            </a:xfrm>
            <a:custGeom>
              <a:avLst/>
              <a:gdLst>
                <a:gd name="connsiteX0" fmla="*/ 285096 w 3379051"/>
                <a:gd name="connsiteY0" fmla="*/ 0 h 1292356"/>
                <a:gd name="connsiteX1" fmla="*/ 408932 w 3379051"/>
                <a:gd name="connsiteY1" fmla="*/ 0 h 1292356"/>
                <a:gd name="connsiteX2" fmla="*/ 3255217 w 3379051"/>
                <a:gd name="connsiteY2" fmla="*/ 0 h 1292356"/>
                <a:gd name="connsiteX3" fmla="*/ 3379052 w 3379051"/>
                <a:gd name="connsiteY3" fmla="*/ 0 h 1292356"/>
                <a:gd name="connsiteX4" fmla="*/ 3094781 w 3379051"/>
                <a:gd name="connsiteY4" fmla="*/ 1292357 h 1292356"/>
                <a:gd name="connsiteX5" fmla="*/ 2971129 w 3379051"/>
                <a:gd name="connsiteY5" fmla="*/ 1292357 h 1292356"/>
                <a:gd name="connsiteX6" fmla="*/ 123652 w 3379051"/>
                <a:gd name="connsiteY6" fmla="*/ 1292357 h 1292356"/>
                <a:gd name="connsiteX7" fmla="*/ 0 w 3379051"/>
                <a:gd name="connsiteY7" fmla="*/ 1292357 h 1292356"/>
                <a:gd name="connsiteX8" fmla="*/ 285096 w 3379051"/>
                <a:gd name="connsiteY8" fmla="*/ 0 h 1292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79051" h="1292356">
                  <a:moveTo>
                    <a:pt x="285096" y="0"/>
                  </a:moveTo>
                  <a:lnTo>
                    <a:pt x="408932" y="0"/>
                  </a:lnTo>
                  <a:lnTo>
                    <a:pt x="3255217" y="0"/>
                  </a:lnTo>
                  <a:lnTo>
                    <a:pt x="3379052" y="0"/>
                  </a:lnTo>
                  <a:lnTo>
                    <a:pt x="3094781" y="1292357"/>
                  </a:lnTo>
                  <a:lnTo>
                    <a:pt x="2971129" y="1292357"/>
                  </a:lnTo>
                  <a:lnTo>
                    <a:pt x="123652" y="1292357"/>
                  </a:lnTo>
                  <a:lnTo>
                    <a:pt x="0" y="1292357"/>
                  </a:lnTo>
                  <a:lnTo>
                    <a:pt x="285096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 10">
              <a:extLst>
                <a:ext uri="{FF2B5EF4-FFF2-40B4-BE49-F238E27FC236}">
                  <a16:creationId xmlns:a16="http://schemas.microsoft.com/office/drawing/2014/main" id="{9E7AE0B5-788D-1CD9-C326-4B3366FA6C1E}"/>
                </a:ext>
              </a:extLst>
            </p:cNvPr>
            <p:cNvSpPr/>
            <p:nvPr/>
          </p:nvSpPr>
          <p:spPr>
            <a:xfrm>
              <a:off x="-484767" y="3651922"/>
              <a:ext cx="4710372" cy="1806960"/>
            </a:xfrm>
            <a:custGeom>
              <a:avLst/>
              <a:gdLst>
                <a:gd name="connsiteX0" fmla="*/ 398658 w 4710372"/>
                <a:gd name="connsiteY0" fmla="*/ 0 h 1806960"/>
                <a:gd name="connsiteX1" fmla="*/ 571248 w 4710372"/>
                <a:gd name="connsiteY1" fmla="*/ 0 h 1806960"/>
                <a:gd name="connsiteX2" fmla="*/ 4537737 w 4710372"/>
                <a:gd name="connsiteY2" fmla="*/ 0 h 1806960"/>
                <a:gd name="connsiteX3" fmla="*/ 4710373 w 4710372"/>
                <a:gd name="connsiteY3" fmla="*/ 0 h 1806960"/>
                <a:gd name="connsiteX4" fmla="*/ 4312357 w 4710372"/>
                <a:gd name="connsiteY4" fmla="*/ 1806961 h 1806960"/>
                <a:gd name="connsiteX5" fmla="*/ 4140043 w 4710372"/>
                <a:gd name="connsiteY5" fmla="*/ 1806961 h 1806960"/>
                <a:gd name="connsiteX6" fmla="*/ 172360 w 4710372"/>
                <a:gd name="connsiteY6" fmla="*/ 1806961 h 1806960"/>
                <a:gd name="connsiteX7" fmla="*/ 0 w 4710372"/>
                <a:gd name="connsiteY7" fmla="*/ 1806961 h 1806960"/>
                <a:gd name="connsiteX8" fmla="*/ 398658 w 4710372"/>
                <a:gd name="connsiteY8" fmla="*/ 0 h 1806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0372" h="1806960">
                  <a:moveTo>
                    <a:pt x="398658" y="0"/>
                  </a:moveTo>
                  <a:lnTo>
                    <a:pt x="571248" y="0"/>
                  </a:lnTo>
                  <a:lnTo>
                    <a:pt x="4537737" y="0"/>
                  </a:lnTo>
                  <a:lnTo>
                    <a:pt x="4710373" y="0"/>
                  </a:lnTo>
                  <a:lnTo>
                    <a:pt x="4312357" y="1806961"/>
                  </a:lnTo>
                  <a:lnTo>
                    <a:pt x="4140043" y="1806961"/>
                  </a:lnTo>
                  <a:lnTo>
                    <a:pt x="172360" y="1806961"/>
                  </a:lnTo>
                  <a:lnTo>
                    <a:pt x="0" y="1806961"/>
                  </a:lnTo>
                  <a:lnTo>
                    <a:pt x="398658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 11">
              <a:extLst>
                <a:ext uri="{FF2B5EF4-FFF2-40B4-BE49-F238E27FC236}">
                  <a16:creationId xmlns:a16="http://schemas.microsoft.com/office/drawing/2014/main" id="{523256B8-2715-69AC-AE7C-12D7AD4F640A}"/>
                </a:ext>
              </a:extLst>
            </p:cNvPr>
            <p:cNvSpPr/>
            <p:nvPr/>
          </p:nvSpPr>
          <p:spPr>
            <a:xfrm>
              <a:off x="-195910" y="2943431"/>
              <a:ext cx="6041601" cy="2321518"/>
            </a:xfrm>
            <a:custGeom>
              <a:avLst/>
              <a:gdLst>
                <a:gd name="connsiteX0" fmla="*/ 512174 w 6041601"/>
                <a:gd name="connsiteY0" fmla="*/ 0 h 2321518"/>
                <a:gd name="connsiteX1" fmla="*/ 733518 w 6041601"/>
                <a:gd name="connsiteY1" fmla="*/ 0 h 2321518"/>
                <a:gd name="connsiteX2" fmla="*/ 5820212 w 6041601"/>
                <a:gd name="connsiteY2" fmla="*/ 0 h 2321518"/>
                <a:gd name="connsiteX3" fmla="*/ 6041602 w 6041601"/>
                <a:gd name="connsiteY3" fmla="*/ 0 h 2321518"/>
                <a:gd name="connsiteX4" fmla="*/ 5529933 w 6041601"/>
                <a:gd name="connsiteY4" fmla="*/ 2321518 h 2321518"/>
                <a:gd name="connsiteX5" fmla="*/ 5308956 w 6041601"/>
                <a:gd name="connsiteY5" fmla="*/ 2321518 h 2321518"/>
                <a:gd name="connsiteX6" fmla="*/ 220977 w 6041601"/>
                <a:gd name="connsiteY6" fmla="*/ 2321518 h 2321518"/>
                <a:gd name="connsiteX7" fmla="*/ 0 w 6041601"/>
                <a:gd name="connsiteY7" fmla="*/ 2321518 h 2321518"/>
                <a:gd name="connsiteX8" fmla="*/ 512174 w 6041601"/>
                <a:gd name="connsiteY8" fmla="*/ 0 h 2321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41601" h="2321518">
                  <a:moveTo>
                    <a:pt x="512174" y="0"/>
                  </a:moveTo>
                  <a:lnTo>
                    <a:pt x="733518" y="0"/>
                  </a:lnTo>
                  <a:lnTo>
                    <a:pt x="5820212" y="0"/>
                  </a:lnTo>
                  <a:lnTo>
                    <a:pt x="6041602" y="0"/>
                  </a:lnTo>
                  <a:lnTo>
                    <a:pt x="5529933" y="2321518"/>
                  </a:lnTo>
                  <a:lnTo>
                    <a:pt x="5308956" y="2321518"/>
                  </a:lnTo>
                  <a:lnTo>
                    <a:pt x="220977" y="2321518"/>
                  </a:lnTo>
                  <a:lnTo>
                    <a:pt x="0" y="2321518"/>
                  </a:lnTo>
                  <a:lnTo>
                    <a:pt x="512174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 12">
              <a:extLst>
                <a:ext uri="{FF2B5EF4-FFF2-40B4-BE49-F238E27FC236}">
                  <a16:creationId xmlns:a16="http://schemas.microsoft.com/office/drawing/2014/main" id="{9ECFC265-D99C-A809-C133-B5842715A400}"/>
                </a:ext>
              </a:extLst>
            </p:cNvPr>
            <p:cNvSpPr/>
            <p:nvPr/>
          </p:nvSpPr>
          <p:spPr>
            <a:xfrm>
              <a:off x="92947" y="2234939"/>
              <a:ext cx="7372830" cy="2836075"/>
            </a:xfrm>
            <a:custGeom>
              <a:avLst/>
              <a:gdLst>
                <a:gd name="connsiteX0" fmla="*/ 625689 w 7372830"/>
                <a:gd name="connsiteY0" fmla="*/ 0 h 2836075"/>
                <a:gd name="connsiteX1" fmla="*/ 895788 w 7372830"/>
                <a:gd name="connsiteY1" fmla="*/ 0 h 2836075"/>
                <a:gd name="connsiteX2" fmla="*/ 7102732 w 7372830"/>
                <a:gd name="connsiteY2" fmla="*/ 0 h 2836075"/>
                <a:gd name="connsiteX3" fmla="*/ 7372831 w 7372830"/>
                <a:gd name="connsiteY3" fmla="*/ 0 h 2836075"/>
                <a:gd name="connsiteX4" fmla="*/ 6747463 w 7372830"/>
                <a:gd name="connsiteY4" fmla="*/ 2836076 h 2836075"/>
                <a:gd name="connsiteX5" fmla="*/ 6477869 w 7372830"/>
                <a:gd name="connsiteY5" fmla="*/ 2836076 h 2836075"/>
                <a:gd name="connsiteX6" fmla="*/ 269640 w 7372830"/>
                <a:gd name="connsiteY6" fmla="*/ 2836076 h 2836075"/>
                <a:gd name="connsiteX7" fmla="*/ 0 w 7372830"/>
                <a:gd name="connsiteY7" fmla="*/ 2836076 h 2836075"/>
                <a:gd name="connsiteX8" fmla="*/ 625689 w 7372830"/>
                <a:gd name="connsiteY8" fmla="*/ 0 h 283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72830" h="2836075">
                  <a:moveTo>
                    <a:pt x="625689" y="0"/>
                  </a:moveTo>
                  <a:lnTo>
                    <a:pt x="895788" y="0"/>
                  </a:lnTo>
                  <a:lnTo>
                    <a:pt x="7102732" y="0"/>
                  </a:lnTo>
                  <a:lnTo>
                    <a:pt x="7372831" y="0"/>
                  </a:lnTo>
                  <a:lnTo>
                    <a:pt x="6747463" y="2836076"/>
                  </a:lnTo>
                  <a:lnTo>
                    <a:pt x="6477869" y="2836076"/>
                  </a:lnTo>
                  <a:lnTo>
                    <a:pt x="269640" y="2836076"/>
                  </a:lnTo>
                  <a:lnTo>
                    <a:pt x="0" y="2836076"/>
                  </a:lnTo>
                  <a:lnTo>
                    <a:pt x="625689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 13">
              <a:extLst>
                <a:ext uri="{FF2B5EF4-FFF2-40B4-BE49-F238E27FC236}">
                  <a16:creationId xmlns:a16="http://schemas.microsoft.com/office/drawing/2014/main" id="{5512BC43-5A90-0E48-3264-B9246745B6FC}"/>
                </a:ext>
              </a:extLst>
            </p:cNvPr>
            <p:cNvSpPr/>
            <p:nvPr/>
          </p:nvSpPr>
          <p:spPr>
            <a:xfrm>
              <a:off x="381804" y="1526402"/>
              <a:ext cx="8704059" cy="3350679"/>
            </a:xfrm>
            <a:custGeom>
              <a:avLst/>
              <a:gdLst>
                <a:gd name="connsiteX0" fmla="*/ 739205 w 8704059"/>
                <a:gd name="connsiteY0" fmla="*/ 0 h 3350679"/>
                <a:gd name="connsiteX1" fmla="*/ 1058012 w 8704059"/>
                <a:gd name="connsiteY1" fmla="*/ 0 h 3350679"/>
                <a:gd name="connsiteX2" fmla="*/ 8385207 w 8704059"/>
                <a:gd name="connsiteY2" fmla="*/ 0 h 3350679"/>
                <a:gd name="connsiteX3" fmla="*/ 8704060 w 8704059"/>
                <a:gd name="connsiteY3" fmla="*/ 0 h 3350679"/>
                <a:gd name="connsiteX4" fmla="*/ 7965039 w 8704059"/>
                <a:gd name="connsiteY4" fmla="*/ 3350680 h 3350679"/>
                <a:gd name="connsiteX5" fmla="*/ 7646782 w 8704059"/>
                <a:gd name="connsiteY5" fmla="*/ 3350680 h 3350679"/>
                <a:gd name="connsiteX6" fmla="*/ 318257 w 8704059"/>
                <a:gd name="connsiteY6" fmla="*/ 3350680 h 3350679"/>
                <a:gd name="connsiteX7" fmla="*/ 0 w 8704059"/>
                <a:gd name="connsiteY7" fmla="*/ 3350680 h 3350679"/>
                <a:gd name="connsiteX8" fmla="*/ 739205 w 8704059"/>
                <a:gd name="connsiteY8" fmla="*/ 0 h 3350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04059" h="3350679">
                  <a:moveTo>
                    <a:pt x="739205" y="0"/>
                  </a:moveTo>
                  <a:lnTo>
                    <a:pt x="1058012" y="0"/>
                  </a:lnTo>
                  <a:lnTo>
                    <a:pt x="8385207" y="0"/>
                  </a:lnTo>
                  <a:lnTo>
                    <a:pt x="8704060" y="0"/>
                  </a:lnTo>
                  <a:lnTo>
                    <a:pt x="7965039" y="3350680"/>
                  </a:lnTo>
                  <a:lnTo>
                    <a:pt x="7646782" y="3350680"/>
                  </a:lnTo>
                  <a:lnTo>
                    <a:pt x="318257" y="3350680"/>
                  </a:lnTo>
                  <a:lnTo>
                    <a:pt x="0" y="3350680"/>
                  </a:lnTo>
                  <a:lnTo>
                    <a:pt x="739205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 14">
              <a:extLst>
                <a:ext uri="{FF2B5EF4-FFF2-40B4-BE49-F238E27FC236}">
                  <a16:creationId xmlns:a16="http://schemas.microsoft.com/office/drawing/2014/main" id="{3BD491AA-94B7-DDCE-25AC-77075FE61E6C}"/>
                </a:ext>
              </a:extLst>
            </p:cNvPr>
            <p:cNvSpPr/>
            <p:nvPr/>
          </p:nvSpPr>
          <p:spPr>
            <a:xfrm>
              <a:off x="670615" y="817910"/>
              <a:ext cx="10035380" cy="3865236"/>
            </a:xfrm>
            <a:custGeom>
              <a:avLst/>
              <a:gdLst>
                <a:gd name="connsiteX0" fmla="*/ 10035381 w 10035380"/>
                <a:gd name="connsiteY0" fmla="*/ 0 h 3865236"/>
                <a:gd name="connsiteX1" fmla="*/ 9182615 w 10035380"/>
                <a:gd name="connsiteY1" fmla="*/ 3865237 h 3865236"/>
                <a:gd name="connsiteX2" fmla="*/ 0 w 10035380"/>
                <a:gd name="connsiteY2" fmla="*/ 3865237 h 3865236"/>
                <a:gd name="connsiteX3" fmla="*/ 852766 w 10035380"/>
                <a:gd name="connsiteY3" fmla="*/ 0 h 3865236"/>
                <a:gd name="connsiteX4" fmla="*/ 10035381 w 10035380"/>
                <a:gd name="connsiteY4" fmla="*/ 0 h 386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5380" h="3865236">
                  <a:moveTo>
                    <a:pt x="10035381" y="0"/>
                  </a:moveTo>
                  <a:lnTo>
                    <a:pt x="9182615" y="3865237"/>
                  </a:lnTo>
                  <a:lnTo>
                    <a:pt x="0" y="3865237"/>
                  </a:lnTo>
                  <a:lnTo>
                    <a:pt x="852766" y="0"/>
                  </a:lnTo>
                  <a:lnTo>
                    <a:pt x="10035381" y="0"/>
                  </a:lnTo>
                  <a:close/>
                </a:path>
              </a:pathLst>
            </a:custGeom>
            <a:grpFill/>
            <a:ln w="3175" cap="flat">
              <a:solidFill>
                <a:srgbClr val="FFFFFF">
                  <a:alpha val="34902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80752E4E-8B5D-9030-7D7B-4B3D6A4EDB93}"/>
              </a:ext>
            </a:extLst>
          </p:cNvPr>
          <p:cNvSpPr txBox="1"/>
          <p:nvPr/>
        </p:nvSpPr>
        <p:spPr>
          <a:xfrm>
            <a:off x="1997268" y="681357"/>
            <a:ext cx="89333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Campuni Bold" pitchFamily="2" charset="77"/>
              </a:rPr>
              <a:t>Pontos Importantes a Corrigir no PLP 68/24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AE02B58-AE2E-6B0E-677F-ACD4A8F640F6}"/>
              </a:ext>
            </a:extLst>
          </p:cNvPr>
          <p:cNvSpPr txBox="1"/>
          <p:nvPr/>
        </p:nvSpPr>
        <p:spPr>
          <a:xfrm>
            <a:off x="2222519" y="2409874"/>
            <a:ext cx="8439909" cy="753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bg1"/>
                </a:solidFill>
                <a:latin typeface="Alegreya Sans" pitchFamily="2" charset="0"/>
              </a:rPr>
              <a:t>Estender ao Simples Nacional a alíquota zero de IBS/CBS na Cesta Básica Nacional de Alimentos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2800" dirty="0">
              <a:solidFill>
                <a:schemeClr val="bg1"/>
              </a:solidFill>
              <a:latin typeface="Alegreya Sans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bg1"/>
                </a:solidFill>
                <a:latin typeface="Alegreya Sans" pitchFamily="2" charset="0"/>
              </a:rPr>
              <a:t>Eliminar o sublimite obrigatório de R$ 3.600.000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2800" dirty="0">
              <a:solidFill>
                <a:schemeClr val="bg1"/>
              </a:solidFill>
              <a:latin typeface="Alegreya Sans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bg1"/>
                </a:solidFill>
                <a:latin typeface="Alegreya Sans" pitchFamily="2" charset="0"/>
              </a:rPr>
              <a:t>Incluir o MEI nos dispositivos relativos ao </a:t>
            </a:r>
            <a:r>
              <a:rPr lang="pt-BR" sz="2800" dirty="0" err="1">
                <a:solidFill>
                  <a:schemeClr val="bg1"/>
                </a:solidFill>
                <a:latin typeface="Alegreya Sans" pitchFamily="2" charset="0"/>
              </a:rPr>
              <a:t>cashback</a:t>
            </a:r>
            <a:endParaRPr lang="pt-BR" sz="2800" dirty="0">
              <a:solidFill>
                <a:schemeClr val="bg1"/>
              </a:solidFill>
              <a:latin typeface="Alegreya Sans" pitchFamily="2" charset="0"/>
            </a:endParaRPr>
          </a:p>
          <a:p>
            <a:pPr indent="450215" algn="just">
              <a:lnSpc>
                <a:spcPct val="116000"/>
              </a:lnSpc>
              <a:spcAft>
                <a:spcPts val="800"/>
              </a:spcAft>
            </a:pPr>
            <a:endParaRPr lang="pt-BR" b="1" dirty="0">
              <a:solidFill>
                <a:schemeClr val="bg1"/>
              </a:solidFill>
              <a:latin typeface="Alegreya Sans" panose="00000500000000000000" pitchFamily="2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endParaRPr lang="pt-BR" sz="2800" b="1" dirty="0">
              <a:solidFill>
                <a:schemeClr val="bg1"/>
              </a:solidFill>
              <a:latin typeface="Alegreya Sans" pitchFamily="2" charset="0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endParaRPr lang="pt-BR" sz="2800" b="1" dirty="0">
              <a:solidFill>
                <a:schemeClr val="bg1"/>
              </a:solidFill>
              <a:latin typeface="Alegreya Sans" pitchFamily="2" charset="0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endParaRPr lang="pt-BR" sz="2800" b="1" dirty="0">
              <a:solidFill>
                <a:schemeClr val="bg1"/>
              </a:solidFill>
              <a:latin typeface="Alegreya Sans" pitchFamily="2" charset="0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endParaRPr lang="pt-BR" sz="2800" b="1" dirty="0">
              <a:solidFill>
                <a:schemeClr val="bg1"/>
              </a:solidFill>
              <a:latin typeface="Alegreya Sans" pitchFamily="2" charset="0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endParaRPr lang="pt-BR" sz="2800" b="1" dirty="0">
              <a:solidFill>
                <a:schemeClr val="bg1"/>
              </a:solidFill>
              <a:latin typeface="Alegreya Sans" pitchFamily="2" charset="0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 startAt="3"/>
            </a:pPr>
            <a:endParaRPr lang="pt-BR" sz="2800" b="1" dirty="0">
              <a:solidFill>
                <a:schemeClr val="bg1"/>
              </a:solidFill>
              <a:latin typeface="Alegreya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49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C48C9029A09D34AB9D1FFC5BB8DF87C" ma:contentTypeVersion="16" ma:contentTypeDescription="Crie um novo documento." ma:contentTypeScope="" ma:versionID="5577c9a8e3e3a1fe47e6668752c92f38">
  <xsd:schema xmlns:xsd="http://www.w3.org/2001/XMLSchema" xmlns:xs="http://www.w3.org/2001/XMLSchema" xmlns:p="http://schemas.microsoft.com/office/2006/metadata/properties" xmlns:ns2="39ee56cf-c576-4a08-8f3c-49ab4cd3bc84" xmlns:ns3="91b1870d-c6d8-48f2-aed4-252f35b45ebc" xmlns:ns4="4972bdeb-71e7-4f78-a412-0e79ef21ab88" targetNamespace="http://schemas.microsoft.com/office/2006/metadata/properties" ma:root="true" ma:fieldsID="66c952606c462e55ce66e3f7396973aa" ns2:_="" ns3:_="" ns4:_="">
    <xsd:import namespace="39ee56cf-c576-4a08-8f3c-49ab4cd3bc84"/>
    <xsd:import namespace="91b1870d-c6d8-48f2-aed4-252f35b45ebc"/>
    <xsd:import namespace="4972bdeb-71e7-4f78-a412-0e79ef21ab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ee56cf-c576-4a08-8f3c-49ab4cd3bc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Marcações de imagem" ma:readOnly="false" ma:fieldId="{5cf76f15-5ced-4ddc-b409-7134ff3c332f}" ma:taxonomyMulti="true" ma:sspId="9cc491fe-547a-4263-97dd-51df7dc18e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b1870d-c6d8-48f2-aed4-252f35b45eb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72bdeb-71e7-4f78-a412-0e79ef21ab88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560dd807-8c16-44e3-a69e-efc294be937c}" ma:internalName="TaxCatchAll" ma:showField="CatchAllData" ma:web="91b1870d-c6d8-48f2-aed4-252f35b45e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9ee56cf-c576-4a08-8f3c-49ab4cd3bc84">
      <Terms xmlns="http://schemas.microsoft.com/office/infopath/2007/PartnerControls"/>
    </lcf76f155ced4ddcb4097134ff3c332f>
    <TaxCatchAll xmlns="4972bdeb-71e7-4f78-a412-0e79ef21ab88" xsi:nil="true"/>
  </documentManagement>
</p:properties>
</file>

<file path=customXml/itemProps1.xml><?xml version="1.0" encoding="utf-8"?>
<ds:datastoreItem xmlns:ds="http://schemas.openxmlformats.org/officeDocument/2006/customXml" ds:itemID="{A6B0844D-513B-4C04-9258-605673E01B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610C4A-BDCE-46A7-A88D-960A5B04E0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ee56cf-c576-4a08-8f3c-49ab4cd3bc84"/>
    <ds:schemaRef ds:uri="91b1870d-c6d8-48f2-aed4-252f35b45ebc"/>
    <ds:schemaRef ds:uri="4972bdeb-71e7-4f78-a412-0e79ef21ab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2937D14-B1D6-441B-9F6B-F80608746413}">
  <ds:schemaRefs>
    <ds:schemaRef ds:uri="91b1870d-c6d8-48f2-aed4-252f35b45ebc"/>
    <ds:schemaRef ds:uri="39ee56cf-c576-4a08-8f3c-49ab4cd3bc84"/>
    <ds:schemaRef ds:uri="http://schemas.microsoft.com/office/2006/metadata/properties"/>
    <ds:schemaRef ds:uri="http://purl.org/dc/terms/"/>
    <ds:schemaRef ds:uri="4972bdeb-71e7-4f78-a412-0e79ef21ab88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3177</TotalTime>
  <Words>358</Words>
  <Application>Microsoft Office PowerPoint</Application>
  <PresentationFormat>Widescreen</PresentationFormat>
  <Paragraphs>83</Paragraphs>
  <Slides>10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7" baseType="lpstr">
      <vt:lpstr>Alegreya Sans</vt:lpstr>
      <vt:lpstr>Arial</vt:lpstr>
      <vt:lpstr>Calibri</vt:lpstr>
      <vt:lpstr>Calibri Light</vt:lpstr>
      <vt:lpstr>Campuni Bold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Daniel Vitor Alves Ribeiro</dc:creator>
  <cp:lastModifiedBy>Edgard Vicente Fernandes Junior</cp:lastModifiedBy>
  <cp:revision>140</cp:revision>
  <cp:lastPrinted>2024-09-30T15:16:48Z</cp:lastPrinted>
  <dcterms:created xsi:type="dcterms:W3CDTF">2022-08-10T12:25:44Z</dcterms:created>
  <dcterms:modified xsi:type="dcterms:W3CDTF">2024-09-30T18:17:01Z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0x0101000C48C9029A09D34AB9D1FFC5BB8DF87C</vt:lpwstr>
  </property>
  <property fmtid="{D5CDD505-2E9C-101B-9397-08002B2CF9AE}" pid="3" name="MSIP_Label_a27648bc-4fcd-4928-85ee-867f08bb1908_Enabled">
    <vt:lpwstr>true</vt:lpwstr>
  </property>
  <property fmtid="{D5CDD505-2E9C-101B-9397-08002B2CF9AE}" pid="4" name="MSIP_Label_a27648bc-4fcd-4928-85ee-867f08bb1908_SetDate">
    <vt:lpwstr>2024-09-30T15:16:49Z</vt:lpwstr>
  </property>
  <property fmtid="{D5CDD505-2E9C-101B-9397-08002B2CF9AE}" pid="5" name="MSIP_Label_a27648bc-4fcd-4928-85ee-867f08bb1908_Method">
    <vt:lpwstr>Privileged</vt:lpwstr>
  </property>
  <property fmtid="{D5CDD505-2E9C-101B-9397-08002B2CF9AE}" pid="6" name="MSIP_Label_a27648bc-4fcd-4928-85ee-867f08bb1908_Name">
    <vt:lpwstr>NA - Pública</vt:lpwstr>
  </property>
  <property fmtid="{D5CDD505-2E9C-101B-9397-08002B2CF9AE}" pid="7" name="MSIP_Label_a27648bc-4fcd-4928-85ee-867f08bb1908_SiteId">
    <vt:lpwstr>97298271-1bd7-4ac5-935b-88addef636cc</vt:lpwstr>
  </property>
  <property fmtid="{D5CDD505-2E9C-101B-9397-08002B2CF9AE}" pid="8" name="MSIP_Label_a27648bc-4fcd-4928-85ee-867f08bb1908_ActionId">
    <vt:lpwstr>259d6cf3-8bd2-4fba-b9d1-1473cc4ebe25</vt:lpwstr>
  </property>
  <property fmtid="{D5CDD505-2E9C-101B-9397-08002B2CF9AE}" pid="9" name="MSIP_Label_a27648bc-4fcd-4928-85ee-867f08bb1908_ContentBits">
    <vt:lpwstr>1</vt:lpwstr>
  </property>
  <property fmtid="{D5CDD505-2E9C-101B-9397-08002B2CF9AE}" pid="10" name="ClassificationContentMarkingHeaderLocations">
    <vt:lpwstr>Tema do Office:8</vt:lpwstr>
  </property>
  <property fmtid="{D5CDD505-2E9C-101B-9397-08002B2CF9AE}" pid="11" name="ClassificationContentMarkingHeaderText">
    <vt:lpwstr>Pública</vt:lpwstr>
  </property>
</Properties>
</file>