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6" r:id="rId4"/>
    <p:sldId id="270" r:id="rId5"/>
    <p:sldId id="264" r:id="rId6"/>
    <p:sldId id="256" r:id="rId7"/>
    <p:sldId id="271" r:id="rId8"/>
    <p:sldId id="272" r:id="rId9"/>
    <p:sldId id="275" r:id="rId10"/>
    <p:sldId id="265" r:id="rId11"/>
    <p:sldId id="259" r:id="rId12"/>
    <p:sldId id="273" r:id="rId13"/>
    <p:sldId id="277" r:id="rId14"/>
    <p:sldId id="281" r:id="rId15"/>
    <p:sldId id="282" r:id="rId16"/>
    <p:sldId id="280" r:id="rId17"/>
    <p:sldId id="27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84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8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0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3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51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4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49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3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8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73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63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C07C-B09D-4420-AA32-D13F3ADA60D0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BAC5-7977-450C-8514-E7AC4C9738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7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022701" y="37979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Violência Escolar no Brasil</a:t>
            </a:r>
            <a:endParaRPr lang="pt-BR" sz="88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899592" y="520452"/>
            <a:ext cx="72007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Principais Causas da Violência nas Escolas</a:t>
            </a:r>
          </a:p>
          <a:p>
            <a:pPr algn="ctr"/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(GONÇALVES, L.A ; SPOSITO,M.P. (2002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).)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930675"/>
            <a:chOff x="-1" y="-71341"/>
            <a:chExt cx="9144000" cy="69306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71341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269776" y="548680"/>
            <a:ext cx="86044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Reflexo da violência  da sociedade na qual está inserida.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Desigualdade 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ocial e econômica.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Diferenças culturais.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Incapacidade de dialogar.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Preconceito e discriminação.</a:t>
            </a:r>
          </a:p>
        </p:txBody>
      </p:sp>
    </p:spTree>
    <p:extLst>
      <p:ext uri="{BB962C8B-B14F-4D97-AF65-F5344CB8AC3E}">
        <p14:creationId xmlns:p14="http://schemas.microsoft.com/office/powerpoint/2010/main" val="835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971598" y="908720"/>
            <a:ext cx="7200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Ações do Poder Público </a:t>
            </a:r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P</a:t>
            </a:r>
            <a:r>
              <a:rPr lang="pt-BR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ara </a:t>
            </a:r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R</a:t>
            </a:r>
            <a:r>
              <a:rPr lang="pt-BR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edução da Violência Escolar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323528" y="332656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Criação de espaços de participação da comunidade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Incentivo a participação de diferentes atores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sociais.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Elaboração de proposta pedagógica com eixos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temáticos sobre violência e praticas de convivência.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971598" y="908720"/>
            <a:ext cx="720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Algumas Possibilidades Para Pensarmos Juntos...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395536" y="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Presença do psicólogo escolar.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Alfabetização emocional.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Introdução de praticas da justiça restaurativa.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Abordagem sistêmica.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51520" y="332656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Referências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Bibliográficas</a:t>
            </a:r>
          </a:p>
          <a:p>
            <a:endParaRPr lang="pt-B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Instituto Nacional de Estudos e Pesquisas Educacionais Anísio Teixeira (Inep). Censo escolar da educação básica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2015. Brasília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2015.</a:t>
            </a:r>
          </a:p>
          <a:p>
            <a:pPr algn="just"/>
            <a:endParaRPr lang="pt-B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GONÇALVES, L.A ; SPOSITO,M.P. (2002). “Iniciativas públicas de redução da violência escolar no Brasil”. Cadernos de Pesquisa,115, 101-138. 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9693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503547" y="1484784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Obrigada!</a:t>
            </a:r>
          </a:p>
          <a:p>
            <a:pPr algn="ctr"/>
            <a:endParaRPr lang="pt-B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Dep. Federal Pollyana Gama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55181"/>
            <a:ext cx="4104456" cy="344582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-756592" y="128536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Norte</a:t>
            </a:r>
            <a:endParaRPr lang="pt-BR" sz="44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410" y="3752936"/>
            <a:ext cx="6053683" cy="28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583668" y="115836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72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53373" y="104619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Nordeste</a:t>
            </a:r>
            <a:endParaRPr lang="pt-BR" sz="44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59" y="3582528"/>
            <a:ext cx="6228692" cy="31952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497" t="-61" r="-497" b="50921"/>
          <a:stretch/>
        </p:blipFill>
        <p:spPr>
          <a:xfrm>
            <a:off x="1573534" y="952485"/>
            <a:ext cx="5996929" cy="25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334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66" y="1317355"/>
            <a:ext cx="4040418" cy="319648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70837" y="303190"/>
            <a:ext cx="520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Centro-Oeste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350" y="1844824"/>
            <a:ext cx="4186870" cy="18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26" y="1052736"/>
            <a:ext cx="4176464" cy="38539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83667" y="50735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Sudeste</a:t>
            </a:r>
            <a:endParaRPr lang="pt-BR" sz="44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" y="1390531"/>
            <a:ext cx="4752528" cy="30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7748" y="-2462"/>
            <a:ext cx="9144000" cy="6859334"/>
            <a:chOff x="-1" y="0"/>
            <a:chExt cx="9144000" cy="685933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-900608" y="1363321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Sul</a:t>
            </a:r>
            <a:endParaRPr lang="pt-BR" sz="44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44819"/>
            <a:ext cx="4752527" cy="27598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920" y="3333856"/>
            <a:ext cx="6315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59632" y="692696"/>
            <a:ext cx="6624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Violência nas Escolas </a:t>
            </a:r>
            <a:endParaRPr lang="pt-BR" sz="80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  <a:p>
            <a:pPr algn="ctr"/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</a:rPr>
              <a:t>Prova Brasil 2015 </a:t>
            </a:r>
            <a:endParaRPr lang="pt-BR" sz="4400" dirty="0">
              <a:solidFill>
                <a:schemeClr val="accent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269775" y="188640"/>
            <a:ext cx="860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Acordo com os Diretores das Escolas: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67744" y="11967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aconteceram 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gressões verbais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físicas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alunos a professores ou funcionários da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escola.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965919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55%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4736" y="208146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76%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67744" y="23047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aconteceram 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gressões verbais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físicas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alunos 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outros alunos da escola.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357662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terem sido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ameaçados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algum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aluno.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1640" y="3201069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11%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5345" y="4166858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78032" y="45535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terem sido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ameaçados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algum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aluno.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02064" y="519015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Fonte: Censo Escolar/INEP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0"/>
            <a:ext cx="9144000" cy="6859334"/>
            <a:chOff x="-1" y="0"/>
            <a:chExt cx="9144000" cy="68593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3999" cy="350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4984"/>
              <a:ext cx="9143999" cy="3574350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69775" y="188640"/>
            <a:ext cx="860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Acordo com os Professores das Escolas: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965919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51%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67744" y="11967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aconteceram 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gressões verbais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físicas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alunos a professores ou funcionários da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escola.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4736" y="208146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71%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23047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aconteceram 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gressões verbais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físicas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alunos 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outros alunos da escola.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67744" y="357662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terem sido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ameaçados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algum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aluno.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11640" y="3201069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5345" y="4166858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2%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78032" y="45535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afirmaram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terem sido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ameaçados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algum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aluno.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18040" y="520318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Fonte: Censo Escolar/INEP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316</Words>
  <Application>Microsoft Office PowerPoint</Application>
  <PresentationFormat>Apresentação na tela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Tw Cen MT Condensed Extra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Fernanda Regina de Jesus</cp:lastModifiedBy>
  <cp:revision>68</cp:revision>
  <dcterms:created xsi:type="dcterms:W3CDTF">2017-11-06T19:01:04Z</dcterms:created>
  <dcterms:modified xsi:type="dcterms:W3CDTF">2017-11-22T11:21:28Z</dcterms:modified>
</cp:coreProperties>
</file>