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70" r:id="rId14"/>
    <p:sldId id="266" r:id="rId15"/>
    <p:sldId id="272" r:id="rId16"/>
    <p:sldId id="273" r:id="rId17"/>
    <p:sldId id="274" r:id="rId18"/>
    <p:sldId id="275" r:id="rId19"/>
    <p:sldId id="271" r:id="rId20"/>
  </p:sldIdLst>
  <p:sldSz cx="9144000" cy="6858000" type="screen4x3"/>
  <p:notesSz cx="7099300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C0B6-6110-4D93-A07C-788581377E09}" type="datetimeFigureOut">
              <a:rPr lang="pt-BR" smtClean="0"/>
              <a:pPr/>
              <a:t>09/09/2016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A459-3AAB-44EB-AC7D-6C3F99D2A9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C0B6-6110-4D93-A07C-788581377E09}" type="datetimeFigureOut">
              <a:rPr lang="pt-BR" smtClean="0"/>
              <a:pPr/>
              <a:t>09/09/2016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A459-3AAB-44EB-AC7D-6C3F99D2A9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C0B6-6110-4D93-A07C-788581377E09}" type="datetimeFigureOut">
              <a:rPr lang="pt-BR" smtClean="0"/>
              <a:pPr/>
              <a:t>09/09/2016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A459-3AAB-44EB-AC7D-6C3F99D2A9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C0B6-6110-4D93-A07C-788581377E09}" type="datetimeFigureOut">
              <a:rPr lang="pt-BR" smtClean="0"/>
              <a:pPr/>
              <a:t>09/09/2016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A459-3AAB-44EB-AC7D-6C3F99D2A9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C0B6-6110-4D93-A07C-788581377E09}" type="datetimeFigureOut">
              <a:rPr lang="pt-BR" smtClean="0"/>
              <a:pPr/>
              <a:t>09/09/2016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A459-3AAB-44EB-AC7D-6C3F99D2A9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C0B6-6110-4D93-A07C-788581377E09}" type="datetimeFigureOut">
              <a:rPr lang="pt-BR" smtClean="0"/>
              <a:pPr/>
              <a:t>09/09/2016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A459-3AAB-44EB-AC7D-6C3F99D2A9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C0B6-6110-4D93-A07C-788581377E09}" type="datetimeFigureOut">
              <a:rPr lang="pt-BR" smtClean="0"/>
              <a:pPr/>
              <a:t>09/09/2016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A459-3AAB-44EB-AC7D-6C3F99D2A9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C0B6-6110-4D93-A07C-788581377E09}" type="datetimeFigureOut">
              <a:rPr lang="pt-BR" smtClean="0"/>
              <a:pPr/>
              <a:t>09/09/2016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A459-3AAB-44EB-AC7D-6C3F99D2A9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C0B6-6110-4D93-A07C-788581377E09}" type="datetimeFigureOut">
              <a:rPr lang="pt-BR" smtClean="0"/>
              <a:pPr/>
              <a:t>09/09/2016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A459-3AAB-44EB-AC7D-6C3F99D2A9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C0B6-6110-4D93-A07C-788581377E09}" type="datetimeFigureOut">
              <a:rPr lang="pt-BR" smtClean="0"/>
              <a:pPr/>
              <a:t>09/09/2016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A459-3AAB-44EB-AC7D-6C3F99D2A9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C0B6-6110-4D93-A07C-788581377E09}" type="datetimeFigureOut">
              <a:rPr lang="pt-BR" smtClean="0"/>
              <a:pPr/>
              <a:t>09/09/2016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A459-3AAB-44EB-AC7D-6C3F99D2A9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0C0B6-6110-4D93-A07C-788581377E09}" type="datetimeFigureOut">
              <a:rPr lang="pt-BR" smtClean="0"/>
              <a:pPr/>
              <a:t>09/09/2016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5A459-3AAB-44EB-AC7D-6C3F99D2A9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205669"/>
            <a:ext cx="9106140" cy="64380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823" y="200435"/>
            <a:ext cx="9093912" cy="6429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692" y="214290"/>
            <a:ext cx="8992902" cy="63579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231" y="142852"/>
            <a:ext cx="9093946" cy="6429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2852"/>
            <a:ext cx="9144000" cy="64648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11.jpg"/>
          <p:cNvPicPr>
            <a:picLocks noChangeAspect="1"/>
          </p:cNvPicPr>
          <p:nvPr/>
        </p:nvPicPr>
        <p:blipFill>
          <a:blip r:embed="rId2" cstate="print"/>
          <a:srcRect l="2344" t="6630" r="32031" b="12698"/>
          <a:stretch>
            <a:fillRect/>
          </a:stretch>
        </p:blipFill>
        <p:spPr>
          <a:xfrm>
            <a:off x="857224" y="0"/>
            <a:ext cx="7738104" cy="67248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71472" y="1785926"/>
            <a:ext cx="81439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PESTICIDAS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NÃO REGISTRADOS NO BRASIL E PRESENTES EM FRUTAS IMPORTADAS</a:t>
            </a:r>
            <a:endParaRPr lang="pt-BR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28596" y="500043"/>
            <a:ext cx="81439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GRAVE DISTORÇÃO DE COMPETITIVIDADE</a:t>
            </a:r>
          </a:p>
          <a:p>
            <a:endParaRPr lang="en-US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32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CODEX ALIMENTARIUS.</a:t>
            </a:r>
          </a:p>
          <a:p>
            <a:endParaRPr lang="en-US" sz="3200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32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PÓS-COLHEITA.</a:t>
            </a:r>
          </a:p>
          <a:p>
            <a:endParaRPr lang="en-US" sz="3200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pt-B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28596" y="500043"/>
            <a:ext cx="814393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SOLUÇÕES/PEDIDOS:</a:t>
            </a:r>
          </a:p>
          <a:p>
            <a:endParaRPr lang="en-US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FACILITAÇÃO DO PROCESSO DE REGISTRO DE DEFENSIVOS AGRÍCOLAS</a:t>
            </a:r>
            <a:r>
              <a:rPr lang="en-US" sz="32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3200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32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IMPOSIÇÃO DA GRADE DE AGROQUÍMICOS BRASILEIRA AOS ALIMENTOS IMPORTADOS.</a:t>
            </a:r>
          </a:p>
          <a:p>
            <a:endParaRPr lang="en-US" sz="3200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pt-B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28596" y="500043"/>
            <a:ext cx="814393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SOLUÇÕES/PEDIDOS:</a:t>
            </a:r>
          </a:p>
          <a:p>
            <a:endParaRPr lang="en-US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MONITORAMENTO OFICIAL SOBRE ALIMENTOS IMPORTADOS.</a:t>
            </a:r>
          </a:p>
          <a:p>
            <a:pPr>
              <a:buFont typeface="Arial" pitchFamily="34" charset="0"/>
              <a:buChar char="•"/>
            </a:pPr>
            <a:endParaRPr lang="en-US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RECHAÇO DE 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ALIMENTO 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NÃO-CONFORME COM A LEGISLAÇÃO BRASILEIRA.</a:t>
            </a:r>
          </a:p>
          <a:p>
            <a:endParaRPr lang="en-US" sz="3200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pt-B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2852"/>
            <a:ext cx="9194956" cy="6500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14314"/>
            <a:ext cx="9144000" cy="64648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231" y="200435"/>
            <a:ext cx="9093946" cy="6429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2852"/>
            <a:ext cx="9194956" cy="6500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2852"/>
            <a:ext cx="9194990" cy="65008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142852"/>
            <a:ext cx="9144001" cy="64648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2852"/>
            <a:ext cx="9194956" cy="6500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2852"/>
            <a:ext cx="9194956" cy="6500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2852"/>
            <a:ext cx="9194990" cy="65008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</TotalTime>
  <Words>59</Words>
  <Application>Microsoft Office PowerPoint</Application>
  <PresentationFormat>Apresentação na tela (4:3)</PresentationFormat>
  <Paragraphs>19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0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Proprietario</dc:creator>
  <cp:lastModifiedBy>usuario</cp:lastModifiedBy>
  <cp:revision>8</cp:revision>
  <dcterms:created xsi:type="dcterms:W3CDTF">2016-09-08T16:52:09Z</dcterms:created>
  <dcterms:modified xsi:type="dcterms:W3CDTF">2016-09-09T11:50:32Z</dcterms:modified>
</cp:coreProperties>
</file>