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C0B6-6110-4D93-A07C-788581377E09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A459-3AAB-44EB-AC7D-6C3F99D2A9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05669"/>
            <a:ext cx="9106140" cy="643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23" y="200435"/>
            <a:ext cx="9093912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2" y="214290"/>
            <a:ext cx="8992902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1" y="142852"/>
            <a:ext cx="909394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46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1.jpg"/>
          <p:cNvPicPr>
            <a:picLocks noChangeAspect="1"/>
          </p:cNvPicPr>
          <p:nvPr/>
        </p:nvPicPr>
        <p:blipFill>
          <a:blip r:embed="rId2" cstate="print"/>
          <a:srcRect l="2344" t="6630" r="32031" b="12698"/>
          <a:stretch>
            <a:fillRect/>
          </a:stretch>
        </p:blipFill>
        <p:spPr>
          <a:xfrm>
            <a:off x="857224" y="0"/>
            <a:ext cx="7738104" cy="6724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1472" y="1785926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PESTICIDAS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 REGISTRADOS NO BRASIL E PRESENTES EM FRUTAS IMPORTADAS</a:t>
            </a:r>
            <a:endParaRPr lang="pt-B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500043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GRAVE DISTORÇÃO DE COMPETITIVIDADE</a:t>
            </a: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CODEX ALIMENTARIUS.</a:t>
            </a:r>
          </a:p>
          <a:p>
            <a:endParaRPr lang="en-US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PÓS-COLHEITA.</a:t>
            </a:r>
          </a:p>
          <a:p>
            <a:endParaRPr lang="en-US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500043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SOLUÇÕES/PEDIDOS:</a:t>
            </a: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FACILITAÇÃO DO PROCESSO DE REGISTRO DE DEFENSIVOS AGRÍCOLAS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IMPOSIÇÃO DA GRADE DE AGROQUÍMICOS BRASILEIRA AOS ALIMENTOS IMPORTADOS.</a:t>
            </a:r>
          </a:p>
          <a:p>
            <a:endParaRPr lang="en-US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500043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SOLUÇÕES/PEDIDOS:</a:t>
            </a: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MONITORAMENTO OFICIAL SOBRE ALIMENTOS IMPORTADOS.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RECHAÇO DE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ALIMENTO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NÃO-CONFORME COM A LEGISLAÇÃO BRASILEIRA.</a:t>
            </a:r>
          </a:p>
          <a:p>
            <a:endParaRPr lang="en-US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5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4"/>
            <a:ext cx="9144000" cy="646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1" y="200435"/>
            <a:ext cx="909394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5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90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2852"/>
            <a:ext cx="9144001" cy="646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5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56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94990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59</Words>
  <Application>Microsoft Office PowerPoint</Application>
  <PresentationFormat>Apresentação na tela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Proprietario</dc:creator>
  <cp:lastModifiedBy>usuario</cp:lastModifiedBy>
  <cp:revision>8</cp:revision>
  <dcterms:created xsi:type="dcterms:W3CDTF">2016-09-08T16:52:09Z</dcterms:created>
  <dcterms:modified xsi:type="dcterms:W3CDTF">2016-09-09T11:50:32Z</dcterms:modified>
</cp:coreProperties>
</file>