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9" r:id="rId3"/>
    <p:sldId id="257" r:id="rId4"/>
    <p:sldId id="359" r:id="rId5"/>
    <p:sldId id="349" r:id="rId6"/>
    <p:sldId id="365" r:id="rId7"/>
    <p:sldId id="348" r:id="rId8"/>
    <p:sldId id="355" r:id="rId9"/>
    <p:sldId id="264" r:id="rId10"/>
    <p:sldId id="301" r:id="rId11"/>
    <p:sldId id="340" r:id="rId12"/>
    <p:sldId id="339" r:id="rId13"/>
    <p:sldId id="364" r:id="rId14"/>
    <p:sldId id="360" r:id="rId15"/>
    <p:sldId id="361" r:id="rId16"/>
    <p:sldId id="343" r:id="rId17"/>
    <p:sldId id="363" r:id="rId18"/>
    <p:sldId id="337" r:id="rId19"/>
    <p:sldId id="353" r:id="rId20"/>
    <p:sldId id="274" r:id="rId21"/>
    <p:sldId id="362" r:id="rId22"/>
    <p:sldId id="35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282"/>
      </p:cViewPr>
      <p:guideLst>
        <p:guide orient="horz" pos="2160"/>
        <p:guide pos="31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jpg"/><Relationship Id="rId2" Type="http://schemas.openxmlformats.org/officeDocument/2006/relationships/image" Target="../media/image39.png"/><Relationship Id="rId1" Type="http://schemas.openxmlformats.org/officeDocument/2006/relationships/image" Target="../media/image43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image" Target="../media/image46.jpg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A91DB-124C-446F-9FFB-866DAF1D0E3D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D5526D-5B48-44F6-9007-3A5E04AAB5C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200" dirty="0"/>
        </a:p>
      </dgm:t>
    </dgm:pt>
    <dgm:pt modelId="{029A7D17-763E-48DC-B96E-84D15935E579}" type="parTrans" cxnId="{C9C5AC22-AF7C-440A-8741-B77AAB4524EC}">
      <dgm:prSet/>
      <dgm:spPr/>
      <dgm:t>
        <a:bodyPr/>
        <a:lstStyle/>
        <a:p>
          <a:endParaRPr lang="en-US"/>
        </a:p>
      </dgm:t>
    </dgm:pt>
    <dgm:pt modelId="{1ADB6738-EA8F-4013-BEBD-4884A3EAD022}" type="sibTrans" cxnId="{C9C5AC22-AF7C-440A-8741-B77AAB4524EC}">
      <dgm:prSet/>
      <dgm:spPr/>
      <dgm:t>
        <a:bodyPr/>
        <a:lstStyle/>
        <a:p>
          <a:endParaRPr lang="en-US"/>
        </a:p>
      </dgm:t>
    </dgm:pt>
    <dgm:pt modelId="{FA58D8FB-2CAD-4DE8-A377-DEECA76C58B3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200" dirty="0"/>
        </a:p>
      </dgm:t>
    </dgm:pt>
    <dgm:pt modelId="{0C30E4B3-8A43-4C98-8BBA-DF62207B228C}" type="parTrans" cxnId="{AB0DB1FD-5350-4C97-8B52-D8F8FAF3B7DC}">
      <dgm:prSet/>
      <dgm:spPr/>
      <dgm:t>
        <a:bodyPr/>
        <a:lstStyle/>
        <a:p>
          <a:endParaRPr lang="en-US"/>
        </a:p>
      </dgm:t>
    </dgm:pt>
    <dgm:pt modelId="{7CA985F9-4D37-4D0A-9FFB-8F1BFBE46BA2}" type="sibTrans" cxnId="{AB0DB1FD-5350-4C97-8B52-D8F8FAF3B7DC}">
      <dgm:prSet/>
      <dgm:spPr/>
      <dgm:t>
        <a:bodyPr/>
        <a:lstStyle/>
        <a:p>
          <a:endParaRPr lang="en-US"/>
        </a:p>
      </dgm:t>
    </dgm:pt>
    <dgm:pt modelId="{50D00743-4E7F-4812-98A5-EDC86FFB629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1200"/>
            <a:t>SDG 15</a:t>
          </a:r>
        </a:p>
      </dgm:t>
    </dgm:pt>
    <dgm:pt modelId="{A24BABA7-495E-4DD9-BE99-EB1C9DB059B9}" type="parTrans" cxnId="{FFE554AF-ACAA-4A1E-9A5F-7CE1C9D2B467}">
      <dgm:prSet/>
      <dgm:spPr/>
      <dgm:t>
        <a:bodyPr/>
        <a:lstStyle/>
        <a:p>
          <a:endParaRPr lang="en-US"/>
        </a:p>
      </dgm:t>
    </dgm:pt>
    <dgm:pt modelId="{E5415B2C-AAEA-485C-85EE-78E8A0BED36C}" type="sibTrans" cxnId="{FFE554AF-ACAA-4A1E-9A5F-7CE1C9D2B467}">
      <dgm:prSet/>
      <dgm:spPr/>
      <dgm:t>
        <a:bodyPr/>
        <a:lstStyle/>
        <a:p>
          <a:endParaRPr lang="en-US"/>
        </a:p>
      </dgm:t>
    </dgm:pt>
    <dgm:pt modelId="{DDECFFD4-FCA3-4A61-960C-EF37D25C871E}">
      <dgm:prSet phldrT="[Text]" custT="1"/>
      <dgm:spPr/>
      <dgm:t>
        <a:bodyPr/>
        <a:lstStyle/>
        <a:p>
          <a:r>
            <a:rPr lang="pt-BR" sz="1600" b="1" dirty="0">
              <a:latin typeface="+mn-lt"/>
            </a:rPr>
            <a:t>Impacto positivo e progressos nos ODS: </a:t>
          </a:r>
          <a:endParaRPr lang="en-US" sz="1600" b="1" dirty="0">
            <a:latin typeface="+mn-lt"/>
          </a:endParaRPr>
        </a:p>
      </dgm:t>
    </dgm:pt>
    <dgm:pt modelId="{23E6D8EA-22A8-495C-9E80-138B97181A29}" type="parTrans" cxnId="{F955353E-5A74-4A20-A93A-DDECB7CC5AAA}">
      <dgm:prSet/>
      <dgm:spPr/>
      <dgm:t>
        <a:bodyPr/>
        <a:lstStyle/>
        <a:p>
          <a:endParaRPr lang="en-US"/>
        </a:p>
      </dgm:t>
    </dgm:pt>
    <dgm:pt modelId="{B627223A-A2C3-4ACF-9118-E061F6876845}" type="sibTrans" cxnId="{F955353E-5A74-4A20-A93A-DDECB7CC5AAA}">
      <dgm:prSet/>
      <dgm:spPr/>
      <dgm:t>
        <a:bodyPr/>
        <a:lstStyle/>
        <a:p>
          <a:endParaRPr lang="en-US"/>
        </a:p>
      </dgm:t>
    </dgm:pt>
    <dgm:pt modelId="{5BB6954D-F7A7-4E81-AB94-39DF0F0DF865}" type="pres">
      <dgm:prSet presAssocID="{6B2A91DB-124C-446F-9FFB-866DAF1D0E3D}" presName="Name0" presStyleCnt="0">
        <dgm:presLayoutVars>
          <dgm:chMax val="4"/>
          <dgm:resizeHandles val="exact"/>
        </dgm:presLayoutVars>
      </dgm:prSet>
      <dgm:spPr/>
    </dgm:pt>
    <dgm:pt modelId="{5CD236CB-9475-4215-8762-3606C63BD877}" type="pres">
      <dgm:prSet presAssocID="{6B2A91DB-124C-446F-9FFB-866DAF1D0E3D}" presName="ellipse" presStyleLbl="trBgShp" presStyleIdx="0" presStyleCnt="1"/>
      <dgm:spPr/>
    </dgm:pt>
    <dgm:pt modelId="{25CC8262-2A51-45F3-A437-34AC86DB6306}" type="pres">
      <dgm:prSet presAssocID="{6B2A91DB-124C-446F-9FFB-866DAF1D0E3D}" presName="arrow1" presStyleLbl="fgShp" presStyleIdx="0" presStyleCnt="1"/>
      <dgm:spPr/>
    </dgm:pt>
    <dgm:pt modelId="{17287014-1274-44D1-B215-A7797300CAF3}" type="pres">
      <dgm:prSet presAssocID="{6B2A91DB-124C-446F-9FFB-866DAF1D0E3D}" presName="rectangle" presStyleLbl="revTx" presStyleIdx="0" presStyleCnt="1" custScaleX="109695" custLinFactNeighborX="1304" custLinFactNeighborY="24140">
        <dgm:presLayoutVars>
          <dgm:bulletEnabled val="1"/>
        </dgm:presLayoutVars>
      </dgm:prSet>
      <dgm:spPr/>
    </dgm:pt>
    <dgm:pt modelId="{FC7EBB69-1427-41C7-8311-D681E71013B7}" type="pres">
      <dgm:prSet presAssocID="{FA58D8FB-2CAD-4DE8-A377-DEECA76C58B3}" presName="item1" presStyleLbl="node1" presStyleIdx="0" presStyleCnt="3">
        <dgm:presLayoutVars>
          <dgm:bulletEnabled val="1"/>
        </dgm:presLayoutVars>
      </dgm:prSet>
      <dgm:spPr/>
    </dgm:pt>
    <dgm:pt modelId="{923536C7-B93F-49DC-ADAD-871797025E90}" type="pres">
      <dgm:prSet presAssocID="{50D00743-4E7F-4812-98A5-EDC86FFB629E}" presName="item2" presStyleLbl="node1" presStyleIdx="1" presStyleCnt="3">
        <dgm:presLayoutVars>
          <dgm:bulletEnabled val="1"/>
        </dgm:presLayoutVars>
      </dgm:prSet>
      <dgm:spPr/>
    </dgm:pt>
    <dgm:pt modelId="{8D16A9D9-9D21-4784-9456-FDB99452C9C7}" type="pres">
      <dgm:prSet presAssocID="{DDECFFD4-FCA3-4A61-960C-EF37D25C871E}" presName="item3" presStyleLbl="node1" presStyleIdx="2" presStyleCnt="3">
        <dgm:presLayoutVars>
          <dgm:bulletEnabled val="1"/>
        </dgm:presLayoutVars>
      </dgm:prSet>
      <dgm:spPr/>
    </dgm:pt>
    <dgm:pt modelId="{86B78636-1BA1-4D19-9386-EC9C650F2101}" type="pres">
      <dgm:prSet presAssocID="{6B2A91DB-124C-446F-9FFB-866DAF1D0E3D}" presName="funnel" presStyleLbl="trAlignAcc1" presStyleIdx="0" presStyleCnt="1" custLinFactNeighborX="759" custLinFactNeighborY="3948"/>
      <dgm:spPr/>
    </dgm:pt>
  </dgm:ptLst>
  <dgm:cxnLst>
    <dgm:cxn modelId="{F955353E-5A74-4A20-A93A-DDECB7CC5AAA}" srcId="{6B2A91DB-124C-446F-9FFB-866DAF1D0E3D}" destId="{DDECFFD4-FCA3-4A61-960C-EF37D25C871E}" srcOrd="3" destOrd="0" parTransId="{23E6D8EA-22A8-495C-9E80-138B97181A29}" sibTransId="{B627223A-A2C3-4ACF-9118-E061F6876845}"/>
    <dgm:cxn modelId="{4B85FB72-2781-4403-B668-0CBF3C3E697A}" type="presOf" srcId="{30D5526D-5B48-44F6-9007-3A5E04AAB5C1}" destId="{8D16A9D9-9D21-4784-9456-FDB99452C9C7}" srcOrd="0" destOrd="0" presId="urn:microsoft.com/office/officeart/2005/8/layout/funnel1"/>
    <dgm:cxn modelId="{BA25B5CE-5C19-49A7-AEF3-D879E66937AF}" type="presOf" srcId="{DDECFFD4-FCA3-4A61-960C-EF37D25C871E}" destId="{17287014-1274-44D1-B215-A7797300CAF3}" srcOrd="0" destOrd="0" presId="urn:microsoft.com/office/officeart/2005/8/layout/funnel1"/>
    <dgm:cxn modelId="{1BB33E37-7CA0-44C7-AAAD-AFFAACE1A9E1}" type="presOf" srcId="{6B2A91DB-124C-446F-9FFB-866DAF1D0E3D}" destId="{5BB6954D-F7A7-4E81-AB94-39DF0F0DF865}" srcOrd="0" destOrd="0" presId="urn:microsoft.com/office/officeart/2005/8/layout/funnel1"/>
    <dgm:cxn modelId="{AB0DB1FD-5350-4C97-8B52-D8F8FAF3B7DC}" srcId="{6B2A91DB-124C-446F-9FFB-866DAF1D0E3D}" destId="{FA58D8FB-2CAD-4DE8-A377-DEECA76C58B3}" srcOrd="1" destOrd="0" parTransId="{0C30E4B3-8A43-4C98-8BBA-DF62207B228C}" sibTransId="{7CA985F9-4D37-4D0A-9FFB-8F1BFBE46BA2}"/>
    <dgm:cxn modelId="{A3FBE560-B3FA-47EB-8E35-678F3A0251B9}" type="presOf" srcId="{FA58D8FB-2CAD-4DE8-A377-DEECA76C58B3}" destId="{923536C7-B93F-49DC-ADAD-871797025E90}" srcOrd="0" destOrd="0" presId="urn:microsoft.com/office/officeart/2005/8/layout/funnel1"/>
    <dgm:cxn modelId="{FFE554AF-ACAA-4A1E-9A5F-7CE1C9D2B467}" srcId="{6B2A91DB-124C-446F-9FFB-866DAF1D0E3D}" destId="{50D00743-4E7F-4812-98A5-EDC86FFB629E}" srcOrd="2" destOrd="0" parTransId="{A24BABA7-495E-4DD9-BE99-EB1C9DB059B9}" sibTransId="{E5415B2C-AAEA-485C-85EE-78E8A0BED36C}"/>
    <dgm:cxn modelId="{C9C5AC22-AF7C-440A-8741-B77AAB4524EC}" srcId="{6B2A91DB-124C-446F-9FFB-866DAF1D0E3D}" destId="{30D5526D-5B48-44F6-9007-3A5E04AAB5C1}" srcOrd="0" destOrd="0" parTransId="{029A7D17-763E-48DC-B96E-84D15935E579}" sibTransId="{1ADB6738-EA8F-4013-BEBD-4884A3EAD022}"/>
    <dgm:cxn modelId="{DE4407BB-8CC2-4CB5-9B41-5D94B284305C}" type="presOf" srcId="{50D00743-4E7F-4812-98A5-EDC86FFB629E}" destId="{FC7EBB69-1427-41C7-8311-D681E71013B7}" srcOrd="0" destOrd="0" presId="urn:microsoft.com/office/officeart/2005/8/layout/funnel1"/>
    <dgm:cxn modelId="{816B00F7-1D5C-4249-A6A0-D1FBBDDBE687}" type="presParOf" srcId="{5BB6954D-F7A7-4E81-AB94-39DF0F0DF865}" destId="{5CD236CB-9475-4215-8762-3606C63BD877}" srcOrd="0" destOrd="0" presId="urn:microsoft.com/office/officeart/2005/8/layout/funnel1"/>
    <dgm:cxn modelId="{FF3C5986-13FB-4C69-B4BE-78141C1E664E}" type="presParOf" srcId="{5BB6954D-F7A7-4E81-AB94-39DF0F0DF865}" destId="{25CC8262-2A51-45F3-A437-34AC86DB6306}" srcOrd="1" destOrd="0" presId="urn:microsoft.com/office/officeart/2005/8/layout/funnel1"/>
    <dgm:cxn modelId="{8A15907D-723A-41F1-BB1C-CF7E03CA3BE7}" type="presParOf" srcId="{5BB6954D-F7A7-4E81-AB94-39DF0F0DF865}" destId="{17287014-1274-44D1-B215-A7797300CAF3}" srcOrd="2" destOrd="0" presId="urn:microsoft.com/office/officeart/2005/8/layout/funnel1"/>
    <dgm:cxn modelId="{A7526771-747D-42B2-9576-2D21BA7281A7}" type="presParOf" srcId="{5BB6954D-F7A7-4E81-AB94-39DF0F0DF865}" destId="{FC7EBB69-1427-41C7-8311-D681E71013B7}" srcOrd="3" destOrd="0" presId="urn:microsoft.com/office/officeart/2005/8/layout/funnel1"/>
    <dgm:cxn modelId="{EB2D69B2-66D1-41F5-9136-D873307647DF}" type="presParOf" srcId="{5BB6954D-F7A7-4E81-AB94-39DF0F0DF865}" destId="{923536C7-B93F-49DC-ADAD-871797025E90}" srcOrd="4" destOrd="0" presId="urn:microsoft.com/office/officeart/2005/8/layout/funnel1"/>
    <dgm:cxn modelId="{42F943C6-8D93-4C55-9498-34084D16A24F}" type="presParOf" srcId="{5BB6954D-F7A7-4E81-AB94-39DF0F0DF865}" destId="{8D16A9D9-9D21-4784-9456-FDB99452C9C7}" srcOrd="5" destOrd="0" presId="urn:microsoft.com/office/officeart/2005/8/layout/funnel1"/>
    <dgm:cxn modelId="{C1CE244F-1B7E-4465-8E9A-C1F38AE4363F}" type="presParOf" srcId="{5BB6954D-F7A7-4E81-AB94-39DF0F0DF865}" destId="{86B78636-1BA1-4D19-9386-EC9C650F210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2E88A-CB3B-4B1A-91E8-7D89694C5C4E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F27FBD-C445-4781-9836-485ECE95386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200" dirty="0"/>
        </a:p>
      </dgm:t>
    </dgm:pt>
    <dgm:pt modelId="{27F3FE85-EF96-4F65-A0F9-48F1D2C70E88}" type="parTrans" cxnId="{8C992DE1-FCDC-4BAD-A2B1-D940CAB672DE}">
      <dgm:prSet/>
      <dgm:spPr/>
      <dgm:t>
        <a:bodyPr/>
        <a:lstStyle/>
        <a:p>
          <a:endParaRPr lang="en-US"/>
        </a:p>
      </dgm:t>
    </dgm:pt>
    <dgm:pt modelId="{8A30BB16-8C7F-4A10-A2A0-D9326034F7BA}" type="sibTrans" cxnId="{8C992DE1-FCDC-4BAD-A2B1-D940CAB672DE}">
      <dgm:prSet/>
      <dgm:spPr/>
      <dgm:t>
        <a:bodyPr/>
        <a:lstStyle/>
        <a:p>
          <a:endParaRPr lang="en-US"/>
        </a:p>
      </dgm:t>
    </dgm:pt>
    <dgm:pt modelId="{940A8B3C-ED03-4E5D-9390-8FF82C6CA859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200" dirty="0"/>
        </a:p>
      </dgm:t>
    </dgm:pt>
    <dgm:pt modelId="{B6861EDD-53A7-4E71-864C-6824E035DECB}" type="parTrans" cxnId="{8EB3BA52-8416-46E3-81F1-02ADC9A95C02}">
      <dgm:prSet/>
      <dgm:spPr/>
      <dgm:t>
        <a:bodyPr/>
        <a:lstStyle/>
        <a:p>
          <a:endParaRPr lang="en-US"/>
        </a:p>
      </dgm:t>
    </dgm:pt>
    <dgm:pt modelId="{FB521400-2EE4-4A0B-9ECE-6695333215D7}" type="sibTrans" cxnId="{8EB3BA52-8416-46E3-81F1-02ADC9A95C02}">
      <dgm:prSet/>
      <dgm:spPr/>
      <dgm:t>
        <a:bodyPr/>
        <a:lstStyle/>
        <a:p>
          <a:endParaRPr lang="en-US"/>
        </a:p>
      </dgm:t>
    </dgm:pt>
    <dgm:pt modelId="{FEA0E1B8-40FB-4A73-B90C-BF0BF8DE47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7EDE2F6-39A2-4FAA-9EBB-0DFE25E71CD3}" type="sibTrans" cxnId="{2581E6ED-D886-4C76-8521-0A35CB5FC492}">
      <dgm:prSet/>
      <dgm:spPr/>
      <dgm:t>
        <a:bodyPr/>
        <a:lstStyle/>
        <a:p>
          <a:endParaRPr lang="en-US"/>
        </a:p>
      </dgm:t>
    </dgm:pt>
    <dgm:pt modelId="{64724023-B91C-42A5-B550-0D69782A551B}" type="parTrans" cxnId="{2581E6ED-D886-4C76-8521-0A35CB5FC492}">
      <dgm:prSet/>
      <dgm:spPr/>
      <dgm:t>
        <a:bodyPr/>
        <a:lstStyle/>
        <a:p>
          <a:endParaRPr lang="en-US"/>
        </a:p>
      </dgm:t>
    </dgm:pt>
    <dgm:pt modelId="{AAAAE5EC-63EB-456E-914B-4C450EBB20C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04D948C-C3C3-45C1-B258-170893B10EF1}" type="parTrans" cxnId="{95A376C3-B921-44EF-B623-74030D20EDA2}">
      <dgm:prSet/>
      <dgm:spPr/>
      <dgm:t>
        <a:bodyPr/>
        <a:lstStyle/>
        <a:p>
          <a:endParaRPr lang="en-US"/>
        </a:p>
      </dgm:t>
    </dgm:pt>
    <dgm:pt modelId="{9752D4C7-BB65-45BA-8B78-6EB4151C4492}" type="sibTrans" cxnId="{95A376C3-B921-44EF-B623-74030D20EDA2}">
      <dgm:prSet/>
      <dgm:spPr/>
      <dgm:t>
        <a:bodyPr/>
        <a:lstStyle/>
        <a:p>
          <a:endParaRPr lang="en-US"/>
        </a:p>
      </dgm:t>
    </dgm:pt>
    <dgm:pt modelId="{A82D27EB-1C8F-44C4-A01B-5F0B35C55AA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9DBF58F-9E95-4DBA-9403-E53294F46BCC}" type="parTrans" cxnId="{FA975430-3838-4583-8B45-1FB018D2D9FC}">
      <dgm:prSet/>
      <dgm:spPr/>
      <dgm:t>
        <a:bodyPr/>
        <a:lstStyle/>
        <a:p>
          <a:endParaRPr lang="en-US"/>
        </a:p>
      </dgm:t>
    </dgm:pt>
    <dgm:pt modelId="{DF098092-DF64-43F4-993B-705F62A184AC}" type="sibTrans" cxnId="{FA975430-3838-4583-8B45-1FB018D2D9FC}">
      <dgm:prSet/>
      <dgm:spPr/>
      <dgm:t>
        <a:bodyPr/>
        <a:lstStyle/>
        <a:p>
          <a:endParaRPr lang="en-US"/>
        </a:p>
      </dgm:t>
    </dgm:pt>
    <dgm:pt modelId="{147FFADB-A8AA-4D30-B670-FE9A2D3478F7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sz="1200" dirty="0"/>
        </a:p>
      </dgm:t>
    </dgm:pt>
    <dgm:pt modelId="{B0332C09-63BB-4C93-B3AD-A5AA1F2EB310}" type="sibTrans" cxnId="{B2E60C16-27B2-4219-ADAE-9E816C2D51C6}">
      <dgm:prSet/>
      <dgm:spPr/>
      <dgm:t>
        <a:bodyPr/>
        <a:lstStyle/>
        <a:p>
          <a:endParaRPr lang="en-US"/>
        </a:p>
      </dgm:t>
    </dgm:pt>
    <dgm:pt modelId="{37B2945B-D02B-45C6-8773-F4F08F406779}" type="parTrans" cxnId="{B2E60C16-27B2-4219-ADAE-9E816C2D51C6}">
      <dgm:prSet/>
      <dgm:spPr/>
      <dgm:t>
        <a:bodyPr/>
        <a:lstStyle/>
        <a:p>
          <a:endParaRPr lang="en-US"/>
        </a:p>
      </dgm:t>
    </dgm:pt>
    <dgm:pt modelId="{8B3FE78F-E046-4F3A-B57D-AFFE954EAAB2}" type="pres">
      <dgm:prSet presAssocID="{3F12E88A-CB3B-4B1A-91E8-7D89694C5C4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5F9FA96-4A8D-466D-A461-683EB7306C33}" type="pres">
      <dgm:prSet presAssocID="{3F12E88A-CB3B-4B1A-91E8-7D89694C5C4E}" presName="cycle" presStyleCnt="0"/>
      <dgm:spPr/>
    </dgm:pt>
    <dgm:pt modelId="{8B05DC48-C12B-4EE3-A84D-A0B63626070A}" type="pres">
      <dgm:prSet presAssocID="{3F12E88A-CB3B-4B1A-91E8-7D89694C5C4E}" presName="centerShape" presStyleCnt="0"/>
      <dgm:spPr/>
    </dgm:pt>
    <dgm:pt modelId="{91CD5A44-6BC2-49F5-8736-1D9F8941AFD5}" type="pres">
      <dgm:prSet presAssocID="{3F12E88A-CB3B-4B1A-91E8-7D89694C5C4E}" presName="connSite" presStyleLbl="node1" presStyleIdx="0" presStyleCnt="7"/>
      <dgm:spPr/>
    </dgm:pt>
    <dgm:pt modelId="{B3A7D8D1-F55C-4FA3-A135-F60BC518892C}" type="pres">
      <dgm:prSet presAssocID="{3F12E88A-CB3B-4B1A-91E8-7D89694C5C4E}" presName="visible" presStyleLbl="node1" presStyleIdx="0" presStyleCnt="7" custScaleX="252831" custScaleY="23290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38100">
          <a:solidFill>
            <a:srgbClr val="0070C0"/>
          </a:solidFill>
        </a:ln>
      </dgm:spPr>
    </dgm:pt>
    <dgm:pt modelId="{E6199591-CBD6-4274-9E87-7911A12DE370}" type="pres">
      <dgm:prSet presAssocID="{27F3FE85-EF96-4F65-A0F9-48F1D2C70E88}" presName="Name25" presStyleLbl="parChTrans1D1" presStyleIdx="0" presStyleCnt="6"/>
      <dgm:spPr/>
    </dgm:pt>
    <dgm:pt modelId="{88BB2C8F-7ACF-4C9D-BB73-0EDDE0C577E1}" type="pres">
      <dgm:prSet presAssocID="{98F27FBD-C445-4781-9836-485ECE95386E}" presName="node" presStyleCnt="0"/>
      <dgm:spPr/>
    </dgm:pt>
    <dgm:pt modelId="{0C384276-F87B-48FB-BED0-F510AC1EE511}" type="pres">
      <dgm:prSet presAssocID="{98F27FBD-C445-4781-9836-485ECE95386E}" presName="parentNode" presStyleLbl="node1" presStyleIdx="1" presStyleCnt="7" custScaleX="148194" custScaleY="146145">
        <dgm:presLayoutVars>
          <dgm:chMax val="1"/>
          <dgm:bulletEnabled val="1"/>
        </dgm:presLayoutVars>
      </dgm:prSet>
      <dgm:spPr/>
    </dgm:pt>
    <dgm:pt modelId="{B7B35659-DD1A-4947-9C42-DB195FF67F2D}" type="pres">
      <dgm:prSet presAssocID="{98F27FBD-C445-4781-9836-485ECE95386E}" presName="childNode" presStyleLbl="revTx" presStyleIdx="0" presStyleCnt="0">
        <dgm:presLayoutVars>
          <dgm:bulletEnabled val="1"/>
        </dgm:presLayoutVars>
      </dgm:prSet>
      <dgm:spPr/>
    </dgm:pt>
    <dgm:pt modelId="{93794659-0A5F-415C-BDF9-8675E43011DD}" type="pres">
      <dgm:prSet presAssocID="{B6861EDD-53A7-4E71-864C-6824E035DECB}" presName="Name25" presStyleLbl="parChTrans1D1" presStyleIdx="1" presStyleCnt="6"/>
      <dgm:spPr/>
    </dgm:pt>
    <dgm:pt modelId="{E3C26AFB-B98B-41D6-99F9-2922A62CF528}" type="pres">
      <dgm:prSet presAssocID="{940A8B3C-ED03-4E5D-9390-8FF82C6CA859}" presName="node" presStyleCnt="0"/>
      <dgm:spPr/>
    </dgm:pt>
    <dgm:pt modelId="{F2C88D6B-F741-4575-AE75-5CAAAC29AF65}" type="pres">
      <dgm:prSet presAssocID="{940A8B3C-ED03-4E5D-9390-8FF82C6CA859}" presName="parentNode" presStyleLbl="node1" presStyleIdx="2" presStyleCnt="7" custScaleX="159998" custScaleY="151489" custLinFactNeighborX="65754" custLinFactNeighborY="-16233">
        <dgm:presLayoutVars>
          <dgm:chMax val="1"/>
          <dgm:bulletEnabled val="1"/>
        </dgm:presLayoutVars>
      </dgm:prSet>
      <dgm:spPr/>
    </dgm:pt>
    <dgm:pt modelId="{54CD423F-D857-44E2-B22C-4AA0D75F376F}" type="pres">
      <dgm:prSet presAssocID="{940A8B3C-ED03-4E5D-9390-8FF82C6CA859}" presName="childNode" presStyleLbl="revTx" presStyleIdx="0" presStyleCnt="0">
        <dgm:presLayoutVars>
          <dgm:bulletEnabled val="1"/>
        </dgm:presLayoutVars>
      </dgm:prSet>
      <dgm:spPr/>
    </dgm:pt>
    <dgm:pt modelId="{B9239265-022F-414E-911E-B50D7B4AB183}" type="pres">
      <dgm:prSet presAssocID="{19DBF58F-9E95-4DBA-9403-E53294F46BCC}" presName="Name25" presStyleLbl="parChTrans1D1" presStyleIdx="2" presStyleCnt="6"/>
      <dgm:spPr/>
    </dgm:pt>
    <dgm:pt modelId="{3BE8161B-8973-45F7-8F03-F214CDDD8691}" type="pres">
      <dgm:prSet presAssocID="{A82D27EB-1C8F-44C4-A01B-5F0B35C55AAE}" presName="node" presStyleCnt="0"/>
      <dgm:spPr/>
    </dgm:pt>
    <dgm:pt modelId="{4683FBFF-6851-431A-823D-C98CEA293E4C}" type="pres">
      <dgm:prSet presAssocID="{A82D27EB-1C8F-44C4-A01B-5F0B35C55AAE}" presName="parentNode" presStyleLbl="node1" presStyleIdx="3" presStyleCnt="7" custScaleX="170525" custScaleY="161088" custLinFactNeighborX="97430" custLinFactNeighborY="14497">
        <dgm:presLayoutVars>
          <dgm:chMax val="1"/>
          <dgm:bulletEnabled val="1"/>
        </dgm:presLayoutVars>
      </dgm:prSet>
      <dgm:spPr/>
    </dgm:pt>
    <dgm:pt modelId="{B9071597-D47C-4EA3-B1E3-0EF9D4BB0AF5}" type="pres">
      <dgm:prSet presAssocID="{A82D27EB-1C8F-44C4-A01B-5F0B35C55AAE}" presName="childNode" presStyleLbl="revTx" presStyleIdx="0" presStyleCnt="0">
        <dgm:presLayoutVars>
          <dgm:bulletEnabled val="1"/>
        </dgm:presLayoutVars>
      </dgm:prSet>
      <dgm:spPr/>
    </dgm:pt>
    <dgm:pt modelId="{10B5150B-B29D-4460-B43F-B026057962D5}" type="pres">
      <dgm:prSet presAssocID="{37B2945B-D02B-45C6-8773-F4F08F406779}" presName="Name25" presStyleLbl="parChTrans1D1" presStyleIdx="3" presStyleCnt="6"/>
      <dgm:spPr/>
    </dgm:pt>
    <dgm:pt modelId="{8946D9E7-AF52-4F41-AF6C-CA1CB2C5AC76}" type="pres">
      <dgm:prSet presAssocID="{147FFADB-A8AA-4D30-B670-FE9A2D3478F7}" presName="node" presStyleCnt="0"/>
      <dgm:spPr/>
    </dgm:pt>
    <dgm:pt modelId="{9CFA8631-1BFF-41E0-A21D-22F6FDA27524}" type="pres">
      <dgm:prSet presAssocID="{147FFADB-A8AA-4D30-B670-FE9A2D3478F7}" presName="parentNode" presStyleLbl="node1" presStyleIdx="4" presStyleCnt="7" custScaleX="169967" custScaleY="158940" custLinFactNeighborX="94254" custLinFactNeighborY="45352">
        <dgm:presLayoutVars>
          <dgm:chMax val="1"/>
          <dgm:bulletEnabled val="1"/>
        </dgm:presLayoutVars>
      </dgm:prSet>
      <dgm:spPr/>
    </dgm:pt>
    <dgm:pt modelId="{F69E1686-59D8-461B-AD2A-344FF784748B}" type="pres">
      <dgm:prSet presAssocID="{147FFADB-A8AA-4D30-B670-FE9A2D3478F7}" presName="childNode" presStyleLbl="revTx" presStyleIdx="0" presStyleCnt="0">
        <dgm:presLayoutVars>
          <dgm:bulletEnabled val="1"/>
        </dgm:presLayoutVars>
      </dgm:prSet>
      <dgm:spPr/>
    </dgm:pt>
    <dgm:pt modelId="{092067B4-11FF-4B84-BB89-E7B3A249F47C}" type="pres">
      <dgm:prSet presAssocID="{64724023-B91C-42A5-B550-0D69782A551B}" presName="Name25" presStyleLbl="parChTrans1D1" presStyleIdx="4" presStyleCnt="6"/>
      <dgm:spPr/>
    </dgm:pt>
    <dgm:pt modelId="{1A156DD2-FCAD-458A-A002-1A3A10760BAC}" type="pres">
      <dgm:prSet presAssocID="{FEA0E1B8-40FB-4A73-B90C-BF0BF8DE4778}" presName="node" presStyleCnt="0"/>
      <dgm:spPr/>
    </dgm:pt>
    <dgm:pt modelId="{FA15A38E-248D-4A1C-97F9-91F0CD8E243A}" type="pres">
      <dgm:prSet presAssocID="{FEA0E1B8-40FB-4A73-B90C-BF0BF8DE4778}" presName="parentNode" presStyleLbl="node1" presStyleIdx="5" presStyleCnt="7" custScaleX="156831" custScaleY="149185" custLinFactNeighborX="86881" custLinFactNeighborY="80613">
        <dgm:presLayoutVars>
          <dgm:chMax val="1"/>
          <dgm:bulletEnabled val="1"/>
        </dgm:presLayoutVars>
      </dgm:prSet>
      <dgm:spPr/>
    </dgm:pt>
    <dgm:pt modelId="{10048498-41CF-4214-AC17-09373E357E7D}" type="pres">
      <dgm:prSet presAssocID="{FEA0E1B8-40FB-4A73-B90C-BF0BF8DE4778}" presName="childNode" presStyleLbl="revTx" presStyleIdx="0" presStyleCnt="0">
        <dgm:presLayoutVars>
          <dgm:bulletEnabled val="1"/>
        </dgm:presLayoutVars>
      </dgm:prSet>
      <dgm:spPr/>
    </dgm:pt>
    <dgm:pt modelId="{90943F65-977F-4B96-B449-1B3A476BFF00}" type="pres">
      <dgm:prSet presAssocID="{004D948C-C3C3-45C1-B258-170893B10EF1}" presName="Name25" presStyleLbl="parChTrans1D1" presStyleIdx="5" presStyleCnt="6"/>
      <dgm:spPr/>
    </dgm:pt>
    <dgm:pt modelId="{9DD062C4-6473-4FC6-A827-8093DCBDC646}" type="pres">
      <dgm:prSet presAssocID="{AAAAE5EC-63EB-456E-914B-4C450EBB20C3}" presName="node" presStyleCnt="0"/>
      <dgm:spPr/>
    </dgm:pt>
    <dgm:pt modelId="{7D4C54D3-42B5-4B5E-B457-886C22D360D1}" type="pres">
      <dgm:prSet presAssocID="{AAAAE5EC-63EB-456E-914B-4C450EBB20C3}" presName="parentNode" presStyleLbl="node1" presStyleIdx="6" presStyleCnt="7" custScaleX="167330" custScaleY="150831" custLinFactNeighborX="-10695" custLinFactNeighborY="47044">
        <dgm:presLayoutVars>
          <dgm:chMax val="1"/>
          <dgm:bulletEnabled val="1"/>
        </dgm:presLayoutVars>
      </dgm:prSet>
      <dgm:spPr/>
    </dgm:pt>
    <dgm:pt modelId="{219CB50D-20F3-4806-B2D0-5550E367A786}" type="pres">
      <dgm:prSet presAssocID="{AAAAE5EC-63EB-456E-914B-4C450EBB20C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C992DE1-FCDC-4BAD-A2B1-D940CAB672DE}" srcId="{3F12E88A-CB3B-4B1A-91E8-7D89694C5C4E}" destId="{98F27FBD-C445-4781-9836-485ECE95386E}" srcOrd="0" destOrd="0" parTransId="{27F3FE85-EF96-4F65-A0F9-48F1D2C70E88}" sibTransId="{8A30BB16-8C7F-4A10-A2A0-D9326034F7BA}"/>
    <dgm:cxn modelId="{65E44976-737F-49EB-A05F-CC848CE50221}" type="presOf" srcId="{940A8B3C-ED03-4E5D-9390-8FF82C6CA859}" destId="{F2C88D6B-F741-4575-AE75-5CAAAC29AF65}" srcOrd="0" destOrd="0" presId="urn:microsoft.com/office/officeart/2005/8/layout/radial2"/>
    <dgm:cxn modelId="{53C71C3B-8948-473C-B2C9-9DF25630429B}" type="presOf" srcId="{64724023-B91C-42A5-B550-0D69782A551B}" destId="{092067B4-11FF-4B84-BB89-E7B3A249F47C}" srcOrd="0" destOrd="0" presId="urn:microsoft.com/office/officeart/2005/8/layout/radial2"/>
    <dgm:cxn modelId="{865A1CE5-A23B-4268-AAC4-7738731E861F}" type="presOf" srcId="{19DBF58F-9E95-4DBA-9403-E53294F46BCC}" destId="{B9239265-022F-414E-911E-B50D7B4AB183}" srcOrd="0" destOrd="0" presId="urn:microsoft.com/office/officeart/2005/8/layout/radial2"/>
    <dgm:cxn modelId="{2581E6ED-D886-4C76-8521-0A35CB5FC492}" srcId="{3F12E88A-CB3B-4B1A-91E8-7D89694C5C4E}" destId="{FEA0E1B8-40FB-4A73-B90C-BF0BF8DE4778}" srcOrd="4" destOrd="0" parTransId="{64724023-B91C-42A5-B550-0D69782A551B}" sibTransId="{A7EDE2F6-39A2-4FAA-9EBB-0DFE25E71CD3}"/>
    <dgm:cxn modelId="{E896D35E-782D-48A9-A9A7-7A2675467931}" type="presOf" srcId="{3F12E88A-CB3B-4B1A-91E8-7D89694C5C4E}" destId="{8B3FE78F-E046-4F3A-B57D-AFFE954EAAB2}" srcOrd="0" destOrd="0" presId="urn:microsoft.com/office/officeart/2005/8/layout/radial2"/>
    <dgm:cxn modelId="{95A376C3-B921-44EF-B623-74030D20EDA2}" srcId="{3F12E88A-CB3B-4B1A-91E8-7D89694C5C4E}" destId="{AAAAE5EC-63EB-456E-914B-4C450EBB20C3}" srcOrd="5" destOrd="0" parTransId="{004D948C-C3C3-45C1-B258-170893B10EF1}" sibTransId="{9752D4C7-BB65-45BA-8B78-6EB4151C4492}"/>
    <dgm:cxn modelId="{487FD127-C891-4214-8653-A09E973FF740}" type="presOf" srcId="{27F3FE85-EF96-4F65-A0F9-48F1D2C70E88}" destId="{E6199591-CBD6-4274-9E87-7911A12DE370}" srcOrd="0" destOrd="0" presId="urn:microsoft.com/office/officeart/2005/8/layout/radial2"/>
    <dgm:cxn modelId="{C8BDB3FF-625C-44C0-883D-66948AE428F2}" type="presOf" srcId="{147FFADB-A8AA-4D30-B670-FE9A2D3478F7}" destId="{9CFA8631-1BFF-41E0-A21D-22F6FDA27524}" srcOrd="0" destOrd="0" presId="urn:microsoft.com/office/officeart/2005/8/layout/radial2"/>
    <dgm:cxn modelId="{FA975430-3838-4583-8B45-1FB018D2D9FC}" srcId="{3F12E88A-CB3B-4B1A-91E8-7D89694C5C4E}" destId="{A82D27EB-1C8F-44C4-A01B-5F0B35C55AAE}" srcOrd="2" destOrd="0" parTransId="{19DBF58F-9E95-4DBA-9403-E53294F46BCC}" sibTransId="{DF098092-DF64-43F4-993B-705F62A184AC}"/>
    <dgm:cxn modelId="{9FCB3E10-0AD0-442D-9CDF-F79881AC419C}" type="presOf" srcId="{A82D27EB-1C8F-44C4-A01B-5F0B35C55AAE}" destId="{4683FBFF-6851-431A-823D-C98CEA293E4C}" srcOrd="0" destOrd="0" presId="urn:microsoft.com/office/officeart/2005/8/layout/radial2"/>
    <dgm:cxn modelId="{8EB3BA52-8416-46E3-81F1-02ADC9A95C02}" srcId="{3F12E88A-CB3B-4B1A-91E8-7D89694C5C4E}" destId="{940A8B3C-ED03-4E5D-9390-8FF82C6CA859}" srcOrd="1" destOrd="0" parTransId="{B6861EDD-53A7-4E71-864C-6824E035DECB}" sibTransId="{FB521400-2EE4-4A0B-9ECE-6695333215D7}"/>
    <dgm:cxn modelId="{149F148A-8442-436C-9034-B306CAD5411D}" type="presOf" srcId="{AAAAE5EC-63EB-456E-914B-4C450EBB20C3}" destId="{7D4C54D3-42B5-4B5E-B457-886C22D360D1}" srcOrd="0" destOrd="0" presId="urn:microsoft.com/office/officeart/2005/8/layout/radial2"/>
    <dgm:cxn modelId="{62E0DBD7-4D16-4E8B-8E0C-2918C26218B5}" type="presOf" srcId="{B6861EDD-53A7-4E71-864C-6824E035DECB}" destId="{93794659-0A5F-415C-BDF9-8675E43011DD}" srcOrd="0" destOrd="0" presId="urn:microsoft.com/office/officeart/2005/8/layout/radial2"/>
    <dgm:cxn modelId="{B2E60C16-27B2-4219-ADAE-9E816C2D51C6}" srcId="{3F12E88A-CB3B-4B1A-91E8-7D89694C5C4E}" destId="{147FFADB-A8AA-4D30-B670-FE9A2D3478F7}" srcOrd="3" destOrd="0" parTransId="{37B2945B-D02B-45C6-8773-F4F08F406779}" sibTransId="{B0332C09-63BB-4C93-B3AD-A5AA1F2EB310}"/>
    <dgm:cxn modelId="{A96927CE-186F-4143-B95F-9B736E2896DD}" type="presOf" srcId="{98F27FBD-C445-4781-9836-485ECE95386E}" destId="{0C384276-F87B-48FB-BED0-F510AC1EE511}" srcOrd="0" destOrd="0" presId="urn:microsoft.com/office/officeart/2005/8/layout/radial2"/>
    <dgm:cxn modelId="{D85C6A61-4E96-452F-8D22-2758D39BC538}" type="presOf" srcId="{FEA0E1B8-40FB-4A73-B90C-BF0BF8DE4778}" destId="{FA15A38E-248D-4A1C-97F9-91F0CD8E243A}" srcOrd="0" destOrd="0" presId="urn:microsoft.com/office/officeart/2005/8/layout/radial2"/>
    <dgm:cxn modelId="{D4BAAB6B-1956-49E6-85C0-190FB641F487}" type="presOf" srcId="{004D948C-C3C3-45C1-B258-170893B10EF1}" destId="{90943F65-977F-4B96-B449-1B3A476BFF00}" srcOrd="0" destOrd="0" presId="urn:microsoft.com/office/officeart/2005/8/layout/radial2"/>
    <dgm:cxn modelId="{F05E5396-9987-4DBC-80E7-B21EC0B85B99}" type="presOf" srcId="{37B2945B-D02B-45C6-8773-F4F08F406779}" destId="{10B5150B-B29D-4460-B43F-B026057962D5}" srcOrd="0" destOrd="0" presId="urn:microsoft.com/office/officeart/2005/8/layout/radial2"/>
    <dgm:cxn modelId="{C41CD682-31A5-4582-8A65-2AA85A3E54D8}" type="presParOf" srcId="{8B3FE78F-E046-4F3A-B57D-AFFE954EAAB2}" destId="{F5F9FA96-4A8D-466D-A461-683EB7306C33}" srcOrd="0" destOrd="0" presId="urn:microsoft.com/office/officeart/2005/8/layout/radial2"/>
    <dgm:cxn modelId="{D82ED4D0-FBCF-426E-A25A-113F8E5E241B}" type="presParOf" srcId="{F5F9FA96-4A8D-466D-A461-683EB7306C33}" destId="{8B05DC48-C12B-4EE3-A84D-A0B63626070A}" srcOrd="0" destOrd="0" presId="urn:microsoft.com/office/officeart/2005/8/layout/radial2"/>
    <dgm:cxn modelId="{3F3D8D45-464C-4FFB-8FE6-9D1527368BB9}" type="presParOf" srcId="{8B05DC48-C12B-4EE3-A84D-A0B63626070A}" destId="{91CD5A44-6BC2-49F5-8736-1D9F8941AFD5}" srcOrd="0" destOrd="0" presId="urn:microsoft.com/office/officeart/2005/8/layout/radial2"/>
    <dgm:cxn modelId="{BB3E127F-CC3C-4D4B-9ABE-7CC112C7DE24}" type="presParOf" srcId="{8B05DC48-C12B-4EE3-A84D-A0B63626070A}" destId="{B3A7D8D1-F55C-4FA3-A135-F60BC518892C}" srcOrd="1" destOrd="0" presId="urn:microsoft.com/office/officeart/2005/8/layout/radial2"/>
    <dgm:cxn modelId="{42EF098C-F141-434D-B6BE-B4A0D5F70DA6}" type="presParOf" srcId="{F5F9FA96-4A8D-466D-A461-683EB7306C33}" destId="{E6199591-CBD6-4274-9E87-7911A12DE370}" srcOrd="1" destOrd="0" presId="urn:microsoft.com/office/officeart/2005/8/layout/radial2"/>
    <dgm:cxn modelId="{6C7FD539-20E7-4FD6-9347-B1CF5D9A6B8E}" type="presParOf" srcId="{F5F9FA96-4A8D-466D-A461-683EB7306C33}" destId="{88BB2C8F-7ACF-4C9D-BB73-0EDDE0C577E1}" srcOrd="2" destOrd="0" presId="urn:microsoft.com/office/officeart/2005/8/layout/radial2"/>
    <dgm:cxn modelId="{73E9833F-8D50-4CD8-9CA1-7435C6F8337C}" type="presParOf" srcId="{88BB2C8F-7ACF-4C9D-BB73-0EDDE0C577E1}" destId="{0C384276-F87B-48FB-BED0-F510AC1EE511}" srcOrd="0" destOrd="0" presId="urn:microsoft.com/office/officeart/2005/8/layout/radial2"/>
    <dgm:cxn modelId="{3ACECC89-2BF3-4F48-BFAB-181D18E682A0}" type="presParOf" srcId="{88BB2C8F-7ACF-4C9D-BB73-0EDDE0C577E1}" destId="{B7B35659-DD1A-4947-9C42-DB195FF67F2D}" srcOrd="1" destOrd="0" presId="urn:microsoft.com/office/officeart/2005/8/layout/radial2"/>
    <dgm:cxn modelId="{9ECE3CE5-EBAB-4336-AE23-50EA6E6B070C}" type="presParOf" srcId="{F5F9FA96-4A8D-466D-A461-683EB7306C33}" destId="{93794659-0A5F-415C-BDF9-8675E43011DD}" srcOrd="3" destOrd="0" presId="urn:microsoft.com/office/officeart/2005/8/layout/radial2"/>
    <dgm:cxn modelId="{CB1C235A-3E46-4CC2-9990-957A33843F6C}" type="presParOf" srcId="{F5F9FA96-4A8D-466D-A461-683EB7306C33}" destId="{E3C26AFB-B98B-41D6-99F9-2922A62CF528}" srcOrd="4" destOrd="0" presId="urn:microsoft.com/office/officeart/2005/8/layout/radial2"/>
    <dgm:cxn modelId="{18DAE80D-0CAE-40C4-93FB-81EC1F22CFFE}" type="presParOf" srcId="{E3C26AFB-B98B-41D6-99F9-2922A62CF528}" destId="{F2C88D6B-F741-4575-AE75-5CAAAC29AF65}" srcOrd="0" destOrd="0" presId="urn:microsoft.com/office/officeart/2005/8/layout/radial2"/>
    <dgm:cxn modelId="{A759F400-6B32-4692-B6D9-754646586352}" type="presParOf" srcId="{E3C26AFB-B98B-41D6-99F9-2922A62CF528}" destId="{54CD423F-D857-44E2-B22C-4AA0D75F376F}" srcOrd="1" destOrd="0" presId="urn:microsoft.com/office/officeart/2005/8/layout/radial2"/>
    <dgm:cxn modelId="{BBCD271D-18DD-49FD-8010-AC5B0EF8A301}" type="presParOf" srcId="{F5F9FA96-4A8D-466D-A461-683EB7306C33}" destId="{B9239265-022F-414E-911E-B50D7B4AB183}" srcOrd="5" destOrd="0" presId="urn:microsoft.com/office/officeart/2005/8/layout/radial2"/>
    <dgm:cxn modelId="{4FCBFCB2-A4E5-429A-AD35-D42AC99C9E72}" type="presParOf" srcId="{F5F9FA96-4A8D-466D-A461-683EB7306C33}" destId="{3BE8161B-8973-45F7-8F03-F214CDDD8691}" srcOrd="6" destOrd="0" presId="urn:microsoft.com/office/officeart/2005/8/layout/radial2"/>
    <dgm:cxn modelId="{192EA768-6DC6-40B6-9B1F-CAA1F0D3F726}" type="presParOf" srcId="{3BE8161B-8973-45F7-8F03-F214CDDD8691}" destId="{4683FBFF-6851-431A-823D-C98CEA293E4C}" srcOrd="0" destOrd="0" presId="urn:microsoft.com/office/officeart/2005/8/layout/radial2"/>
    <dgm:cxn modelId="{8EAF8CBA-F04D-43D0-AEFB-4AFADA82FE8A}" type="presParOf" srcId="{3BE8161B-8973-45F7-8F03-F214CDDD8691}" destId="{B9071597-D47C-4EA3-B1E3-0EF9D4BB0AF5}" srcOrd="1" destOrd="0" presId="urn:microsoft.com/office/officeart/2005/8/layout/radial2"/>
    <dgm:cxn modelId="{53091F5E-8BFD-4AE4-91FB-CFDF7D11F919}" type="presParOf" srcId="{F5F9FA96-4A8D-466D-A461-683EB7306C33}" destId="{10B5150B-B29D-4460-B43F-B026057962D5}" srcOrd="7" destOrd="0" presId="urn:microsoft.com/office/officeart/2005/8/layout/radial2"/>
    <dgm:cxn modelId="{396881FB-88D5-4946-9465-43982F74670D}" type="presParOf" srcId="{F5F9FA96-4A8D-466D-A461-683EB7306C33}" destId="{8946D9E7-AF52-4F41-AF6C-CA1CB2C5AC76}" srcOrd="8" destOrd="0" presId="urn:microsoft.com/office/officeart/2005/8/layout/radial2"/>
    <dgm:cxn modelId="{0FC48053-7230-4086-B3B4-E4B88E1C874F}" type="presParOf" srcId="{8946D9E7-AF52-4F41-AF6C-CA1CB2C5AC76}" destId="{9CFA8631-1BFF-41E0-A21D-22F6FDA27524}" srcOrd="0" destOrd="0" presId="urn:microsoft.com/office/officeart/2005/8/layout/radial2"/>
    <dgm:cxn modelId="{DAAFC83A-0D7A-4B27-9C3E-DE528C0D912B}" type="presParOf" srcId="{8946D9E7-AF52-4F41-AF6C-CA1CB2C5AC76}" destId="{F69E1686-59D8-461B-AD2A-344FF784748B}" srcOrd="1" destOrd="0" presId="urn:microsoft.com/office/officeart/2005/8/layout/radial2"/>
    <dgm:cxn modelId="{06AC7E2E-AE70-4073-A3DE-6ED633C61959}" type="presParOf" srcId="{F5F9FA96-4A8D-466D-A461-683EB7306C33}" destId="{092067B4-11FF-4B84-BB89-E7B3A249F47C}" srcOrd="9" destOrd="0" presId="urn:microsoft.com/office/officeart/2005/8/layout/radial2"/>
    <dgm:cxn modelId="{879CA599-DC2F-482E-9124-007970A5BB72}" type="presParOf" srcId="{F5F9FA96-4A8D-466D-A461-683EB7306C33}" destId="{1A156DD2-FCAD-458A-A002-1A3A10760BAC}" srcOrd="10" destOrd="0" presId="urn:microsoft.com/office/officeart/2005/8/layout/radial2"/>
    <dgm:cxn modelId="{694D1CEB-1363-472E-9510-0FFD28841EAF}" type="presParOf" srcId="{1A156DD2-FCAD-458A-A002-1A3A10760BAC}" destId="{FA15A38E-248D-4A1C-97F9-91F0CD8E243A}" srcOrd="0" destOrd="0" presId="urn:microsoft.com/office/officeart/2005/8/layout/radial2"/>
    <dgm:cxn modelId="{B6512BF3-795F-4F0A-82E8-6D65DE1A45FD}" type="presParOf" srcId="{1A156DD2-FCAD-458A-A002-1A3A10760BAC}" destId="{10048498-41CF-4214-AC17-09373E357E7D}" srcOrd="1" destOrd="0" presId="urn:microsoft.com/office/officeart/2005/8/layout/radial2"/>
    <dgm:cxn modelId="{43BC81F1-8C88-498E-BD87-4218B4FB2275}" type="presParOf" srcId="{F5F9FA96-4A8D-466D-A461-683EB7306C33}" destId="{90943F65-977F-4B96-B449-1B3A476BFF00}" srcOrd="11" destOrd="0" presId="urn:microsoft.com/office/officeart/2005/8/layout/radial2"/>
    <dgm:cxn modelId="{30FFE67D-CF02-411E-A2D0-7BBDF3D7CDB1}" type="presParOf" srcId="{F5F9FA96-4A8D-466D-A461-683EB7306C33}" destId="{9DD062C4-6473-4FC6-A827-8093DCBDC646}" srcOrd="12" destOrd="0" presId="urn:microsoft.com/office/officeart/2005/8/layout/radial2"/>
    <dgm:cxn modelId="{2FF6A171-E2C5-46EA-9E1B-6B3FB20F1A30}" type="presParOf" srcId="{9DD062C4-6473-4FC6-A827-8093DCBDC646}" destId="{7D4C54D3-42B5-4B5E-B457-886C22D360D1}" srcOrd="0" destOrd="0" presId="urn:microsoft.com/office/officeart/2005/8/layout/radial2"/>
    <dgm:cxn modelId="{64998BCB-3EB3-40C6-94CD-FE89F45131DE}" type="presParOf" srcId="{9DD062C4-6473-4FC6-A827-8093DCBDC646}" destId="{219CB50D-20F3-4806-B2D0-5550E367A78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4EC9F-800E-4DF3-8E49-70F74AF000B7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61052A8C-AC6F-45DE-ABF4-93AFAE7E0888}">
      <dgm:prSet phldrT="[Text]" custT="1"/>
      <dgm:spPr/>
      <dgm:t>
        <a:bodyPr/>
        <a:lstStyle/>
        <a:p>
          <a:r>
            <a:rPr lang="en-US" sz="1600" b="1" dirty="0" err="1">
              <a:latin typeface="Century Gothic" panose="020B0502020202020204" pitchFamily="34" charset="0"/>
            </a:rPr>
            <a:t>Empregos</a:t>
          </a:r>
          <a:r>
            <a:rPr lang="en-US" sz="1600" b="1" dirty="0">
              <a:latin typeface="Century Gothic" panose="020B0502020202020204" pitchFamily="34" charset="0"/>
            </a:rPr>
            <a:t> </a:t>
          </a:r>
          <a:r>
            <a:rPr lang="en-US" sz="1600" b="1" dirty="0" err="1">
              <a:latin typeface="Century Gothic" panose="020B0502020202020204" pitchFamily="34" charset="0"/>
            </a:rPr>
            <a:t>decentes</a:t>
          </a:r>
          <a:r>
            <a:rPr lang="en-US" sz="1600" b="1" dirty="0">
              <a:latin typeface="Century Gothic" panose="020B0502020202020204" pitchFamily="34" charset="0"/>
            </a:rPr>
            <a:t> &amp; </a:t>
          </a:r>
          <a:r>
            <a:rPr lang="en-US" sz="1600" b="1" dirty="0" err="1">
              <a:latin typeface="Century Gothic" panose="020B0502020202020204" pitchFamily="34" charset="0"/>
            </a:rPr>
            <a:t>crescimento</a:t>
          </a:r>
          <a:r>
            <a:rPr lang="en-US" sz="1600" b="1" dirty="0">
              <a:latin typeface="Century Gothic" panose="020B0502020202020204" pitchFamily="34" charset="0"/>
            </a:rPr>
            <a:t> </a:t>
          </a:r>
          <a:r>
            <a:rPr lang="en-US" sz="1600" b="1" dirty="0" err="1">
              <a:latin typeface="Century Gothic" panose="020B0502020202020204" pitchFamily="34" charset="0"/>
            </a:rPr>
            <a:t>econômico</a:t>
          </a:r>
          <a:endParaRPr lang="en-US" sz="1600" b="1" dirty="0">
            <a:latin typeface="Century Gothic" panose="020B0502020202020204" pitchFamily="34" charset="0"/>
          </a:endParaRPr>
        </a:p>
      </dgm:t>
    </dgm:pt>
    <dgm:pt modelId="{5F0B135D-D8D2-44EB-94AB-199614F0DB8D}" type="parTrans" cxnId="{45E3D8C5-1D17-472A-A1E5-3350595D332F}">
      <dgm:prSet/>
      <dgm:spPr/>
      <dgm:t>
        <a:bodyPr/>
        <a:lstStyle/>
        <a:p>
          <a:endParaRPr lang="en-US"/>
        </a:p>
      </dgm:t>
    </dgm:pt>
    <dgm:pt modelId="{D6EDCA84-392A-40DD-8F9F-810570C09AD1}" type="sibTrans" cxnId="{45E3D8C5-1D17-472A-A1E5-3350595D332F}">
      <dgm:prSet/>
      <dgm:spPr/>
      <dgm:t>
        <a:bodyPr/>
        <a:lstStyle/>
        <a:p>
          <a:endParaRPr lang="en-US"/>
        </a:p>
      </dgm:t>
    </dgm:pt>
    <dgm:pt modelId="{B63427F0-5A48-47C8-B58A-B2641B179E1F}">
      <dgm:prSet phldrT="[Text]" custT="1"/>
      <dgm:spPr/>
      <dgm:t>
        <a:bodyPr/>
        <a:lstStyle/>
        <a:p>
          <a:r>
            <a:rPr lang="en-US" sz="1600" b="1" dirty="0" err="1">
              <a:latin typeface="Century Gothic" panose="020B0502020202020204" pitchFamily="34" charset="0"/>
            </a:rPr>
            <a:t>Fatores</a:t>
          </a:r>
          <a:r>
            <a:rPr lang="en-US" sz="1600" b="1" dirty="0">
              <a:latin typeface="Century Gothic" panose="020B0502020202020204" pitchFamily="34" charset="0"/>
            </a:rPr>
            <a:t> </a:t>
          </a:r>
          <a:r>
            <a:rPr lang="en-US" sz="1600" b="1" dirty="0" err="1">
              <a:latin typeface="Century Gothic" panose="020B0502020202020204" pitchFamily="34" charset="0"/>
            </a:rPr>
            <a:t>políticos</a:t>
          </a:r>
          <a:endParaRPr lang="en-US" sz="1600" b="1" dirty="0">
            <a:latin typeface="Century Gothic" panose="020B0502020202020204" pitchFamily="34" charset="0"/>
          </a:endParaRPr>
        </a:p>
      </dgm:t>
    </dgm:pt>
    <dgm:pt modelId="{4F61166C-DA4F-4A2A-BC53-59BB5C1A8BC8}" type="parTrans" cxnId="{2E797A6D-19FC-4CF7-8352-AE179B00B796}">
      <dgm:prSet/>
      <dgm:spPr/>
      <dgm:t>
        <a:bodyPr/>
        <a:lstStyle/>
        <a:p>
          <a:endParaRPr lang="en-US"/>
        </a:p>
      </dgm:t>
    </dgm:pt>
    <dgm:pt modelId="{7E2BDA8D-FF5A-4B14-A0DE-3339B9B476E5}" type="sibTrans" cxnId="{2E797A6D-19FC-4CF7-8352-AE179B00B796}">
      <dgm:prSet/>
      <dgm:spPr/>
      <dgm:t>
        <a:bodyPr/>
        <a:lstStyle/>
        <a:p>
          <a:endParaRPr lang="en-US"/>
        </a:p>
      </dgm:t>
    </dgm:pt>
    <dgm:pt modelId="{4C320D34-768D-4616-B1F0-192DBF1D1337}">
      <dgm:prSet phldrT="[Text]" custT="1"/>
      <dgm:spPr/>
      <dgm:t>
        <a:bodyPr/>
        <a:lstStyle/>
        <a:p>
          <a:r>
            <a:rPr lang="en-US" sz="1600" b="1" dirty="0" err="1">
              <a:latin typeface="Century Gothic" panose="020B0502020202020204" pitchFamily="34" charset="0"/>
            </a:rPr>
            <a:t>Fatores</a:t>
          </a:r>
          <a:r>
            <a:rPr lang="en-US" sz="1600" b="1" dirty="0">
              <a:latin typeface="Century Gothic" panose="020B0502020202020204" pitchFamily="34" charset="0"/>
            </a:rPr>
            <a:t> eco </a:t>
          </a:r>
          <a:r>
            <a:rPr lang="en-US" sz="1600" b="1" dirty="0" err="1">
              <a:latin typeface="Century Gothic" panose="020B0502020202020204" pitchFamily="34" charset="0"/>
            </a:rPr>
            <a:t>nômicos</a:t>
          </a:r>
          <a:endParaRPr lang="en-US" sz="1600" b="1" dirty="0">
            <a:latin typeface="Century Gothic" panose="020B0502020202020204" pitchFamily="34" charset="0"/>
          </a:endParaRPr>
        </a:p>
      </dgm:t>
    </dgm:pt>
    <dgm:pt modelId="{0F04E614-D88C-4802-BC6D-58A438CA6148}" type="parTrans" cxnId="{E13FAE49-77AF-4ABB-A79B-0FDB80BA1CFD}">
      <dgm:prSet/>
      <dgm:spPr/>
      <dgm:t>
        <a:bodyPr/>
        <a:lstStyle/>
        <a:p>
          <a:endParaRPr lang="en-US"/>
        </a:p>
      </dgm:t>
    </dgm:pt>
    <dgm:pt modelId="{16DBDDB2-6C6C-4ADF-941A-F078E248BA21}" type="sibTrans" cxnId="{E13FAE49-77AF-4ABB-A79B-0FDB80BA1CFD}">
      <dgm:prSet/>
      <dgm:spPr/>
      <dgm:t>
        <a:bodyPr/>
        <a:lstStyle/>
        <a:p>
          <a:endParaRPr lang="en-US"/>
        </a:p>
      </dgm:t>
    </dgm:pt>
    <dgm:pt modelId="{0E5FA649-55C9-4A5C-BD4E-E868ECED630D}" type="pres">
      <dgm:prSet presAssocID="{CED4EC9F-800E-4DF3-8E49-70F74AF000B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677B92-2565-442F-9B77-C53D2EC30A04}" type="pres">
      <dgm:prSet presAssocID="{61052A8C-AC6F-45DE-ABF4-93AFAE7E0888}" presName="gear1" presStyleLbl="node1" presStyleIdx="0" presStyleCnt="3">
        <dgm:presLayoutVars>
          <dgm:chMax val="1"/>
          <dgm:bulletEnabled val="1"/>
        </dgm:presLayoutVars>
      </dgm:prSet>
      <dgm:spPr/>
    </dgm:pt>
    <dgm:pt modelId="{36898658-5208-4007-8283-77FF1CF89DE0}" type="pres">
      <dgm:prSet presAssocID="{61052A8C-AC6F-45DE-ABF4-93AFAE7E0888}" presName="gear1srcNode" presStyleLbl="node1" presStyleIdx="0" presStyleCnt="3"/>
      <dgm:spPr/>
    </dgm:pt>
    <dgm:pt modelId="{E72EBFCD-820B-4127-8AB9-4A3383F69B47}" type="pres">
      <dgm:prSet presAssocID="{61052A8C-AC6F-45DE-ABF4-93AFAE7E0888}" presName="gear1dstNode" presStyleLbl="node1" presStyleIdx="0" presStyleCnt="3"/>
      <dgm:spPr/>
    </dgm:pt>
    <dgm:pt modelId="{1D82BCEA-5468-4D7E-A5E6-3ACE14F5D38C}" type="pres">
      <dgm:prSet presAssocID="{B63427F0-5A48-47C8-B58A-B2641B179E1F}" presName="gear2" presStyleLbl="node1" presStyleIdx="1" presStyleCnt="3" custScaleX="108585">
        <dgm:presLayoutVars>
          <dgm:chMax val="1"/>
          <dgm:bulletEnabled val="1"/>
        </dgm:presLayoutVars>
      </dgm:prSet>
      <dgm:spPr/>
    </dgm:pt>
    <dgm:pt modelId="{63E39B76-7673-418E-9839-9EF02E883AED}" type="pres">
      <dgm:prSet presAssocID="{B63427F0-5A48-47C8-B58A-B2641B179E1F}" presName="gear2srcNode" presStyleLbl="node1" presStyleIdx="1" presStyleCnt="3"/>
      <dgm:spPr/>
    </dgm:pt>
    <dgm:pt modelId="{1B4D9A69-967D-4B9E-B5E6-CACBD30F8BC0}" type="pres">
      <dgm:prSet presAssocID="{B63427F0-5A48-47C8-B58A-B2641B179E1F}" presName="gear2dstNode" presStyleLbl="node1" presStyleIdx="1" presStyleCnt="3"/>
      <dgm:spPr/>
    </dgm:pt>
    <dgm:pt modelId="{18ECC473-7C0F-4DB4-907F-6EAF86804A22}" type="pres">
      <dgm:prSet presAssocID="{4C320D34-768D-4616-B1F0-192DBF1D1337}" presName="gear3" presStyleLbl="node1" presStyleIdx="2" presStyleCnt="3"/>
      <dgm:spPr/>
    </dgm:pt>
    <dgm:pt modelId="{2EA877EF-7EC4-4393-844E-01F230998F06}" type="pres">
      <dgm:prSet presAssocID="{4C320D34-768D-4616-B1F0-192DBF1D133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D457E5A-D90F-44A5-B545-877FFAA97ED4}" type="pres">
      <dgm:prSet presAssocID="{4C320D34-768D-4616-B1F0-192DBF1D1337}" presName="gear3srcNode" presStyleLbl="node1" presStyleIdx="2" presStyleCnt="3"/>
      <dgm:spPr/>
    </dgm:pt>
    <dgm:pt modelId="{861FBF34-18E3-4312-8990-19F86E65E7C6}" type="pres">
      <dgm:prSet presAssocID="{4C320D34-768D-4616-B1F0-192DBF1D1337}" presName="gear3dstNode" presStyleLbl="node1" presStyleIdx="2" presStyleCnt="3"/>
      <dgm:spPr/>
    </dgm:pt>
    <dgm:pt modelId="{E6351887-2F7B-440B-8429-A36E9CFFF110}" type="pres">
      <dgm:prSet presAssocID="{D6EDCA84-392A-40DD-8F9F-810570C09AD1}" presName="connector1" presStyleLbl="sibTrans2D1" presStyleIdx="0" presStyleCnt="3"/>
      <dgm:spPr/>
    </dgm:pt>
    <dgm:pt modelId="{487AC9D5-EA1C-41C9-AA20-128152EC6441}" type="pres">
      <dgm:prSet presAssocID="{7E2BDA8D-FF5A-4B14-A0DE-3339B9B476E5}" presName="connector2" presStyleLbl="sibTrans2D1" presStyleIdx="1" presStyleCnt="3"/>
      <dgm:spPr/>
    </dgm:pt>
    <dgm:pt modelId="{1E25F201-7A37-4C7F-A358-2F07C3F178F3}" type="pres">
      <dgm:prSet presAssocID="{16DBDDB2-6C6C-4ADF-941A-F078E248BA21}" presName="connector3" presStyleLbl="sibTrans2D1" presStyleIdx="2" presStyleCnt="3"/>
      <dgm:spPr/>
    </dgm:pt>
  </dgm:ptLst>
  <dgm:cxnLst>
    <dgm:cxn modelId="{5DFCE0E5-E3CA-402D-9417-62B8CEF6899B}" type="presOf" srcId="{D6EDCA84-392A-40DD-8F9F-810570C09AD1}" destId="{E6351887-2F7B-440B-8429-A36E9CFFF110}" srcOrd="0" destOrd="0" presId="urn:microsoft.com/office/officeart/2005/8/layout/gear1"/>
    <dgm:cxn modelId="{7337CB21-6DEF-47B4-BB2F-A15A54E06706}" type="presOf" srcId="{61052A8C-AC6F-45DE-ABF4-93AFAE7E0888}" destId="{38677B92-2565-442F-9B77-C53D2EC30A04}" srcOrd="0" destOrd="0" presId="urn:microsoft.com/office/officeart/2005/8/layout/gear1"/>
    <dgm:cxn modelId="{3CD72F6B-7E35-4882-ACBD-EDEF6990DE0F}" type="presOf" srcId="{4C320D34-768D-4616-B1F0-192DBF1D1337}" destId="{9D457E5A-D90F-44A5-B545-877FFAA97ED4}" srcOrd="2" destOrd="0" presId="urn:microsoft.com/office/officeart/2005/8/layout/gear1"/>
    <dgm:cxn modelId="{046BEDB0-3131-4828-B26D-D853FE8C63CA}" type="presOf" srcId="{61052A8C-AC6F-45DE-ABF4-93AFAE7E0888}" destId="{36898658-5208-4007-8283-77FF1CF89DE0}" srcOrd="1" destOrd="0" presId="urn:microsoft.com/office/officeart/2005/8/layout/gear1"/>
    <dgm:cxn modelId="{E65334F8-94D7-48CE-83C6-98550C09EEBC}" type="presOf" srcId="{B63427F0-5A48-47C8-B58A-B2641B179E1F}" destId="{63E39B76-7673-418E-9839-9EF02E883AED}" srcOrd="1" destOrd="0" presId="urn:microsoft.com/office/officeart/2005/8/layout/gear1"/>
    <dgm:cxn modelId="{2888F416-E4D5-4984-9FDA-0681322FBBEC}" type="presOf" srcId="{CED4EC9F-800E-4DF3-8E49-70F74AF000B7}" destId="{0E5FA649-55C9-4A5C-BD4E-E868ECED630D}" srcOrd="0" destOrd="0" presId="urn:microsoft.com/office/officeart/2005/8/layout/gear1"/>
    <dgm:cxn modelId="{09D6F519-186D-42AA-8800-991CA36534F6}" type="presOf" srcId="{16DBDDB2-6C6C-4ADF-941A-F078E248BA21}" destId="{1E25F201-7A37-4C7F-A358-2F07C3F178F3}" srcOrd="0" destOrd="0" presId="urn:microsoft.com/office/officeart/2005/8/layout/gear1"/>
    <dgm:cxn modelId="{EABE2251-AAC3-4CC8-BB20-97FB9179953B}" type="presOf" srcId="{4C320D34-768D-4616-B1F0-192DBF1D1337}" destId="{18ECC473-7C0F-4DB4-907F-6EAF86804A22}" srcOrd="0" destOrd="0" presId="urn:microsoft.com/office/officeart/2005/8/layout/gear1"/>
    <dgm:cxn modelId="{2E797A6D-19FC-4CF7-8352-AE179B00B796}" srcId="{CED4EC9F-800E-4DF3-8E49-70F74AF000B7}" destId="{B63427F0-5A48-47C8-B58A-B2641B179E1F}" srcOrd="1" destOrd="0" parTransId="{4F61166C-DA4F-4A2A-BC53-59BB5C1A8BC8}" sibTransId="{7E2BDA8D-FF5A-4B14-A0DE-3339B9B476E5}"/>
    <dgm:cxn modelId="{E13FAE49-77AF-4ABB-A79B-0FDB80BA1CFD}" srcId="{CED4EC9F-800E-4DF3-8E49-70F74AF000B7}" destId="{4C320D34-768D-4616-B1F0-192DBF1D1337}" srcOrd="2" destOrd="0" parTransId="{0F04E614-D88C-4802-BC6D-58A438CA6148}" sibTransId="{16DBDDB2-6C6C-4ADF-941A-F078E248BA21}"/>
    <dgm:cxn modelId="{13CDEDDB-709B-4AF8-8D10-07B04CDFD869}" type="presOf" srcId="{7E2BDA8D-FF5A-4B14-A0DE-3339B9B476E5}" destId="{487AC9D5-EA1C-41C9-AA20-128152EC6441}" srcOrd="0" destOrd="0" presId="urn:microsoft.com/office/officeart/2005/8/layout/gear1"/>
    <dgm:cxn modelId="{F61E2BF2-750E-4C79-B828-F7E60FFD08E3}" type="presOf" srcId="{4C320D34-768D-4616-B1F0-192DBF1D1337}" destId="{861FBF34-18E3-4312-8990-19F86E65E7C6}" srcOrd="3" destOrd="0" presId="urn:microsoft.com/office/officeart/2005/8/layout/gear1"/>
    <dgm:cxn modelId="{8D0306D5-5372-47A4-A91B-393B5F46BF38}" type="presOf" srcId="{4C320D34-768D-4616-B1F0-192DBF1D1337}" destId="{2EA877EF-7EC4-4393-844E-01F230998F06}" srcOrd="1" destOrd="0" presId="urn:microsoft.com/office/officeart/2005/8/layout/gear1"/>
    <dgm:cxn modelId="{66CAB1DF-B416-4081-BDF0-4A09286669D9}" type="presOf" srcId="{B63427F0-5A48-47C8-B58A-B2641B179E1F}" destId="{1B4D9A69-967D-4B9E-B5E6-CACBD30F8BC0}" srcOrd="2" destOrd="0" presId="urn:microsoft.com/office/officeart/2005/8/layout/gear1"/>
    <dgm:cxn modelId="{45E3D8C5-1D17-472A-A1E5-3350595D332F}" srcId="{CED4EC9F-800E-4DF3-8E49-70F74AF000B7}" destId="{61052A8C-AC6F-45DE-ABF4-93AFAE7E0888}" srcOrd="0" destOrd="0" parTransId="{5F0B135D-D8D2-44EB-94AB-199614F0DB8D}" sibTransId="{D6EDCA84-392A-40DD-8F9F-810570C09AD1}"/>
    <dgm:cxn modelId="{35F4EE86-C682-42B1-83F8-9AB29182DE2B}" type="presOf" srcId="{B63427F0-5A48-47C8-B58A-B2641B179E1F}" destId="{1D82BCEA-5468-4D7E-A5E6-3ACE14F5D38C}" srcOrd="0" destOrd="0" presId="urn:microsoft.com/office/officeart/2005/8/layout/gear1"/>
    <dgm:cxn modelId="{9192C7EE-603A-4C2D-AA36-0969F2C1FBFD}" type="presOf" srcId="{61052A8C-AC6F-45DE-ABF4-93AFAE7E0888}" destId="{E72EBFCD-820B-4127-8AB9-4A3383F69B47}" srcOrd="2" destOrd="0" presId="urn:microsoft.com/office/officeart/2005/8/layout/gear1"/>
    <dgm:cxn modelId="{C68D41C6-5211-4A62-8B50-5A3D346E2611}" type="presParOf" srcId="{0E5FA649-55C9-4A5C-BD4E-E868ECED630D}" destId="{38677B92-2565-442F-9B77-C53D2EC30A04}" srcOrd="0" destOrd="0" presId="urn:microsoft.com/office/officeart/2005/8/layout/gear1"/>
    <dgm:cxn modelId="{15D3602E-5A55-4C85-B831-A5CC4FF3FA67}" type="presParOf" srcId="{0E5FA649-55C9-4A5C-BD4E-E868ECED630D}" destId="{36898658-5208-4007-8283-77FF1CF89DE0}" srcOrd="1" destOrd="0" presId="urn:microsoft.com/office/officeart/2005/8/layout/gear1"/>
    <dgm:cxn modelId="{1D21502C-1D70-4022-98A0-01BBF7E78C2E}" type="presParOf" srcId="{0E5FA649-55C9-4A5C-BD4E-E868ECED630D}" destId="{E72EBFCD-820B-4127-8AB9-4A3383F69B47}" srcOrd="2" destOrd="0" presId="urn:microsoft.com/office/officeart/2005/8/layout/gear1"/>
    <dgm:cxn modelId="{1B334D18-74C4-4697-A495-C181E3B58016}" type="presParOf" srcId="{0E5FA649-55C9-4A5C-BD4E-E868ECED630D}" destId="{1D82BCEA-5468-4D7E-A5E6-3ACE14F5D38C}" srcOrd="3" destOrd="0" presId="urn:microsoft.com/office/officeart/2005/8/layout/gear1"/>
    <dgm:cxn modelId="{9213A206-A57B-4349-B77F-0BAD4176F9AA}" type="presParOf" srcId="{0E5FA649-55C9-4A5C-BD4E-E868ECED630D}" destId="{63E39B76-7673-418E-9839-9EF02E883AED}" srcOrd="4" destOrd="0" presId="urn:microsoft.com/office/officeart/2005/8/layout/gear1"/>
    <dgm:cxn modelId="{029140C2-C848-49D2-BE9C-1C7BBBF7FA6D}" type="presParOf" srcId="{0E5FA649-55C9-4A5C-BD4E-E868ECED630D}" destId="{1B4D9A69-967D-4B9E-B5E6-CACBD30F8BC0}" srcOrd="5" destOrd="0" presId="urn:microsoft.com/office/officeart/2005/8/layout/gear1"/>
    <dgm:cxn modelId="{ACBA8BF8-5492-4BBA-A62E-A11362C12EBE}" type="presParOf" srcId="{0E5FA649-55C9-4A5C-BD4E-E868ECED630D}" destId="{18ECC473-7C0F-4DB4-907F-6EAF86804A22}" srcOrd="6" destOrd="0" presId="urn:microsoft.com/office/officeart/2005/8/layout/gear1"/>
    <dgm:cxn modelId="{6960773A-8DB9-4BE6-9E47-DBFAF56F6357}" type="presParOf" srcId="{0E5FA649-55C9-4A5C-BD4E-E868ECED630D}" destId="{2EA877EF-7EC4-4393-844E-01F230998F06}" srcOrd="7" destOrd="0" presId="urn:microsoft.com/office/officeart/2005/8/layout/gear1"/>
    <dgm:cxn modelId="{1FA58CC0-8312-41B9-AF9C-7BE3BE921A3B}" type="presParOf" srcId="{0E5FA649-55C9-4A5C-BD4E-E868ECED630D}" destId="{9D457E5A-D90F-44A5-B545-877FFAA97ED4}" srcOrd="8" destOrd="0" presId="urn:microsoft.com/office/officeart/2005/8/layout/gear1"/>
    <dgm:cxn modelId="{508C0614-85DB-4956-BD4B-5AF3D5CEB4B7}" type="presParOf" srcId="{0E5FA649-55C9-4A5C-BD4E-E868ECED630D}" destId="{861FBF34-18E3-4312-8990-19F86E65E7C6}" srcOrd="9" destOrd="0" presId="urn:microsoft.com/office/officeart/2005/8/layout/gear1"/>
    <dgm:cxn modelId="{672CFB27-FD61-438A-A61B-D8F8ED2B87F9}" type="presParOf" srcId="{0E5FA649-55C9-4A5C-BD4E-E868ECED630D}" destId="{E6351887-2F7B-440B-8429-A36E9CFFF110}" srcOrd="10" destOrd="0" presId="urn:microsoft.com/office/officeart/2005/8/layout/gear1"/>
    <dgm:cxn modelId="{CED65595-9539-465C-BFE1-F1E41A675F26}" type="presParOf" srcId="{0E5FA649-55C9-4A5C-BD4E-E868ECED630D}" destId="{487AC9D5-EA1C-41C9-AA20-128152EC6441}" srcOrd="11" destOrd="0" presId="urn:microsoft.com/office/officeart/2005/8/layout/gear1"/>
    <dgm:cxn modelId="{0D297CDA-82F5-4DC3-916F-77C6A7AE03C5}" type="presParOf" srcId="{0E5FA649-55C9-4A5C-BD4E-E868ECED630D}" destId="{1E25F201-7A37-4C7F-A358-2F07C3F178F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5BB88-22C2-4FF9-9341-042368731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1031D0-0B52-7040-8A62-BC88F9AFC5DE}" type="pres">
      <dgm:prSet presAssocID="{E485BB88-22C2-4FF9-9341-042368731014}" presName="diagram" presStyleCnt="0">
        <dgm:presLayoutVars>
          <dgm:dir/>
          <dgm:resizeHandles val="exact"/>
        </dgm:presLayoutVars>
      </dgm:prSet>
      <dgm:spPr/>
    </dgm:pt>
  </dgm:ptLst>
  <dgm:cxnLst>
    <dgm:cxn modelId="{721D0822-6962-4689-BBE1-B572C3E27BF5}" type="presOf" srcId="{E485BB88-22C2-4FF9-9341-042368731014}" destId="{CD1031D0-0B52-7040-8A62-BC88F9AFC5D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236CB-9475-4215-8762-3606C63BD877}">
      <dsp:nvSpPr>
        <dsp:cNvPr id="0" name=""/>
        <dsp:cNvSpPr/>
      </dsp:nvSpPr>
      <dsp:spPr>
        <a:xfrm>
          <a:off x="1698573" y="150879"/>
          <a:ext cx="2994368" cy="103990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8262-2A51-45F3-A437-34AC86DB6306}">
      <dsp:nvSpPr>
        <dsp:cNvPr id="0" name=""/>
        <dsp:cNvSpPr/>
      </dsp:nvSpPr>
      <dsp:spPr>
        <a:xfrm>
          <a:off x="2910248" y="2697252"/>
          <a:ext cx="580303" cy="37139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7014-1274-44D1-B215-A7797300CAF3}">
      <dsp:nvSpPr>
        <dsp:cNvPr id="0" name=""/>
        <dsp:cNvSpPr/>
      </dsp:nvSpPr>
      <dsp:spPr>
        <a:xfrm>
          <a:off x="1708967" y="3017580"/>
          <a:ext cx="3055508" cy="69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Impacto positivo e progressos nos ODS: </a:t>
          </a:r>
          <a:endParaRPr lang="en-US" sz="1600" b="1" kern="1200" dirty="0">
            <a:latin typeface="+mn-lt"/>
          </a:endParaRPr>
        </a:p>
      </dsp:txBody>
      <dsp:txXfrm>
        <a:off x="1708967" y="3017580"/>
        <a:ext cx="3055508" cy="696364"/>
      </dsp:txXfrm>
    </dsp:sp>
    <dsp:sp modelId="{FC7EBB69-1427-41C7-8311-D681E71013B7}">
      <dsp:nvSpPr>
        <dsp:cNvPr id="0" name=""/>
        <dsp:cNvSpPr/>
      </dsp:nvSpPr>
      <dsp:spPr>
        <a:xfrm>
          <a:off x="2787223" y="1271097"/>
          <a:ext cx="1044547" cy="10445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SDG 15</a:t>
          </a:r>
        </a:p>
      </dsp:txBody>
      <dsp:txXfrm>
        <a:off x="2940193" y="1424067"/>
        <a:ext cx="738607" cy="738607"/>
      </dsp:txXfrm>
    </dsp:sp>
    <dsp:sp modelId="{923536C7-B93F-49DC-ADAD-871797025E90}">
      <dsp:nvSpPr>
        <dsp:cNvPr id="0" name=""/>
        <dsp:cNvSpPr/>
      </dsp:nvSpPr>
      <dsp:spPr>
        <a:xfrm>
          <a:off x="2039792" y="487455"/>
          <a:ext cx="1044547" cy="10445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192762" y="640425"/>
        <a:ext cx="738607" cy="738607"/>
      </dsp:txXfrm>
    </dsp:sp>
    <dsp:sp modelId="{8D16A9D9-9D21-4784-9456-FDB99452C9C7}">
      <dsp:nvSpPr>
        <dsp:cNvPr id="0" name=""/>
        <dsp:cNvSpPr/>
      </dsp:nvSpPr>
      <dsp:spPr>
        <a:xfrm>
          <a:off x="3107551" y="234907"/>
          <a:ext cx="1044547" cy="10445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260521" y="387877"/>
        <a:ext cx="738607" cy="738607"/>
      </dsp:txXfrm>
    </dsp:sp>
    <dsp:sp modelId="{86B78636-1BA1-4D19-9386-EC9C650F2101}">
      <dsp:nvSpPr>
        <dsp:cNvPr id="0" name=""/>
        <dsp:cNvSpPr/>
      </dsp:nvSpPr>
      <dsp:spPr>
        <a:xfrm>
          <a:off x="1600214" y="125850"/>
          <a:ext cx="3249701" cy="259976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43F65-977F-4B96-B449-1B3A476BFF00}">
      <dsp:nvSpPr>
        <dsp:cNvPr id="0" name=""/>
        <dsp:cNvSpPr/>
      </dsp:nvSpPr>
      <dsp:spPr>
        <a:xfrm rot="3346917">
          <a:off x="3152193" y="2729895"/>
          <a:ext cx="1213832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213832" y="94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067B4-11FF-4B84-BB89-E7B3A249F47C}">
      <dsp:nvSpPr>
        <dsp:cNvPr id="0" name=""/>
        <dsp:cNvSpPr/>
      </dsp:nvSpPr>
      <dsp:spPr>
        <a:xfrm rot="2137185">
          <a:off x="3351785" y="2656429"/>
          <a:ext cx="1775759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775759" y="94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5150B-B29D-4460-B43F-B026057962D5}">
      <dsp:nvSpPr>
        <dsp:cNvPr id="0" name=""/>
        <dsp:cNvSpPr/>
      </dsp:nvSpPr>
      <dsp:spPr>
        <a:xfrm rot="874090">
          <a:off x="3491362" y="2204165"/>
          <a:ext cx="1651299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651299" y="94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39265-022F-414E-911E-B50D7B4AB183}">
      <dsp:nvSpPr>
        <dsp:cNvPr id="0" name=""/>
        <dsp:cNvSpPr/>
      </dsp:nvSpPr>
      <dsp:spPr>
        <a:xfrm rot="21181155">
          <a:off x="3511930" y="1778889"/>
          <a:ext cx="1612474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612474" y="94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94659-0A5F-415C-BDF9-8675E43011DD}">
      <dsp:nvSpPr>
        <dsp:cNvPr id="0" name=""/>
        <dsp:cNvSpPr/>
      </dsp:nvSpPr>
      <dsp:spPr>
        <a:xfrm rot="19783867">
          <a:off x="3415400" y="1353594"/>
          <a:ext cx="1503794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503794" y="94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99591-CBD6-4274-9E87-7911A12DE370}">
      <dsp:nvSpPr>
        <dsp:cNvPr id="0" name=""/>
        <dsp:cNvSpPr/>
      </dsp:nvSpPr>
      <dsp:spPr>
        <a:xfrm rot="18350448">
          <a:off x="3167887" y="1087653"/>
          <a:ext cx="1269795" cy="18852"/>
        </a:xfrm>
        <a:custGeom>
          <a:avLst/>
          <a:gdLst/>
          <a:ahLst/>
          <a:cxnLst/>
          <a:rect l="0" t="0" r="0" b="0"/>
          <a:pathLst>
            <a:path>
              <a:moveTo>
                <a:pt x="0" y="9426"/>
              </a:moveTo>
              <a:lnTo>
                <a:pt x="1269795" y="94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7D8D1-F55C-4FA3-A135-F60BC518892C}">
      <dsp:nvSpPr>
        <dsp:cNvPr id="0" name=""/>
        <dsp:cNvSpPr/>
      </dsp:nvSpPr>
      <dsp:spPr>
        <a:xfrm>
          <a:off x="2075076" y="883702"/>
          <a:ext cx="2259959" cy="20818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84276-F87B-48FB-BED0-F510AC1EE511}">
      <dsp:nvSpPr>
        <dsp:cNvPr id="0" name=""/>
        <dsp:cNvSpPr/>
      </dsp:nvSpPr>
      <dsp:spPr>
        <a:xfrm>
          <a:off x="4007704" y="-128697"/>
          <a:ext cx="794789" cy="7838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124098" y="-13912"/>
        <a:ext cx="562001" cy="554230"/>
      </dsp:txXfrm>
    </dsp:sp>
    <dsp:sp modelId="{F2C88D6B-F741-4575-AE75-5CAAAC29AF65}">
      <dsp:nvSpPr>
        <dsp:cNvPr id="0" name=""/>
        <dsp:cNvSpPr/>
      </dsp:nvSpPr>
      <dsp:spPr>
        <a:xfrm>
          <a:off x="4752875" y="364629"/>
          <a:ext cx="858096" cy="8124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878540" y="483611"/>
        <a:ext cx="606766" cy="574497"/>
      </dsp:txXfrm>
    </dsp:sp>
    <dsp:sp modelId="{4683FBFF-6851-431A-823D-C98CEA293E4C}">
      <dsp:nvSpPr>
        <dsp:cNvPr id="0" name=""/>
        <dsp:cNvSpPr/>
      </dsp:nvSpPr>
      <dsp:spPr>
        <a:xfrm>
          <a:off x="5114635" y="1202831"/>
          <a:ext cx="914554" cy="8639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5248568" y="1329352"/>
        <a:ext cx="646688" cy="610900"/>
      </dsp:txXfrm>
    </dsp:sp>
    <dsp:sp modelId="{9CFA8631-1BFF-41E0-A21D-22F6FDA27524}">
      <dsp:nvSpPr>
        <dsp:cNvPr id="0" name=""/>
        <dsp:cNvSpPr/>
      </dsp:nvSpPr>
      <dsp:spPr>
        <a:xfrm>
          <a:off x="5099472" y="2109184"/>
          <a:ext cx="911561" cy="85242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232967" y="2234018"/>
        <a:ext cx="644571" cy="602754"/>
      </dsp:txXfrm>
    </dsp:sp>
    <dsp:sp modelId="{FA15A38E-248D-4A1C-97F9-91F0CD8E243A}">
      <dsp:nvSpPr>
        <dsp:cNvPr id="0" name=""/>
        <dsp:cNvSpPr/>
      </dsp:nvSpPr>
      <dsp:spPr>
        <a:xfrm>
          <a:off x="4876799" y="3023586"/>
          <a:ext cx="841111" cy="80010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4999977" y="3140759"/>
        <a:ext cx="594755" cy="565758"/>
      </dsp:txXfrm>
    </dsp:sp>
    <dsp:sp modelId="{7D4C54D3-42B5-4B5E-B457-886C22D360D1}">
      <dsp:nvSpPr>
        <dsp:cNvPr id="0" name=""/>
        <dsp:cNvSpPr/>
      </dsp:nvSpPr>
      <dsp:spPr>
        <a:xfrm>
          <a:off x="3886202" y="3181549"/>
          <a:ext cx="897419" cy="80893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4017626" y="3300014"/>
        <a:ext cx="634571" cy="572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77B92-2565-442F-9B77-C53D2EC30A04}">
      <dsp:nvSpPr>
        <dsp:cNvPr id="0" name=""/>
        <dsp:cNvSpPr/>
      </dsp:nvSpPr>
      <dsp:spPr>
        <a:xfrm>
          <a:off x="3874770" y="1817370"/>
          <a:ext cx="2221230" cy="222123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Century Gothic" panose="020B0502020202020204" pitchFamily="34" charset="0"/>
            </a:rPr>
            <a:t>Empregos</a:t>
          </a:r>
          <a:r>
            <a:rPr lang="en-US" sz="1600" b="1" kern="1200" dirty="0">
              <a:latin typeface="Century Gothic" panose="020B0502020202020204" pitchFamily="34" charset="0"/>
            </a:rPr>
            <a:t> </a:t>
          </a:r>
          <a:r>
            <a:rPr lang="en-US" sz="1600" b="1" kern="1200" dirty="0" err="1">
              <a:latin typeface="Century Gothic" panose="020B0502020202020204" pitchFamily="34" charset="0"/>
            </a:rPr>
            <a:t>decentes</a:t>
          </a:r>
          <a:r>
            <a:rPr lang="en-US" sz="1600" b="1" kern="1200" dirty="0">
              <a:latin typeface="Century Gothic" panose="020B0502020202020204" pitchFamily="34" charset="0"/>
            </a:rPr>
            <a:t> &amp; </a:t>
          </a:r>
          <a:r>
            <a:rPr lang="en-US" sz="1600" b="1" kern="1200" dirty="0" err="1">
              <a:latin typeface="Century Gothic" panose="020B0502020202020204" pitchFamily="34" charset="0"/>
            </a:rPr>
            <a:t>crescimento</a:t>
          </a:r>
          <a:r>
            <a:rPr lang="en-US" sz="1600" b="1" kern="1200" dirty="0">
              <a:latin typeface="Century Gothic" panose="020B0502020202020204" pitchFamily="34" charset="0"/>
            </a:rPr>
            <a:t> </a:t>
          </a:r>
          <a:r>
            <a:rPr lang="en-US" sz="1600" b="1" kern="1200" dirty="0" err="1">
              <a:latin typeface="Century Gothic" panose="020B0502020202020204" pitchFamily="34" charset="0"/>
            </a:rPr>
            <a:t>econômico</a:t>
          </a:r>
          <a:endParaRPr lang="en-US" sz="1600" b="1" kern="1200" dirty="0">
            <a:latin typeface="Century Gothic" panose="020B0502020202020204" pitchFamily="34" charset="0"/>
          </a:endParaRPr>
        </a:p>
      </dsp:txBody>
      <dsp:txXfrm>
        <a:off x="4321336" y="2337683"/>
        <a:ext cx="1328098" cy="1141758"/>
      </dsp:txXfrm>
    </dsp:sp>
    <dsp:sp modelId="{1D82BCEA-5468-4D7E-A5E6-3ACE14F5D38C}">
      <dsp:nvSpPr>
        <dsp:cNvPr id="0" name=""/>
        <dsp:cNvSpPr/>
      </dsp:nvSpPr>
      <dsp:spPr>
        <a:xfrm>
          <a:off x="2513075" y="1292352"/>
          <a:ext cx="1754125" cy="1615440"/>
        </a:xfrm>
        <a:prstGeom prst="gear6">
          <a:avLst/>
        </a:prstGeom>
        <a:solidFill>
          <a:schemeClr val="accent4">
            <a:hueOff val="10751374"/>
            <a:satOff val="13909"/>
            <a:lumOff val="3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Century Gothic" panose="020B0502020202020204" pitchFamily="34" charset="0"/>
            </a:rPr>
            <a:t>Fatores</a:t>
          </a:r>
          <a:r>
            <a:rPr lang="en-US" sz="1600" b="1" kern="1200" dirty="0">
              <a:latin typeface="Century Gothic" panose="020B0502020202020204" pitchFamily="34" charset="0"/>
            </a:rPr>
            <a:t> </a:t>
          </a:r>
          <a:r>
            <a:rPr lang="en-US" sz="1600" b="1" kern="1200" dirty="0" err="1">
              <a:latin typeface="Century Gothic" panose="020B0502020202020204" pitchFamily="34" charset="0"/>
            </a:rPr>
            <a:t>políticos</a:t>
          </a:r>
          <a:endParaRPr lang="en-US" sz="1600" b="1" kern="1200" dirty="0">
            <a:latin typeface="Century Gothic" panose="020B0502020202020204" pitchFamily="34" charset="0"/>
          </a:endParaRPr>
        </a:p>
      </dsp:txBody>
      <dsp:txXfrm>
        <a:off x="2939926" y="1701502"/>
        <a:ext cx="900423" cy="797140"/>
      </dsp:txXfrm>
    </dsp:sp>
    <dsp:sp modelId="{18ECC473-7C0F-4DB4-907F-6EAF86804A22}">
      <dsp:nvSpPr>
        <dsp:cNvPr id="0" name=""/>
        <dsp:cNvSpPr/>
      </dsp:nvSpPr>
      <dsp:spPr>
        <a:xfrm rot="20700000">
          <a:off x="3487229" y="177863"/>
          <a:ext cx="1582801" cy="1582801"/>
        </a:xfrm>
        <a:prstGeom prst="gear6">
          <a:avLst/>
        </a:prstGeom>
        <a:solidFill>
          <a:schemeClr val="accent4">
            <a:hueOff val="21502747"/>
            <a:satOff val="27819"/>
            <a:lumOff val="7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Century Gothic" panose="020B0502020202020204" pitchFamily="34" charset="0"/>
            </a:rPr>
            <a:t>Fatores</a:t>
          </a:r>
          <a:r>
            <a:rPr lang="en-US" sz="1600" b="1" kern="1200" dirty="0">
              <a:latin typeface="Century Gothic" panose="020B0502020202020204" pitchFamily="34" charset="0"/>
            </a:rPr>
            <a:t> eco </a:t>
          </a:r>
          <a:r>
            <a:rPr lang="en-US" sz="1600" b="1" kern="1200" dirty="0" err="1">
              <a:latin typeface="Century Gothic" panose="020B0502020202020204" pitchFamily="34" charset="0"/>
            </a:rPr>
            <a:t>nômicos</a:t>
          </a:r>
          <a:endParaRPr lang="en-US" sz="1600" b="1" kern="1200" dirty="0">
            <a:latin typeface="Century Gothic" panose="020B0502020202020204" pitchFamily="34" charset="0"/>
          </a:endParaRPr>
        </a:p>
      </dsp:txBody>
      <dsp:txXfrm rot="-20700000">
        <a:off x="3834384" y="525018"/>
        <a:ext cx="888492" cy="888492"/>
      </dsp:txXfrm>
    </dsp:sp>
    <dsp:sp modelId="{E6351887-2F7B-440B-8429-A36E9CFFF110}">
      <dsp:nvSpPr>
        <dsp:cNvPr id="0" name=""/>
        <dsp:cNvSpPr/>
      </dsp:nvSpPr>
      <dsp:spPr>
        <a:xfrm>
          <a:off x="3702273" y="1483155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AC9D5-EA1C-41C9-AA20-128152EC6441}">
      <dsp:nvSpPr>
        <dsp:cNvPr id="0" name=""/>
        <dsp:cNvSpPr/>
      </dsp:nvSpPr>
      <dsp:spPr>
        <a:xfrm>
          <a:off x="2296326" y="935584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10751374"/>
            <a:satOff val="13909"/>
            <a:lumOff val="36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5F201-7A37-4C7F-A358-2F07C3F178F3}">
      <dsp:nvSpPr>
        <dsp:cNvPr id="0" name=""/>
        <dsp:cNvSpPr/>
      </dsp:nvSpPr>
      <dsp:spPr>
        <a:xfrm>
          <a:off x="3121110" y="-168161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21502747"/>
            <a:satOff val="27819"/>
            <a:lumOff val="7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A872-C67A-4CF7-A1B3-D10390C24BAA}" type="datetimeFigureOut">
              <a:rPr lang="pt-BR" smtClean="0"/>
              <a:t>05/12/2016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6D7B-BA52-4843-84D7-A65C70C19D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60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8C2F7-7485-4FF7-B190-56E8388971A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7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BAA6-5C02-464D-9651-7B28753BBC0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0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922" y="1454406"/>
            <a:ext cx="10364391" cy="1470049"/>
          </a:xfrm>
          <a:prstGeom prst="rect">
            <a:avLst/>
          </a:prstGeom>
        </p:spPr>
        <p:txBody>
          <a:bodyPr vert="horz"/>
          <a:lstStyle>
            <a:lvl1pPr>
              <a:defRPr sz="2812" b="1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028" y="3175847"/>
            <a:ext cx="8533805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969">
                <a:latin typeface="AvenirNext LT Pro Regular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768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>
            <a:lvl1pPr>
              <a:defRPr sz="3797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6" y="1600647"/>
            <a:ext cx="10971609" cy="3802948"/>
          </a:xfrm>
          <a:prstGeom prst="rect">
            <a:avLst/>
          </a:prstGeom>
        </p:spPr>
        <p:txBody>
          <a:bodyPr vert="eaVert"/>
          <a:lstStyle>
            <a:lvl1pPr>
              <a:defRPr sz="2531">
                <a:latin typeface="AvenirNext LT Pro Regular" pitchFamily="34" charset="0"/>
              </a:defRPr>
            </a:lvl1pPr>
            <a:lvl2pPr>
              <a:defRPr sz="2531">
                <a:latin typeface="AvenirNext LT Pro Regular" pitchFamily="34" charset="0"/>
              </a:defRPr>
            </a:lvl2pPr>
            <a:lvl3pPr>
              <a:defRPr sz="2531">
                <a:latin typeface="AvenirNext LT Pro Regular" pitchFamily="34" charset="0"/>
              </a:defRPr>
            </a:lvl3pPr>
            <a:lvl4pPr>
              <a:defRPr sz="2531">
                <a:latin typeface="AvenirNext LT Pro Regular" pitchFamily="34" charset="0"/>
              </a:defRPr>
            </a:lvl4pPr>
            <a:lvl5pPr>
              <a:defRPr sz="2531">
                <a:latin typeface="AvenirNext LT Pro Regular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753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3" y="274588"/>
            <a:ext cx="2742902" cy="5078376"/>
          </a:xfrm>
          <a:prstGeom prst="rect">
            <a:avLst/>
          </a:prstGeom>
        </p:spPr>
        <p:txBody>
          <a:bodyPr vert="eaVert"/>
          <a:lstStyle>
            <a:lvl1pPr>
              <a:defRPr sz="3797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8"/>
            <a:ext cx="8085833" cy="5078376"/>
          </a:xfrm>
          <a:prstGeom prst="rect">
            <a:avLst/>
          </a:prstGeom>
        </p:spPr>
        <p:txBody>
          <a:bodyPr vert="eaVert"/>
          <a:lstStyle>
            <a:lvl1pPr>
              <a:defRPr sz="2531">
                <a:latin typeface="AvenirNext LT Pro Regular" pitchFamily="34" charset="0"/>
              </a:defRPr>
            </a:lvl1pPr>
            <a:lvl2pPr>
              <a:defRPr sz="2531">
                <a:latin typeface="AvenirNext LT Pro Regular" pitchFamily="34" charset="0"/>
              </a:defRPr>
            </a:lvl2pPr>
            <a:lvl3pPr>
              <a:defRPr sz="2531">
                <a:latin typeface="AvenirNext LT Pro Regular" pitchFamily="34" charset="0"/>
              </a:defRPr>
            </a:lvl3pPr>
            <a:lvl4pPr>
              <a:defRPr sz="2531">
                <a:latin typeface="AvenirNext LT Pro Regular" pitchFamily="34" charset="0"/>
              </a:defRPr>
            </a:lvl4pPr>
            <a:lvl5pPr>
              <a:defRPr sz="2531">
                <a:latin typeface="AvenirNext LT Pro Regular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223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/>
        </p:nvSpPr>
        <p:spPr bwMode="auto">
          <a:xfrm>
            <a:off x="226219" y="80367"/>
            <a:ext cx="1190625" cy="8036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1440656" y="80367"/>
            <a:ext cx="1190625" cy="80367"/>
          </a:xfrm>
          <a:prstGeom prst="rect">
            <a:avLst/>
          </a:prstGeom>
          <a:solidFill>
            <a:srgbClr val="CEAD7E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2655094" y="80367"/>
            <a:ext cx="1190625" cy="80367"/>
          </a:xfrm>
          <a:prstGeom prst="rect">
            <a:avLst/>
          </a:prstGeom>
          <a:solidFill>
            <a:srgbClr val="41889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69531" y="80367"/>
            <a:ext cx="1190625" cy="80367"/>
          </a:xfrm>
          <a:prstGeom prst="rect">
            <a:avLst/>
          </a:prstGeom>
          <a:solidFill>
            <a:srgbClr val="12253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7131844" y="6697266"/>
            <a:ext cx="1190625" cy="8036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8346281" y="6697266"/>
            <a:ext cx="1190625" cy="80367"/>
          </a:xfrm>
          <a:prstGeom prst="rect">
            <a:avLst/>
          </a:prstGeom>
          <a:solidFill>
            <a:srgbClr val="CEAD7E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9560719" y="6697266"/>
            <a:ext cx="1190625" cy="80367"/>
          </a:xfrm>
          <a:prstGeom prst="rect">
            <a:avLst/>
          </a:prstGeom>
          <a:solidFill>
            <a:srgbClr val="41889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" name="Rectangle 10"/>
          <p:cNvSpPr>
            <a:spLocks/>
          </p:cNvSpPr>
          <p:nvPr/>
        </p:nvSpPr>
        <p:spPr bwMode="auto">
          <a:xfrm>
            <a:off x="10775156" y="6697266"/>
            <a:ext cx="1190625" cy="80367"/>
          </a:xfrm>
          <a:prstGeom prst="rect">
            <a:avLst/>
          </a:prstGeom>
          <a:solidFill>
            <a:srgbClr val="12253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pic>
        <p:nvPicPr>
          <p:cNvPr id="11" name="Picture 21" descr="logoPNU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97" y="5890245"/>
            <a:ext cx="727770" cy="9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:\Users\Administrator\Dropbox\uso marca - RIO+\portugueÌ‚s\cor\RIO+_c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46056"/>
            <a:ext cx="2726531" cy="73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8301" y="1809378"/>
            <a:ext cx="9810750" cy="1714500"/>
          </a:xfrm>
          <a:prstGeom prst="rect">
            <a:avLst/>
          </a:prstGeom>
        </p:spPr>
        <p:txBody>
          <a:bodyPr/>
          <a:lstStyle>
            <a:lvl1pPr>
              <a:defRPr sz="2812" b="1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5008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6" y="238547"/>
            <a:ext cx="11543103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5" y="854994"/>
            <a:ext cx="11543103" cy="33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05.12.2016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9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93" y="543055"/>
            <a:ext cx="10971609" cy="825403"/>
          </a:xfrm>
          <a:prstGeom prst="rect">
            <a:avLst/>
          </a:prstGeom>
        </p:spPr>
        <p:txBody>
          <a:bodyPr vert="horz"/>
          <a:lstStyle>
            <a:lvl1pPr>
              <a:defRPr sz="2812" b="1">
                <a:latin typeface="Avenir Next Regular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056101"/>
          </a:xfrm>
          <a:prstGeom prst="rect">
            <a:avLst/>
          </a:prstGeom>
        </p:spPr>
        <p:txBody>
          <a:bodyPr vert="horz"/>
          <a:lstStyle>
            <a:lvl1pPr>
              <a:defRPr sz="1687">
                <a:latin typeface="Avenir Next Regular"/>
              </a:defRPr>
            </a:lvl1pPr>
            <a:lvl2pPr>
              <a:defRPr sz="1687">
                <a:latin typeface="Avenir Next Regular"/>
              </a:defRPr>
            </a:lvl2pPr>
            <a:lvl3pPr>
              <a:defRPr sz="1687">
                <a:latin typeface="Avenir Next Regular"/>
              </a:defRPr>
            </a:lvl3pPr>
            <a:lvl4pPr>
              <a:defRPr sz="1687">
                <a:latin typeface="Avenir Next Regular"/>
              </a:defRPr>
            </a:lvl4pPr>
            <a:lvl5pPr>
              <a:defRPr sz="1687">
                <a:latin typeface="Avenir Next Regular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824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531" b="1" cap="all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>
                <a:latin typeface="AvenirNext LT Pro Regular" pitchFamily="34" charset="0"/>
              </a:defRPr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618682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93" y="543055"/>
            <a:ext cx="10971609" cy="572250"/>
          </a:xfrm>
          <a:prstGeom prst="rect">
            <a:avLst/>
          </a:prstGeom>
        </p:spPr>
        <p:txBody>
          <a:bodyPr vert="horz"/>
          <a:lstStyle>
            <a:lvl1pPr>
              <a:defRPr sz="2812" b="1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196" y="1505037"/>
            <a:ext cx="5414367" cy="4252973"/>
          </a:xfrm>
          <a:prstGeom prst="rect">
            <a:avLst/>
          </a:prstGeom>
        </p:spPr>
        <p:txBody>
          <a:bodyPr vert="horz"/>
          <a:lstStyle>
            <a:lvl1pPr>
              <a:defRPr sz="1969">
                <a:latin typeface="AvenirNext LT Pro Regular" pitchFamily="34" charset="0"/>
              </a:defRPr>
            </a:lvl1pPr>
            <a:lvl2pPr>
              <a:defRPr sz="1687">
                <a:latin typeface="AvenirNext LT Pro Regular" pitchFamily="34" charset="0"/>
              </a:defRPr>
            </a:lvl2pPr>
            <a:lvl3pPr>
              <a:defRPr sz="1406">
                <a:latin typeface="AvenirNext LT Pro Regular" pitchFamily="34" charset="0"/>
              </a:defRPr>
            </a:lvl3pPr>
            <a:lvl4pPr>
              <a:defRPr sz="1266">
                <a:latin typeface="AvenirNext LT Pro Regular" pitchFamily="34" charset="0"/>
              </a:defRPr>
            </a:lvl4pPr>
            <a:lvl5pPr>
              <a:defRPr sz="1266">
                <a:latin typeface="AvenirNext LT Pro Regular" pitchFamily="34" charset="0"/>
              </a:defRPr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1505037"/>
            <a:ext cx="5414367" cy="4252973"/>
          </a:xfrm>
          <a:prstGeom prst="rect">
            <a:avLst/>
          </a:prstGeom>
        </p:spPr>
        <p:txBody>
          <a:bodyPr vert="horz"/>
          <a:lstStyle>
            <a:lvl1pPr>
              <a:defRPr sz="1969">
                <a:latin typeface="AvenirNext LT Pro Regular" pitchFamily="34" charset="0"/>
              </a:defRPr>
            </a:lvl1pPr>
            <a:lvl2pPr>
              <a:defRPr sz="1687">
                <a:latin typeface="AvenirNext LT Pro Regular" pitchFamily="34" charset="0"/>
              </a:defRPr>
            </a:lvl2pPr>
            <a:lvl3pPr>
              <a:defRPr sz="1406">
                <a:latin typeface="AvenirNext LT Pro Regular" pitchFamily="34" charset="0"/>
              </a:defRPr>
            </a:lvl3pPr>
            <a:lvl4pPr>
              <a:defRPr sz="1266">
                <a:latin typeface="AvenirNext LT Pro Regular" pitchFamily="34" charset="0"/>
              </a:defRPr>
            </a:lvl4pPr>
            <a:lvl5pPr>
              <a:defRPr sz="1266">
                <a:latin typeface="AvenirNext LT Pro Regular" pitchFamily="34" charset="0"/>
              </a:defRPr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308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98" y="441794"/>
            <a:ext cx="10971609" cy="572250"/>
          </a:xfrm>
          <a:prstGeom prst="rect">
            <a:avLst/>
          </a:prstGeom>
        </p:spPr>
        <p:txBody>
          <a:bodyPr vert="horz"/>
          <a:lstStyle>
            <a:lvl1pPr>
              <a:defRPr sz="2812" b="1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6" y="1302514"/>
            <a:ext cx="5386090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>
                <a:latin typeface="AvenirNext LT Pro Regular" pitchFamily="34" charset="0"/>
              </a:defRPr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386" y="1960712"/>
            <a:ext cx="5386090" cy="3583630"/>
          </a:xfrm>
          <a:prstGeom prst="rect">
            <a:avLst/>
          </a:prstGeom>
        </p:spPr>
        <p:txBody>
          <a:bodyPr vert="horz"/>
          <a:lstStyle>
            <a:lvl1pPr>
              <a:defRPr sz="1687">
                <a:latin typeface="AvenirNext LT Pro Regular" pitchFamily="34" charset="0"/>
              </a:defRPr>
            </a:lvl1pPr>
            <a:lvl2pPr>
              <a:defRPr sz="1406">
                <a:latin typeface="AvenirNext LT Pro Regular" pitchFamily="34" charset="0"/>
              </a:defRPr>
            </a:lvl2pPr>
            <a:lvl3pPr>
              <a:defRPr sz="1266">
                <a:latin typeface="AvenirNext LT Pro Regular" pitchFamily="34" charset="0"/>
              </a:defRPr>
            </a:lvl3pPr>
            <a:lvl4pPr>
              <a:defRPr sz="1125">
                <a:latin typeface="AvenirNext LT Pro Regular" pitchFamily="34" charset="0"/>
              </a:defRPr>
            </a:lvl4pPr>
            <a:lvl5pPr>
              <a:defRPr sz="1125">
                <a:latin typeface="AvenirNext LT Pro Regular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3508" y="1302514"/>
            <a:ext cx="5389066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>
                <a:latin typeface="AvenirNext LT Pro Regular" pitchFamily="34" charset="0"/>
              </a:defRPr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3508" y="1960712"/>
            <a:ext cx="5389066" cy="3951387"/>
          </a:xfrm>
          <a:prstGeom prst="rect">
            <a:avLst/>
          </a:prstGeom>
        </p:spPr>
        <p:txBody>
          <a:bodyPr vert="horz"/>
          <a:lstStyle>
            <a:lvl1pPr>
              <a:defRPr sz="1687">
                <a:latin typeface="AvenirNext LT Pro Regular" pitchFamily="34" charset="0"/>
              </a:defRPr>
            </a:lvl1pPr>
            <a:lvl2pPr>
              <a:defRPr sz="1406">
                <a:latin typeface="AvenirNext LT Pro Regular" pitchFamily="34" charset="0"/>
              </a:defRPr>
            </a:lvl2pPr>
            <a:lvl3pPr>
              <a:defRPr sz="1266">
                <a:latin typeface="AvenirNext LT Pro Regular" pitchFamily="34" charset="0"/>
              </a:defRPr>
            </a:lvl3pPr>
            <a:lvl4pPr>
              <a:defRPr sz="1125">
                <a:latin typeface="AvenirNext LT Pro Regular" pitchFamily="34" charset="0"/>
              </a:defRPr>
            </a:lvl4pPr>
            <a:lvl5pPr>
              <a:defRPr sz="1125">
                <a:latin typeface="AvenirNext LT Pro Regular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13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93" y="694947"/>
            <a:ext cx="10971609" cy="673511"/>
          </a:xfrm>
          <a:prstGeom prst="rect">
            <a:avLst/>
          </a:prstGeom>
        </p:spPr>
        <p:txBody>
          <a:bodyPr vert="horz"/>
          <a:lstStyle>
            <a:lvl1pPr>
              <a:defRPr sz="2812" b="1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67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1952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>
                <a:latin typeface="AvenirNext LT Pro Regular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282014"/>
          </a:xfrm>
          <a:prstGeom prst="rect">
            <a:avLst/>
          </a:prstGeom>
        </p:spPr>
        <p:txBody>
          <a:bodyPr vert="horz"/>
          <a:lstStyle>
            <a:lvl1pPr>
              <a:defRPr sz="2250">
                <a:latin typeface="AvenirNext LT Pro Regular" pitchFamily="34" charset="0"/>
              </a:defRPr>
            </a:lvl1pPr>
            <a:lvl2pPr>
              <a:defRPr sz="1969">
                <a:latin typeface="AvenirNext LT Pro Regular" pitchFamily="34" charset="0"/>
              </a:defRPr>
            </a:lvl2pPr>
            <a:lvl3pPr>
              <a:defRPr sz="1687">
                <a:latin typeface="AvenirNext LT Pro Regular" pitchFamily="34" charset="0"/>
              </a:defRPr>
            </a:lvl3pPr>
            <a:lvl4pPr>
              <a:defRPr sz="1406">
                <a:latin typeface="AvenirNext LT Pro Regular" pitchFamily="34" charset="0"/>
              </a:defRPr>
            </a:lvl4pPr>
            <a:lvl5pPr>
              <a:defRPr sz="1406">
                <a:latin typeface="AvenirNext LT Pro Regular" pitchFamily="34" charset="0"/>
              </a:defRPr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1200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>
                <a:latin typeface="AvenirNext LT Pro Regular" pitchFamily="34" charset="0"/>
              </a:defRPr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961987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0" y="612801"/>
            <a:ext cx="7314903" cy="34743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>
                <a:latin typeface="AvenirNext LT Pro Regular" pitchFamily="34" charset="0"/>
              </a:defRPr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r>
              <a:rPr lang="pt-BR" noProof="0">
                <a:sym typeface="Gill Sans" charset="0"/>
              </a:rPr>
              <a:t>Clique no ícone para adicionar uma imagem</a:t>
            </a:r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088" y="4340351"/>
            <a:ext cx="7314903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>
                <a:latin typeface="AvenirNext LT Pro Regular" pitchFamily="34" charset="0"/>
              </a:defRPr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65389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/>
          </p:cNvSpPr>
          <p:nvPr/>
        </p:nvSpPr>
        <p:spPr bwMode="auto">
          <a:xfrm>
            <a:off x="226219" y="80367"/>
            <a:ext cx="1190625" cy="8036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27" name="Rectangle 4"/>
          <p:cNvSpPr>
            <a:spLocks/>
          </p:cNvSpPr>
          <p:nvPr/>
        </p:nvSpPr>
        <p:spPr bwMode="auto">
          <a:xfrm>
            <a:off x="1440656" y="80367"/>
            <a:ext cx="1190625" cy="80367"/>
          </a:xfrm>
          <a:prstGeom prst="rect">
            <a:avLst/>
          </a:prstGeom>
          <a:solidFill>
            <a:srgbClr val="CEAD7E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28" name="Rectangle 5"/>
          <p:cNvSpPr>
            <a:spLocks/>
          </p:cNvSpPr>
          <p:nvPr/>
        </p:nvSpPr>
        <p:spPr bwMode="auto">
          <a:xfrm>
            <a:off x="2655094" y="80367"/>
            <a:ext cx="1190625" cy="80367"/>
          </a:xfrm>
          <a:prstGeom prst="rect">
            <a:avLst/>
          </a:prstGeom>
          <a:solidFill>
            <a:srgbClr val="41889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29" name="Rectangle 6"/>
          <p:cNvSpPr>
            <a:spLocks/>
          </p:cNvSpPr>
          <p:nvPr/>
        </p:nvSpPr>
        <p:spPr bwMode="auto">
          <a:xfrm>
            <a:off x="3869531" y="80367"/>
            <a:ext cx="1190625" cy="80367"/>
          </a:xfrm>
          <a:prstGeom prst="rect">
            <a:avLst/>
          </a:prstGeom>
          <a:solidFill>
            <a:srgbClr val="12253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30" name="Rectangle 7"/>
          <p:cNvSpPr>
            <a:spLocks/>
          </p:cNvSpPr>
          <p:nvPr/>
        </p:nvSpPr>
        <p:spPr bwMode="auto">
          <a:xfrm>
            <a:off x="7131844" y="6697266"/>
            <a:ext cx="1190625" cy="8036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31" name="Rectangle 8"/>
          <p:cNvSpPr>
            <a:spLocks/>
          </p:cNvSpPr>
          <p:nvPr/>
        </p:nvSpPr>
        <p:spPr bwMode="auto">
          <a:xfrm>
            <a:off x="8346281" y="6697266"/>
            <a:ext cx="1190625" cy="80367"/>
          </a:xfrm>
          <a:prstGeom prst="rect">
            <a:avLst/>
          </a:prstGeom>
          <a:solidFill>
            <a:srgbClr val="CEAD7E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32" name="Rectangle 9"/>
          <p:cNvSpPr>
            <a:spLocks/>
          </p:cNvSpPr>
          <p:nvPr/>
        </p:nvSpPr>
        <p:spPr bwMode="auto">
          <a:xfrm>
            <a:off x="9560719" y="6697266"/>
            <a:ext cx="1190625" cy="80367"/>
          </a:xfrm>
          <a:prstGeom prst="rect">
            <a:avLst/>
          </a:prstGeom>
          <a:solidFill>
            <a:srgbClr val="41889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sp>
        <p:nvSpPr>
          <p:cNvPr id="1033" name="Rectangle 10"/>
          <p:cNvSpPr>
            <a:spLocks/>
          </p:cNvSpPr>
          <p:nvPr/>
        </p:nvSpPr>
        <p:spPr bwMode="auto">
          <a:xfrm>
            <a:off x="10775156" y="6697266"/>
            <a:ext cx="1190625" cy="80367"/>
          </a:xfrm>
          <a:prstGeom prst="rect">
            <a:avLst/>
          </a:prstGeom>
          <a:solidFill>
            <a:srgbClr val="12253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defRPr/>
            </a:pPr>
            <a:endParaRPr lang="pt-BR" altLang="en-US" sz="2953"/>
          </a:p>
        </p:txBody>
      </p:sp>
      <p:pic>
        <p:nvPicPr>
          <p:cNvPr id="1034" name="Picture 21" descr="logoPNUD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97" y="5890245"/>
            <a:ext cx="727770" cy="9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 descr="C:\Users\Administrator\Dropbox\uso marca - RIO+\portugueÌ‚s\cor\RIO+_co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46056"/>
            <a:ext cx="2726531" cy="73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1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5056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84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937584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84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25011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84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5626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84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875168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pitchFamily="-84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iopluscentre.org/sp4sd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4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4857" y="2105370"/>
            <a:ext cx="11210136" cy="680806"/>
          </a:xfrm>
        </p:spPr>
        <p:txBody>
          <a:bodyPr/>
          <a:lstStyle/>
          <a:p>
            <a:r>
              <a:rPr lang="pt-BR" sz="4000" dirty="0">
                <a:solidFill>
                  <a:schemeClr val="accent1"/>
                </a:solidFill>
                <a:latin typeface="Lucida Console" panose="020B0609040504020204" pitchFamily="49" charset="0"/>
              </a:rPr>
              <a:t>A Agenda 2030 e a América Latina: desafios a implementação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7964" y="3985196"/>
            <a:ext cx="10143924" cy="959153"/>
          </a:xfrm>
        </p:spPr>
        <p:txBody>
          <a:bodyPr/>
          <a:lstStyle/>
          <a:p>
            <a:endParaRPr lang="pt-BR" b="1" dirty="0"/>
          </a:p>
          <a:p>
            <a:pPr>
              <a:spcBef>
                <a:spcPts val="0"/>
              </a:spcBef>
            </a:pPr>
            <a:r>
              <a:rPr lang="pt-BR" b="1" dirty="0">
                <a:latin typeface="Lucida Console" panose="020B0609040504020204" pitchFamily="49" charset="0"/>
              </a:rPr>
              <a:t>Rômulo Paes de Sousa</a:t>
            </a:r>
          </a:p>
          <a:p>
            <a:pPr>
              <a:spcBef>
                <a:spcPts val="0"/>
              </a:spcBef>
            </a:pPr>
            <a:endParaRPr lang="pt-BR" b="1" dirty="0">
              <a:latin typeface="Lucida Console" panose="020B0609040504020204" pitchFamily="49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843023" y="4833512"/>
            <a:ext cx="8533805" cy="958628"/>
          </a:xfrm>
          <a:prstGeom prst="rect">
            <a:avLst/>
          </a:prstGeom>
        </p:spPr>
        <p:txBody>
          <a:bodyPr vert="horz"/>
          <a:lstStyle>
            <a:lvl1pPr marL="0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None/>
              <a:defRPr sz="1969">
                <a:solidFill>
                  <a:schemeClr val="tx1"/>
                </a:solidFill>
                <a:latin typeface="AvenirNext LT Pro Regular" pitchFamily="34" charset="0"/>
                <a:ea typeface="+mn-ea"/>
                <a:cs typeface="+mn-cs"/>
                <a:sym typeface="Gill Sans" pitchFamily="-84" charset="0"/>
              </a:defRPr>
            </a:lvl1pPr>
            <a:lvl2pPr marL="321457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84" charset="0"/>
              </a:defRPr>
            </a:lvl2pPr>
            <a:lvl3pPr marL="642915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84" charset="0"/>
              </a:defRPr>
            </a:lvl3pPr>
            <a:lvl4pPr marL="964372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84" charset="0"/>
              </a:defRPr>
            </a:lvl4pPr>
            <a:lvl5pPr marL="1285829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-84" charset="0"/>
              </a:defRPr>
            </a:lvl5pPr>
            <a:lvl6pPr marL="1607287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928744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250201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2571659" indent="0" algn="ctr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None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pt-BR" sz="1600" kern="0" dirty="0">
                <a:latin typeface="Lucida Console" panose="020B0609040504020204" pitchFamily="49" charset="0"/>
              </a:rPr>
              <a:t>Brasília, 8 de dezembro de 2016</a:t>
            </a:r>
          </a:p>
          <a:p>
            <a:endParaRPr lang="pt-BR" kern="0" dirty="0">
              <a:latin typeface="Lucida Console" panose="020B0609040504020204" pitchFamily="49" charset="0"/>
            </a:endParaRPr>
          </a:p>
          <a:p>
            <a:pPr>
              <a:spcBef>
                <a:spcPts val="0"/>
              </a:spcBef>
            </a:pPr>
            <a:endParaRPr lang="pt-BR" kern="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732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662488" y="3417456"/>
            <a:ext cx="2798109" cy="36664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2023" tIns="184048" rIns="122698" bIns="61350" anchor="t"/>
          <a:lstStyle/>
          <a:p>
            <a:r>
              <a:rPr lang="pt-BR" sz="1400" b="1" dirty="0">
                <a:latin typeface="Lucida Console" panose="020B0609040504020204" pitchFamily="49" charset="0"/>
              </a:rPr>
              <a:t>O princípio de “que ninguém seja deixado para trás” </a:t>
            </a:r>
            <a:r>
              <a:rPr lang="pt-BR" sz="1400" dirty="0">
                <a:latin typeface="Lucida Console" panose="020B0609040504020204" pitchFamily="49" charset="0"/>
              </a:rPr>
              <a:t>requer medidas que vão além das médias de progresso.</a:t>
            </a:r>
          </a:p>
          <a:p>
            <a:endParaRPr lang="pt-BR" sz="1400" dirty="0">
              <a:latin typeface="Lucida Console" panose="020B0609040504020204" pitchFamily="49" charset="0"/>
            </a:endParaRPr>
          </a:p>
          <a:p>
            <a:r>
              <a:rPr lang="pt-BR" sz="1400" dirty="0">
                <a:latin typeface="Lucida Console" panose="020B0609040504020204" pitchFamily="49" charset="0"/>
              </a:rPr>
              <a:t>Os ODS devem beneficiar a todos – erradicar a pobreza e reduzir as desigualdades.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É chave promover e usar </a:t>
            </a:r>
            <a:r>
              <a:rPr lang="pt-BR" sz="1400" b="1" dirty="0">
                <a:latin typeface="Lucida Console" panose="020B0609040504020204" pitchFamily="49" charset="0"/>
              </a:rPr>
              <a:t>dados desagregados</a:t>
            </a:r>
            <a:r>
              <a:rPr lang="pt-BR" sz="1600" b="1" dirty="0">
                <a:latin typeface="Lucida Console" panose="020B0609040504020204" pitchFamily="49" charset="0"/>
              </a:rPr>
              <a:t>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4679149" y="3417456"/>
            <a:ext cx="2798109" cy="36664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2023" tIns="184048" rIns="122698" bIns="61350" anchor="t"/>
          <a:lstStyle/>
          <a:p>
            <a:r>
              <a:rPr lang="pt-BR" sz="1400" b="1" dirty="0">
                <a:latin typeface="Lucida Console" panose="020B0609040504020204" pitchFamily="49" charset="0"/>
              </a:rPr>
              <a:t>Integração Política significa equilibrar as três dimensões do Desenvolvimento Sustentável: </a:t>
            </a:r>
            <a:r>
              <a:rPr lang="pt-BR" sz="1400" dirty="0">
                <a:latin typeface="Lucida Console" panose="020B0609040504020204" pitchFamily="49" charset="0"/>
              </a:rPr>
              <a:t>progresso social, crescimento econômico e proteção do ambiente. </a:t>
            </a:r>
          </a:p>
          <a:p>
            <a:endParaRPr lang="pt-BR" sz="1400" dirty="0">
              <a:latin typeface="Lucida Console" panose="020B0609040504020204" pitchFamily="49" charset="0"/>
            </a:endParaRPr>
          </a:p>
          <a:p>
            <a:r>
              <a:rPr lang="pt-BR" sz="1400" dirty="0">
                <a:latin typeface="Lucida Console" panose="020B0609040504020204" pitchFamily="49" charset="0"/>
              </a:rPr>
              <a:t>Um enfoque integrado implica gerenciar os </a:t>
            </a:r>
            <a:r>
              <a:rPr lang="pt-BR" sz="1400" i="1" dirty="0">
                <a:latin typeface="Lucida Console" panose="020B0609040504020204" pitchFamily="49" charset="0"/>
              </a:rPr>
              <a:t>trade-offs </a:t>
            </a:r>
            <a:r>
              <a:rPr lang="pt-BR" sz="1400" dirty="0">
                <a:latin typeface="Lucida Console" panose="020B0609040504020204" pitchFamily="49" charset="0"/>
              </a:rPr>
              <a:t>e maximizar as sinergias entre os objetivos.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7655531" y="3417456"/>
            <a:ext cx="2798109" cy="37178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2023" tIns="184048" rIns="122698" bIns="61350" anchor="t"/>
          <a:lstStyle/>
          <a:p>
            <a:r>
              <a:rPr lang="pt-BR" sz="1400" b="1" dirty="0">
                <a:latin typeface="Lucida Console" panose="020B0609040504020204" pitchFamily="49" charset="0"/>
              </a:rPr>
              <a:t>Os objetivos e as metas são relevantes para todos os governos e atores sociais</a:t>
            </a:r>
          </a:p>
          <a:p>
            <a:endParaRPr lang="pt-BR" sz="1400" dirty="0">
              <a:latin typeface="Lucida Console" panose="020B0609040504020204" pitchFamily="49" charset="0"/>
            </a:endParaRPr>
          </a:p>
          <a:p>
            <a:r>
              <a:rPr lang="pt-BR" sz="1400" dirty="0">
                <a:latin typeface="Lucida Console" panose="020B0609040504020204" pitchFamily="49" charset="0"/>
              </a:rPr>
              <a:t>Universalidade não significa uniformidade. Implica diferenciação (como cada país pode contribuir?)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366794" y="101123"/>
            <a:ext cx="7467600" cy="572943"/>
          </a:xfrm>
          <a:prstGeom prst="rect">
            <a:avLst/>
          </a:prstGeom>
        </p:spPr>
        <p:txBody>
          <a:bodyPr vert="horz" lIns="99034" tIns="49517" rIns="99034" bIns="49517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Princípios</a:t>
            </a:r>
            <a:r>
              <a:rPr lang="en-US" sz="3200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 da Agenda 2030</a:t>
            </a:r>
          </a:p>
        </p:txBody>
      </p:sp>
      <p:sp>
        <p:nvSpPr>
          <p:cNvPr id="15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1627651" y="2809849"/>
            <a:ext cx="2832946" cy="720513"/>
          </a:xfrm>
          <a:prstGeom prst="roundRect">
            <a:avLst>
              <a:gd name="adj" fmla="val 6490"/>
            </a:avLst>
          </a:prstGeom>
          <a:solidFill>
            <a:srgbClr val="BA0000"/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683129" eaLnBrk="0" hangingPunct="0"/>
            <a:r>
              <a:rPr lang="en-US" sz="20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‘</a:t>
            </a:r>
            <a:r>
              <a:rPr lang="en-US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NINGUÉM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DEIXADO PARA TRÁS’</a:t>
            </a:r>
            <a:endParaRPr lang="en-US" sz="2000" b="1" dirty="0">
              <a:solidFill>
                <a:srgbClr val="FFFFFF"/>
              </a:solidFill>
              <a:effectLst>
                <a:outerShdw blurRad="190500" algn="tl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53" y="1066765"/>
            <a:ext cx="2838505" cy="158879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7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661730" y="2809849"/>
            <a:ext cx="2832946" cy="720513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INTEGRAÇÃO</a:t>
            </a:r>
          </a:p>
        </p:txBody>
      </p:sp>
      <p:sp>
        <p:nvSpPr>
          <p:cNvPr id="21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7695809" y="2809848"/>
            <a:ext cx="2832946" cy="720513"/>
          </a:xfrm>
          <a:prstGeom prst="roundRect">
            <a:avLst>
              <a:gd name="adj" fmla="val 6490"/>
            </a:avLst>
          </a:prstGeom>
          <a:solidFill>
            <a:schemeClr val="accent4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UNIVERSAL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88" y="1025587"/>
            <a:ext cx="2799496" cy="16276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27" y="1025587"/>
            <a:ext cx="2851501" cy="16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21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983" y="298803"/>
            <a:ext cx="1166552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Execução</a:t>
            </a:r>
            <a:r>
              <a:rPr lang="en-US" sz="3200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 da Agenda 2030: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pt-PT" altLang="en-US" sz="3200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Três pilares do desenvolvimento sustentável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7432" y="1938219"/>
            <a:ext cx="425711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100" b="1" dirty="0"/>
              <a:t>A Agenda 2030 é indivisível - </a:t>
            </a:r>
            <a:r>
              <a:rPr lang="pt-BR" sz="2100" dirty="0"/>
              <a:t>países devem evitar escolher apenas os objetivos mais convenientes. É importante mensurar a interligação entre os objetivos e metas.</a:t>
            </a:r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7489143" y="4511856"/>
            <a:ext cx="4293691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pt-BR" sz="2100" dirty="0"/>
              <a:t>Os </a:t>
            </a:r>
            <a:r>
              <a:rPr lang="pt-BR" sz="2100" b="1" dirty="0"/>
              <a:t>"pontos ideais" </a:t>
            </a:r>
            <a:r>
              <a:rPr lang="pt-BR" sz="2100" dirty="0"/>
              <a:t>em consideração são limitados. Países necessitarão avaliar cuidadosamente os "trade-offs" entre os objetivos/metas.</a:t>
            </a:r>
            <a:endParaRPr lang="en-US" sz="21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1" y="26408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811" y="1335331"/>
            <a:ext cx="26289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b="1" i="1" dirty="0"/>
              <a:t>Soluções que são compatíveis com as três dimensões</a:t>
            </a:r>
            <a:endParaRPr lang="en-US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236345"/>
            <a:ext cx="7129277" cy="34663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1590261" y="2236345"/>
            <a:ext cx="1974377" cy="173319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176627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36" y="1617091"/>
            <a:ext cx="4168277" cy="4181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62" y="1497746"/>
            <a:ext cx="462507" cy="460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951" y="1497746"/>
            <a:ext cx="431551" cy="46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26" y="1509597"/>
            <a:ext cx="458678" cy="460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774" y="1497746"/>
            <a:ext cx="447374" cy="455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22" y="1504714"/>
            <a:ext cx="415856" cy="452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4" y="2447188"/>
            <a:ext cx="424295" cy="428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413" y="2450447"/>
            <a:ext cx="423813" cy="421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2132" y="1961491"/>
            <a:ext cx="408188" cy="419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0869" y="1983186"/>
            <a:ext cx="445814" cy="430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6628" y="1983186"/>
            <a:ext cx="445559" cy="430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5724" y="3330249"/>
            <a:ext cx="488348" cy="52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6622" y="3337969"/>
            <a:ext cx="491343" cy="51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32" y="5796576"/>
            <a:ext cx="556520" cy="589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4245" y="5166103"/>
            <a:ext cx="521976" cy="5081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30444" y="335742"/>
            <a:ext cx="675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Os</a:t>
            </a:r>
            <a:r>
              <a:rPr lang="en-US" sz="3200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 5Ps </a:t>
            </a:r>
            <a:r>
              <a:rPr lang="en-US" sz="3200" b="1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Transformacionais</a:t>
            </a:r>
            <a:endParaRPr lang="en-US" sz="3200" b="1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0951" y="1725698"/>
            <a:ext cx="21511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GRUPO 1: DESENVOLVIMENTO SOCIAL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48439" y="2380534"/>
            <a:ext cx="1922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GRUPO 2: </a:t>
            </a:r>
            <a:r>
              <a:rPr lang="en-US" sz="1350" b="1" dirty="0"/>
              <a:t>DESENVOLVIMENTO </a:t>
            </a:r>
          </a:p>
          <a:p>
            <a:r>
              <a:rPr lang="en-US" sz="1350" b="1" dirty="0"/>
              <a:t>ECON</a:t>
            </a:r>
            <a:r>
              <a:rPr lang="pt-BR" sz="1350" b="1" dirty="0"/>
              <a:t>Ô</a:t>
            </a:r>
            <a:r>
              <a:rPr lang="en-US" sz="1350" b="1" dirty="0"/>
              <a:t>MICO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3059" y="3869723"/>
            <a:ext cx="1768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GRUPO 3: AMBIENTE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8829" y="3927887"/>
            <a:ext cx="441611" cy="4623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2302" y="3927887"/>
            <a:ext cx="468896" cy="4623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53" y="3330250"/>
            <a:ext cx="504593" cy="53302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71890" y="6091402"/>
            <a:ext cx="16666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PARCERIA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2057" y="5429102"/>
            <a:ext cx="1039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PAZ</a:t>
            </a:r>
          </a:p>
        </p:txBody>
      </p:sp>
    </p:spTree>
    <p:extLst>
      <p:ext uri="{BB962C8B-B14F-4D97-AF65-F5344CB8AC3E}">
        <p14:creationId xmlns:p14="http://schemas.microsoft.com/office/powerpoint/2010/main" val="14292377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070" y="583096"/>
            <a:ext cx="465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Fluxos Globais e Locais:</a:t>
            </a:r>
          </a:p>
          <a:p>
            <a:r>
              <a:rPr lang="pt-BR" sz="24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Integração e coerência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27" y="5261514"/>
            <a:ext cx="414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Lucida Console" panose="020B0609040504020204" pitchFamily="49" charset="0"/>
              </a:rPr>
              <a:t>Fonte: </a:t>
            </a:r>
          </a:p>
          <a:p>
            <a:r>
              <a:rPr lang="pt-BR" sz="1200" dirty="0" err="1">
                <a:latin typeface="Lucida Console" panose="020B0609040504020204" pitchFamily="49" charset="0"/>
              </a:rPr>
              <a:t>Sustainable</a:t>
            </a:r>
            <a:r>
              <a:rPr lang="pt-BR" sz="1200" dirty="0">
                <a:latin typeface="Lucida Console" panose="020B0609040504020204" pitchFamily="49" charset="0"/>
              </a:rPr>
              <a:t> </a:t>
            </a:r>
            <a:r>
              <a:rPr lang="pt-BR" sz="1200" dirty="0" err="1">
                <a:latin typeface="Lucida Console" panose="020B0609040504020204" pitchFamily="49" charset="0"/>
              </a:rPr>
              <a:t>Development</a:t>
            </a:r>
            <a:r>
              <a:rPr lang="pt-BR" sz="1200" dirty="0">
                <a:latin typeface="Lucida Console" panose="020B0609040504020204" pitchFamily="49" charset="0"/>
              </a:rPr>
              <a:t> in </a:t>
            </a:r>
            <a:r>
              <a:rPr lang="pt-BR" sz="1200" dirty="0" err="1">
                <a:latin typeface="Lucida Console" panose="020B0609040504020204" pitchFamily="49" charset="0"/>
              </a:rPr>
              <a:t>Practice</a:t>
            </a:r>
            <a:endParaRPr lang="pt-BR" sz="1200" dirty="0">
              <a:latin typeface="Lucida Console" panose="020B0609040504020204" pitchFamily="49" charset="0"/>
            </a:endParaRPr>
          </a:p>
          <a:p>
            <a:r>
              <a:rPr lang="pt-BR" sz="1200" dirty="0">
                <a:latin typeface="Lucida Console" panose="020B0609040504020204" pitchFamily="49" charset="0"/>
              </a:rPr>
              <a:t>UNEP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085" y="583096"/>
            <a:ext cx="4265101" cy="54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0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7100"/>
            <a:ext cx="7886700" cy="837965"/>
          </a:xfrm>
        </p:spPr>
        <p:txBody>
          <a:bodyPr>
            <a:noAutofit/>
          </a:bodyPr>
          <a:lstStyle/>
          <a:p>
            <a:r>
              <a:rPr lang="pt-PT" altLang="en-US" sz="3200" dirty="0">
                <a:solidFill>
                  <a:srgbClr val="FF0000"/>
                </a:solidFill>
                <a:latin typeface="Lucida Console" panose="020B0609040504020204" pitchFamily="49" charset="0"/>
                <a:ea typeface="+mn-ea"/>
                <a:cs typeface="+mn-cs"/>
              </a:rPr>
              <a:t>Opções de Políticas: </a:t>
            </a:r>
            <a:br>
              <a:rPr lang="pt-PT" altLang="en-US" sz="3200" dirty="0">
                <a:solidFill>
                  <a:srgbClr val="FF0000"/>
                </a:solidFill>
                <a:latin typeface="Lucida Console" panose="020B0609040504020204" pitchFamily="49" charset="0"/>
                <a:ea typeface="+mn-ea"/>
                <a:cs typeface="+mn-cs"/>
              </a:rPr>
            </a:br>
            <a:r>
              <a:rPr lang="pt-PT" altLang="en-US" sz="3200" dirty="0">
                <a:solidFill>
                  <a:srgbClr val="FF0000"/>
                </a:solidFill>
                <a:latin typeface="Lucida Console" panose="020B0609040504020204" pitchFamily="49" charset="0"/>
                <a:ea typeface="+mn-ea"/>
                <a:cs typeface="+mn-cs"/>
              </a:rPr>
              <a:t>Efeitos de Integração </a:t>
            </a:r>
            <a:endParaRPr lang="en-US" sz="3200" dirty="0">
              <a:solidFill>
                <a:srgbClr val="FF0000"/>
              </a:solidFill>
              <a:latin typeface="Lucida Console" panose="020B0609040504020204" pitchFamily="49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9" y="2226470"/>
            <a:ext cx="8621367" cy="3566609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Lucida Console" panose="020B0609040504020204" pitchFamily="49" charset="0"/>
              </a:rPr>
              <a:t>Mapear os efeitos de integração - </a:t>
            </a:r>
            <a:r>
              <a:rPr lang="pt-BR" sz="2000" dirty="0">
                <a:latin typeface="Lucida Console" panose="020B0609040504020204" pitchFamily="49" charset="0"/>
              </a:rPr>
              <a:t>investimentos que resultam em maiores benefícios em outros objetivos</a:t>
            </a:r>
            <a:endParaRPr lang="en-US" sz="2000" dirty="0">
              <a:latin typeface="Lucida Console" panose="020B0609040504020204" pitchFamily="49" charset="0"/>
            </a:endParaRPr>
          </a:p>
          <a:p>
            <a:pPr marL="385763" indent="-385763">
              <a:buFont typeface="+mj-lt"/>
              <a:buAutoNum type="romanLcPeriod"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b="1" i="1" dirty="0">
              <a:latin typeface="Century Gothic" panose="020B0502020202020204" pitchFamily="34" charset="0"/>
            </a:endParaRPr>
          </a:p>
          <a:p>
            <a:pPr marL="385763" indent="-385763">
              <a:buFont typeface="+mj-lt"/>
              <a:buAutoNum type="romanLcPeriod"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428625" indent="-428625">
              <a:buFont typeface="+mj-lt"/>
              <a:buAutoNum type="romanLcPeriod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91969224"/>
              </p:ext>
            </p:extLst>
          </p:nvPr>
        </p:nvGraphicFramePr>
        <p:xfrm>
          <a:off x="2971800" y="2769762"/>
          <a:ext cx="6400800" cy="371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en-US" dirty="0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en-US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349" y="5952722"/>
            <a:ext cx="451143" cy="45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455" y="5943606"/>
            <a:ext cx="463336" cy="45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7609" y="5967964"/>
            <a:ext cx="427062" cy="415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7563" y="5952722"/>
            <a:ext cx="42675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41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91" y="228600"/>
            <a:ext cx="10971609" cy="825403"/>
          </a:xfrm>
        </p:spPr>
        <p:txBody>
          <a:bodyPr>
            <a:noAutofit/>
          </a:bodyPr>
          <a:lstStyle/>
          <a:p>
            <a:r>
              <a:rPr lang="pt-PT" altLang="en-US" sz="3200" dirty="0">
                <a:solidFill>
                  <a:srgbClr val="FF0000"/>
                </a:solidFill>
                <a:latin typeface="Lucida Console" panose="020B0609040504020204" pitchFamily="49" charset="0"/>
                <a:ea typeface="+mn-ea"/>
                <a:cs typeface="+mn-cs"/>
              </a:rPr>
              <a:t>Opções de Políticas: </a:t>
            </a:r>
            <a:br>
              <a:rPr lang="pt-PT" altLang="en-US" sz="3200" dirty="0">
                <a:solidFill>
                  <a:srgbClr val="FF0000"/>
                </a:solidFill>
                <a:latin typeface="Lucida Console" panose="020B0609040504020204" pitchFamily="49" charset="0"/>
                <a:ea typeface="+mn-ea"/>
                <a:cs typeface="+mn-cs"/>
              </a:rPr>
            </a:br>
            <a:r>
              <a:rPr lang="pt-PT" altLang="en-US" sz="3200" dirty="0">
                <a:solidFill>
                  <a:srgbClr val="FF0000"/>
                </a:solidFill>
                <a:latin typeface="Lucida Console" panose="020B0609040504020204" pitchFamily="49" charset="0"/>
                <a:ea typeface="+mn-ea"/>
                <a:cs typeface="+mn-cs"/>
              </a:rPr>
              <a:t>Efeitos Multiplicadores </a:t>
            </a:r>
            <a:endParaRPr lang="en-US" sz="3200" dirty="0">
              <a:solidFill>
                <a:srgbClr val="FF0000"/>
              </a:solidFill>
              <a:latin typeface="Lucida Console" panose="020B0609040504020204" pitchFamily="49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049" y="1740953"/>
            <a:ext cx="7517295" cy="336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Lucida Console" panose="020B0609040504020204" pitchFamily="49" charset="0"/>
              </a:rPr>
              <a:t>Mapear objetivos com efeito multiplicador ampliado: </a:t>
            </a:r>
            <a:r>
              <a:rPr lang="pt-BR" sz="2000" dirty="0">
                <a:latin typeface="Lucida Console" panose="020B0609040504020204" pitchFamily="49" charset="0"/>
              </a:rPr>
              <a:t>ex. objetivos de igualdade de gênero</a:t>
            </a:r>
            <a:endParaRPr lang="en-US" sz="20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905001" y="2615216"/>
          <a:ext cx="8534399" cy="386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450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4" y="236719"/>
            <a:ext cx="10971609" cy="825403"/>
          </a:xfrm>
        </p:spPr>
        <p:txBody>
          <a:bodyPr>
            <a:noAutofit/>
          </a:bodyPr>
          <a:lstStyle/>
          <a:p>
            <a:r>
              <a:rPr lang="pt-PT" altLang="en-US" sz="3200" dirty="0">
                <a:solidFill>
                  <a:schemeClr val="accent1"/>
                </a:solidFill>
                <a:latin typeface="Lucida Console" panose="020B0609040504020204" pitchFamily="49" charset="0"/>
                <a:ea typeface="+mn-ea"/>
                <a:cs typeface="+mn-cs"/>
              </a:rPr>
              <a:t>Opções de Políticas: </a:t>
            </a:r>
            <a:br>
              <a:rPr lang="pt-PT" altLang="en-US" sz="3200" dirty="0">
                <a:solidFill>
                  <a:schemeClr val="accent1"/>
                </a:solidFill>
                <a:latin typeface="Lucida Console" panose="020B0609040504020204" pitchFamily="49" charset="0"/>
                <a:ea typeface="+mn-ea"/>
                <a:cs typeface="+mn-cs"/>
              </a:rPr>
            </a:br>
            <a:r>
              <a:rPr lang="pt-PT" altLang="en-US" sz="3200" dirty="0">
                <a:solidFill>
                  <a:schemeClr val="accent1"/>
                </a:solidFill>
                <a:latin typeface="Lucida Console" panose="020B0609040504020204" pitchFamily="49" charset="0"/>
                <a:ea typeface="+mn-ea"/>
                <a:cs typeface="+mn-cs"/>
              </a:rPr>
              <a:t>Efeitos de aceleração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085" y="1621547"/>
            <a:ext cx="7886700" cy="370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Lucida Console" panose="020B0609040504020204" pitchFamily="49" charset="0"/>
              </a:rPr>
              <a:t>Mapear áreas de aceleração - </a:t>
            </a:r>
            <a:r>
              <a:rPr lang="pt-BR" sz="2000" dirty="0">
                <a:latin typeface="Lucida Console" panose="020B0609040504020204" pitchFamily="49" charset="0"/>
              </a:rPr>
              <a:t>remover gargalos para movimentações rápidas entre os objetivos</a:t>
            </a:r>
            <a:endParaRPr lang="en-GB" sz="2000" dirty="0">
              <a:latin typeface="Lucida Console" panose="020B0609040504020204" pitchFamily="49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3242197"/>
              </p:ext>
            </p:extLst>
          </p:nvPr>
        </p:nvGraphicFramePr>
        <p:xfrm>
          <a:off x="2444172" y="2352963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1410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0194" y="236719"/>
            <a:ext cx="10971609" cy="82540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pt-PT" altLang="en-US" sz="3200" b="1" kern="0" dirty="0">
                <a:solidFill>
                  <a:schemeClr val="accent1"/>
                </a:solidFill>
                <a:latin typeface="Lucida Console" panose="020B0609040504020204" pitchFamily="49" charset="0"/>
                <a:ea typeface="+mn-ea"/>
                <a:cs typeface="+mn-cs"/>
              </a:rPr>
              <a:t>Opções de Financiamento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79" y="1508759"/>
            <a:ext cx="9824964" cy="5349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26944" y="5930092"/>
            <a:ext cx="254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Lucida Console" panose="020B0609040504020204" pitchFamily="49" charset="0"/>
              </a:rPr>
              <a:t>Fonte: </a:t>
            </a:r>
          </a:p>
          <a:p>
            <a:r>
              <a:rPr lang="pt-BR" sz="1200" dirty="0">
                <a:latin typeface="Lucida Console" panose="020B0609040504020204" pitchFamily="49" charset="0"/>
              </a:rPr>
              <a:t>UN – IATFFFD</a:t>
            </a:r>
          </a:p>
          <a:p>
            <a:r>
              <a:rPr lang="pt-BR" sz="1200" dirty="0">
                <a:latin typeface="Lucida Console" panose="020B0609040504020204" pitchFamily="49" charset="0"/>
              </a:rPr>
              <a:t>Inaugural </a:t>
            </a:r>
            <a:r>
              <a:rPr lang="pt-BR" sz="1200" dirty="0" err="1">
                <a:latin typeface="Lucida Console" panose="020B0609040504020204" pitchFamily="49" charset="0"/>
              </a:rPr>
              <a:t>Report</a:t>
            </a:r>
            <a:r>
              <a:rPr lang="pt-BR" sz="1200" dirty="0">
                <a:latin typeface="Lucida Console" panose="020B0609040504020204" pitchFamily="49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913513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2871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sz="1266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524000" y="2467018"/>
          <a:ext cx="1331640" cy="349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4" y="557300"/>
            <a:ext cx="4179532" cy="5813188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275" y="1053692"/>
            <a:ext cx="3914636" cy="825403"/>
          </a:xfrm>
        </p:spPr>
        <p:txBody>
          <a:bodyPr/>
          <a:lstStyle/>
          <a:p>
            <a:r>
              <a:rPr lang="pt-BR" b="0" dirty="0">
                <a:solidFill>
                  <a:schemeClr val="accent1"/>
                </a:solidFill>
                <a:latin typeface="Lucida Console" panose="020B0609040504020204" pitchFamily="49" charset="0"/>
              </a:rPr>
              <a:t>Relatório</a:t>
            </a:r>
            <a:r>
              <a:rPr lang="pt-BR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pt-BR" sz="3200" dirty="0">
                <a:solidFill>
                  <a:schemeClr val="accent1"/>
                </a:solidFill>
                <a:latin typeface="Lucida Console" panose="020B0609040504020204" pitchFamily="49" charset="0"/>
              </a:rPr>
              <a:t>Proteção Social para o Desenvolvimento Sustentável</a:t>
            </a:r>
            <a:r>
              <a:rPr lang="pt-BR" dirty="0">
                <a:solidFill>
                  <a:schemeClr val="accent1"/>
                </a:solidFill>
                <a:latin typeface="Lucida Console" panose="020B0609040504020204" pitchFamily="49" charset="0"/>
              </a:rPr>
              <a:t>:</a:t>
            </a:r>
            <a:br>
              <a:rPr lang="pt-BR" dirty="0">
                <a:solidFill>
                  <a:schemeClr val="accent1"/>
                </a:solidFill>
                <a:latin typeface="Lucida Console" panose="020B0609040504020204" pitchFamily="49" charset="0"/>
              </a:rPr>
            </a:br>
            <a:r>
              <a:rPr lang="pt-BR" b="0" dirty="0">
                <a:solidFill>
                  <a:schemeClr val="accent1"/>
                </a:solidFill>
                <a:latin typeface="Lucida Console" panose="020B0609040504020204" pitchFamily="49" charset="0"/>
              </a:rPr>
              <a:t>Diálogos entre África e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55369" y="5631824"/>
            <a:ext cx="3743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ucida Console" panose="020B0609040504020204" pitchFamily="49" charset="0"/>
              </a:rPr>
              <a:t>Disponível no site do Centro RIO+</a:t>
            </a:r>
          </a:p>
          <a:p>
            <a:r>
              <a:rPr lang="pt-BR" sz="1400" u="sng" dirty="0">
                <a:latin typeface="Lucida Console" panose="020B0609040504020204" pitchFamily="49" charset="0"/>
                <a:hlinkClick r:id="rId8"/>
              </a:rPr>
              <a:t>http://riopluscentre.org/sp4sd/</a:t>
            </a:r>
            <a:endParaRPr lang="pt-BR" sz="14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080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8655" y="277629"/>
            <a:ext cx="10971609" cy="673511"/>
          </a:xfrm>
        </p:spPr>
        <p:txBody>
          <a:bodyPr/>
          <a:lstStyle/>
          <a:p>
            <a:r>
              <a:rPr lang="pt-BR" sz="3200" dirty="0">
                <a:solidFill>
                  <a:schemeClr val="accent1"/>
                </a:solidFill>
                <a:latin typeface="Lucida Console" panose="020B0609040504020204" pitchFamily="49" charset="0"/>
              </a:rPr>
              <a:t>Correlação entre Proteção Social e Mudanças Climáticas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1764" y="1202947"/>
            <a:ext cx="6946021" cy="5549901"/>
          </a:xfrm>
          <a:prstGeom prst="rect">
            <a:avLst/>
          </a:prstGeom>
        </p:spPr>
      </p:pic>
      <p:sp>
        <p:nvSpPr>
          <p:cNvPr id="6" name="CaixaDeTexto 3"/>
          <p:cNvSpPr txBox="1"/>
          <p:nvPr/>
        </p:nvSpPr>
        <p:spPr>
          <a:xfrm>
            <a:off x="6104460" y="6169886"/>
            <a:ext cx="33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Lucida Console" panose="020B0609040504020204" pitchFamily="49" charset="0"/>
              </a:rPr>
              <a:t>Fonte: UNDP Social </a:t>
            </a:r>
            <a:r>
              <a:rPr lang="pt-BR" sz="1200" dirty="0" err="1">
                <a:latin typeface="Lucida Console" panose="020B0609040504020204" pitchFamily="49" charset="0"/>
              </a:rPr>
              <a:t>Protection</a:t>
            </a:r>
            <a:r>
              <a:rPr lang="pt-BR" sz="1200" dirty="0">
                <a:latin typeface="Lucida Console" panose="020B0609040504020204" pitchFamily="49" charset="0"/>
              </a:rPr>
              <a:t> Primer for </a:t>
            </a:r>
            <a:r>
              <a:rPr lang="pt-BR" sz="1200" dirty="0" err="1">
                <a:latin typeface="Lucida Console" panose="020B0609040504020204" pitchFamily="49" charset="0"/>
              </a:rPr>
              <a:t>Practioners</a:t>
            </a:r>
            <a:r>
              <a:rPr lang="pt-BR" sz="1200" dirty="0">
                <a:latin typeface="Lucida Console" panose="020B0609040504020204" pitchFamily="49" charset="0"/>
              </a:rPr>
              <a:t>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8582" y="2244436"/>
            <a:ext cx="5200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>
                <a:latin typeface="Lucida Console" panose="020B0609040504020204" pitchFamily="49" charset="0"/>
              </a:rPr>
              <a:t>“O investimento de US$ 6 bilhões na redução do risco de desastres ao longo dos próximos 15 anos pode evitar perdas de US$360 bilhões no mesmo período.”</a:t>
            </a:r>
          </a:p>
          <a:p>
            <a:pPr algn="just"/>
            <a:r>
              <a:rPr lang="pt-BR" dirty="0">
                <a:latin typeface="Lucida Console" panose="020B0609040504020204" pitchFamily="49" charset="0"/>
              </a:rPr>
              <a:t> </a:t>
            </a:r>
          </a:p>
          <a:p>
            <a:r>
              <a:rPr lang="pt-BR" sz="1200" dirty="0">
                <a:latin typeface="Lucida Console" panose="020B0609040504020204" pitchFamily="49" charset="0"/>
              </a:rPr>
              <a:t>(fonte: http://www.un.org/sustainabledevelopment/wp-content/uploads/2016/08/13_Why_it_Matters_Climate_Action_letter_size_1p.pdf)</a:t>
            </a:r>
            <a:endParaRPr lang="pt-BR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301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9" y="1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56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1693664" y="80367"/>
            <a:ext cx="892969" cy="8036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41" y="4500562"/>
            <a:ext cx="1183184" cy="20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3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/>
          </p:cNvSpPr>
          <p:nvPr/>
        </p:nvSpPr>
        <p:spPr bwMode="auto">
          <a:xfrm>
            <a:off x="2604492" y="80367"/>
            <a:ext cx="892969" cy="80367"/>
          </a:xfrm>
          <a:prstGeom prst="rect">
            <a:avLst/>
          </a:prstGeom>
          <a:solidFill>
            <a:srgbClr val="CEAD7E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sp>
        <p:nvSpPr>
          <p:cNvPr id="9221" name="Rectangle 4"/>
          <p:cNvSpPr>
            <a:spLocks/>
          </p:cNvSpPr>
          <p:nvPr/>
        </p:nvSpPr>
        <p:spPr bwMode="auto">
          <a:xfrm>
            <a:off x="3515320" y="80367"/>
            <a:ext cx="892969" cy="80367"/>
          </a:xfrm>
          <a:prstGeom prst="rect">
            <a:avLst/>
          </a:prstGeom>
          <a:solidFill>
            <a:srgbClr val="41889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sp>
        <p:nvSpPr>
          <p:cNvPr id="9222" name="Rectangle 5"/>
          <p:cNvSpPr>
            <a:spLocks/>
          </p:cNvSpPr>
          <p:nvPr/>
        </p:nvSpPr>
        <p:spPr bwMode="auto">
          <a:xfrm>
            <a:off x="4426148" y="80367"/>
            <a:ext cx="892969" cy="80367"/>
          </a:xfrm>
          <a:prstGeom prst="rect">
            <a:avLst/>
          </a:prstGeom>
          <a:solidFill>
            <a:srgbClr val="12253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sp>
        <p:nvSpPr>
          <p:cNvPr id="9223" name="Rectangle 6"/>
          <p:cNvSpPr>
            <a:spLocks/>
          </p:cNvSpPr>
          <p:nvPr/>
        </p:nvSpPr>
        <p:spPr bwMode="auto">
          <a:xfrm>
            <a:off x="6872883" y="6697266"/>
            <a:ext cx="892969" cy="8036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7783711" y="6697266"/>
            <a:ext cx="892969" cy="80367"/>
          </a:xfrm>
          <a:prstGeom prst="rect">
            <a:avLst/>
          </a:prstGeom>
          <a:solidFill>
            <a:srgbClr val="CEAD7E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sp>
        <p:nvSpPr>
          <p:cNvPr id="9225" name="Rectangle 8"/>
          <p:cNvSpPr>
            <a:spLocks/>
          </p:cNvSpPr>
          <p:nvPr/>
        </p:nvSpPr>
        <p:spPr bwMode="auto">
          <a:xfrm>
            <a:off x="8694539" y="6697266"/>
            <a:ext cx="892969" cy="80367"/>
          </a:xfrm>
          <a:prstGeom prst="rect">
            <a:avLst/>
          </a:prstGeom>
          <a:solidFill>
            <a:srgbClr val="418896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sp>
        <p:nvSpPr>
          <p:cNvPr id="9226" name="Rectangle 9"/>
          <p:cNvSpPr>
            <a:spLocks/>
          </p:cNvSpPr>
          <p:nvPr/>
        </p:nvSpPr>
        <p:spPr bwMode="auto">
          <a:xfrm>
            <a:off x="9605367" y="6697266"/>
            <a:ext cx="892969" cy="80367"/>
          </a:xfrm>
          <a:prstGeom prst="rect">
            <a:avLst/>
          </a:prstGeom>
          <a:solidFill>
            <a:srgbClr val="12253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en-US" sz="2953"/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4329"/>
            <a:ext cx="17545720" cy="98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980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>
                    <a:alpha val="2980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1"/>
          <p:cNvSpPr>
            <a:spLocks/>
          </p:cNvSpPr>
          <p:nvPr/>
        </p:nvSpPr>
        <p:spPr bwMode="auto">
          <a:xfrm>
            <a:off x="3713850" y="2122777"/>
            <a:ext cx="5225790" cy="18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3375" dirty="0" err="1">
                <a:solidFill>
                  <a:schemeClr val="tx1"/>
                </a:solidFill>
                <a:latin typeface="Lucida Console" panose="020B0609040504020204" pitchFamily="49" charset="0"/>
                <a:ea typeface="MS PGothic" pitchFamily="34" charset="-128"/>
                <a:sym typeface="Avenir Next Regular" pitchFamily="-84" charset="0"/>
              </a:rPr>
              <a:t>Rômulo</a:t>
            </a:r>
            <a:r>
              <a:rPr lang="en-US" altLang="en-US" sz="3375" dirty="0">
                <a:solidFill>
                  <a:schemeClr val="tx1"/>
                </a:solidFill>
                <a:latin typeface="Lucida Console" panose="020B0609040504020204" pitchFamily="49" charset="0"/>
                <a:ea typeface="MS PGothic" pitchFamily="34" charset="-128"/>
                <a:sym typeface="Avenir Next Regular" pitchFamily="-84" charset="0"/>
              </a:rPr>
              <a:t> Paes de Sousa</a:t>
            </a:r>
          </a:p>
          <a:p>
            <a:pPr algn="ctr" eaLnBrk="1" hangingPunct="1"/>
            <a:r>
              <a:rPr lang="en-US" altLang="en-US" sz="2800" dirty="0" err="1">
                <a:solidFill>
                  <a:schemeClr val="tx1"/>
                </a:solidFill>
                <a:latin typeface="Lucida Console" panose="020B0609040504020204" pitchFamily="49" charset="0"/>
                <a:ea typeface="MS PGothic" pitchFamily="34" charset="-128"/>
                <a:sym typeface="Avenir Next Regular" pitchFamily="-84" charset="0"/>
              </a:rPr>
              <a:t>Diretor</a:t>
            </a:r>
            <a:r>
              <a:rPr lang="en-US" altLang="en-US" sz="2800" dirty="0">
                <a:solidFill>
                  <a:schemeClr val="tx1"/>
                </a:solidFill>
                <a:latin typeface="Lucida Console" panose="020B0609040504020204" pitchFamily="49" charset="0"/>
                <a:ea typeface="MS PGothic" pitchFamily="34" charset="-128"/>
                <a:sym typeface="Avenir Next Regular" pitchFamily="-84" charset="0"/>
              </a:rPr>
              <a:t> </a:t>
            </a:r>
            <a:endParaRPr lang="en-US" altLang="en-US" sz="3375" dirty="0">
              <a:solidFill>
                <a:schemeClr val="tx1"/>
              </a:solidFill>
              <a:latin typeface="Lucida Console" panose="020B0609040504020204" pitchFamily="49" charset="0"/>
              <a:ea typeface="MS PGothic" pitchFamily="34" charset="-128"/>
              <a:sym typeface="Avenir Next Regular" pitchFamily="-84" charset="0"/>
            </a:endParaRPr>
          </a:p>
          <a:p>
            <a:pPr algn="ctr" eaLnBrk="1" hangingPunct="1"/>
            <a:endParaRPr lang="en-US" altLang="en-US" sz="3375" dirty="0">
              <a:solidFill>
                <a:schemeClr val="tx1"/>
              </a:solidFill>
              <a:latin typeface="Lucida Console" panose="020B0609040504020204" pitchFamily="49" charset="0"/>
              <a:ea typeface="MS PGothic" pitchFamily="34" charset="-128"/>
              <a:sym typeface="Avenir Next Regular" pitchFamily="-84" charset="0"/>
            </a:endParaRPr>
          </a:p>
          <a:p>
            <a:pPr algn="ctr" eaLnBrk="1" hangingPunct="1"/>
            <a:r>
              <a:rPr lang="pt-BR" altLang="en-US" sz="2531" dirty="0">
                <a:solidFill>
                  <a:schemeClr val="tx1"/>
                </a:solidFill>
                <a:latin typeface="Lucida Console" panose="020B0609040504020204" pitchFamily="49" charset="0"/>
                <a:ea typeface="MS PGothic" pitchFamily="34" charset="-128"/>
                <a:sym typeface="Avenir Next Regular" pitchFamily="-84" charset="0"/>
              </a:rPr>
              <a:t>www.riopluscentre.org</a:t>
            </a:r>
            <a:endParaRPr lang="en-US" altLang="en-US" sz="2531" dirty="0">
              <a:solidFill>
                <a:schemeClr val="tx1"/>
              </a:solidFill>
              <a:latin typeface="Lucida Console" panose="020B0609040504020204" pitchFamily="49" charset="0"/>
              <a:ea typeface="MS PGothic" pitchFamily="34" charset="-128"/>
              <a:sym typeface="Avenir Next Regular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266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30934" y="3269098"/>
            <a:ext cx="2393568" cy="972140"/>
            <a:chOff x="1352210" y="3168106"/>
            <a:chExt cx="2175867" cy="895893"/>
          </a:xfrm>
          <a:solidFill>
            <a:schemeClr val="accent2"/>
          </a:solidFill>
        </p:grpSpPr>
        <p:sp>
          <p:nvSpPr>
            <p:cNvPr id="18" name="Chevron 17"/>
            <p:cNvSpPr/>
            <p:nvPr/>
          </p:nvSpPr>
          <p:spPr>
            <a:xfrm>
              <a:off x="1352210" y="3168106"/>
              <a:ext cx="2175867" cy="87034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1787382" y="3193653"/>
              <a:ext cx="1305521" cy="870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133" tIns="21378" rIns="21378" bIns="21378" numCol="1" spcCol="1270" anchor="ctr" anchorCtr="0">
              <a:noAutofit/>
            </a:bodyPr>
            <a:lstStyle/>
            <a:p>
              <a:pPr algn="ctr" defTabSz="7125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4" dirty="0"/>
            </a:p>
          </p:txBody>
        </p:sp>
      </p:grpSp>
      <p:sp>
        <p:nvSpPr>
          <p:cNvPr id="8" name="Teardrop 7"/>
          <p:cNvSpPr/>
          <p:nvPr/>
        </p:nvSpPr>
        <p:spPr>
          <a:xfrm rot="13479443">
            <a:off x="8542236" y="2659761"/>
            <a:ext cx="2002307" cy="2143836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4"/>
          <p:cNvSpPr/>
          <p:nvPr/>
        </p:nvSpPr>
        <p:spPr>
          <a:xfrm>
            <a:off x="1703367" y="3164968"/>
            <a:ext cx="2145376" cy="1152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25718" rIns="51435" bIns="25718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Fonte</a:t>
            </a:r>
          </a:p>
        </p:txBody>
      </p:sp>
      <p:sp>
        <p:nvSpPr>
          <p:cNvPr id="15" name="Rounded Rectangle 4"/>
          <p:cNvSpPr/>
          <p:nvPr/>
        </p:nvSpPr>
        <p:spPr>
          <a:xfrm>
            <a:off x="8666172" y="3239362"/>
            <a:ext cx="1799639" cy="1152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25718" rIns="51435" bIns="25718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err="1"/>
              <a:t>Resultado</a:t>
            </a:r>
            <a:r>
              <a:rPr lang="en-US" sz="2000" b="1" dirty="0"/>
              <a:t> </a:t>
            </a:r>
            <a:r>
              <a:rPr lang="en-US" sz="2000" b="1" dirty="0" err="1"/>
              <a:t>financeiro</a:t>
            </a:r>
            <a:endParaRPr lang="en-US" sz="2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695109" y="3273590"/>
            <a:ext cx="2706381" cy="972140"/>
            <a:chOff x="1352210" y="3168106"/>
            <a:chExt cx="2175867" cy="895893"/>
          </a:xfrm>
          <a:solidFill>
            <a:schemeClr val="accent2"/>
          </a:solidFill>
        </p:grpSpPr>
        <p:sp>
          <p:nvSpPr>
            <p:cNvPr id="21" name="Chevron 20"/>
            <p:cNvSpPr/>
            <p:nvPr/>
          </p:nvSpPr>
          <p:spPr>
            <a:xfrm>
              <a:off x="1352210" y="3168106"/>
              <a:ext cx="2175867" cy="87034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1787382" y="3193653"/>
              <a:ext cx="1305521" cy="870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133" tIns="21378" rIns="21378" bIns="21378" numCol="1" spcCol="1270" anchor="ctr" anchorCtr="0">
              <a:noAutofit/>
            </a:bodyPr>
            <a:lstStyle/>
            <a:p>
              <a:pPr algn="ctr" defTabSz="7125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4" dirty="0"/>
            </a:p>
          </p:txBody>
        </p:sp>
      </p:grpSp>
      <p:sp>
        <p:nvSpPr>
          <p:cNvPr id="11" name="Rounded Rectangle 4"/>
          <p:cNvSpPr/>
          <p:nvPr/>
        </p:nvSpPr>
        <p:spPr>
          <a:xfrm>
            <a:off x="3812623" y="3188345"/>
            <a:ext cx="2815479" cy="1152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25718" rIns="51435" bIns="25718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err="1"/>
              <a:t>Intermediário</a:t>
            </a:r>
            <a:endParaRPr lang="en-US" sz="2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75159" y="3273590"/>
            <a:ext cx="2485722" cy="972140"/>
            <a:chOff x="1352210" y="3168106"/>
            <a:chExt cx="2240997" cy="895893"/>
          </a:xfrm>
          <a:solidFill>
            <a:schemeClr val="accent2"/>
          </a:solidFill>
        </p:grpSpPr>
        <p:sp>
          <p:nvSpPr>
            <p:cNvPr id="24" name="Chevron 23"/>
            <p:cNvSpPr/>
            <p:nvPr/>
          </p:nvSpPr>
          <p:spPr>
            <a:xfrm>
              <a:off x="1352210" y="3168106"/>
              <a:ext cx="2240997" cy="87034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1787382" y="3193653"/>
              <a:ext cx="1305521" cy="870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133" tIns="21378" rIns="21378" bIns="21378" numCol="1" spcCol="1270" anchor="ctr" anchorCtr="0">
              <a:noAutofit/>
            </a:bodyPr>
            <a:lstStyle/>
            <a:p>
              <a:pPr algn="ctr" defTabSz="7125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4" dirty="0"/>
            </a:p>
          </p:txBody>
        </p:sp>
      </p:grpSp>
      <p:sp>
        <p:nvSpPr>
          <p:cNvPr id="14" name="Rounded Rectangle 4"/>
          <p:cNvSpPr/>
          <p:nvPr/>
        </p:nvSpPr>
        <p:spPr>
          <a:xfrm>
            <a:off x="6030241" y="3179508"/>
            <a:ext cx="2815479" cy="1152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25718" rIns="51435" bIns="25718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err="1"/>
              <a:t>Instrumento</a:t>
            </a:r>
            <a:endParaRPr lang="en-US" sz="2000" b="1" dirty="0"/>
          </a:p>
        </p:txBody>
      </p:sp>
      <p:sp>
        <p:nvSpPr>
          <p:cNvPr id="26" name="Rounded Rectangle 4"/>
          <p:cNvSpPr/>
          <p:nvPr/>
        </p:nvSpPr>
        <p:spPr>
          <a:xfrm>
            <a:off x="6538831" y="2661159"/>
            <a:ext cx="1574623" cy="51243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21" tIns="24110" rIns="48221" bIns="24110" numCol="1" spcCol="1270" anchor="ctr" anchorCtr="0">
            <a:noAutofit/>
          </a:bodyPr>
          <a:lstStyle/>
          <a:p>
            <a:pPr defTabSz="5625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Fiscal</a:t>
            </a:r>
          </a:p>
        </p:txBody>
      </p:sp>
      <p:sp>
        <p:nvSpPr>
          <p:cNvPr id="27" name="Rounded Rectangle 4"/>
          <p:cNvSpPr/>
          <p:nvPr/>
        </p:nvSpPr>
        <p:spPr>
          <a:xfrm>
            <a:off x="6506959" y="4422455"/>
            <a:ext cx="1534928" cy="4869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21" tIns="24110" rIns="48221" bIns="24110" numCol="1" spcCol="1270" anchor="ctr" anchorCtr="0">
            <a:noAutofit/>
          </a:bodyPr>
          <a:lstStyle/>
          <a:p>
            <a:pPr defTabSz="5625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Grant</a:t>
            </a:r>
          </a:p>
        </p:txBody>
      </p:sp>
      <p:sp>
        <p:nvSpPr>
          <p:cNvPr id="28" name="Rounded Rectangle 4"/>
          <p:cNvSpPr/>
          <p:nvPr/>
        </p:nvSpPr>
        <p:spPr>
          <a:xfrm>
            <a:off x="6506959" y="5010071"/>
            <a:ext cx="1510296" cy="487042"/>
          </a:xfrm>
          <a:prstGeom prst="rect">
            <a:avLst/>
          </a:prstGeom>
          <a:solidFill>
            <a:srgbClr val="C0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21" tIns="24110" rIns="48221" bIns="24110" numCol="1" spcCol="1270" anchor="ctr" anchorCtr="0">
            <a:noAutofit/>
          </a:bodyPr>
          <a:lstStyle/>
          <a:p>
            <a:pPr defTabSz="5625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Dívida</a:t>
            </a:r>
            <a:endParaRPr lang="en-US" sz="1600" b="1" dirty="0"/>
          </a:p>
        </p:txBody>
      </p:sp>
      <p:sp>
        <p:nvSpPr>
          <p:cNvPr id="29" name="Rounded Rectangle 4"/>
          <p:cNvSpPr/>
          <p:nvPr/>
        </p:nvSpPr>
        <p:spPr>
          <a:xfrm>
            <a:off x="6501464" y="5585829"/>
            <a:ext cx="1498382" cy="4868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21" tIns="24110" rIns="48221" bIns="24110" numCol="1" spcCol="1270" anchor="ctr" anchorCtr="0">
            <a:noAutofit/>
          </a:bodyPr>
          <a:lstStyle/>
          <a:p>
            <a:pPr defTabSz="5625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Riscos</a:t>
            </a:r>
            <a:endParaRPr lang="en-US" sz="1600" b="1" dirty="0"/>
          </a:p>
        </p:txBody>
      </p:sp>
      <p:sp>
        <p:nvSpPr>
          <p:cNvPr id="30" name="Rounded Rectangle 4"/>
          <p:cNvSpPr/>
          <p:nvPr/>
        </p:nvSpPr>
        <p:spPr>
          <a:xfrm>
            <a:off x="6532098" y="1483172"/>
            <a:ext cx="1571841" cy="4997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21" tIns="24110" rIns="48221" bIns="24110" numCol="1" spcCol="1270" anchor="ctr" anchorCtr="0">
            <a:noAutofit/>
          </a:bodyPr>
          <a:lstStyle/>
          <a:p>
            <a:pPr defTabSz="5625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Quadro</a:t>
            </a:r>
            <a:r>
              <a:rPr lang="en-US" sz="1600" b="1" dirty="0"/>
              <a:t> </a:t>
            </a:r>
            <a:r>
              <a:rPr lang="en-US" sz="1600" b="1" dirty="0" err="1"/>
              <a:t>regulamentar</a:t>
            </a:r>
            <a:endParaRPr lang="en-US" sz="1600" b="1" dirty="0"/>
          </a:p>
        </p:txBody>
      </p:sp>
      <p:sp>
        <p:nvSpPr>
          <p:cNvPr id="31" name="Rounded Rectangle 4"/>
          <p:cNvSpPr/>
          <p:nvPr/>
        </p:nvSpPr>
        <p:spPr>
          <a:xfrm>
            <a:off x="6530706" y="2060513"/>
            <a:ext cx="1574623" cy="5220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21" tIns="24110" rIns="48221" bIns="24110" numCol="1" spcCol="1270" anchor="ctr" anchorCtr="0">
            <a:noAutofit/>
          </a:bodyPr>
          <a:lstStyle/>
          <a:p>
            <a:pPr defTabSz="5625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Mercado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60882" y="5885354"/>
            <a:ext cx="1899173" cy="81109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Evitar</a:t>
            </a:r>
            <a:r>
              <a:rPr lang="en-US" sz="1600" b="1" dirty="0">
                <a:solidFill>
                  <a:schemeClr val="bg1"/>
                </a:solidFill>
                <a:ea typeface="Calibri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despesas</a:t>
            </a:r>
            <a:r>
              <a:rPr lang="en-US" sz="1600" b="1" dirty="0">
                <a:solidFill>
                  <a:schemeClr val="bg1"/>
                </a:solidFill>
                <a:ea typeface="Calibri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futuras</a:t>
            </a:r>
            <a:endParaRPr lang="en-US" sz="1600" b="1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63958" y="2159518"/>
            <a:ext cx="1996096" cy="392324"/>
          </a:xfrm>
          <a:prstGeom prst="rect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Entregar</a:t>
            </a:r>
            <a:r>
              <a:rPr lang="en-US" sz="1600" b="1" dirty="0">
                <a:solidFill>
                  <a:schemeClr val="bg1"/>
                </a:solidFill>
                <a:ea typeface="Calibri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melhor</a:t>
            </a:r>
            <a:endParaRPr lang="en-US" sz="1600" b="1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60882" y="4923376"/>
            <a:ext cx="1899173" cy="799246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Realinhar</a:t>
            </a:r>
            <a:r>
              <a:rPr lang="en-US" sz="1600" b="1" dirty="0">
                <a:solidFill>
                  <a:schemeClr val="bg1"/>
                </a:solidFill>
                <a:ea typeface="Calibri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despesas</a:t>
            </a:r>
            <a:endParaRPr lang="en-US" sz="1600" b="1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58201" y="1551009"/>
            <a:ext cx="2007610" cy="459601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Gerar</a:t>
            </a:r>
            <a:r>
              <a:rPr lang="en-US" sz="1600" b="1" dirty="0">
                <a:solidFill>
                  <a:schemeClr val="bg1"/>
                </a:solidFill>
                <a:ea typeface="Calibri" charset="0"/>
                <a:cs typeface="Times New Roman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Calibri" charset="0"/>
                <a:cs typeface="Times New Roman" charset="0"/>
              </a:rPr>
              <a:t>receitas</a:t>
            </a:r>
            <a:endParaRPr lang="en-US" sz="1600" b="1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13826" y="1594728"/>
            <a:ext cx="23601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Banco de </a:t>
            </a:r>
            <a:r>
              <a:rPr lang="en-US" sz="1600" b="1" dirty="0" err="1"/>
              <a:t>desenvolvimento</a:t>
            </a:r>
            <a:endParaRPr lang="en-US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1742648" y="1875567"/>
            <a:ext cx="20990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ODA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70362" y="4529494"/>
            <a:ext cx="2135713" cy="335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/>
              <a:t>Empresas</a:t>
            </a:r>
            <a:r>
              <a:rPr lang="en-US" sz="1600" b="1" dirty="0"/>
              <a:t> </a:t>
            </a:r>
            <a:r>
              <a:rPr lang="en-US" sz="1600" b="1" dirty="0" err="1"/>
              <a:t>privadas</a:t>
            </a:r>
            <a:endParaRPr lang="en-US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4020501" y="2284085"/>
            <a:ext cx="2353482" cy="348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Aid agency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7117" y="4415244"/>
            <a:ext cx="226569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/>
              <a:t>Empresa</a:t>
            </a:r>
            <a:r>
              <a:rPr lang="en-US" sz="1600" b="1" dirty="0"/>
              <a:t> de </a:t>
            </a:r>
            <a:r>
              <a:rPr lang="en-US" sz="1600" b="1" dirty="0" err="1"/>
              <a:t>consultoria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1670361" y="5493776"/>
            <a:ext cx="243368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 err="1"/>
              <a:t>Investidor</a:t>
            </a:r>
            <a:r>
              <a:rPr lang="en-US" sz="1600" b="1" dirty="0"/>
              <a:t> </a:t>
            </a:r>
            <a:r>
              <a:rPr lang="en-US" sz="1600" b="1" dirty="0" err="1"/>
              <a:t>institucional</a:t>
            </a:r>
            <a:endParaRPr lang="en-US" sz="1600" b="1" dirty="0"/>
          </a:p>
        </p:txBody>
      </p:sp>
      <p:sp>
        <p:nvSpPr>
          <p:cNvPr id="43" name="Rectangle 42"/>
          <p:cNvSpPr/>
          <p:nvPr/>
        </p:nvSpPr>
        <p:spPr>
          <a:xfrm>
            <a:off x="1742648" y="2339375"/>
            <a:ext cx="209904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/>
              <a:t>Individuais</a:t>
            </a:r>
            <a:r>
              <a:rPr lang="en-US" sz="1600" b="1" dirty="0"/>
              <a:t>/</a:t>
            </a:r>
            <a:r>
              <a:rPr lang="en-US" sz="1600" b="1" dirty="0" err="1"/>
              <a:t>famílias</a:t>
            </a:r>
            <a:endParaRPr lang="en-US" sz="1600" b="1" dirty="0"/>
          </a:p>
        </p:txBody>
      </p:sp>
      <p:sp>
        <p:nvSpPr>
          <p:cNvPr id="45" name="Rectangle 44"/>
          <p:cNvSpPr/>
          <p:nvPr/>
        </p:nvSpPr>
        <p:spPr>
          <a:xfrm>
            <a:off x="1673984" y="5050551"/>
            <a:ext cx="2138638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err="1"/>
              <a:t>Instituições</a:t>
            </a:r>
            <a:r>
              <a:rPr lang="en-US" sz="1400" b="1" dirty="0"/>
              <a:t> </a:t>
            </a:r>
            <a:r>
              <a:rPr lang="en-US" sz="1600" b="1" dirty="0" err="1"/>
              <a:t>financeiras</a:t>
            </a:r>
            <a:endParaRPr lang="en-US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4013825" y="4938049"/>
            <a:ext cx="2268984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/>
              <a:t>Instituição</a:t>
            </a:r>
            <a:r>
              <a:rPr lang="en-US" sz="1600" b="1" dirty="0"/>
              <a:t> </a:t>
            </a:r>
            <a:r>
              <a:rPr lang="en-US" sz="1600" b="1" dirty="0" err="1"/>
              <a:t>financeira</a:t>
            </a:r>
            <a:endParaRPr lang="en-US" sz="1600" b="1" dirty="0"/>
          </a:p>
        </p:txBody>
      </p:sp>
      <p:sp>
        <p:nvSpPr>
          <p:cNvPr id="47" name="Rectangle 46"/>
          <p:cNvSpPr/>
          <p:nvPr/>
        </p:nvSpPr>
        <p:spPr>
          <a:xfrm>
            <a:off x="4020502" y="5359662"/>
            <a:ext cx="225020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/>
              <a:t>Entidade</a:t>
            </a:r>
            <a:r>
              <a:rPr lang="en-US" sz="1600" b="1" dirty="0"/>
              <a:t> </a:t>
            </a:r>
            <a:r>
              <a:rPr lang="en-US" sz="1600" b="1" dirty="0" err="1"/>
              <a:t>governamental</a:t>
            </a:r>
            <a:endParaRPr lang="en-US" sz="1600" b="1" dirty="0"/>
          </a:p>
        </p:txBody>
      </p:sp>
      <p:sp>
        <p:nvSpPr>
          <p:cNvPr id="48" name="Rectangle 47"/>
          <p:cNvSpPr/>
          <p:nvPr/>
        </p:nvSpPr>
        <p:spPr>
          <a:xfrm>
            <a:off x="4020501" y="2745207"/>
            <a:ext cx="235348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ONG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42648" y="2778744"/>
            <a:ext cx="209904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/>
              <a:t>Orçamento</a:t>
            </a:r>
            <a:r>
              <a:rPr lang="en-US" sz="1600" b="1" dirty="0"/>
              <a:t> </a:t>
            </a:r>
            <a:r>
              <a:rPr lang="en-US" sz="1600" b="1" dirty="0" err="1"/>
              <a:t>doméstico</a:t>
            </a:r>
            <a:endParaRPr lang="en-US" sz="1600" b="1" dirty="0"/>
          </a:p>
        </p:txBody>
      </p:sp>
      <p:sp>
        <p:nvSpPr>
          <p:cNvPr id="50" name="Rectangle 49"/>
          <p:cNvSpPr/>
          <p:nvPr/>
        </p:nvSpPr>
        <p:spPr>
          <a:xfrm>
            <a:off x="4013826" y="5829266"/>
            <a:ext cx="2256885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/>
              <a:t>Veículo</a:t>
            </a:r>
            <a:r>
              <a:rPr lang="en-US" sz="1600" b="1" dirty="0"/>
              <a:t> de </a:t>
            </a:r>
            <a:r>
              <a:rPr lang="en-US" sz="1600" b="1" dirty="0" err="1"/>
              <a:t>propósito</a:t>
            </a:r>
            <a:r>
              <a:rPr lang="en-US" sz="1600" b="1" dirty="0"/>
              <a:t> </a:t>
            </a:r>
            <a:r>
              <a:rPr lang="en-US" sz="1600" b="1" dirty="0" err="1"/>
              <a:t>especifico</a:t>
            </a:r>
            <a:endParaRPr lang="en-US" sz="1600" b="1" dirty="0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3123803" y="478393"/>
            <a:ext cx="5657850" cy="81605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+mn-lt"/>
              </a:rPr>
              <a:t>Soluções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Financeiras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52448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3744" y="2104563"/>
            <a:ext cx="4662993" cy="673511"/>
          </a:xfrm>
        </p:spPr>
        <p:txBody>
          <a:bodyPr/>
          <a:lstStyle/>
          <a:p>
            <a:r>
              <a:rPr lang="pt-BR" sz="3200" dirty="0">
                <a:solidFill>
                  <a:schemeClr val="accent1"/>
                </a:solidFill>
                <a:latin typeface="Lucida Console" panose="020B0609040504020204" pitchFamily="49" charset="0"/>
              </a:rPr>
              <a:t>As 62 pessoas...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0" y="1194361"/>
            <a:ext cx="7149125" cy="456023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086764" y="5202367"/>
            <a:ext cx="2085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Lucida Console" panose="020B0609040504020204" pitchFamily="49" charset="0"/>
              </a:rPr>
              <a:t>Fonte: </a:t>
            </a:r>
            <a:r>
              <a:rPr lang="pt-BR" sz="1200" dirty="0" err="1">
                <a:latin typeface="Lucida Console" panose="020B0609040504020204" pitchFamily="49" charset="0"/>
              </a:rPr>
              <a:t>Oxfam</a:t>
            </a:r>
            <a:r>
              <a:rPr lang="pt-BR" sz="1200" dirty="0">
                <a:latin typeface="Lucida Console" panose="020B0609040504020204" pitchFamily="49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397807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447313" y="2874725"/>
            <a:ext cx="75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6"/>
                </a:solidFill>
                <a:latin typeface="Lucida Console" panose="020B0609040504020204" pitchFamily="49" charset="0"/>
              </a:rPr>
              <a:t>www.riopluscentre.org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071" y="0"/>
            <a:ext cx="5036881" cy="68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32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70751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Lucida Console" panose="020B0609040504020204" pitchFamily="49" charset="0"/>
              </a:rPr>
              <a:t>Fonte: </a:t>
            </a:r>
          </a:p>
          <a:p>
            <a:r>
              <a:rPr lang="pt-BR" sz="1200" dirty="0">
                <a:latin typeface="Lucida Console" panose="020B0609040504020204" pitchFamily="49" charset="0"/>
              </a:rPr>
              <a:t>Global </a:t>
            </a:r>
            <a:r>
              <a:rPr lang="pt-BR" sz="1200" dirty="0" err="1">
                <a:latin typeface="Lucida Console" panose="020B0609040504020204" pitchFamily="49" charset="0"/>
              </a:rPr>
              <a:t>Risks</a:t>
            </a:r>
            <a:r>
              <a:rPr lang="pt-BR" sz="1200" dirty="0">
                <a:latin typeface="Lucida Console" panose="020B0609040504020204" pitchFamily="49" charset="0"/>
              </a:rPr>
              <a:t> </a:t>
            </a:r>
            <a:r>
              <a:rPr lang="pt-BR" sz="1200" dirty="0" err="1">
                <a:latin typeface="Lucida Console" panose="020B0609040504020204" pitchFamily="49" charset="0"/>
              </a:rPr>
              <a:t>Report</a:t>
            </a:r>
            <a:r>
              <a:rPr lang="pt-BR" sz="1200" dirty="0">
                <a:latin typeface="Lucida Console" panose="020B0609040504020204" pitchFamily="49" charset="0"/>
              </a:rPr>
              <a:t> 2016</a:t>
            </a:r>
          </a:p>
          <a:p>
            <a:r>
              <a:rPr lang="pt-BR" sz="1200" dirty="0">
                <a:latin typeface="Lucida Console" panose="020B0609040504020204" pitchFamily="49" charset="0"/>
              </a:rPr>
              <a:t>World </a:t>
            </a:r>
            <a:r>
              <a:rPr lang="pt-BR" sz="1200" dirty="0" err="1">
                <a:latin typeface="Lucida Console" panose="020B0609040504020204" pitchFamily="49" charset="0"/>
              </a:rPr>
              <a:t>Economic</a:t>
            </a:r>
            <a:r>
              <a:rPr lang="pt-BR" sz="1200" dirty="0">
                <a:latin typeface="Lucida Console" panose="020B0609040504020204" pitchFamily="49" charset="0"/>
              </a:rPr>
              <a:t> </a:t>
            </a:r>
            <a:r>
              <a:rPr lang="pt-BR" sz="1200" dirty="0" err="1">
                <a:latin typeface="Lucida Console" panose="020B0609040504020204" pitchFamily="49" charset="0"/>
              </a:rPr>
              <a:t>Forum</a:t>
            </a:r>
            <a:endParaRPr lang="pt-BR" sz="1200" dirty="0">
              <a:latin typeface="Lucida Console" panose="020B060904050402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310" y="0"/>
            <a:ext cx="6803851" cy="6845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607" y="564824"/>
            <a:ext cx="6010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The Global </a:t>
            </a:r>
            <a:r>
              <a:rPr lang="pt-BR" sz="28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Risks</a:t>
            </a:r>
            <a:r>
              <a:rPr lang="pt-BR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 </a:t>
            </a:r>
            <a:r>
              <a:rPr lang="pt-BR" sz="28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Landscape</a:t>
            </a:r>
            <a:r>
              <a:rPr lang="pt-BR" sz="2800" dirty="0">
                <a:solidFill>
                  <a:srgbClr val="C00000"/>
                </a:solidFill>
                <a:latin typeface="Lucida Console" panose="020B0609040504020204" pitchFamily="49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0034991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61" y="345208"/>
            <a:ext cx="9393377" cy="64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06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11" y="297783"/>
            <a:ext cx="10971609" cy="673511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Lucida Console" panose="020B0609040504020204" pitchFamily="49" charset="0"/>
              </a:rPr>
              <a:t>Evolução Índice de </a:t>
            </a:r>
            <a:r>
              <a:rPr lang="pt-BR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Gini</a:t>
            </a:r>
            <a:r>
              <a:rPr lang="pt-BR" dirty="0">
                <a:solidFill>
                  <a:schemeClr val="accent1"/>
                </a:solidFill>
                <a:latin typeface="Lucida Console" panose="020B0609040504020204" pitchFamily="49" charset="0"/>
              </a:rPr>
              <a:t> regional América Latina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599"/>
            <a:ext cx="9088727" cy="510540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857817" y="5654951"/>
            <a:ext cx="3334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Lucida Console" panose="020B0609040504020204" pitchFamily="49" charset="0"/>
              </a:rPr>
              <a:t>Fonte:</a:t>
            </a:r>
            <a:r>
              <a:rPr lang="en-US" sz="1200" dirty="0">
                <a:latin typeface="Lucida Console" panose="020B0609040504020204" pitchFamily="49" charset="0"/>
              </a:rPr>
              <a:t>ISSC, IDS and UNESCO (2016). World Social Science Report 2016 - Challenging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Inequalities: Pathways to a Just World</a:t>
            </a:r>
            <a:endParaRPr lang="pt-BR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012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485005" y="1352739"/>
            <a:ext cx="5319068" cy="4441619"/>
          </a:xfrm>
          <a:prstGeom prst="rect">
            <a:avLst/>
          </a:prstGeom>
        </p:spPr>
        <p:txBody>
          <a:bodyPr vert="horz"/>
          <a:lstStyle>
            <a:lvl1pPr marL="625056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1687">
                <a:solidFill>
                  <a:schemeClr val="tx1"/>
                </a:solidFill>
                <a:latin typeface="Avenir Next Regular"/>
                <a:ea typeface="+mn-ea"/>
                <a:cs typeface="+mn-cs"/>
                <a:sym typeface="Gill Sans" pitchFamily="-84" charset="0"/>
              </a:defRPr>
            </a:lvl1pPr>
            <a:lvl2pPr marL="937584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1687">
                <a:solidFill>
                  <a:schemeClr val="tx1"/>
                </a:solidFill>
                <a:latin typeface="Avenir Next Regular"/>
                <a:ea typeface="+mn-ea"/>
                <a:cs typeface="+mn-cs"/>
                <a:sym typeface="Gill Sans" pitchFamily="-84" charset="0"/>
              </a:defRPr>
            </a:lvl2pPr>
            <a:lvl3pPr marL="1250112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1687">
                <a:solidFill>
                  <a:schemeClr val="tx1"/>
                </a:solidFill>
                <a:latin typeface="Avenir Next Regular"/>
                <a:ea typeface="+mn-ea"/>
                <a:cs typeface="+mn-cs"/>
                <a:sym typeface="Gill Sans" pitchFamily="-84" charset="0"/>
              </a:defRPr>
            </a:lvl3pPr>
            <a:lvl4pPr marL="1562640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1687">
                <a:solidFill>
                  <a:schemeClr val="tx1"/>
                </a:solidFill>
                <a:latin typeface="Avenir Next Regular"/>
                <a:ea typeface="+mn-ea"/>
                <a:cs typeface="+mn-cs"/>
                <a:sym typeface="Gill Sans" pitchFamily="-84" charset="0"/>
              </a:defRPr>
            </a:lvl4pPr>
            <a:lvl5pPr marL="1875168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1687">
                <a:solidFill>
                  <a:schemeClr val="tx1"/>
                </a:solidFill>
                <a:latin typeface="Avenir Next Regular"/>
                <a:ea typeface="+mn-ea"/>
                <a:cs typeface="+mn-cs"/>
                <a:sym typeface="Gill Sans" pitchFamily="-84" charset="0"/>
              </a:defRPr>
            </a:lvl5pPr>
            <a:lvl6pPr marL="2196625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518082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839540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160997" indent="-401822" algn="l" rtl="0" eaLnBrk="1" fontAlgn="base" hangingPunct="1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953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endParaRPr lang="pt-BR" sz="2400" kern="0" dirty="0">
              <a:latin typeface="Lucida Console" panose="020B0609040504020204" pitchFamily="49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08" y="3031760"/>
            <a:ext cx="5445569" cy="381000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18902" y="765462"/>
            <a:ext cx="1773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ODMs</a:t>
            </a:r>
            <a:endParaRPr lang="pt-BR" sz="3200" b="1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algn="ctr"/>
            <a:r>
              <a:rPr lang="pt-BR" sz="3200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X</a:t>
            </a:r>
          </a:p>
          <a:p>
            <a:pPr algn="ctr"/>
            <a:r>
              <a:rPr lang="pt-BR" sz="3200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ODS</a:t>
            </a:r>
          </a:p>
        </p:txBody>
      </p:sp>
      <p:pic>
        <p:nvPicPr>
          <p:cNvPr id="13" name="Picture 2" descr="http://pagina22.com.br/wp-content/uploads/2012/08/o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0" y="702024"/>
            <a:ext cx="4137891" cy="1696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3" b="7210"/>
          <a:stretch/>
        </p:blipFill>
        <p:spPr>
          <a:xfrm>
            <a:off x="6882809" y="326292"/>
            <a:ext cx="5170646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393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524002" y="142"/>
            <a:ext cx="4587185" cy="685799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6111185" y="142"/>
            <a:ext cx="4556806" cy="6857993"/>
          </a:xfrm>
          <a:prstGeom prst="rect">
            <a:avLst/>
          </a:prstGeom>
          <a:solidFill>
            <a:srgbClr val="00ADEF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Picture 196"/>
          <p:cNvPicPr/>
          <p:nvPr/>
        </p:nvPicPr>
        <p:blipFill>
          <a:blip r:embed="rId3" cstate="screen"/>
          <a:stretch/>
        </p:blipFill>
        <p:spPr>
          <a:xfrm>
            <a:off x="1547713" y="2914217"/>
            <a:ext cx="9143738" cy="2908508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6292698" y="3557284"/>
            <a:ext cx="4193781" cy="79553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 anchor="ctr"/>
          <a:lstStyle/>
          <a:p>
            <a:pPr algn="ctr">
              <a:lnSpc>
                <a:spcPct val="100000"/>
              </a:lnSpc>
            </a:pPr>
            <a:r>
              <a:rPr lang="en-CA" sz="2400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Completar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as </a:t>
            </a:r>
            <a:r>
              <a:rPr lang="en-CA" sz="2400" b="1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pendências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dos ODMs</a:t>
            </a:r>
            <a:endParaRPr sz="12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1524002" y="834710"/>
            <a:ext cx="4587185" cy="121514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 anchor="ctr"/>
          <a:lstStyle/>
          <a:p>
            <a:pPr algn="ctr">
              <a:lnSpc>
                <a:spcPct val="100000"/>
              </a:lnSpc>
            </a:pPr>
            <a:r>
              <a:rPr lang="en-CA" sz="3375" b="1" dirty="0" err="1">
                <a:solidFill>
                  <a:srgbClr val="999999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Dois</a:t>
            </a:r>
            <a:r>
              <a:rPr lang="en-CA" sz="3375" b="1" dirty="0">
                <a:solidFill>
                  <a:srgbClr val="999999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CA" sz="3375" b="1" dirty="0" err="1">
                <a:solidFill>
                  <a:srgbClr val="999999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processos</a:t>
            </a:r>
            <a:r>
              <a:rPr lang="en-CA" sz="3375" b="1" dirty="0">
                <a:solidFill>
                  <a:srgbClr val="999999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CA" sz="3375" b="1" dirty="0" err="1">
                <a:solidFill>
                  <a:srgbClr val="999999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paralelos</a:t>
            </a:r>
            <a:endParaRPr sz="1266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6111185" y="143"/>
            <a:ext cx="4556806" cy="911361"/>
          </a:xfrm>
          <a:prstGeom prst="rect">
            <a:avLst/>
          </a:prstGeom>
          <a:solidFill>
            <a:srgbClr val="1A75B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 anchor="ctr"/>
          <a:lstStyle/>
          <a:p>
            <a:pPr algn="ctr">
              <a:lnSpc>
                <a:spcPct val="100000"/>
              </a:lnSpc>
            </a:pPr>
            <a:r>
              <a:rPr lang="en-CA" sz="5063" b="1" dirty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HOJE</a:t>
            </a:r>
            <a:endParaRPr sz="1266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6080808" y="834710"/>
            <a:ext cx="4587185" cy="121514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 anchor="ctr"/>
          <a:lstStyle/>
          <a:p>
            <a:pPr algn="ctr">
              <a:lnSpc>
                <a:spcPct val="100000"/>
              </a:lnSpc>
            </a:pPr>
            <a:r>
              <a:rPr lang="en-CA" sz="3375" b="1" dirty="0">
                <a:solidFill>
                  <a:srgbClr val="1A75BC"/>
                </a:solidFill>
                <a:latin typeface="Lato" pitchFamily="34" charset="0"/>
                <a:ea typeface="Helvetica Light"/>
                <a:cs typeface="Lato" pitchFamily="34" charset="0"/>
              </a:rPr>
              <a:t>Uma agenda </a:t>
            </a:r>
            <a:r>
              <a:rPr lang="en-CA" sz="3375" b="1" dirty="0" err="1">
                <a:solidFill>
                  <a:srgbClr val="1A75BC"/>
                </a:solidFill>
                <a:latin typeface="Lato" pitchFamily="34" charset="0"/>
                <a:ea typeface="Helvetica Light"/>
                <a:cs typeface="Lato" pitchFamily="34" charset="0"/>
              </a:rPr>
              <a:t>holística</a:t>
            </a:r>
            <a:r>
              <a:rPr lang="en-CA" sz="3375" b="1" dirty="0">
                <a:solidFill>
                  <a:srgbClr val="1A75BC"/>
                </a:solidFill>
                <a:latin typeface="Lato" pitchFamily="34" charset="0"/>
                <a:ea typeface="Helvetica Light"/>
                <a:cs typeface="Lato" pitchFamily="34" charset="0"/>
              </a:rPr>
              <a:t> 
Pós-2015</a:t>
            </a:r>
            <a:endParaRPr sz="1266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1524001" y="143"/>
            <a:ext cx="4587185" cy="911361"/>
          </a:xfrm>
          <a:prstGeom prst="rect">
            <a:avLst/>
          </a:prstGeom>
          <a:solidFill>
            <a:srgbClr val="99999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 anchor="ctr"/>
          <a:lstStyle/>
          <a:p>
            <a:pPr algn="ctr">
              <a:lnSpc>
                <a:spcPct val="100000"/>
              </a:lnSpc>
            </a:pPr>
            <a:r>
              <a:rPr lang="en-CA" sz="5063" b="1" dirty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ANTES</a:t>
            </a:r>
            <a:endParaRPr sz="1266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1734120" y="5421304"/>
            <a:ext cx="4202388" cy="1265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/>
          <a:lstStyle/>
          <a:p>
            <a:pPr>
              <a:spcAft>
                <a:spcPts val="422"/>
              </a:spcAft>
            </a:pPr>
            <a:r>
              <a:rPr lang="en-CA" b="1" dirty="0">
                <a:solidFill>
                  <a:srgbClr val="00934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TRILHO ODM</a:t>
            </a:r>
            <a:endParaRPr sz="1200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2400" i="1" dirty="0" err="1">
                <a:solidFill>
                  <a:srgbClr val="4CB37B"/>
                </a:solidFill>
                <a:latin typeface="Lato" pitchFamily="34" charset="0"/>
                <a:ea typeface="Helvetica Light"/>
                <a:cs typeface="Lato" pitchFamily="34" charset="0"/>
              </a:rPr>
              <a:t>Ênfase</a:t>
            </a:r>
            <a:r>
              <a:rPr lang="en-CA" sz="2400" i="1" dirty="0">
                <a:solidFill>
                  <a:srgbClr val="4CB37B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i="1" dirty="0" err="1">
                <a:solidFill>
                  <a:srgbClr val="4CB37B"/>
                </a:solidFill>
                <a:latin typeface="Lato" pitchFamily="34" charset="0"/>
                <a:ea typeface="Helvetica Light"/>
                <a:cs typeface="Lato" pitchFamily="34" charset="0"/>
              </a:rPr>
              <a:t>na</a:t>
            </a:r>
            <a:r>
              <a:rPr lang="en-CA" sz="2400" i="1" dirty="0">
                <a:solidFill>
                  <a:srgbClr val="4CB37B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i="1" dirty="0" err="1">
                <a:solidFill>
                  <a:srgbClr val="4CB37B"/>
                </a:solidFill>
                <a:latin typeface="Lato" pitchFamily="34" charset="0"/>
                <a:ea typeface="Helvetica Light"/>
                <a:cs typeface="Lato" pitchFamily="34" charset="0"/>
              </a:rPr>
              <a:t>dimensão</a:t>
            </a:r>
            <a:r>
              <a:rPr lang="en-CA" sz="2400" i="1" dirty="0">
                <a:solidFill>
                  <a:srgbClr val="4CB37B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i="1" dirty="0" err="1">
                <a:solidFill>
                  <a:srgbClr val="4CB37B"/>
                </a:solidFill>
                <a:latin typeface="Lato" pitchFamily="34" charset="0"/>
                <a:ea typeface="Helvetica Light"/>
                <a:cs typeface="Lato" pitchFamily="34" charset="0"/>
              </a:rPr>
              <a:t>Ambiental</a:t>
            </a:r>
            <a:endParaRPr sz="12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4" name="CustomShape 9"/>
          <p:cNvSpPr/>
          <p:nvPr/>
        </p:nvSpPr>
        <p:spPr>
          <a:xfrm>
            <a:off x="1734120" y="2434178"/>
            <a:ext cx="4202388" cy="83601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/>
          <a:lstStyle/>
          <a:p>
            <a:pPr>
              <a:spcAft>
                <a:spcPts val="422"/>
              </a:spcAft>
            </a:pPr>
            <a:r>
              <a:rPr lang="en-CA" b="1" dirty="0">
                <a:solidFill>
                  <a:srgbClr val="EF413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TRILHO ODM</a:t>
            </a:r>
            <a:endParaRPr sz="1200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2400" i="1" dirty="0" err="1">
                <a:solidFill>
                  <a:srgbClr val="F37A72"/>
                </a:solidFill>
                <a:latin typeface="Lato" pitchFamily="34" charset="0"/>
                <a:ea typeface="Helvetica Light"/>
                <a:cs typeface="Lato" pitchFamily="34" charset="0"/>
              </a:rPr>
              <a:t>Ênfase</a:t>
            </a:r>
            <a:r>
              <a:rPr lang="en-CA" sz="2400" i="1" dirty="0">
                <a:solidFill>
                  <a:srgbClr val="F37A72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i="1" dirty="0" err="1">
                <a:solidFill>
                  <a:srgbClr val="F37A72"/>
                </a:solidFill>
                <a:latin typeface="Lato" pitchFamily="34" charset="0"/>
                <a:ea typeface="Helvetica Light"/>
                <a:cs typeface="Lato" pitchFamily="34" charset="0"/>
              </a:rPr>
              <a:t>na</a:t>
            </a:r>
            <a:r>
              <a:rPr lang="en-CA" sz="2400" i="1" dirty="0">
                <a:solidFill>
                  <a:srgbClr val="F37A72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i="1" dirty="0" err="1">
                <a:solidFill>
                  <a:srgbClr val="F37A72"/>
                </a:solidFill>
                <a:latin typeface="Lato" pitchFamily="34" charset="0"/>
                <a:ea typeface="Helvetica Light"/>
                <a:cs typeface="Lato" pitchFamily="34" charset="0"/>
              </a:rPr>
              <a:t>dimensão</a:t>
            </a:r>
            <a:r>
              <a:rPr lang="en-CA" sz="2400" i="1" dirty="0">
                <a:solidFill>
                  <a:srgbClr val="F37A72"/>
                </a:solidFill>
                <a:latin typeface="Lato" pitchFamily="34" charset="0"/>
                <a:ea typeface="Helvetica Light"/>
                <a:cs typeface="Lato" pitchFamily="34" charset="0"/>
              </a:rPr>
              <a:t> Social </a:t>
            </a:r>
            <a:endParaRPr sz="24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6291940" y="4810104"/>
            <a:ext cx="4193781" cy="179740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 anchor="ctr"/>
          <a:lstStyle/>
          <a:p>
            <a:pPr algn="ctr">
              <a:lnSpc>
                <a:spcPct val="100000"/>
              </a:lnSpc>
            </a:pPr>
            <a:r>
              <a:rPr lang="en-CA" sz="2400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Revisar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o </a:t>
            </a:r>
            <a:r>
              <a:rPr lang="en-CA" sz="2400" b="1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desenvolvimento</a:t>
            </a:r>
            <a:r>
              <a:rPr lang="en-CA" sz="2400" b="1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b="1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sustentável</a:t>
            </a:r>
            <a:r>
              <a:rPr lang="en-CA" sz="2400" b="1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com </a:t>
            </a:r>
            <a:r>
              <a:rPr lang="en-CA" sz="2400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uma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abordagem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CA" sz="2400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equilibrada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e </a:t>
            </a:r>
            <a:r>
              <a:rPr lang="en-CA" sz="2400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integrada</a:t>
            </a:r>
            <a:r>
              <a:rPr lang="en-CA" sz="2400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das 3 </a:t>
            </a:r>
            <a:r>
              <a:rPr lang="en-CA" sz="2400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dimensões</a:t>
            </a:r>
            <a:endParaRPr sz="12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033076" y="2747696"/>
            <a:ext cx="8942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Qual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a </a:t>
            </a:r>
            <a:r>
              <a:rPr lang="en-US" sz="3800" dirty="0" err="1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difernça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?</a:t>
            </a:r>
          </a:p>
        </p:txBody>
      </p:sp>
      <p:sp>
        <p:nvSpPr>
          <p:cNvPr id="15" name="CustomShape 9"/>
          <p:cNvSpPr/>
          <p:nvPr/>
        </p:nvSpPr>
        <p:spPr>
          <a:xfrm>
            <a:off x="6465603" y="2309539"/>
            <a:ext cx="4202388" cy="1265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/>
          <a:lstStyle/>
          <a:p>
            <a:pPr>
              <a:spcAft>
                <a:spcPts val="422"/>
              </a:spcAft>
            </a:pPr>
            <a:r>
              <a:rPr lang="en-US" b="1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TRILHO DESENVOLVIMENTO SUSTENTÁVEL</a:t>
            </a:r>
          </a:p>
          <a:p>
            <a:pPr>
              <a:spcAft>
                <a:spcPts val="422"/>
              </a:spcAft>
            </a:pPr>
            <a:r>
              <a:rPr lang="en-US" sz="2400" i="1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Ênfase</a:t>
            </a:r>
            <a:r>
              <a:rPr lang="en-US" sz="2400" i="1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US" sz="2400" i="1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na</a:t>
            </a:r>
            <a:r>
              <a:rPr lang="en-US" sz="2400" i="1" dirty="0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 </a:t>
            </a:r>
            <a:r>
              <a:rPr lang="en-US" sz="2400" i="1" dirty="0" err="1">
                <a:solidFill>
                  <a:srgbClr val="1975BC"/>
                </a:solidFill>
                <a:latin typeface="Lato" pitchFamily="34" charset="0"/>
                <a:ea typeface="Helvetica Light"/>
                <a:cs typeface="Lato" pitchFamily="34" charset="0"/>
              </a:rPr>
              <a:t>sustentabilidade</a:t>
            </a:r>
            <a:endParaRPr sz="2400" i="1" dirty="0">
              <a:solidFill>
                <a:srgbClr val="1975BC"/>
              </a:solidFill>
              <a:latin typeface="Lato" pitchFamily="34" charset="0"/>
              <a:ea typeface="Helvetica Light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023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893" y="206063"/>
            <a:ext cx="10971609" cy="540912"/>
          </a:xfrm>
        </p:spPr>
        <p:txBody>
          <a:bodyPr/>
          <a:lstStyle/>
          <a:p>
            <a:endParaRPr lang="pt-BR" dirty="0">
              <a:latin typeface="Lucida Console" panose="020B0609040504020204" pitchFamily="49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267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18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50018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RIO plus mestre</Template>
  <TotalTime>3310</TotalTime>
  <Words>566</Words>
  <Application>Microsoft Office PowerPoint</Application>
  <PresentationFormat>Widescreen</PresentationFormat>
  <Paragraphs>124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MS PGothic</vt:lpstr>
      <vt:lpstr>Arial</vt:lpstr>
      <vt:lpstr>Avenir Next Regular</vt:lpstr>
      <vt:lpstr>AvenirNext LT Pro Regular</vt:lpstr>
      <vt:lpstr>Berlin Sans FB</vt:lpstr>
      <vt:lpstr>Calibri</vt:lpstr>
      <vt:lpstr>Century Gothic</vt:lpstr>
      <vt:lpstr>Gill Sans</vt:lpstr>
      <vt:lpstr>Helvetica Light</vt:lpstr>
      <vt:lpstr>Lato</vt:lpstr>
      <vt:lpstr>Lucida Console</vt:lpstr>
      <vt:lpstr>Times New Roman</vt:lpstr>
      <vt:lpstr>Wingdings</vt:lpstr>
      <vt:lpstr>ヒラギノ角ゴ ProN W3</vt:lpstr>
      <vt:lpstr>Blank</vt:lpstr>
      <vt:lpstr>A Agenda 2030 e a América Latina: desafios a implementação</vt:lpstr>
      <vt:lpstr>PowerPoint Presentation</vt:lpstr>
      <vt:lpstr>PowerPoint Presentation</vt:lpstr>
      <vt:lpstr>PowerPoint Presentation</vt:lpstr>
      <vt:lpstr>PowerPoint Presentation</vt:lpstr>
      <vt:lpstr>Evolução Índice de Gini regional América Latina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Opções de Políticas:  Efeitos de Integração </vt:lpstr>
      <vt:lpstr>Opções de Políticas:  Efeitos Multiplicadores </vt:lpstr>
      <vt:lpstr>Opções de Políticas:  Efeitos de aceleração </vt:lpstr>
      <vt:lpstr>PowerPoint Presentation</vt:lpstr>
      <vt:lpstr>Relatório Proteção Social para o Desenvolvimento Sustentável: Diálogos entre África e Brasil</vt:lpstr>
      <vt:lpstr>Correlação entre Proteção Social e Mudanças Climáticas</vt:lpstr>
      <vt:lpstr>PowerPoint Presentation</vt:lpstr>
      <vt:lpstr>Soluções Financeiras</vt:lpstr>
      <vt:lpstr>As 62 pessoas...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Pontual</dc:creator>
  <cp:lastModifiedBy>Márcio Pontual</cp:lastModifiedBy>
  <cp:revision>173</cp:revision>
  <dcterms:created xsi:type="dcterms:W3CDTF">2015-06-09T21:03:56Z</dcterms:created>
  <dcterms:modified xsi:type="dcterms:W3CDTF">2016-12-05T20:29:38Z</dcterms:modified>
</cp:coreProperties>
</file>