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64" r:id="rId2"/>
    <p:sldMasterId id="2147483692" r:id="rId3"/>
  </p:sldMasterIdLst>
  <p:notesMasterIdLst>
    <p:notesMasterId r:id="rId26"/>
  </p:notesMasterIdLst>
  <p:sldIdLst>
    <p:sldId id="263" r:id="rId4"/>
    <p:sldId id="289" r:id="rId5"/>
    <p:sldId id="335" r:id="rId6"/>
    <p:sldId id="291" r:id="rId7"/>
    <p:sldId id="292" r:id="rId8"/>
    <p:sldId id="336" r:id="rId9"/>
    <p:sldId id="301" r:id="rId10"/>
    <p:sldId id="293" r:id="rId11"/>
    <p:sldId id="331" r:id="rId12"/>
    <p:sldId id="332" r:id="rId13"/>
    <p:sldId id="333" r:id="rId14"/>
    <p:sldId id="334" r:id="rId15"/>
    <p:sldId id="328" r:id="rId16"/>
    <p:sldId id="317" r:id="rId17"/>
    <p:sldId id="309" r:id="rId18"/>
    <p:sldId id="330" r:id="rId19"/>
    <p:sldId id="321" r:id="rId20"/>
    <p:sldId id="310" r:id="rId21"/>
    <p:sldId id="304" r:id="rId22"/>
    <p:sldId id="320" r:id="rId23"/>
    <p:sldId id="275" r:id="rId24"/>
    <p:sldId id="322" r:id="rId25"/>
  </p:sldIdLst>
  <p:sldSz cx="9144000" cy="6858000" type="screen4x3"/>
  <p:notesSz cx="6858000" cy="9144000"/>
  <p:defaultTextStyle>
    <a:defPPr>
      <a:defRPr lang="pt-BR"/>
    </a:defPPr>
    <a:lvl1pPr algn="ctr" rtl="0" fontAlgn="base">
      <a:spcBef>
        <a:spcPct val="0"/>
      </a:spcBef>
      <a:spcAft>
        <a:spcPct val="0"/>
      </a:spcAft>
      <a:defRPr sz="2000" kern="1200">
        <a:solidFill>
          <a:schemeClr val="tx1"/>
        </a:solidFill>
        <a:latin typeface="Times New Roman" pitchFamily="18" charset="0"/>
        <a:ea typeface="+mn-ea"/>
        <a:cs typeface="+mn-cs"/>
      </a:defRPr>
    </a:lvl1pPr>
    <a:lvl2pPr marL="457200" algn="ctr" rtl="0" fontAlgn="base">
      <a:spcBef>
        <a:spcPct val="0"/>
      </a:spcBef>
      <a:spcAft>
        <a:spcPct val="0"/>
      </a:spcAft>
      <a:defRPr sz="2000" kern="1200">
        <a:solidFill>
          <a:schemeClr val="tx1"/>
        </a:solidFill>
        <a:latin typeface="Times New Roman" pitchFamily="18" charset="0"/>
        <a:ea typeface="+mn-ea"/>
        <a:cs typeface="+mn-cs"/>
      </a:defRPr>
    </a:lvl2pPr>
    <a:lvl3pPr marL="914400" algn="ctr" rtl="0" fontAlgn="base">
      <a:spcBef>
        <a:spcPct val="0"/>
      </a:spcBef>
      <a:spcAft>
        <a:spcPct val="0"/>
      </a:spcAft>
      <a:defRPr sz="2000" kern="1200">
        <a:solidFill>
          <a:schemeClr val="tx1"/>
        </a:solidFill>
        <a:latin typeface="Times New Roman" pitchFamily="18" charset="0"/>
        <a:ea typeface="+mn-ea"/>
        <a:cs typeface="+mn-cs"/>
      </a:defRPr>
    </a:lvl3pPr>
    <a:lvl4pPr marL="1371600" algn="ctr" rtl="0" fontAlgn="base">
      <a:spcBef>
        <a:spcPct val="0"/>
      </a:spcBef>
      <a:spcAft>
        <a:spcPct val="0"/>
      </a:spcAft>
      <a:defRPr sz="2000" kern="1200">
        <a:solidFill>
          <a:schemeClr val="tx1"/>
        </a:solidFill>
        <a:latin typeface="Times New Roman" pitchFamily="18" charset="0"/>
        <a:ea typeface="+mn-ea"/>
        <a:cs typeface="+mn-cs"/>
      </a:defRPr>
    </a:lvl4pPr>
    <a:lvl5pPr marL="1828800" algn="ctr" rtl="0" fontAlgn="base">
      <a:spcBef>
        <a:spcPct val="0"/>
      </a:spcBef>
      <a:spcAft>
        <a:spcPct val="0"/>
      </a:spcAft>
      <a:defRPr sz="2000" kern="1200">
        <a:solidFill>
          <a:schemeClr val="tx1"/>
        </a:solidFill>
        <a:latin typeface="Times New Roman" pitchFamily="18" charset="0"/>
        <a:ea typeface="+mn-ea"/>
        <a:cs typeface="+mn-cs"/>
      </a:defRPr>
    </a:lvl5pPr>
    <a:lvl6pPr marL="2286000" algn="l" defTabSz="914400" rtl="0" eaLnBrk="1" latinLnBrk="0" hangingPunct="1">
      <a:defRPr sz="2000" kern="1200">
        <a:solidFill>
          <a:schemeClr val="tx1"/>
        </a:solidFill>
        <a:latin typeface="Times New Roman" pitchFamily="18" charset="0"/>
        <a:ea typeface="+mn-ea"/>
        <a:cs typeface="+mn-cs"/>
      </a:defRPr>
    </a:lvl6pPr>
    <a:lvl7pPr marL="2743200" algn="l" defTabSz="914400" rtl="0" eaLnBrk="1" latinLnBrk="0" hangingPunct="1">
      <a:defRPr sz="2000" kern="1200">
        <a:solidFill>
          <a:schemeClr val="tx1"/>
        </a:solidFill>
        <a:latin typeface="Times New Roman" pitchFamily="18" charset="0"/>
        <a:ea typeface="+mn-ea"/>
        <a:cs typeface="+mn-cs"/>
      </a:defRPr>
    </a:lvl7pPr>
    <a:lvl8pPr marL="3200400" algn="l" defTabSz="914400" rtl="0" eaLnBrk="1" latinLnBrk="0" hangingPunct="1">
      <a:defRPr sz="2000" kern="1200">
        <a:solidFill>
          <a:schemeClr val="tx1"/>
        </a:solidFill>
        <a:latin typeface="Times New Roman" pitchFamily="18" charset="0"/>
        <a:ea typeface="+mn-ea"/>
        <a:cs typeface="+mn-cs"/>
      </a:defRPr>
    </a:lvl8pPr>
    <a:lvl9pPr marL="3657600" algn="l" defTabSz="914400" rtl="0" eaLnBrk="1" latinLnBrk="0" hangingPunct="1">
      <a:defRPr sz="20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a:srgbClr val="008080"/>
    <a:srgbClr val="6699FF"/>
    <a:srgbClr val="CC0000"/>
    <a:srgbClr val="FF0000"/>
    <a:srgbClr val="000080"/>
    <a:srgbClr val="339966"/>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7" autoAdjust="0"/>
    <p:restoredTop sz="94660"/>
  </p:normalViewPr>
  <p:slideViewPr>
    <p:cSldViewPr>
      <p:cViewPr varScale="1">
        <p:scale>
          <a:sx n="70" d="100"/>
          <a:sy n="70" d="100"/>
        </p:scale>
        <p:origin x="498"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BBE0E6-B929-445B-AEB1-3B73D049C8B3}" type="doc">
      <dgm:prSet loTypeId="urn:microsoft.com/office/officeart/2005/8/layout/target1" loCatId="relationship" qsTypeId="urn:microsoft.com/office/officeart/2005/8/quickstyle/simple1" qsCatId="simple" csTypeId="urn:microsoft.com/office/officeart/2005/8/colors/colorful1#1" csCatId="colorful"/>
      <dgm:spPr/>
    </dgm:pt>
    <dgm:pt modelId="{E5D1F1F2-0D5A-40E7-A419-9295249DF1F1}">
      <dgm:prSet/>
      <dgm:spPr/>
      <dgm:t>
        <a:bodyPr/>
        <a:lstStyle/>
        <a:p>
          <a:endParaRPr lang="pt-BR" dirty="0"/>
        </a:p>
      </dgm:t>
    </dgm:pt>
    <dgm:pt modelId="{B9D13D84-2619-4291-822E-1B9530312CB3}" type="parTrans" cxnId="{160E3C43-C904-4F77-8364-FE0EA0F91396}">
      <dgm:prSet/>
      <dgm:spPr/>
      <dgm:t>
        <a:bodyPr/>
        <a:lstStyle/>
        <a:p>
          <a:endParaRPr lang="pt-BR"/>
        </a:p>
      </dgm:t>
    </dgm:pt>
    <dgm:pt modelId="{27A0B89D-F125-4878-A37D-005C0C9C7CFC}" type="sibTrans" cxnId="{160E3C43-C904-4F77-8364-FE0EA0F91396}">
      <dgm:prSet/>
      <dgm:spPr/>
      <dgm:t>
        <a:bodyPr/>
        <a:lstStyle/>
        <a:p>
          <a:endParaRPr lang="pt-BR"/>
        </a:p>
      </dgm:t>
    </dgm:pt>
    <dgm:pt modelId="{732CF998-09E4-4AC7-A55D-2BF715180C32}">
      <dgm:prSet/>
      <dgm:spPr/>
      <dgm:t>
        <a:bodyPr/>
        <a:lstStyle/>
        <a:p>
          <a:endParaRPr lang="pt-BR" dirty="0"/>
        </a:p>
      </dgm:t>
    </dgm:pt>
    <dgm:pt modelId="{C8152A2B-D9B7-472A-A300-24BDCE98D85A}" type="parTrans" cxnId="{B917E12F-6C77-4FAE-B622-56F7090E73E4}">
      <dgm:prSet/>
      <dgm:spPr/>
      <dgm:t>
        <a:bodyPr/>
        <a:lstStyle/>
        <a:p>
          <a:endParaRPr lang="pt-BR"/>
        </a:p>
      </dgm:t>
    </dgm:pt>
    <dgm:pt modelId="{76C180D6-B67A-42E4-9C6D-4652D392BA10}" type="sibTrans" cxnId="{B917E12F-6C77-4FAE-B622-56F7090E73E4}">
      <dgm:prSet/>
      <dgm:spPr/>
      <dgm:t>
        <a:bodyPr/>
        <a:lstStyle/>
        <a:p>
          <a:endParaRPr lang="pt-BR"/>
        </a:p>
      </dgm:t>
    </dgm:pt>
    <dgm:pt modelId="{D75E517B-1DD6-4AE2-8558-E471F2878567}">
      <dgm:prSet/>
      <dgm:spPr/>
      <dgm:t>
        <a:bodyPr/>
        <a:lstStyle/>
        <a:p>
          <a:endParaRPr lang="pt-BR" dirty="0"/>
        </a:p>
      </dgm:t>
    </dgm:pt>
    <dgm:pt modelId="{8F552CCF-4C15-4338-889B-21EE2C392861}" type="parTrans" cxnId="{700F996E-45F0-45DA-8AFD-7F1AC8C84D63}">
      <dgm:prSet/>
      <dgm:spPr/>
      <dgm:t>
        <a:bodyPr/>
        <a:lstStyle/>
        <a:p>
          <a:endParaRPr lang="pt-BR"/>
        </a:p>
      </dgm:t>
    </dgm:pt>
    <dgm:pt modelId="{3BB70218-46D1-4D67-9BF0-5BB2D88D8537}" type="sibTrans" cxnId="{700F996E-45F0-45DA-8AFD-7F1AC8C84D63}">
      <dgm:prSet/>
      <dgm:spPr/>
      <dgm:t>
        <a:bodyPr/>
        <a:lstStyle/>
        <a:p>
          <a:endParaRPr lang="pt-BR"/>
        </a:p>
      </dgm:t>
    </dgm:pt>
    <dgm:pt modelId="{9CD17940-70E7-4CCA-BBD0-82C72010FC54}">
      <dgm:prSet/>
      <dgm:spPr/>
      <dgm:t>
        <a:bodyPr/>
        <a:lstStyle/>
        <a:p>
          <a:endParaRPr lang="pt-BR" dirty="0"/>
        </a:p>
      </dgm:t>
    </dgm:pt>
    <dgm:pt modelId="{84C64967-341F-4231-87DF-4246F86A7DC7}" type="parTrans" cxnId="{B87B7081-3C19-4680-8A09-EE10DAE487B9}">
      <dgm:prSet/>
      <dgm:spPr/>
      <dgm:t>
        <a:bodyPr/>
        <a:lstStyle/>
        <a:p>
          <a:endParaRPr lang="pt-BR"/>
        </a:p>
      </dgm:t>
    </dgm:pt>
    <dgm:pt modelId="{45A78A28-7B40-4BFC-A8A4-2E53897E67E9}" type="sibTrans" cxnId="{B87B7081-3C19-4680-8A09-EE10DAE487B9}">
      <dgm:prSet/>
      <dgm:spPr/>
      <dgm:t>
        <a:bodyPr/>
        <a:lstStyle/>
        <a:p>
          <a:endParaRPr lang="pt-BR"/>
        </a:p>
      </dgm:t>
    </dgm:pt>
    <dgm:pt modelId="{5E95A603-EBCD-42D4-8550-C5DC2A284214}">
      <dgm:prSet/>
      <dgm:spPr/>
      <dgm:t>
        <a:bodyPr/>
        <a:lstStyle/>
        <a:p>
          <a:endParaRPr lang="pt-BR" dirty="0"/>
        </a:p>
      </dgm:t>
    </dgm:pt>
    <dgm:pt modelId="{747957E7-67CA-466C-82BA-ACD63A8B4C61}" type="parTrans" cxnId="{9BD3FE05-AF2D-4A6C-8295-CDA66512DB03}">
      <dgm:prSet/>
      <dgm:spPr/>
      <dgm:t>
        <a:bodyPr/>
        <a:lstStyle/>
        <a:p>
          <a:endParaRPr lang="pt-BR"/>
        </a:p>
      </dgm:t>
    </dgm:pt>
    <dgm:pt modelId="{7074C19E-CB21-4F23-8669-E7C1E59E71E8}" type="sibTrans" cxnId="{9BD3FE05-AF2D-4A6C-8295-CDA66512DB03}">
      <dgm:prSet/>
      <dgm:spPr/>
      <dgm:t>
        <a:bodyPr/>
        <a:lstStyle/>
        <a:p>
          <a:endParaRPr lang="pt-BR"/>
        </a:p>
      </dgm:t>
    </dgm:pt>
    <dgm:pt modelId="{4F1A15D6-7243-41F8-8076-9AA606AF2C6B}">
      <dgm:prSet/>
      <dgm:spPr/>
      <dgm:t>
        <a:bodyPr/>
        <a:lstStyle/>
        <a:p>
          <a:endParaRPr lang="pt-BR" dirty="0"/>
        </a:p>
      </dgm:t>
    </dgm:pt>
    <dgm:pt modelId="{AD85304C-A88E-4645-A34E-B0788F7DB958}" type="parTrans" cxnId="{E77223E3-7AA2-4F24-84B5-8632DCCC985A}">
      <dgm:prSet/>
      <dgm:spPr/>
      <dgm:t>
        <a:bodyPr/>
        <a:lstStyle/>
        <a:p>
          <a:endParaRPr lang="pt-BR"/>
        </a:p>
      </dgm:t>
    </dgm:pt>
    <dgm:pt modelId="{EF8ACBBA-7271-4B23-A2F2-FC92199CB37C}" type="sibTrans" cxnId="{E77223E3-7AA2-4F24-84B5-8632DCCC985A}">
      <dgm:prSet/>
      <dgm:spPr/>
      <dgm:t>
        <a:bodyPr/>
        <a:lstStyle/>
        <a:p>
          <a:endParaRPr lang="pt-BR"/>
        </a:p>
      </dgm:t>
    </dgm:pt>
    <dgm:pt modelId="{74739758-AEB9-435D-A18D-D8676EAE501F}">
      <dgm:prSet/>
      <dgm:spPr/>
      <dgm:t>
        <a:bodyPr/>
        <a:lstStyle/>
        <a:p>
          <a:endParaRPr lang="pt-BR" dirty="0"/>
        </a:p>
      </dgm:t>
    </dgm:pt>
    <dgm:pt modelId="{A10CCB82-530A-4AA7-B82A-7023E77F2BA3}" type="parTrans" cxnId="{FF19168A-E72D-45FD-A5BB-88A6072D61E6}">
      <dgm:prSet/>
      <dgm:spPr/>
      <dgm:t>
        <a:bodyPr/>
        <a:lstStyle/>
        <a:p>
          <a:endParaRPr lang="pt-BR"/>
        </a:p>
      </dgm:t>
    </dgm:pt>
    <dgm:pt modelId="{87E2EF89-E6E5-42DB-8E68-1FEE4CE8324E}" type="sibTrans" cxnId="{FF19168A-E72D-45FD-A5BB-88A6072D61E6}">
      <dgm:prSet/>
      <dgm:spPr/>
      <dgm:t>
        <a:bodyPr/>
        <a:lstStyle/>
        <a:p>
          <a:endParaRPr lang="pt-BR"/>
        </a:p>
      </dgm:t>
    </dgm:pt>
    <dgm:pt modelId="{B8E9D5C6-7C9E-462F-8895-906C23B5FC1D}" type="pres">
      <dgm:prSet presAssocID="{1DBBE0E6-B929-445B-AEB1-3B73D049C8B3}" presName="composite" presStyleCnt="0">
        <dgm:presLayoutVars>
          <dgm:chMax val="5"/>
          <dgm:dir/>
          <dgm:resizeHandles val="exact"/>
        </dgm:presLayoutVars>
      </dgm:prSet>
      <dgm:spPr/>
    </dgm:pt>
    <dgm:pt modelId="{5CBC3779-DC64-4645-AFC3-E32EBC74AB98}" type="pres">
      <dgm:prSet presAssocID="{E5D1F1F2-0D5A-40E7-A419-9295249DF1F1}" presName="circle1" presStyleLbl="lnNode1" presStyleIdx="0" presStyleCnt="5">
        <dgm:style>
          <a:lnRef idx="2">
            <a:schemeClr val="dk1">
              <a:shade val="50000"/>
            </a:schemeClr>
          </a:lnRef>
          <a:fillRef idx="1">
            <a:schemeClr val="dk1"/>
          </a:fillRef>
          <a:effectRef idx="0">
            <a:schemeClr val="dk1"/>
          </a:effectRef>
          <a:fontRef idx="minor">
            <a:schemeClr val="lt1"/>
          </a:fontRef>
        </dgm:style>
      </dgm:prSet>
      <dgm:spPr/>
    </dgm:pt>
    <dgm:pt modelId="{22FD6CA5-5F6D-482D-A900-426903F175E6}" type="pres">
      <dgm:prSet presAssocID="{E5D1F1F2-0D5A-40E7-A419-9295249DF1F1}" presName="text1" presStyleLbl="revTx" presStyleIdx="0" presStyleCnt="5">
        <dgm:presLayoutVars>
          <dgm:bulletEnabled val="1"/>
        </dgm:presLayoutVars>
      </dgm:prSet>
      <dgm:spPr/>
      <dgm:t>
        <a:bodyPr/>
        <a:lstStyle/>
        <a:p>
          <a:endParaRPr lang="pt-BR"/>
        </a:p>
      </dgm:t>
    </dgm:pt>
    <dgm:pt modelId="{60440AB2-3D54-4CF3-90F9-7E2BA379D158}" type="pres">
      <dgm:prSet presAssocID="{E5D1F1F2-0D5A-40E7-A419-9295249DF1F1}" presName="line1" presStyleLbl="callout" presStyleIdx="0" presStyleCnt="10"/>
      <dgm:spPr/>
    </dgm:pt>
    <dgm:pt modelId="{740E8FB9-37DC-4CF1-9EA0-64B96CD6DA79}" type="pres">
      <dgm:prSet presAssocID="{E5D1F1F2-0D5A-40E7-A419-9295249DF1F1}" presName="d1" presStyleLbl="callout" presStyleIdx="1" presStyleCnt="10"/>
      <dgm:spPr/>
    </dgm:pt>
    <dgm:pt modelId="{DB1D9D09-4104-4FB5-A6F4-32D6E5DE856B}" type="pres">
      <dgm:prSet presAssocID="{732CF998-09E4-4AC7-A55D-2BF715180C32}" presName="circle2" presStyleLbl="lnNode1" presStyleIdx="1" presStyleCnt="5">
        <dgm:style>
          <a:lnRef idx="1">
            <a:schemeClr val="accent1"/>
          </a:lnRef>
          <a:fillRef idx="2">
            <a:schemeClr val="accent1"/>
          </a:fillRef>
          <a:effectRef idx="1">
            <a:schemeClr val="accent1"/>
          </a:effectRef>
          <a:fontRef idx="minor">
            <a:schemeClr val="dk1"/>
          </a:fontRef>
        </dgm:style>
      </dgm:prSet>
      <dgm:spPr/>
    </dgm:pt>
    <dgm:pt modelId="{E8AB9F3F-451C-4AD7-AEFC-5EF24E688DD3}" type="pres">
      <dgm:prSet presAssocID="{732CF998-09E4-4AC7-A55D-2BF715180C32}" presName="text2" presStyleLbl="revTx" presStyleIdx="1" presStyleCnt="5">
        <dgm:presLayoutVars>
          <dgm:bulletEnabled val="1"/>
        </dgm:presLayoutVars>
      </dgm:prSet>
      <dgm:spPr/>
      <dgm:t>
        <a:bodyPr/>
        <a:lstStyle/>
        <a:p>
          <a:endParaRPr lang="pt-BR"/>
        </a:p>
      </dgm:t>
    </dgm:pt>
    <dgm:pt modelId="{F9376C83-C5FB-4E21-B035-F53CFCAB9D5C}" type="pres">
      <dgm:prSet presAssocID="{732CF998-09E4-4AC7-A55D-2BF715180C32}" presName="line2" presStyleLbl="callout" presStyleIdx="2" presStyleCnt="10"/>
      <dgm:spPr/>
    </dgm:pt>
    <dgm:pt modelId="{ADE8863E-7759-4D7A-BBDB-0C0AD660DC2D}" type="pres">
      <dgm:prSet presAssocID="{732CF998-09E4-4AC7-A55D-2BF715180C32}" presName="d2" presStyleLbl="callout" presStyleIdx="3" presStyleCnt="10"/>
      <dgm:spPr/>
    </dgm:pt>
    <dgm:pt modelId="{09D57D06-57A5-4DC6-897E-1029716F258C}" type="pres">
      <dgm:prSet presAssocID="{D75E517B-1DD6-4AE2-8558-E471F2878567}" presName="circle3" presStyleLbl="lnNode1" presStyleIdx="2" presStyleCnt="5">
        <dgm:style>
          <a:lnRef idx="2">
            <a:schemeClr val="accent1">
              <a:shade val="50000"/>
            </a:schemeClr>
          </a:lnRef>
          <a:fillRef idx="1">
            <a:schemeClr val="accent1"/>
          </a:fillRef>
          <a:effectRef idx="0">
            <a:schemeClr val="accent1"/>
          </a:effectRef>
          <a:fontRef idx="minor">
            <a:schemeClr val="lt1"/>
          </a:fontRef>
        </dgm:style>
      </dgm:prSet>
      <dgm:spPr>
        <a:solidFill>
          <a:schemeClr val="tx1"/>
        </a:solidFill>
      </dgm:spPr>
      <dgm:t>
        <a:bodyPr/>
        <a:lstStyle/>
        <a:p>
          <a:endParaRPr lang="pt-BR"/>
        </a:p>
      </dgm:t>
    </dgm:pt>
    <dgm:pt modelId="{C2191278-D3D2-4BE7-934C-5FDAD76DD736}" type="pres">
      <dgm:prSet presAssocID="{D75E517B-1DD6-4AE2-8558-E471F2878567}" presName="text3" presStyleLbl="revTx" presStyleIdx="2" presStyleCnt="5">
        <dgm:presLayoutVars>
          <dgm:bulletEnabled val="1"/>
        </dgm:presLayoutVars>
      </dgm:prSet>
      <dgm:spPr/>
      <dgm:t>
        <a:bodyPr/>
        <a:lstStyle/>
        <a:p>
          <a:endParaRPr lang="pt-BR"/>
        </a:p>
      </dgm:t>
    </dgm:pt>
    <dgm:pt modelId="{6362ADBE-67D5-4A34-8F3D-63480C5184C0}" type="pres">
      <dgm:prSet presAssocID="{D75E517B-1DD6-4AE2-8558-E471F2878567}" presName="line3" presStyleLbl="callout" presStyleIdx="4" presStyleCnt="10"/>
      <dgm:spPr/>
    </dgm:pt>
    <dgm:pt modelId="{9B548C50-4D65-43A3-8FC1-44EEA703D191}" type="pres">
      <dgm:prSet presAssocID="{D75E517B-1DD6-4AE2-8558-E471F2878567}" presName="d3" presStyleLbl="callout" presStyleIdx="5" presStyleCnt="10"/>
      <dgm:spPr/>
    </dgm:pt>
    <dgm:pt modelId="{C8358858-9AB0-42A2-8D80-1E51040AD042}" type="pres">
      <dgm:prSet presAssocID="{9CD17940-70E7-4CCA-BBD0-82C72010FC54}" presName="circle4" presStyleLbl="lnNode1" presStyleIdx="3" presStyleCnt="5">
        <dgm:style>
          <a:lnRef idx="1">
            <a:schemeClr val="accent1"/>
          </a:lnRef>
          <a:fillRef idx="2">
            <a:schemeClr val="accent1"/>
          </a:fillRef>
          <a:effectRef idx="1">
            <a:schemeClr val="accent1"/>
          </a:effectRef>
          <a:fontRef idx="minor">
            <a:schemeClr val="dk1"/>
          </a:fontRef>
        </dgm:style>
      </dgm:prSet>
      <dgm:spPr/>
    </dgm:pt>
    <dgm:pt modelId="{2C07552F-1B4C-4276-BD58-EF64C6BFCB4A}" type="pres">
      <dgm:prSet presAssocID="{9CD17940-70E7-4CCA-BBD0-82C72010FC54}" presName="text4" presStyleLbl="revTx" presStyleIdx="3" presStyleCnt="5">
        <dgm:presLayoutVars>
          <dgm:bulletEnabled val="1"/>
        </dgm:presLayoutVars>
      </dgm:prSet>
      <dgm:spPr/>
      <dgm:t>
        <a:bodyPr/>
        <a:lstStyle/>
        <a:p>
          <a:endParaRPr lang="pt-BR"/>
        </a:p>
      </dgm:t>
    </dgm:pt>
    <dgm:pt modelId="{D9AFB024-E820-48BB-AF59-4EB9A4215326}" type="pres">
      <dgm:prSet presAssocID="{9CD17940-70E7-4CCA-BBD0-82C72010FC54}" presName="line4" presStyleLbl="callout" presStyleIdx="6" presStyleCnt="10"/>
      <dgm:spPr/>
    </dgm:pt>
    <dgm:pt modelId="{38A800C8-A909-4DC9-8B89-FA1BE90EA129}" type="pres">
      <dgm:prSet presAssocID="{9CD17940-70E7-4CCA-BBD0-82C72010FC54}" presName="d4" presStyleLbl="callout" presStyleIdx="7" presStyleCnt="10"/>
      <dgm:spPr/>
    </dgm:pt>
    <dgm:pt modelId="{E1AF61FA-3F8D-45E5-9131-A5296A285177}" type="pres">
      <dgm:prSet presAssocID="{5E95A603-EBCD-42D4-8550-C5DC2A284214}" presName="circle5" presStyleLbl="lnNode1" presStyleIdx="4" presStyleCnt="5">
        <dgm:style>
          <a:lnRef idx="2">
            <a:schemeClr val="accent1">
              <a:shade val="50000"/>
            </a:schemeClr>
          </a:lnRef>
          <a:fillRef idx="1">
            <a:schemeClr val="accent1"/>
          </a:fillRef>
          <a:effectRef idx="0">
            <a:schemeClr val="accent1"/>
          </a:effectRef>
          <a:fontRef idx="minor">
            <a:schemeClr val="lt1"/>
          </a:fontRef>
        </dgm:style>
      </dgm:prSet>
      <dgm:spPr>
        <a:solidFill>
          <a:schemeClr val="tx1"/>
        </a:solidFill>
      </dgm:spPr>
    </dgm:pt>
    <dgm:pt modelId="{37A638F0-2A0E-4438-8D38-A0CC27393624}" type="pres">
      <dgm:prSet presAssocID="{5E95A603-EBCD-42D4-8550-C5DC2A284214}" presName="text5" presStyleLbl="revTx" presStyleIdx="4" presStyleCnt="5">
        <dgm:presLayoutVars>
          <dgm:bulletEnabled val="1"/>
        </dgm:presLayoutVars>
      </dgm:prSet>
      <dgm:spPr/>
      <dgm:t>
        <a:bodyPr/>
        <a:lstStyle/>
        <a:p>
          <a:endParaRPr lang="pt-BR"/>
        </a:p>
      </dgm:t>
    </dgm:pt>
    <dgm:pt modelId="{872E8256-8F9F-4D63-B85D-5E71A9372879}" type="pres">
      <dgm:prSet presAssocID="{5E95A603-EBCD-42D4-8550-C5DC2A284214}" presName="line5" presStyleLbl="callout" presStyleIdx="8" presStyleCnt="10"/>
      <dgm:spPr/>
    </dgm:pt>
    <dgm:pt modelId="{CF160B8F-93D7-4428-80F2-472BB54D26BA}" type="pres">
      <dgm:prSet presAssocID="{5E95A603-EBCD-42D4-8550-C5DC2A284214}" presName="d5" presStyleLbl="callout" presStyleIdx="9" presStyleCnt="10"/>
      <dgm:spPr/>
    </dgm:pt>
  </dgm:ptLst>
  <dgm:cxnLst>
    <dgm:cxn modelId="{B917E12F-6C77-4FAE-B622-56F7090E73E4}" srcId="{1DBBE0E6-B929-445B-AEB1-3B73D049C8B3}" destId="{732CF998-09E4-4AC7-A55D-2BF715180C32}" srcOrd="1" destOrd="0" parTransId="{C8152A2B-D9B7-472A-A300-24BDCE98D85A}" sibTransId="{76C180D6-B67A-42E4-9C6D-4652D392BA10}"/>
    <dgm:cxn modelId="{E77223E3-7AA2-4F24-84B5-8632DCCC985A}" srcId="{1DBBE0E6-B929-445B-AEB1-3B73D049C8B3}" destId="{4F1A15D6-7243-41F8-8076-9AA606AF2C6B}" srcOrd="5" destOrd="0" parTransId="{AD85304C-A88E-4645-A34E-B0788F7DB958}" sibTransId="{EF8ACBBA-7271-4B23-A2F2-FC92199CB37C}"/>
    <dgm:cxn modelId="{6DD6C530-DC21-4451-BFA5-3509BCF3B933}" type="presOf" srcId="{732CF998-09E4-4AC7-A55D-2BF715180C32}" destId="{E8AB9F3F-451C-4AD7-AEFC-5EF24E688DD3}" srcOrd="0" destOrd="0" presId="urn:microsoft.com/office/officeart/2005/8/layout/target1"/>
    <dgm:cxn modelId="{63548685-B676-4309-A074-EA91EBE8C498}" type="presOf" srcId="{E5D1F1F2-0D5A-40E7-A419-9295249DF1F1}" destId="{22FD6CA5-5F6D-482D-A900-426903F175E6}" srcOrd="0" destOrd="0" presId="urn:microsoft.com/office/officeart/2005/8/layout/target1"/>
    <dgm:cxn modelId="{9BD3FE05-AF2D-4A6C-8295-CDA66512DB03}" srcId="{1DBBE0E6-B929-445B-AEB1-3B73D049C8B3}" destId="{5E95A603-EBCD-42D4-8550-C5DC2A284214}" srcOrd="4" destOrd="0" parTransId="{747957E7-67CA-466C-82BA-ACD63A8B4C61}" sibTransId="{7074C19E-CB21-4F23-8669-E7C1E59E71E8}"/>
    <dgm:cxn modelId="{A045B47C-4D1B-4340-A6ED-42574FCF7219}" type="presOf" srcId="{5E95A603-EBCD-42D4-8550-C5DC2A284214}" destId="{37A638F0-2A0E-4438-8D38-A0CC27393624}" srcOrd="0" destOrd="0" presId="urn:microsoft.com/office/officeart/2005/8/layout/target1"/>
    <dgm:cxn modelId="{700F996E-45F0-45DA-8AFD-7F1AC8C84D63}" srcId="{1DBBE0E6-B929-445B-AEB1-3B73D049C8B3}" destId="{D75E517B-1DD6-4AE2-8558-E471F2878567}" srcOrd="2" destOrd="0" parTransId="{8F552CCF-4C15-4338-889B-21EE2C392861}" sibTransId="{3BB70218-46D1-4D67-9BF0-5BB2D88D8537}"/>
    <dgm:cxn modelId="{B87B7081-3C19-4680-8A09-EE10DAE487B9}" srcId="{1DBBE0E6-B929-445B-AEB1-3B73D049C8B3}" destId="{9CD17940-70E7-4CCA-BBD0-82C72010FC54}" srcOrd="3" destOrd="0" parTransId="{84C64967-341F-4231-87DF-4246F86A7DC7}" sibTransId="{45A78A28-7B40-4BFC-A8A4-2E53897E67E9}"/>
    <dgm:cxn modelId="{FF19168A-E72D-45FD-A5BB-88A6072D61E6}" srcId="{1DBBE0E6-B929-445B-AEB1-3B73D049C8B3}" destId="{74739758-AEB9-435D-A18D-D8676EAE501F}" srcOrd="6" destOrd="0" parTransId="{A10CCB82-530A-4AA7-B82A-7023E77F2BA3}" sibTransId="{87E2EF89-E6E5-42DB-8E68-1FEE4CE8324E}"/>
    <dgm:cxn modelId="{B3F07AFA-ACE6-46FF-96DB-DEB589A16B8E}" type="presOf" srcId="{D75E517B-1DD6-4AE2-8558-E471F2878567}" destId="{C2191278-D3D2-4BE7-934C-5FDAD76DD736}" srcOrd="0" destOrd="0" presId="urn:microsoft.com/office/officeart/2005/8/layout/target1"/>
    <dgm:cxn modelId="{78BAE462-8099-44E9-9D14-7DD121A07B1C}" type="presOf" srcId="{1DBBE0E6-B929-445B-AEB1-3B73D049C8B3}" destId="{B8E9D5C6-7C9E-462F-8895-906C23B5FC1D}" srcOrd="0" destOrd="0" presId="urn:microsoft.com/office/officeart/2005/8/layout/target1"/>
    <dgm:cxn modelId="{160E3C43-C904-4F77-8364-FE0EA0F91396}" srcId="{1DBBE0E6-B929-445B-AEB1-3B73D049C8B3}" destId="{E5D1F1F2-0D5A-40E7-A419-9295249DF1F1}" srcOrd="0" destOrd="0" parTransId="{B9D13D84-2619-4291-822E-1B9530312CB3}" sibTransId="{27A0B89D-F125-4878-A37D-005C0C9C7CFC}"/>
    <dgm:cxn modelId="{5D639858-4D8F-4A93-B4A6-2621DDB3D805}" type="presOf" srcId="{9CD17940-70E7-4CCA-BBD0-82C72010FC54}" destId="{2C07552F-1B4C-4276-BD58-EF64C6BFCB4A}" srcOrd="0" destOrd="0" presId="urn:microsoft.com/office/officeart/2005/8/layout/target1"/>
    <dgm:cxn modelId="{4E5672D6-ED33-4410-BCB2-8F3106F0D641}" type="presParOf" srcId="{B8E9D5C6-7C9E-462F-8895-906C23B5FC1D}" destId="{5CBC3779-DC64-4645-AFC3-E32EBC74AB98}" srcOrd="0" destOrd="0" presId="urn:microsoft.com/office/officeart/2005/8/layout/target1"/>
    <dgm:cxn modelId="{89383FB1-E97A-49A3-80D1-BCFA7D1D086A}" type="presParOf" srcId="{B8E9D5C6-7C9E-462F-8895-906C23B5FC1D}" destId="{22FD6CA5-5F6D-482D-A900-426903F175E6}" srcOrd="1" destOrd="0" presId="urn:microsoft.com/office/officeart/2005/8/layout/target1"/>
    <dgm:cxn modelId="{37C6E191-50BF-4ECA-A9A5-48F37B9B5CA7}" type="presParOf" srcId="{B8E9D5C6-7C9E-462F-8895-906C23B5FC1D}" destId="{60440AB2-3D54-4CF3-90F9-7E2BA379D158}" srcOrd="2" destOrd="0" presId="urn:microsoft.com/office/officeart/2005/8/layout/target1"/>
    <dgm:cxn modelId="{8863A28D-8AD3-4AE5-AFAB-1434D197AA12}" type="presParOf" srcId="{B8E9D5C6-7C9E-462F-8895-906C23B5FC1D}" destId="{740E8FB9-37DC-4CF1-9EA0-64B96CD6DA79}" srcOrd="3" destOrd="0" presId="urn:microsoft.com/office/officeart/2005/8/layout/target1"/>
    <dgm:cxn modelId="{362835F2-5E62-42C4-80A0-B569282F4C95}" type="presParOf" srcId="{B8E9D5C6-7C9E-462F-8895-906C23B5FC1D}" destId="{DB1D9D09-4104-4FB5-A6F4-32D6E5DE856B}" srcOrd="4" destOrd="0" presId="urn:microsoft.com/office/officeart/2005/8/layout/target1"/>
    <dgm:cxn modelId="{93EA3333-9334-4B59-85F8-934E15294CB2}" type="presParOf" srcId="{B8E9D5C6-7C9E-462F-8895-906C23B5FC1D}" destId="{E8AB9F3F-451C-4AD7-AEFC-5EF24E688DD3}" srcOrd="5" destOrd="0" presId="urn:microsoft.com/office/officeart/2005/8/layout/target1"/>
    <dgm:cxn modelId="{D92F0601-D1EC-422D-A142-8502F237BDB0}" type="presParOf" srcId="{B8E9D5C6-7C9E-462F-8895-906C23B5FC1D}" destId="{F9376C83-C5FB-4E21-B035-F53CFCAB9D5C}" srcOrd="6" destOrd="0" presId="urn:microsoft.com/office/officeart/2005/8/layout/target1"/>
    <dgm:cxn modelId="{47BD200E-D9D1-440B-B3E9-5BACAF5F03F9}" type="presParOf" srcId="{B8E9D5C6-7C9E-462F-8895-906C23B5FC1D}" destId="{ADE8863E-7759-4D7A-BBDB-0C0AD660DC2D}" srcOrd="7" destOrd="0" presId="urn:microsoft.com/office/officeart/2005/8/layout/target1"/>
    <dgm:cxn modelId="{A00F8EE0-E9C4-45C7-9E49-77D4110F68B6}" type="presParOf" srcId="{B8E9D5C6-7C9E-462F-8895-906C23B5FC1D}" destId="{09D57D06-57A5-4DC6-897E-1029716F258C}" srcOrd="8" destOrd="0" presId="urn:microsoft.com/office/officeart/2005/8/layout/target1"/>
    <dgm:cxn modelId="{6EEF7359-7DE8-483B-B9C5-162EA88035D4}" type="presParOf" srcId="{B8E9D5C6-7C9E-462F-8895-906C23B5FC1D}" destId="{C2191278-D3D2-4BE7-934C-5FDAD76DD736}" srcOrd="9" destOrd="0" presId="urn:microsoft.com/office/officeart/2005/8/layout/target1"/>
    <dgm:cxn modelId="{495FDA7F-793E-4FC1-B8F3-A1353BEF558C}" type="presParOf" srcId="{B8E9D5C6-7C9E-462F-8895-906C23B5FC1D}" destId="{6362ADBE-67D5-4A34-8F3D-63480C5184C0}" srcOrd="10" destOrd="0" presId="urn:microsoft.com/office/officeart/2005/8/layout/target1"/>
    <dgm:cxn modelId="{19FE9BF7-604D-4460-B2C6-2FBC31F59D07}" type="presParOf" srcId="{B8E9D5C6-7C9E-462F-8895-906C23B5FC1D}" destId="{9B548C50-4D65-43A3-8FC1-44EEA703D191}" srcOrd="11" destOrd="0" presId="urn:microsoft.com/office/officeart/2005/8/layout/target1"/>
    <dgm:cxn modelId="{35DDE942-67BF-481C-8749-C8E9022F38B1}" type="presParOf" srcId="{B8E9D5C6-7C9E-462F-8895-906C23B5FC1D}" destId="{C8358858-9AB0-42A2-8D80-1E51040AD042}" srcOrd="12" destOrd="0" presId="urn:microsoft.com/office/officeart/2005/8/layout/target1"/>
    <dgm:cxn modelId="{03545671-DB5C-4EFE-897F-65B9C18423E1}" type="presParOf" srcId="{B8E9D5C6-7C9E-462F-8895-906C23B5FC1D}" destId="{2C07552F-1B4C-4276-BD58-EF64C6BFCB4A}" srcOrd="13" destOrd="0" presId="urn:microsoft.com/office/officeart/2005/8/layout/target1"/>
    <dgm:cxn modelId="{1408A2AE-6F2B-496C-A879-9DF1AED959BA}" type="presParOf" srcId="{B8E9D5C6-7C9E-462F-8895-906C23B5FC1D}" destId="{D9AFB024-E820-48BB-AF59-4EB9A4215326}" srcOrd="14" destOrd="0" presId="urn:microsoft.com/office/officeart/2005/8/layout/target1"/>
    <dgm:cxn modelId="{786D45C2-7C70-4B00-94AD-6B56D8D297AA}" type="presParOf" srcId="{B8E9D5C6-7C9E-462F-8895-906C23B5FC1D}" destId="{38A800C8-A909-4DC9-8B89-FA1BE90EA129}" srcOrd="15" destOrd="0" presId="urn:microsoft.com/office/officeart/2005/8/layout/target1"/>
    <dgm:cxn modelId="{07D7D1EA-072A-45C6-BFE4-4A3046DE7EE4}" type="presParOf" srcId="{B8E9D5C6-7C9E-462F-8895-906C23B5FC1D}" destId="{E1AF61FA-3F8D-45E5-9131-A5296A285177}" srcOrd="16" destOrd="0" presId="urn:microsoft.com/office/officeart/2005/8/layout/target1"/>
    <dgm:cxn modelId="{31916977-B56C-4B4B-BEC5-30FC42261D49}" type="presParOf" srcId="{B8E9D5C6-7C9E-462F-8895-906C23B5FC1D}" destId="{37A638F0-2A0E-4438-8D38-A0CC27393624}" srcOrd="17" destOrd="0" presId="urn:microsoft.com/office/officeart/2005/8/layout/target1"/>
    <dgm:cxn modelId="{E5A93175-6A27-4199-B2E0-16B8E0D5D85E}" type="presParOf" srcId="{B8E9D5C6-7C9E-462F-8895-906C23B5FC1D}" destId="{872E8256-8F9F-4D63-B85D-5E71A9372879}" srcOrd="18" destOrd="0" presId="urn:microsoft.com/office/officeart/2005/8/layout/target1"/>
    <dgm:cxn modelId="{451C66C4-F969-45BC-A9F5-839AAD74B3A5}" type="presParOf" srcId="{B8E9D5C6-7C9E-462F-8895-906C23B5FC1D}" destId="{CF160B8F-93D7-4428-80F2-472BB54D26BA}" srcOrd="19" destOrd="0" presId="urn:microsoft.com/office/officeart/2005/8/layout/target1"/>
  </dgm:cxnLst>
  <dgm:bg>
    <a:solidFill>
      <a:schemeClr val="bg2">
        <a:lumMod val="20000"/>
        <a:lumOff val="8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9A05C53-90C5-494D-BEF4-7183AB5EE909}" type="datetimeFigureOut">
              <a:rPr lang="pt-BR"/>
              <a:pPr>
                <a:defRPr/>
              </a:pPr>
              <a:t>01/06/2016</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t-BR" noProof="0" smtClean="0"/>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noProof="0" smtClean="0"/>
              <a:t>Clique para editar 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CBCA8D0D-7671-455B-A53D-13075BE809EE}" type="slidenum">
              <a:rPr lang="pt-BR"/>
              <a:pPr>
                <a:defRPr/>
              </a:pPr>
              <a:t>‹nº›</a:t>
            </a:fld>
            <a:endParaRPr lang="pt-BR"/>
          </a:p>
        </p:txBody>
      </p:sp>
    </p:spTree>
    <p:extLst>
      <p:ext uri="{BB962C8B-B14F-4D97-AF65-F5344CB8AC3E}">
        <p14:creationId xmlns:p14="http://schemas.microsoft.com/office/powerpoint/2010/main" val="39381430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0" name="Rectangle 7"/>
          <p:cNvSpPr>
            <a:spLocks noGrp="1" noChangeArrowheads="1"/>
          </p:cNvSpPr>
          <p:nvPr>
            <p:ph type="sldNum" sz="quarter" idx="5"/>
          </p:nvPr>
        </p:nvSpPr>
        <p:spPr>
          <a:noFill/>
        </p:spPr>
        <p:txBody>
          <a:bodyPr/>
          <a:lstStyle/>
          <a:p>
            <a:fld id="{14D4EF69-2BC8-4170-B51E-9DB166917B63}" type="slidenum">
              <a:rPr lang="pt-BR" smtClean="0"/>
              <a:pPr/>
              <a:t>2</a:t>
            </a:fld>
            <a:endParaRPr lang="pt-BR" smtClean="0"/>
          </a:p>
        </p:txBody>
      </p:sp>
      <p:sp>
        <p:nvSpPr>
          <p:cNvPr id="406531" name="Rectangle 2"/>
          <p:cNvSpPr>
            <a:spLocks noGrp="1" noRot="1" noChangeAspect="1" noChangeArrowheads="1" noTextEdit="1"/>
          </p:cNvSpPr>
          <p:nvPr>
            <p:ph type="sldImg"/>
          </p:nvPr>
        </p:nvSpPr>
        <p:spPr>
          <a:xfrm>
            <a:off x="1143000" y="685800"/>
            <a:ext cx="4572000" cy="3429000"/>
          </a:xfrm>
          <a:ln/>
        </p:spPr>
      </p:sp>
      <p:sp>
        <p:nvSpPr>
          <p:cNvPr id="406532" name="Rectangle 3"/>
          <p:cNvSpPr>
            <a:spLocks noGrp="1" noChangeArrowheads="1"/>
          </p:cNvSpPr>
          <p:nvPr>
            <p:ph type="body" idx="1"/>
          </p:nvPr>
        </p:nvSpPr>
        <p:spPr>
          <a:noFill/>
          <a:ln/>
        </p:spPr>
        <p:txBody>
          <a:bodyPr/>
          <a:lstStyle/>
          <a:p>
            <a:pPr eaLnBrk="1" hangingPunct="1"/>
            <a:endParaRPr lang="pt-BR" smtClean="0"/>
          </a:p>
        </p:txBody>
      </p:sp>
    </p:spTree>
    <p:extLst>
      <p:ext uri="{BB962C8B-B14F-4D97-AF65-F5344CB8AC3E}">
        <p14:creationId xmlns:p14="http://schemas.microsoft.com/office/powerpoint/2010/main" val="3387869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729BEA33-21DE-414F-84B4-D53B549634BE}" type="slidenum">
              <a:rPr smtClean="0">
                <a:solidFill>
                  <a:prstClr val="black"/>
                </a:solidFill>
              </a:rPr>
              <a:pPr fontAlgn="base">
                <a:spcBef>
                  <a:spcPct val="0"/>
                </a:spcBef>
                <a:spcAft>
                  <a:spcPct val="0"/>
                </a:spcAft>
              </a:pPr>
              <a:t>8</a:t>
            </a:fld>
            <a:endParaRPr smtClean="0">
              <a:solidFill>
                <a:prstClr val="black"/>
              </a:solidFill>
            </a:endParaRPr>
          </a:p>
        </p:txBody>
      </p:sp>
      <p:sp>
        <p:nvSpPr>
          <p:cNvPr id="70659"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headEnd/>
            <a:tailEnd/>
          </a:ln>
        </p:spPr>
      </p:sp>
      <p:sp>
        <p:nvSpPr>
          <p:cNvPr id="70660" name="Rectangle 3"/>
          <p:cNvSpPr>
            <a:spLocks noGrp="1" noChangeArrowheads="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smtClean="0"/>
          </a:p>
        </p:txBody>
      </p:sp>
    </p:spTree>
    <p:extLst>
      <p:ext uri="{BB962C8B-B14F-4D97-AF65-F5344CB8AC3E}">
        <p14:creationId xmlns:p14="http://schemas.microsoft.com/office/powerpoint/2010/main" val="4125335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70B58AE9-1ABC-4DD4-874F-396DFC8C9F6E}" type="slidenum">
              <a:rPr lang="pt-BR">
                <a:solidFill>
                  <a:prstClr val="black"/>
                </a:solidFill>
              </a:rPr>
              <a:pPr/>
              <a:t>14</a:t>
            </a:fld>
            <a:endParaRPr lang="pt-BR">
              <a:solidFill>
                <a:prstClr val="black"/>
              </a:solidFill>
            </a:endParaRPr>
          </a:p>
        </p:txBody>
      </p:sp>
      <p:sp>
        <p:nvSpPr>
          <p:cNvPr id="24579" name="Rectangle 2"/>
          <p:cNvSpPr>
            <a:spLocks noGrp="1" noRot="1" noChangeAspect="1" noChangeArrowheads="1" noTextEdit="1"/>
          </p:cNvSpPr>
          <p:nvPr>
            <p:ph type="sldImg"/>
          </p:nvPr>
        </p:nvSpPr>
        <p:spPr>
          <a:xfrm>
            <a:off x="1143000" y="685800"/>
            <a:ext cx="4572000" cy="3429000"/>
          </a:xfrm>
          <a:ln/>
        </p:spPr>
      </p:sp>
      <p:sp>
        <p:nvSpPr>
          <p:cNvPr id="2458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23061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70B58AE9-1ABC-4DD4-874F-396DFC8C9F6E}" type="slidenum">
              <a:rPr lang="pt-BR"/>
              <a:pPr/>
              <a:t>15</a:t>
            </a:fld>
            <a:endParaRPr lang="pt-B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631819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70B58AE9-1ABC-4DD4-874F-396DFC8C9F6E}" type="slidenum">
              <a:rPr lang="pt-BR"/>
              <a:pPr/>
              <a:t>16</a:t>
            </a:fld>
            <a:endParaRPr lang="pt-B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749173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70B58AE9-1ABC-4DD4-874F-396DFC8C9F6E}" type="slidenum">
              <a:rPr lang="pt-BR"/>
              <a:pPr/>
              <a:t>17</a:t>
            </a:fld>
            <a:endParaRPr lang="pt-B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4611923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70B58AE9-1ABC-4DD4-874F-396DFC8C9F6E}" type="slidenum">
              <a:rPr lang="pt-BR"/>
              <a:pPr/>
              <a:t>18</a:t>
            </a:fld>
            <a:endParaRPr lang="pt-B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291156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70B58AE9-1ABC-4DD4-874F-396DFC8C9F6E}" type="slidenum">
              <a:rPr lang="pt-BR">
                <a:solidFill>
                  <a:prstClr val="black"/>
                </a:solidFill>
              </a:rPr>
              <a:pPr/>
              <a:t>19</a:t>
            </a:fld>
            <a:endParaRPr lang="pt-BR">
              <a:solidFill>
                <a:prstClr val="black"/>
              </a:solidFill>
            </a:endParaRPr>
          </a:p>
        </p:txBody>
      </p:sp>
      <p:sp>
        <p:nvSpPr>
          <p:cNvPr id="24579" name="Rectangle 2"/>
          <p:cNvSpPr>
            <a:spLocks noGrp="1" noRot="1" noChangeAspect="1" noChangeArrowheads="1" noTextEdit="1"/>
          </p:cNvSpPr>
          <p:nvPr>
            <p:ph type="sldImg"/>
          </p:nvPr>
        </p:nvSpPr>
        <p:spPr>
          <a:xfrm>
            <a:off x="1143000" y="685800"/>
            <a:ext cx="4572000" cy="3429000"/>
          </a:xfrm>
          <a:ln/>
        </p:spPr>
      </p:sp>
      <p:sp>
        <p:nvSpPr>
          <p:cNvPr id="2458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619900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a:prstGeom prst="rect">
            <a:avLst/>
          </a:prstGeo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smtClean="0"/>
              <a:t>Clique para editar o estilo do subtítulo mestre</a:t>
            </a:r>
            <a:endParaRPr lang="pt-BR"/>
          </a:p>
        </p:txBody>
      </p:sp>
    </p:spTree>
    <p:extLst>
      <p:ext uri="{BB962C8B-B14F-4D97-AF65-F5344CB8AC3E}">
        <p14:creationId xmlns:p14="http://schemas.microsoft.com/office/powerpoint/2010/main" val="1068703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1600200"/>
            <a:ext cx="8229600" cy="4525963"/>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2747297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a:prstGeom prst="rect">
            <a:avLst/>
          </a:prstGeo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12601364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IBMEC">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371107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údo">
    <p:spTree>
      <p:nvGrpSpPr>
        <p:cNvPr id="1" name=""/>
        <p:cNvGrpSpPr/>
        <p:nvPr/>
      </p:nvGrpSpPr>
      <p:grpSpPr>
        <a:xfrm>
          <a:off x="0" y="0"/>
          <a:ext cx="0" cy="0"/>
          <a:chOff x="0" y="0"/>
          <a:chExt cx="0" cy="0"/>
        </a:xfrm>
      </p:grpSpPr>
      <p:sp>
        <p:nvSpPr>
          <p:cNvPr id="2" name="Espaço Reservado para Conteúdo 1"/>
          <p:cNvSpPr>
            <a:spLocks noGrp="1"/>
          </p:cNvSpPr>
          <p:nvPr>
            <p:ph/>
          </p:nvPr>
        </p:nvSpPr>
        <p:spPr>
          <a:xfrm>
            <a:off x="457200" y="274638"/>
            <a:ext cx="8229600" cy="5851525"/>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5776302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lide de título">
    <p:spTree>
      <p:nvGrpSpPr>
        <p:cNvPr id="1" name=""/>
        <p:cNvGrpSpPr/>
        <p:nvPr/>
      </p:nvGrpSpPr>
      <p:grpSpPr>
        <a:xfrm>
          <a:off x="0" y="0"/>
          <a:ext cx="0" cy="0"/>
          <a:chOff x="0" y="0"/>
          <a:chExt cx="0" cy="0"/>
        </a:xfrm>
      </p:grpSpPr>
      <p:sp>
        <p:nvSpPr>
          <p:cNvPr id="7" name="Espaço Reservado para Número de Slide 4"/>
          <p:cNvSpPr>
            <a:spLocks noGrp="1"/>
          </p:cNvSpPr>
          <p:nvPr>
            <p:ph type="sldNum" sz="quarter" idx="12"/>
          </p:nvPr>
        </p:nvSpPr>
        <p:spPr>
          <a:xfrm>
            <a:off x="8649303" y="6370988"/>
            <a:ext cx="494697" cy="487012"/>
          </a:xfrm>
        </p:spPr>
        <p:txBody>
          <a:bodyPr/>
          <a:lstStyle/>
          <a:p>
            <a:fld id="{6E2D2B3B-882E-40F3-A32F-6DD516915044}" type="slidenum">
              <a:rPr lang="en-US" smtClean="0">
                <a:solidFill>
                  <a:prstClr val="black"/>
                </a:solidFill>
              </a:rPr>
              <a:pPr/>
              <a:t>‹nº›</a:t>
            </a:fld>
            <a:endParaRPr lang="en-US">
              <a:solidFill>
                <a:prstClr val="black"/>
              </a:solidFill>
            </a:endParaRPr>
          </a:p>
        </p:txBody>
      </p:sp>
    </p:spTree>
    <p:extLst>
      <p:ext uri="{BB962C8B-B14F-4D97-AF65-F5344CB8AC3E}">
        <p14:creationId xmlns:p14="http://schemas.microsoft.com/office/powerpoint/2010/main" val="39597418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Espaço Reservado para Número de Slide 4"/>
          <p:cNvSpPr>
            <a:spLocks noGrp="1"/>
          </p:cNvSpPr>
          <p:nvPr>
            <p:ph type="sldNum" sz="quarter" idx="12"/>
          </p:nvPr>
        </p:nvSpPr>
        <p:spPr>
          <a:xfrm>
            <a:off x="8649303" y="6370988"/>
            <a:ext cx="494697" cy="487012"/>
          </a:xfrm>
        </p:spPr>
        <p:txBody>
          <a:bodyPr/>
          <a:lstStyle/>
          <a:p>
            <a:fld id="{6E2D2B3B-882E-40F3-A32F-6DD516915044}" type="slidenum">
              <a:rPr lang="en-US" smtClean="0">
                <a:solidFill>
                  <a:prstClr val="black"/>
                </a:solidFill>
              </a:rPr>
              <a:pPr/>
              <a:t>‹nº›</a:t>
            </a:fld>
            <a:endParaRPr lang="en-US">
              <a:solidFill>
                <a:prstClr val="black"/>
              </a:solidFill>
            </a:endParaRPr>
          </a:p>
        </p:txBody>
      </p:sp>
    </p:spTree>
    <p:extLst>
      <p:ext uri="{BB962C8B-B14F-4D97-AF65-F5344CB8AC3E}">
        <p14:creationId xmlns:p14="http://schemas.microsoft.com/office/powerpoint/2010/main" val="15253128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7" name="Espaço Reservado para Número de Slide 4"/>
          <p:cNvSpPr>
            <a:spLocks noGrp="1"/>
          </p:cNvSpPr>
          <p:nvPr>
            <p:ph type="sldNum" sz="quarter" idx="12"/>
          </p:nvPr>
        </p:nvSpPr>
        <p:spPr>
          <a:xfrm>
            <a:off x="8649303" y="6370988"/>
            <a:ext cx="494697" cy="487012"/>
          </a:xfrm>
        </p:spPr>
        <p:txBody>
          <a:bodyPr/>
          <a:lstStyle/>
          <a:p>
            <a:fld id="{6E2D2B3B-882E-40F3-A32F-6DD516915044}" type="slidenum">
              <a:rPr lang="en-US" smtClean="0">
                <a:solidFill>
                  <a:prstClr val="black"/>
                </a:solidFill>
              </a:rPr>
              <a:pPr/>
              <a:t>‹nº›</a:t>
            </a:fld>
            <a:endParaRPr lang="en-US">
              <a:solidFill>
                <a:prstClr val="black"/>
              </a:solidFill>
            </a:endParaRPr>
          </a:p>
        </p:txBody>
      </p:sp>
    </p:spTree>
    <p:extLst>
      <p:ext uri="{BB962C8B-B14F-4D97-AF65-F5344CB8AC3E}">
        <p14:creationId xmlns:p14="http://schemas.microsoft.com/office/powerpoint/2010/main" val="17528672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Slide Number Placeholder 6"/>
          <p:cNvSpPr>
            <a:spLocks noGrp="1"/>
          </p:cNvSpPr>
          <p:nvPr>
            <p:ph type="sldNum" sz="quarter" idx="12"/>
          </p:nvPr>
        </p:nvSpPr>
        <p:spPr>
          <a:xfrm>
            <a:off x="8649303" y="6370988"/>
            <a:ext cx="494697" cy="487012"/>
          </a:xfrm>
          <a:prstGeom prst="bracketPair">
            <a:avLst>
              <a:gd name="adj" fmla="val 17949"/>
            </a:avLst>
          </a:prstGeom>
          <a:solidFill>
            <a:schemeClr val="tx2">
              <a:lumMod val="20000"/>
              <a:lumOff val="80000"/>
            </a:schemeClr>
          </a:solidFill>
        </p:spPr>
        <p:style>
          <a:lnRef idx="3">
            <a:schemeClr val="accent1"/>
          </a:lnRef>
          <a:fillRef idx="0">
            <a:schemeClr val="accent1"/>
          </a:fillRef>
          <a:effectRef idx="2">
            <a:schemeClr val="accent1"/>
          </a:effectRef>
          <a:fontRef idx="none"/>
        </p:style>
        <p:txBody>
          <a:bodyPr/>
          <a:lstStyle>
            <a:lvl1pPr>
              <a:defRPr sz="1200"/>
            </a:lvl1pPr>
          </a:lstStyle>
          <a:p>
            <a:fld id="{6E2D2B3B-882E-40F3-A32F-6DD516915044}" type="slidenum">
              <a:rPr lang="en-US" smtClean="0">
                <a:solidFill>
                  <a:prstClr val="black"/>
                </a:solidFill>
              </a:rPr>
              <a:pPr/>
              <a:t>‹nº›</a:t>
            </a:fld>
            <a:endParaRPr lang="en-US" dirty="0">
              <a:solidFill>
                <a:prstClr val="black"/>
              </a:solidFill>
            </a:endParaRPr>
          </a:p>
        </p:txBody>
      </p:sp>
    </p:spTree>
    <p:extLst>
      <p:ext uri="{BB962C8B-B14F-4D97-AF65-F5344CB8AC3E}">
        <p14:creationId xmlns:p14="http://schemas.microsoft.com/office/powerpoint/2010/main" val="31381319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Date Placeholder 2"/>
          <p:cNvSpPr>
            <a:spLocks noGrp="1"/>
          </p:cNvSpPr>
          <p:nvPr>
            <p:ph type="dt" sz="half" idx="10"/>
          </p:nvPr>
        </p:nvSpPr>
        <p:spPr>
          <a:xfrm rot="16200000">
            <a:off x="7551351" y="1645920"/>
            <a:ext cx="2438399" cy="365760"/>
          </a:xfrm>
          <a:prstGeom prst="rect">
            <a:avLst/>
          </a:prstGeom>
        </p:spPr>
        <p:txBody>
          <a:bodyPr/>
          <a:lstStyle/>
          <a:p>
            <a:pPr algn="l" fontAlgn="auto">
              <a:spcBef>
                <a:spcPts val="0"/>
              </a:spcBef>
              <a:spcAft>
                <a:spcPts val="0"/>
              </a:spcAft>
            </a:pPr>
            <a:fld id="{02B28685-4D0C-42D5-8013-B5904CD1FCBC}" type="datetime1">
              <a:rPr lang="en-US" sz="1800">
                <a:solidFill>
                  <a:prstClr val="black"/>
                </a:solidFill>
                <a:latin typeface="Calibri"/>
              </a:rPr>
              <a:pPr algn="l" fontAlgn="auto">
                <a:spcBef>
                  <a:spcPts val="0"/>
                </a:spcBef>
                <a:spcAft>
                  <a:spcPts val="0"/>
                </a:spcAft>
              </a:pPr>
              <a:t>6/1/2016</a:t>
            </a:fld>
            <a:endParaRPr lang="en-US" sz="1800">
              <a:solidFill>
                <a:prstClr val="black"/>
              </a:solidFill>
              <a:latin typeface="Calibri"/>
            </a:endParaRPr>
          </a:p>
        </p:txBody>
      </p:sp>
      <p:sp>
        <p:nvSpPr>
          <p:cNvPr id="4" name="Footer Placeholder 3"/>
          <p:cNvSpPr>
            <a:spLocks noGrp="1"/>
          </p:cNvSpPr>
          <p:nvPr>
            <p:ph type="ftr" sz="quarter" idx="11"/>
          </p:nvPr>
        </p:nvSpPr>
        <p:spPr>
          <a:xfrm rot="16200000">
            <a:off x="7586910" y="4048760"/>
            <a:ext cx="2367281" cy="365760"/>
          </a:xfrm>
          <a:prstGeom prst="rect">
            <a:avLst/>
          </a:prstGeom>
        </p:spPr>
        <p:txBody>
          <a:bodyPr/>
          <a:lstStyle/>
          <a:p>
            <a:pPr algn="l" fontAlgn="auto">
              <a:spcBef>
                <a:spcPts val="0"/>
              </a:spcBef>
              <a:spcAft>
                <a:spcPts val="0"/>
              </a:spcAft>
            </a:pPr>
            <a:endParaRPr lang="en-US" sz="1800">
              <a:solidFill>
                <a:prstClr val="black"/>
              </a:solidFill>
              <a:latin typeface="Calibri"/>
            </a:endParaRPr>
          </a:p>
        </p:txBody>
      </p:sp>
      <p:sp>
        <p:nvSpPr>
          <p:cNvPr id="5" name="Slide Number Placeholder 4"/>
          <p:cNvSpPr>
            <a:spLocks noGrp="1"/>
          </p:cNvSpPr>
          <p:nvPr>
            <p:ph type="sldNum" sz="quarter" idx="12"/>
          </p:nvPr>
        </p:nvSpPr>
        <p:spPr>
          <a:xfrm>
            <a:off x="8604448" y="5373216"/>
            <a:ext cx="464921" cy="487012"/>
          </a:xfrm>
          <a:prstGeom prst="bracketPair">
            <a:avLst>
              <a:gd name="adj" fmla="val 17949"/>
            </a:avLst>
          </a:prstGeom>
        </p:spPr>
        <p:txBody>
          <a:bodyPr/>
          <a:lstStyle/>
          <a:p>
            <a:fld id="{6E2D2B3B-882E-40F3-A32F-6DD516915044}" type="slidenum">
              <a:rPr lang="en-US" smtClean="0">
                <a:solidFill>
                  <a:prstClr val="black"/>
                </a:solidFill>
              </a:rPr>
              <a:pPr/>
              <a:t>‹nº›</a:t>
            </a:fld>
            <a:endParaRPr lang="en-US">
              <a:solidFill>
                <a:prstClr val="black"/>
              </a:solidFill>
            </a:endParaRPr>
          </a:p>
        </p:txBody>
      </p:sp>
    </p:spTree>
    <p:extLst>
      <p:ext uri="{BB962C8B-B14F-4D97-AF65-F5344CB8AC3E}">
        <p14:creationId xmlns:p14="http://schemas.microsoft.com/office/powerpoint/2010/main" val="26063028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rot="16200000">
            <a:off x="7551351" y="1645920"/>
            <a:ext cx="2438399" cy="365760"/>
          </a:xfrm>
          <a:prstGeom prst="rect">
            <a:avLst/>
          </a:prstGeom>
        </p:spPr>
        <p:txBody>
          <a:bodyPr/>
          <a:lstStyle/>
          <a:p>
            <a:pPr algn="l" fontAlgn="auto">
              <a:spcBef>
                <a:spcPts val="0"/>
              </a:spcBef>
              <a:spcAft>
                <a:spcPts val="0"/>
              </a:spcAft>
            </a:pPr>
            <a:fld id="{FDF226C0-9885-4BA9-BBFA-A52CBFEBB775}" type="datetime1">
              <a:rPr lang="en-US" sz="1800">
                <a:solidFill>
                  <a:prstClr val="black"/>
                </a:solidFill>
                <a:latin typeface="Calibri"/>
              </a:rPr>
              <a:pPr algn="l" fontAlgn="auto">
                <a:spcBef>
                  <a:spcPts val="0"/>
                </a:spcBef>
                <a:spcAft>
                  <a:spcPts val="0"/>
                </a:spcAft>
              </a:pPr>
              <a:t>6/1/2016</a:t>
            </a:fld>
            <a:endParaRPr lang="en-US" sz="1800">
              <a:solidFill>
                <a:prstClr val="black"/>
              </a:solidFill>
              <a:latin typeface="Calibri"/>
            </a:endParaRPr>
          </a:p>
        </p:txBody>
      </p:sp>
      <p:sp>
        <p:nvSpPr>
          <p:cNvPr id="3" name="Footer Placeholder 2"/>
          <p:cNvSpPr>
            <a:spLocks noGrp="1"/>
          </p:cNvSpPr>
          <p:nvPr>
            <p:ph type="ftr" sz="quarter" idx="11"/>
          </p:nvPr>
        </p:nvSpPr>
        <p:spPr>
          <a:xfrm rot="16200000">
            <a:off x="7586910" y="4048760"/>
            <a:ext cx="2367281" cy="365760"/>
          </a:xfrm>
          <a:prstGeom prst="rect">
            <a:avLst/>
          </a:prstGeom>
        </p:spPr>
        <p:txBody>
          <a:bodyPr/>
          <a:lstStyle/>
          <a:p>
            <a:pPr algn="l" fontAlgn="auto">
              <a:spcBef>
                <a:spcPts val="0"/>
              </a:spcBef>
              <a:spcAft>
                <a:spcPts val="0"/>
              </a:spcAft>
            </a:pPr>
            <a:endParaRPr lang="en-US" sz="1800">
              <a:solidFill>
                <a:prstClr val="black"/>
              </a:solidFill>
              <a:latin typeface="Calibri"/>
            </a:endParaRPr>
          </a:p>
        </p:txBody>
      </p:sp>
      <p:sp>
        <p:nvSpPr>
          <p:cNvPr id="4" name="Slide Number Placeholder 3"/>
          <p:cNvSpPr>
            <a:spLocks noGrp="1"/>
          </p:cNvSpPr>
          <p:nvPr>
            <p:ph type="sldNum" sz="quarter" idx="12"/>
          </p:nvPr>
        </p:nvSpPr>
        <p:spPr>
          <a:xfrm>
            <a:off x="8604448" y="5373216"/>
            <a:ext cx="464921" cy="487012"/>
          </a:xfrm>
          <a:prstGeom prst="bracketPair">
            <a:avLst>
              <a:gd name="adj" fmla="val 17949"/>
            </a:avLst>
          </a:prstGeom>
        </p:spPr>
        <p:txBody>
          <a:bodyPr/>
          <a:lstStyle/>
          <a:p>
            <a:fld id="{6E2D2B3B-882E-40F3-A32F-6DD516915044}" type="slidenum">
              <a:rPr lang="en-US" smtClean="0">
                <a:solidFill>
                  <a:prstClr val="black"/>
                </a:solidFill>
              </a:rPr>
              <a:pPr/>
              <a:t>‹nº›</a:t>
            </a:fld>
            <a:endParaRPr lang="en-US">
              <a:solidFill>
                <a:prstClr val="black"/>
              </a:solidFill>
            </a:endParaRPr>
          </a:p>
        </p:txBody>
      </p:sp>
    </p:spTree>
    <p:extLst>
      <p:ext uri="{BB962C8B-B14F-4D97-AF65-F5344CB8AC3E}">
        <p14:creationId xmlns:p14="http://schemas.microsoft.com/office/powerpoint/2010/main" val="4211200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idx="1"/>
          </p:nvPr>
        </p:nvSpPr>
        <p:spPr>
          <a:xfrm>
            <a:off x="457200" y="1600200"/>
            <a:ext cx="8229600" cy="4525963"/>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13248014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a:xfrm rot="16200000">
            <a:off x="7551351" y="1645920"/>
            <a:ext cx="2438399" cy="365760"/>
          </a:xfrm>
          <a:prstGeom prst="rect">
            <a:avLst/>
          </a:prstGeom>
        </p:spPr>
        <p:txBody>
          <a:bodyPr/>
          <a:lstStyle/>
          <a:p>
            <a:pPr algn="l" fontAlgn="auto">
              <a:spcBef>
                <a:spcPts val="0"/>
              </a:spcBef>
              <a:spcAft>
                <a:spcPts val="0"/>
              </a:spcAft>
            </a:pPr>
            <a:fld id="{58FB4290-6522-4139-852E-05BD9E7F0D2E}" type="datetime1">
              <a:rPr lang="en-US" sz="1800">
                <a:solidFill>
                  <a:prstClr val="black"/>
                </a:solidFill>
                <a:latin typeface="Calibri"/>
              </a:rPr>
              <a:pPr algn="l" fontAlgn="auto">
                <a:spcBef>
                  <a:spcPts val="0"/>
                </a:spcBef>
                <a:spcAft>
                  <a:spcPts val="0"/>
                </a:spcAft>
              </a:pPr>
              <a:t>6/1/2016</a:t>
            </a:fld>
            <a:endParaRPr lang="en-US" sz="1800">
              <a:solidFill>
                <a:prstClr val="black"/>
              </a:solidFill>
              <a:latin typeface="Calibri"/>
            </a:endParaRPr>
          </a:p>
        </p:txBody>
      </p:sp>
      <p:sp>
        <p:nvSpPr>
          <p:cNvPr id="5" name="Footer Placeholder 4"/>
          <p:cNvSpPr>
            <a:spLocks noGrp="1"/>
          </p:cNvSpPr>
          <p:nvPr>
            <p:ph type="ftr" sz="quarter" idx="11"/>
          </p:nvPr>
        </p:nvSpPr>
        <p:spPr>
          <a:xfrm rot="16200000">
            <a:off x="7586910" y="4048760"/>
            <a:ext cx="2367281" cy="365760"/>
          </a:xfrm>
          <a:prstGeom prst="rect">
            <a:avLst/>
          </a:prstGeom>
        </p:spPr>
        <p:txBody>
          <a:bodyPr/>
          <a:lstStyle/>
          <a:p>
            <a:pPr algn="l" fontAlgn="auto">
              <a:spcBef>
                <a:spcPts val="0"/>
              </a:spcBef>
              <a:spcAft>
                <a:spcPts val="0"/>
              </a:spcAft>
            </a:pPr>
            <a:endParaRPr lang="en-US" sz="1800">
              <a:solidFill>
                <a:prstClr val="black"/>
              </a:solidFill>
              <a:latin typeface="Calibri"/>
            </a:endParaRPr>
          </a:p>
        </p:txBody>
      </p:sp>
      <p:sp>
        <p:nvSpPr>
          <p:cNvPr id="6" name="Slide Number Placeholder 5"/>
          <p:cNvSpPr>
            <a:spLocks noGrp="1"/>
          </p:cNvSpPr>
          <p:nvPr>
            <p:ph type="sldNum" sz="quarter" idx="12"/>
          </p:nvPr>
        </p:nvSpPr>
        <p:spPr>
          <a:xfrm>
            <a:off x="8604448" y="5373216"/>
            <a:ext cx="464921" cy="487012"/>
          </a:xfrm>
          <a:prstGeom prst="bracketPair">
            <a:avLst>
              <a:gd name="adj" fmla="val 17949"/>
            </a:avLst>
          </a:prstGeom>
        </p:spPr>
        <p:txBody>
          <a:bodyPr/>
          <a:lstStyle/>
          <a:p>
            <a:fld id="{6E2D2B3B-882E-40F3-A32F-6DD516915044}" type="slidenum">
              <a:rPr lang="en-US" smtClean="0">
                <a:solidFill>
                  <a:prstClr val="black"/>
                </a:solidFill>
              </a:rPr>
              <a:pPr/>
              <a:t>‹nº›</a:t>
            </a:fld>
            <a:endParaRPr lang="en-US">
              <a:solidFill>
                <a:prstClr val="black"/>
              </a:solidFill>
            </a:endParaRPr>
          </a:p>
        </p:txBody>
      </p:sp>
    </p:spTree>
    <p:extLst>
      <p:ext uri="{BB962C8B-B14F-4D97-AF65-F5344CB8AC3E}">
        <p14:creationId xmlns:p14="http://schemas.microsoft.com/office/powerpoint/2010/main" val="27844840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a:xfrm rot="16200000">
            <a:off x="7551351" y="1645920"/>
            <a:ext cx="2438399" cy="365760"/>
          </a:xfrm>
          <a:prstGeom prst="rect">
            <a:avLst/>
          </a:prstGeom>
        </p:spPr>
        <p:txBody>
          <a:bodyPr/>
          <a:lstStyle/>
          <a:p>
            <a:pPr algn="l" fontAlgn="auto">
              <a:spcBef>
                <a:spcPts val="0"/>
              </a:spcBef>
              <a:spcAft>
                <a:spcPts val="0"/>
              </a:spcAft>
            </a:pPr>
            <a:fld id="{AAB955F9-81EA-47C5-8059-9E5C2B437C70}" type="datetime1">
              <a:rPr lang="en-US" sz="1800">
                <a:solidFill>
                  <a:prstClr val="black"/>
                </a:solidFill>
                <a:latin typeface="Calibri"/>
              </a:rPr>
              <a:pPr algn="l" fontAlgn="auto">
                <a:spcBef>
                  <a:spcPts val="0"/>
                </a:spcBef>
                <a:spcAft>
                  <a:spcPts val="0"/>
                </a:spcAft>
              </a:pPr>
              <a:t>6/1/2016</a:t>
            </a:fld>
            <a:endParaRPr lang="en-US" sz="1800">
              <a:solidFill>
                <a:prstClr val="black"/>
              </a:solidFill>
              <a:latin typeface="Calibri"/>
            </a:endParaRPr>
          </a:p>
        </p:txBody>
      </p:sp>
      <p:sp>
        <p:nvSpPr>
          <p:cNvPr id="5" name="Footer Placeholder 4"/>
          <p:cNvSpPr>
            <a:spLocks noGrp="1"/>
          </p:cNvSpPr>
          <p:nvPr>
            <p:ph type="ftr" sz="quarter" idx="11"/>
          </p:nvPr>
        </p:nvSpPr>
        <p:spPr>
          <a:xfrm rot="16200000">
            <a:off x="7586910" y="4048760"/>
            <a:ext cx="2367281" cy="365760"/>
          </a:xfrm>
          <a:prstGeom prst="rect">
            <a:avLst/>
          </a:prstGeom>
        </p:spPr>
        <p:txBody>
          <a:bodyPr/>
          <a:lstStyle/>
          <a:p>
            <a:pPr algn="l" fontAlgn="auto">
              <a:spcBef>
                <a:spcPts val="0"/>
              </a:spcBef>
              <a:spcAft>
                <a:spcPts val="0"/>
              </a:spcAft>
            </a:pPr>
            <a:endParaRPr lang="en-US" sz="1800">
              <a:solidFill>
                <a:prstClr val="black"/>
              </a:solidFill>
              <a:latin typeface="Calibri"/>
            </a:endParaRPr>
          </a:p>
        </p:txBody>
      </p:sp>
      <p:sp>
        <p:nvSpPr>
          <p:cNvPr id="6" name="Slide Number Placeholder 5"/>
          <p:cNvSpPr>
            <a:spLocks noGrp="1"/>
          </p:cNvSpPr>
          <p:nvPr>
            <p:ph type="sldNum" sz="quarter" idx="12"/>
          </p:nvPr>
        </p:nvSpPr>
        <p:spPr>
          <a:xfrm>
            <a:off x="8604448" y="5373216"/>
            <a:ext cx="464921" cy="487012"/>
          </a:xfrm>
          <a:prstGeom prst="bracketPair">
            <a:avLst>
              <a:gd name="adj" fmla="val 17949"/>
            </a:avLst>
          </a:prstGeom>
        </p:spPr>
        <p:txBody>
          <a:bodyPr/>
          <a:lstStyle/>
          <a:p>
            <a:fld id="{6E2D2B3B-882E-40F3-A32F-6DD516915044}" type="slidenum">
              <a:rPr lang="en-US" smtClean="0">
                <a:solidFill>
                  <a:prstClr val="black"/>
                </a:solidFill>
              </a:rPr>
              <a:pPr/>
              <a:t>‹nº›</a:t>
            </a:fld>
            <a:endParaRPr lang="en-US">
              <a:solidFill>
                <a:prstClr val="black"/>
              </a:solidFill>
            </a:endParaRPr>
          </a:p>
        </p:txBody>
      </p:sp>
    </p:spTree>
    <p:extLst>
      <p:ext uri="{BB962C8B-B14F-4D97-AF65-F5344CB8AC3E}">
        <p14:creationId xmlns:p14="http://schemas.microsoft.com/office/powerpoint/2010/main" val="33276809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4_Título 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7312133"/>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cSld name="Conteúdo">
    <p:spTree>
      <p:nvGrpSpPr>
        <p:cNvPr id="1" name=""/>
        <p:cNvGrpSpPr/>
        <p:nvPr/>
      </p:nvGrpSpPr>
      <p:grpSpPr>
        <a:xfrm>
          <a:off x="0" y="0"/>
          <a:ext cx="0" cy="0"/>
          <a:chOff x="0" y="0"/>
          <a:chExt cx="0" cy="0"/>
        </a:xfrm>
      </p:grpSpPr>
      <p:sp>
        <p:nvSpPr>
          <p:cNvPr id="2" name="Espaço Reservado para Conteúdo 1"/>
          <p:cNvSpPr>
            <a:spLocks noGrp="1"/>
          </p:cNvSpPr>
          <p:nvPr>
            <p:ph/>
          </p:nvPr>
        </p:nvSpPr>
        <p:spPr>
          <a:xfrm>
            <a:off x="457200" y="274639"/>
            <a:ext cx="8229600" cy="5811837"/>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3" name="Espaço Reservado para Data 2"/>
          <p:cNvSpPr>
            <a:spLocks noGrp="1"/>
          </p:cNvSpPr>
          <p:nvPr>
            <p:ph type="dt" sz="half" idx="10"/>
          </p:nvPr>
        </p:nvSpPr>
        <p:spPr>
          <a:xfrm>
            <a:off x="2438401" y="6248401"/>
            <a:ext cx="2130425" cy="474663"/>
          </a:xfrm>
          <a:prstGeom prst="rect">
            <a:avLst/>
          </a:prstGeom>
        </p:spPr>
        <p:txBody>
          <a:bodyPr/>
          <a:lstStyle>
            <a:lvl1pPr>
              <a:defRPr/>
            </a:lvl1pPr>
          </a:lstStyle>
          <a:p>
            <a:pPr algn="l" fontAlgn="auto">
              <a:spcBef>
                <a:spcPts val="0"/>
              </a:spcBef>
              <a:spcAft>
                <a:spcPts val="0"/>
              </a:spcAft>
            </a:pPr>
            <a:endParaRPr lang="pt-BR" sz="1800">
              <a:solidFill>
                <a:prstClr val="black"/>
              </a:solidFill>
              <a:latin typeface="Calibri"/>
            </a:endParaRPr>
          </a:p>
        </p:txBody>
      </p:sp>
      <p:sp>
        <p:nvSpPr>
          <p:cNvPr id="4" name="Espaço Reservado para Rodapé 3"/>
          <p:cNvSpPr>
            <a:spLocks noGrp="1"/>
          </p:cNvSpPr>
          <p:nvPr>
            <p:ph type="ftr" sz="quarter" idx="11"/>
          </p:nvPr>
        </p:nvSpPr>
        <p:spPr>
          <a:xfrm>
            <a:off x="5791201" y="6248401"/>
            <a:ext cx="2897188" cy="474663"/>
          </a:xfrm>
          <a:prstGeom prst="rect">
            <a:avLst/>
          </a:prstGeom>
        </p:spPr>
        <p:txBody>
          <a:bodyPr/>
          <a:lstStyle>
            <a:lvl1pPr>
              <a:defRPr/>
            </a:lvl1pPr>
          </a:lstStyle>
          <a:p>
            <a:pPr algn="l" fontAlgn="auto">
              <a:spcBef>
                <a:spcPts val="0"/>
              </a:spcBef>
              <a:spcAft>
                <a:spcPts val="0"/>
              </a:spcAft>
            </a:pPr>
            <a:endParaRPr lang="pt-BR" sz="1800">
              <a:solidFill>
                <a:prstClr val="black"/>
              </a:solidFill>
              <a:latin typeface="Calibri"/>
            </a:endParaRPr>
          </a:p>
        </p:txBody>
      </p:sp>
      <p:sp>
        <p:nvSpPr>
          <p:cNvPr id="5" name="Espaço Reservado para Número de Slide 4"/>
          <p:cNvSpPr>
            <a:spLocks noGrp="1"/>
          </p:cNvSpPr>
          <p:nvPr>
            <p:ph type="sldNum" sz="quarter" idx="12"/>
          </p:nvPr>
        </p:nvSpPr>
        <p:spPr>
          <a:xfrm>
            <a:off x="-36513" y="6324600"/>
            <a:ext cx="900113" cy="488950"/>
          </a:xfrm>
          <a:prstGeom prst="rect">
            <a:avLst/>
          </a:prstGeom>
        </p:spPr>
        <p:txBody>
          <a:bodyPr/>
          <a:lstStyle>
            <a:lvl1pPr>
              <a:defRPr/>
            </a:lvl1pPr>
          </a:lstStyle>
          <a:p>
            <a:fld id="{CF350D49-E62B-496B-B3EF-E5790D1145D6}" type="slidenum">
              <a:rPr lang="pt-BR">
                <a:solidFill>
                  <a:prstClr val="black"/>
                </a:solidFill>
              </a:rPr>
              <a:pPr/>
              <a:t>‹nº›</a:t>
            </a:fld>
            <a:r>
              <a:rPr lang="pt-BR">
                <a:solidFill>
                  <a:prstClr val="black"/>
                </a:solidFill>
              </a:rPr>
              <a:t>/270</a:t>
            </a:r>
          </a:p>
        </p:txBody>
      </p:sp>
    </p:spTree>
    <p:extLst>
      <p:ext uri="{BB962C8B-B14F-4D97-AF65-F5344CB8AC3E}">
        <p14:creationId xmlns:p14="http://schemas.microsoft.com/office/powerpoint/2010/main" val="18493425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8_Título 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7622120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0_Título e conteúdo">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4926624"/>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1_Título e conteúdo">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5422819"/>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2_Título e conteúdo">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5550878"/>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3_Título e conteúdo">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0601707"/>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4_Título e conteúdo">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820385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 texto mestre</a:t>
            </a:r>
          </a:p>
        </p:txBody>
      </p:sp>
    </p:spTree>
    <p:extLst>
      <p:ext uri="{BB962C8B-B14F-4D97-AF65-F5344CB8AC3E}">
        <p14:creationId xmlns:p14="http://schemas.microsoft.com/office/powerpoint/2010/main" val="93537013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5_Título e conteúdo">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9203916"/>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6_Título e conteúdo">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8055118"/>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7_Título e conteúdo">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2527000"/>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5_Título 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65057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dgm">
  <p:cSld name="Título e diagrama ou organogram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9"/>
            <a:ext cx="8229600" cy="1143000"/>
          </a:xfrm>
          <a:prstGeom prst="rect">
            <a:avLst/>
          </a:prstGeom>
        </p:spPr>
        <p:txBody>
          <a:bodyPr/>
          <a:lstStyle/>
          <a:p>
            <a:r>
              <a:rPr lang="pt-BR" smtClean="0"/>
              <a:t>Clique para editar o estilo do título mestre</a:t>
            </a:r>
            <a:endParaRPr lang="pt-BR"/>
          </a:p>
        </p:txBody>
      </p:sp>
      <p:sp>
        <p:nvSpPr>
          <p:cNvPr id="3" name="Espaço Reservado para SmartArt 2"/>
          <p:cNvSpPr>
            <a:spLocks noGrp="1"/>
          </p:cNvSpPr>
          <p:nvPr>
            <p:ph type="dgm" idx="1"/>
          </p:nvPr>
        </p:nvSpPr>
        <p:spPr>
          <a:xfrm>
            <a:off x="838202" y="2362201"/>
            <a:ext cx="7693025" cy="3724275"/>
          </a:xfrm>
        </p:spPr>
        <p:txBody>
          <a:bodyPr/>
          <a:lstStyle/>
          <a:p>
            <a:pPr lvl="0"/>
            <a:endParaRPr lang="pt-BR" noProof="0" smtClean="0"/>
          </a:p>
        </p:txBody>
      </p:sp>
      <p:sp>
        <p:nvSpPr>
          <p:cNvPr id="4" name="Rectangle 13"/>
          <p:cNvSpPr>
            <a:spLocks noGrp="1" noChangeArrowheads="1"/>
          </p:cNvSpPr>
          <p:nvPr>
            <p:ph type="sldNum" sz="quarter" idx="10"/>
          </p:nvPr>
        </p:nvSpPr>
        <p:spPr>
          <a:xfrm>
            <a:off x="8604448" y="5373216"/>
            <a:ext cx="464921" cy="487012"/>
          </a:xfrm>
          <a:prstGeom prst="bracketPair">
            <a:avLst>
              <a:gd name="adj" fmla="val 17949"/>
            </a:avLst>
          </a:prstGeom>
          <a:ln/>
        </p:spPr>
        <p:txBody>
          <a:bodyPr/>
          <a:lstStyle>
            <a:lvl1pPr>
              <a:defRPr/>
            </a:lvl1pPr>
          </a:lstStyle>
          <a:p>
            <a:pPr>
              <a:defRPr/>
            </a:pPr>
            <a:fld id="{EE78CD6F-CFD5-4751-AC2B-3A608A4E97C1}" type="slidenum">
              <a:rPr lang="pt-BR">
                <a:solidFill>
                  <a:prstClr val="black"/>
                </a:solidFill>
              </a:rPr>
              <a:pPr>
                <a:defRPr/>
              </a:pPr>
              <a:t>‹nº›</a:t>
            </a:fld>
            <a:r>
              <a:rPr lang="pt-BR">
                <a:solidFill>
                  <a:prstClr val="black"/>
                </a:solidFill>
              </a:rPr>
              <a:t>/300</a:t>
            </a:r>
          </a:p>
        </p:txBody>
      </p:sp>
    </p:spTree>
    <p:extLst>
      <p:ext uri="{BB962C8B-B14F-4D97-AF65-F5344CB8AC3E}">
        <p14:creationId xmlns:p14="http://schemas.microsoft.com/office/powerpoint/2010/main" val="3250053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AndTwoObj">
  <p:cSld name="Título, conteúdo e 2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quarter" idx="2"/>
          </p:nvPr>
        </p:nvSpPr>
        <p:spPr>
          <a:xfrm>
            <a:off x="4648200" y="1600200"/>
            <a:ext cx="4038600" cy="2185988"/>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Conteúdo 4"/>
          <p:cNvSpPr>
            <a:spLocks noGrp="1"/>
          </p:cNvSpPr>
          <p:nvPr>
            <p:ph sz="quarter" idx="3"/>
          </p:nvPr>
        </p:nvSpPr>
        <p:spPr>
          <a:xfrm>
            <a:off x="4648200" y="3938588"/>
            <a:ext cx="4038600" cy="2187575"/>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Data 5"/>
          <p:cNvSpPr>
            <a:spLocks noGrp="1"/>
          </p:cNvSpPr>
          <p:nvPr>
            <p:ph type="dt" sz="half" idx="10"/>
          </p:nvPr>
        </p:nvSpPr>
        <p:spPr>
          <a:xfrm>
            <a:off x="2438400" y="6248400"/>
            <a:ext cx="2130425" cy="474663"/>
          </a:xfrm>
          <a:prstGeom prst="rect">
            <a:avLst/>
          </a:prstGeom>
        </p:spPr>
        <p:txBody>
          <a:bodyPr/>
          <a:lstStyle>
            <a:lvl1pPr>
              <a:defRPr/>
            </a:lvl1pPr>
          </a:lstStyle>
          <a:p>
            <a:endParaRPr lang="pt-BR">
              <a:solidFill>
                <a:prstClr val="black"/>
              </a:solidFill>
            </a:endParaRPr>
          </a:p>
        </p:txBody>
      </p:sp>
      <p:sp>
        <p:nvSpPr>
          <p:cNvPr id="7" name="Espaço Reservado para Rodapé 6"/>
          <p:cNvSpPr>
            <a:spLocks noGrp="1"/>
          </p:cNvSpPr>
          <p:nvPr>
            <p:ph type="ftr" sz="quarter" idx="11"/>
          </p:nvPr>
        </p:nvSpPr>
        <p:spPr>
          <a:xfrm>
            <a:off x="5791200" y="6248400"/>
            <a:ext cx="2897188" cy="474663"/>
          </a:xfrm>
          <a:prstGeom prst="rect">
            <a:avLst/>
          </a:prstGeom>
        </p:spPr>
        <p:txBody>
          <a:bodyPr/>
          <a:lstStyle>
            <a:lvl1pPr>
              <a:defRPr/>
            </a:lvl1pPr>
          </a:lstStyle>
          <a:p>
            <a:endParaRPr lang="pt-BR">
              <a:solidFill>
                <a:prstClr val="black"/>
              </a:solidFill>
            </a:endParaRPr>
          </a:p>
        </p:txBody>
      </p:sp>
      <p:sp>
        <p:nvSpPr>
          <p:cNvPr id="8" name="Espaço Reservado para Número de Slide 7"/>
          <p:cNvSpPr>
            <a:spLocks noGrp="1"/>
          </p:cNvSpPr>
          <p:nvPr>
            <p:ph type="sldNum" sz="quarter" idx="12"/>
          </p:nvPr>
        </p:nvSpPr>
        <p:spPr>
          <a:xfrm>
            <a:off x="-36513" y="6324600"/>
            <a:ext cx="900113" cy="488950"/>
          </a:xfrm>
        </p:spPr>
        <p:txBody>
          <a:bodyPr/>
          <a:lstStyle>
            <a:lvl1pPr>
              <a:defRPr/>
            </a:lvl1pPr>
          </a:lstStyle>
          <a:p>
            <a:fld id="{C668551E-47FE-4242-8C55-3EDF6E8630DB}" type="slidenum">
              <a:rPr lang="pt-BR">
                <a:solidFill>
                  <a:prstClr val="black"/>
                </a:solidFill>
              </a:rPr>
              <a:pPr/>
              <a:t>‹nº›</a:t>
            </a:fld>
            <a:r>
              <a:rPr lang="pt-BR">
                <a:solidFill>
                  <a:prstClr val="black"/>
                </a:solidFill>
              </a:rPr>
              <a:t>/57</a:t>
            </a:r>
          </a:p>
        </p:txBody>
      </p:sp>
    </p:spTree>
    <p:extLst>
      <p:ext uri="{BB962C8B-B14F-4D97-AF65-F5344CB8AC3E}">
        <p14:creationId xmlns:p14="http://schemas.microsoft.com/office/powerpoint/2010/main" val="4288246372"/>
      </p:ext>
    </p:extLst>
  </p:cSld>
  <p:clrMapOvr>
    <a:masterClrMapping/>
  </p:clrMapOvr>
  <p:transition>
    <p:push dir="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IBMEC">
    <p:spTree>
      <p:nvGrpSpPr>
        <p:cNvPr id="1" name=""/>
        <p:cNvGrpSpPr/>
        <p:nvPr/>
      </p:nvGrpSpPr>
      <p:grpSpPr>
        <a:xfrm>
          <a:off x="0" y="0"/>
          <a:ext cx="0" cy="0"/>
          <a:chOff x="0" y="0"/>
          <a:chExt cx="0" cy="0"/>
        </a:xfrm>
      </p:grpSpPr>
    </p:spTree>
    <p:extLst>
      <p:ext uri="{BB962C8B-B14F-4D97-AF65-F5344CB8AC3E}">
        <p14:creationId xmlns:p14="http://schemas.microsoft.com/office/powerpoint/2010/main" val="965619585"/>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Layout Personaliza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a:xfrm>
            <a:off x="457200" y="6356350"/>
            <a:ext cx="2133600" cy="365125"/>
          </a:xfrm>
          <a:prstGeom prst="rect">
            <a:avLst/>
          </a:prstGeom>
        </p:spPr>
        <p:txBody>
          <a:bodyPr/>
          <a:lstStyle/>
          <a:p>
            <a:fld id="{F482D362-D467-4EA6-8386-D8B123035DDB}" type="datetimeFigureOut">
              <a:rPr lang="pt-BR">
                <a:solidFill>
                  <a:prstClr val="black"/>
                </a:solidFill>
              </a:rPr>
              <a:pPr/>
              <a:t>01/06/2016</a:t>
            </a:fld>
            <a:endParaRPr lang="pt-BR">
              <a:solidFill>
                <a:prstClr val="black"/>
              </a:solidFill>
            </a:endParaRPr>
          </a:p>
        </p:txBody>
      </p:sp>
      <p:sp>
        <p:nvSpPr>
          <p:cNvPr id="4" name="Espaço Reservado para Rodapé 3"/>
          <p:cNvSpPr>
            <a:spLocks noGrp="1"/>
          </p:cNvSpPr>
          <p:nvPr>
            <p:ph type="ftr" sz="quarter" idx="11"/>
          </p:nvPr>
        </p:nvSpPr>
        <p:spPr>
          <a:xfrm>
            <a:off x="3124200" y="6356350"/>
            <a:ext cx="2895600" cy="365125"/>
          </a:xfrm>
          <a:prstGeom prst="rect">
            <a:avLst/>
          </a:prstGeom>
        </p:spPr>
        <p:txBody>
          <a:bodyPr/>
          <a:lstStyle/>
          <a:p>
            <a:endParaRPr lang="pt-BR">
              <a:solidFill>
                <a:prstClr val="black"/>
              </a:solidFill>
            </a:endParaRPr>
          </a:p>
        </p:txBody>
      </p:sp>
      <p:sp>
        <p:nvSpPr>
          <p:cNvPr id="5" name="Espaço Reservado para Número de Slide 4"/>
          <p:cNvSpPr>
            <a:spLocks noGrp="1"/>
          </p:cNvSpPr>
          <p:nvPr>
            <p:ph type="sldNum" sz="quarter" idx="12"/>
          </p:nvPr>
        </p:nvSpPr>
        <p:spPr>
          <a:xfrm>
            <a:off x="6553200" y="6356350"/>
            <a:ext cx="2133600" cy="365125"/>
          </a:xfrm>
          <a:prstGeom prst="rect">
            <a:avLst/>
          </a:prstGeom>
        </p:spPr>
        <p:txBody>
          <a:bodyPr/>
          <a:lstStyle/>
          <a:p>
            <a:fld id="{3547C914-9F59-4D34-A98A-AE17C7757ED1}" type="slidenum">
              <a:rPr lang="pt-BR" smtClean="0">
                <a:solidFill>
                  <a:prstClr val="black"/>
                </a:solidFill>
              </a:rPr>
              <a:pPr/>
              <a:t>‹nº›</a:t>
            </a:fld>
            <a:endParaRPr lang="pt-BR">
              <a:solidFill>
                <a:prstClr val="black"/>
              </a:solidFill>
            </a:endParaRPr>
          </a:p>
        </p:txBody>
      </p:sp>
    </p:spTree>
    <p:extLst>
      <p:ext uri="{BB962C8B-B14F-4D97-AF65-F5344CB8AC3E}">
        <p14:creationId xmlns:p14="http://schemas.microsoft.com/office/powerpoint/2010/main" val="3268259968"/>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itle">
  <p:cSld name="1_Slide de título">
    <p:spTree>
      <p:nvGrpSpPr>
        <p:cNvPr id="1" name=""/>
        <p:cNvGrpSpPr/>
        <p:nvPr/>
      </p:nvGrpSpPr>
      <p:grpSpPr>
        <a:xfrm>
          <a:off x="0" y="0"/>
          <a:ext cx="0" cy="0"/>
          <a:chOff x="0" y="0"/>
          <a:chExt cx="0" cy="0"/>
        </a:xfrm>
      </p:grpSpPr>
      <p:grpSp>
        <p:nvGrpSpPr>
          <p:cNvPr id="3" name="Grupo 6"/>
          <p:cNvGrpSpPr>
            <a:grpSpLocks/>
          </p:cNvGrpSpPr>
          <p:nvPr userDrawn="1"/>
        </p:nvGrpSpPr>
        <p:grpSpPr bwMode="auto">
          <a:xfrm>
            <a:off x="7956551" y="0"/>
            <a:ext cx="1233849" cy="424194"/>
            <a:chOff x="7956550" y="0"/>
            <a:chExt cx="1234570" cy="423555"/>
          </a:xfrm>
        </p:grpSpPr>
        <p:pic>
          <p:nvPicPr>
            <p:cNvPr id="4" name="Picture 13" descr="UNB"/>
            <p:cNvPicPr>
              <a:picLocks noChangeAspect="1" noChangeArrowheads="1"/>
            </p:cNvPicPr>
            <p:nvPr/>
          </p:nvPicPr>
          <p:blipFill>
            <a:blip r:embed="rId2" cstate="print"/>
            <a:srcRect/>
            <a:stretch>
              <a:fillRect/>
            </a:stretch>
          </p:blipFill>
          <p:spPr bwMode="auto">
            <a:xfrm>
              <a:off x="7956550" y="0"/>
              <a:ext cx="1187450" cy="404813"/>
            </a:xfrm>
            <a:prstGeom prst="rect">
              <a:avLst/>
            </a:prstGeom>
            <a:noFill/>
            <a:ln w="9525">
              <a:noFill/>
              <a:miter lim="800000"/>
              <a:headEnd/>
              <a:tailEnd/>
            </a:ln>
          </p:spPr>
        </p:pic>
        <p:sp>
          <p:nvSpPr>
            <p:cNvPr id="5" name="Text Box 16"/>
            <p:cNvSpPr txBox="1">
              <a:spLocks noChangeArrowheads="1"/>
            </p:cNvSpPr>
            <p:nvPr/>
          </p:nvSpPr>
          <p:spPr bwMode="auto">
            <a:xfrm>
              <a:off x="8656687" y="116242"/>
              <a:ext cx="534433" cy="307313"/>
            </a:xfrm>
            <a:prstGeom prst="rect">
              <a:avLst/>
            </a:prstGeom>
            <a:noFill/>
            <a:ln w="9525">
              <a:noFill/>
              <a:miter lim="800000"/>
              <a:headEnd/>
              <a:tailEnd/>
            </a:ln>
            <a:effectLst/>
          </p:spPr>
          <p:txBody>
            <a:bodyPr wrap="none">
              <a:spAutoFit/>
            </a:bodyPr>
            <a:lstStyle/>
            <a:p>
              <a:pPr eaLnBrk="0" fontAlgn="auto" hangingPunct="0">
                <a:spcBef>
                  <a:spcPts val="0"/>
                </a:spcBef>
                <a:spcAft>
                  <a:spcPts val="0"/>
                </a:spcAft>
                <a:defRPr/>
              </a:pPr>
              <a:r>
                <a:rPr lang="pt-BR" sz="1400" b="1">
                  <a:solidFill>
                    <a:prstClr val="white"/>
                  </a:solidFill>
                </a:rPr>
                <a:t>UnB</a:t>
              </a:r>
            </a:p>
          </p:txBody>
        </p:sp>
      </p:grpSp>
      <p:sp>
        <p:nvSpPr>
          <p:cNvPr id="498696" name="Rectangle 8"/>
          <p:cNvSpPr>
            <a:spLocks noGrp="1" noChangeArrowheads="1"/>
          </p:cNvSpPr>
          <p:nvPr>
            <p:ph type="subTitle" idx="1"/>
          </p:nvPr>
        </p:nvSpPr>
        <p:spPr>
          <a:xfrm>
            <a:off x="4673600" y="2927349"/>
            <a:ext cx="4013200" cy="1822451"/>
          </a:xfrm>
        </p:spPr>
        <p:txBody>
          <a:bodyPr anchor="b"/>
          <a:lstStyle>
            <a:lvl1pPr marL="0" indent="0">
              <a:buFont typeface="Wingdings" pitchFamily="2" charset="2"/>
              <a:buNone/>
              <a:defRPr>
                <a:solidFill>
                  <a:schemeClr val="tx2"/>
                </a:solidFill>
              </a:defRPr>
            </a:lvl1pPr>
          </a:lstStyle>
          <a:p>
            <a:r>
              <a:rPr lang="pt-BR"/>
              <a:t>Clique para editar o estilo do subtítulo mestre</a:t>
            </a:r>
          </a:p>
        </p:txBody>
      </p:sp>
      <p:sp>
        <p:nvSpPr>
          <p:cNvPr id="6" name="Rectangle 9"/>
          <p:cNvSpPr>
            <a:spLocks noGrp="1" noChangeArrowheads="1"/>
          </p:cNvSpPr>
          <p:nvPr>
            <p:ph type="dt" sz="quarter" idx="10"/>
          </p:nvPr>
        </p:nvSpPr>
        <p:spPr bwMode="auto">
          <a:xfrm>
            <a:off x="2438401" y="6248400"/>
            <a:ext cx="2130425" cy="474133"/>
          </a:xfrm>
          <a:prstGeom prst="rect">
            <a:avLst/>
          </a:prstGeom>
          <a:ln>
            <a:miter lim="800000"/>
            <a:headEnd/>
            <a:tailEnd/>
          </a:ln>
        </p:spPr>
        <p:txBody>
          <a:bodyPr wrap="square" lIns="91440" tIns="45720" rIns="91440" bIns="45720" numCol="1" anchor="b" compatLnSpc="1">
            <a:prstTxWarp prst="textNoShape">
              <a:avLst/>
            </a:prstTxWarp>
          </a:bodyPr>
          <a:lstStyle>
            <a:lvl1pPr algn="r">
              <a:defRPr sz="1400">
                <a:solidFill>
                  <a:schemeClr val="bg1"/>
                </a:solidFill>
              </a:defRPr>
            </a:lvl1pPr>
          </a:lstStyle>
          <a:p>
            <a:pPr>
              <a:defRPr/>
            </a:pPr>
            <a:endParaRPr lang="pt-BR">
              <a:solidFill>
                <a:prstClr val="white"/>
              </a:solidFill>
            </a:endParaRPr>
          </a:p>
        </p:txBody>
      </p:sp>
      <p:sp>
        <p:nvSpPr>
          <p:cNvPr id="7" name="Rectangle 10"/>
          <p:cNvSpPr>
            <a:spLocks noGrp="1" noChangeArrowheads="1"/>
          </p:cNvSpPr>
          <p:nvPr>
            <p:ph type="ftr" sz="quarter" idx="11"/>
          </p:nvPr>
        </p:nvSpPr>
        <p:spPr bwMode="auto">
          <a:xfrm>
            <a:off x="5791200" y="6248400"/>
            <a:ext cx="2897188" cy="474133"/>
          </a:xfrm>
          <a:prstGeom prst="rect">
            <a:avLst/>
          </a:prstGeom>
          <a:ln>
            <a:miter lim="800000"/>
            <a:headEnd/>
            <a:tailEnd/>
          </a:ln>
        </p:spPr>
        <p:txBody>
          <a:bodyPr wrap="square" lIns="91440" tIns="45720" rIns="91440" bIns="45720" numCol="1" anchor="b" anchorCtr="0" compatLnSpc="1">
            <a:prstTxWarp prst="textNoShape">
              <a:avLst/>
            </a:prstTxWarp>
          </a:bodyPr>
          <a:lstStyle>
            <a:lvl1pPr algn="r">
              <a:defRPr sz="1400"/>
            </a:lvl1pPr>
          </a:lstStyle>
          <a:p>
            <a:pPr>
              <a:defRPr/>
            </a:pPr>
            <a:endParaRPr lang="pt-BR">
              <a:solidFill>
                <a:prstClr val="black"/>
              </a:solidFill>
            </a:endParaRPr>
          </a:p>
        </p:txBody>
      </p:sp>
    </p:spTree>
    <p:extLst>
      <p:ext uri="{BB962C8B-B14F-4D97-AF65-F5344CB8AC3E}">
        <p14:creationId xmlns:p14="http://schemas.microsoft.com/office/powerpoint/2010/main" val="50696012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cSld name="2_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p>
            <a:fld id="{2F41EA85-4DA2-4DD3-A73F-884EB1E342A6}" type="datetimeFigureOut">
              <a:rPr lang="pt-BR">
                <a:solidFill>
                  <a:prstClr val="black"/>
                </a:solidFill>
              </a:rPr>
              <a:pPr/>
              <a:t>01/06/2016</a:t>
            </a:fld>
            <a:endParaRPr lang="pt-BR">
              <a:solidFill>
                <a:prstClr val="black"/>
              </a:solidFill>
            </a:endParaRP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p>
            <a:endParaRPr lang="pt-BR">
              <a:solidFill>
                <a:prstClr val="black"/>
              </a:solidFill>
            </a:endParaRPr>
          </a:p>
        </p:txBody>
      </p:sp>
      <p:sp>
        <p:nvSpPr>
          <p:cNvPr id="6" name="Espaço Reservado para Número de Slide 5"/>
          <p:cNvSpPr>
            <a:spLocks noGrp="1"/>
          </p:cNvSpPr>
          <p:nvPr>
            <p:ph type="sldNum" sz="quarter" idx="12"/>
          </p:nvPr>
        </p:nvSpPr>
        <p:spPr/>
        <p:txBody>
          <a:bodyPr/>
          <a:lstStyle/>
          <a:p>
            <a:fld id="{6C2B5462-3E32-4A1D-A8D6-EE1E83B1E486}" type="slidenum">
              <a:rPr lang="pt-BR" smtClean="0">
                <a:solidFill>
                  <a:prstClr val="black"/>
                </a:solidFill>
              </a:rPr>
              <a:pPr/>
              <a:t>‹nº›</a:t>
            </a:fld>
            <a:endParaRPr lang="pt-BR">
              <a:solidFill>
                <a:prstClr val="black"/>
              </a:solidFill>
            </a:endParaRPr>
          </a:p>
        </p:txBody>
      </p:sp>
    </p:spTree>
    <p:extLst>
      <p:ext uri="{BB962C8B-B14F-4D97-AF65-F5344CB8AC3E}">
        <p14:creationId xmlns:p14="http://schemas.microsoft.com/office/powerpoint/2010/main" val="3729561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1771876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9"/>
            <a:ext cx="7772400" cy="1470025"/>
          </a:xfrm>
          <a:prstGeom prst="rect">
            <a:avLst/>
          </a:prstGeo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smtClean="0"/>
              <a:t>Clique para editar o estilo do subtítulo mestre</a:t>
            </a:r>
            <a:endParaRPr lang="pt-BR"/>
          </a:p>
        </p:txBody>
      </p:sp>
    </p:spTree>
    <p:extLst>
      <p:ext uri="{BB962C8B-B14F-4D97-AF65-F5344CB8AC3E}">
        <p14:creationId xmlns:p14="http://schemas.microsoft.com/office/powerpoint/2010/main" val="3543918817"/>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ítulo 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955480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1"/>
            <a:ext cx="7772400" cy="1362075"/>
          </a:xfrm>
          <a:prstGeom prst="rect">
            <a:avLst/>
          </a:prstGeo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 texto mestre</a:t>
            </a:r>
          </a:p>
        </p:txBody>
      </p:sp>
    </p:spTree>
    <p:extLst>
      <p:ext uri="{BB962C8B-B14F-4D97-AF65-F5344CB8AC3E}">
        <p14:creationId xmlns:p14="http://schemas.microsoft.com/office/powerpoint/2010/main" val="108285564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9"/>
            <a:ext cx="8229600" cy="1143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1"/>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1"/>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280081635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9"/>
            <a:ext cx="8229600" cy="1143000"/>
          </a:xfrm>
          <a:prstGeom prst="rect">
            <a:avLst/>
          </a:prstGeo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31" y="1535113"/>
            <a:ext cx="4041775" cy="63976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31"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12407327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9"/>
            <a:ext cx="8229600" cy="1143000"/>
          </a:xfrm>
          <a:prstGeom prst="rect">
            <a:avLst/>
          </a:prstGeom>
        </p:spPr>
        <p:txBody>
          <a:bodyPr/>
          <a:lstStyle/>
          <a:p>
            <a:r>
              <a:rPr lang="pt-BR" smtClean="0"/>
              <a:t>Clique para editar o título mestre</a:t>
            </a:r>
            <a:endParaRPr lang="pt-BR"/>
          </a:p>
        </p:txBody>
      </p:sp>
    </p:spTree>
    <p:extLst>
      <p:ext uri="{BB962C8B-B14F-4D97-AF65-F5344CB8AC3E}">
        <p14:creationId xmlns:p14="http://schemas.microsoft.com/office/powerpoint/2010/main" val="396999621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323346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6" y="273049"/>
            <a:ext cx="3008313" cy="1162051"/>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4"/>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6" y="1435104"/>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Tree>
    <p:extLst>
      <p:ext uri="{BB962C8B-B14F-4D97-AF65-F5344CB8AC3E}">
        <p14:creationId xmlns:p14="http://schemas.microsoft.com/office/powerpoint/2010/main" val="132311467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1"/>
            <a:ext cx="5486400" cy="566739"/>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41"/>
            <a:ext cx="5486400" cy="8048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Tree>
    <p:extLst>
      <p:ext uri="{BB962C8B-B14F-4D97-AF65-F5344CB8AC3E}">
        <p14:creationId xmlns:p14="http://schemas.microsoft.com/office/powerpoint/2010/main" val="36264492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9"/>
            <a:ext cx="8229600" cy="1143000"/>
          </a:xfrm>
          <a:prstGeom prst="rect">
            <a:avLst/>
          </a:prstGeom>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1600201"/>
            <a:ext cx="8229600" cy="4525963"/>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138175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3680757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40"/>
            <a:ext cx="2057400" cy="5851525"/>
          </a:xfrm>
          <a:prstGeom prst="rect">
            <a:avLst/>
          </a:prstGeo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40"/>
            <a:ext cx="6019800" cy="5851525"/>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428437601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Only" preserve="1">
  <p:cSld name="Conteúdo">
    <p:spTree>
      <p:nvGrpSpPr>
        <p:cNvPr id="1" name=""/>
        <p:cNvGrpSpPr/>
        <p:nvPr/>
      </p:nvGrpSpPr>
      <p:grpSpPr>
        <a:xfrm>
          <a:off x="0" y="0"/>
          <a:ext cx="0" cy="0"/>
          <a:chOff x="0" y="0"/>
          <a:chExt cx="0" cy="0"/>
        </a:xfrm>
      </p:grpSpPr>
      <p:sp>
        <p:nvSpPr>
          <p:cNvPr id="2" name="Espaço Reservado para Conteúdo 1"/>
          <p:cNvSpPr>
            <a:spLocks noGrp="1"/>
          </p:cNvSpPr>
          <p:nvPr>
            <p:ph/>
          </p:nvPr>
        </p:nvSpPr>
        <p:spPr>
          <a:xfrm>
            <a:off x="457200" y="274640"/>
            <a:ext cx="8229600" cy="5851525"/>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162574581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IBMEC">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5486976"/>
      </p:ext>
    </p:extLst>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type="obj">
  <p:cSld name="1_Título e conteúdo">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7620000" cy="1143000"/>
          </a:xfrm>
          <a:prstGeom prst="rect">
            <a:avLst/>
          </a:prstGeom>
        </p:spPr>
        <p:txBody>
          <a:bodyPr/>
          <a:lstStyle/>
          <a:p>
            <a:r>
              <a:rPr lang="pt-BR" smtClean="0"/>
              <a:t>Clique para editar o título mestre</a:t>
            </a:r>
            <a:endParaRPr lang="en-US"/>
          </a:p>
        </p:txBody>
      </p:sp>
      <p:sp>
        <p:nvSpPr>
          <p:cNvPr id="3" name="Content Placeholder 2"/>
          <p:cNvSpPr>
            <a:spLocks noGrp="1"/>
          </p:cNvSpPr>
          <p:nvPr>
            <p:ph idx="1"/>
          </p:nvPr>
        </p:nvSpPr>
        <p:spPr>
          <a:xfrm>
            <a:off x="457200" y="1600200"/>
            <a:ext cx="7620000" cy="4800600"/>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Espaço Reservado para Número de Slide 4"/>
          <p:cNvSpPr>
            <a:spLocks noGrp="1"/>
          </p:cNvSpPr>
          <p:nvPr>
            <p:ph type="sldNum" sz="quarter" idx="12"/>
          </p:nvPr>
        </p:nvSpPr>
        <p:spPr>
          <a:xfrm>
            <a:off x="8649309" y="6370991"/>
            <a:ext cx="494697" cy="487012"/>
          </a:xfrm>
          <a:prstGeom prst="bracketPair">
            <a:avLst>
              <a:gd name="adj" fmla="val 17949"/>
            </a:avLst>
          </a:prstGeom>
        </p:spPr>
        <p:txBody>
          <a:bodyPr/>
          <a:lstStyle/>
          <a:p>
            <a:fld id="{6E2D2B3B-882E-40F3-A32F-6DD516915044}" type="slidenum">
              <a:rPr lang="en-US">
                <a:solidFill>
                  <a:prstClr val="black"/>
                </a:solidFill>
              </a:rPr>
              <a:pPr/>
              <a:t>‹nº›</a:t>
            </a:fld>
            <a:endParaRPr lang="en-US">
              <a:solidFill>
                <a:prstClr val="black"/>
              </a:solidFill>
            </a:endParaRPr>
          </a:p>
        </p:txBody>
      </p:sp>
    </p:spTree>
    <p:extLst>
      <p:ext uri="{BB962C8B-B14F-4D97-AF65-F5344CB8AC3E}">
        <p14:creationId xmlns:p14="http://schemas.microsoft.com/office/powerpoint/2010/main" val="18249503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Unb">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2426072"/>
      </p:ext>
    </p:extLst>
  </p:cSld>
  <p:clrMapOvr>
    <a:masterClrMapping/>
  </p:clrMapOvr>
  <p:transition>
    <p:dissolv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userDrawn="1">
  <p:cSld name="1_Slide de título">
    <p:spTree>
      <p:nvGrpSpPr>
        <p:cNvPr id="1" name=""/>
        <p:cNvGrpSpPr/>
        <p:nvPr/>
      </p:nvGrpSpPr>
      <p:grpSpPr>
        <a:xfrm>
          <a:off x="0" y="0"/>
          <a:ext cx="0" cy="0"/>
          <a:chOff x="0" y="0"/>
          <a:chExt cx="0" cy="0"/>
        </a:xfrm>
      </p:grpSpPr>
      <p:sp>
        <p:nvSpPr>
          <p:cNvPr id="8" name="Título 7"/>
          <p:cNvSpPr>
            <a:spLocks noGrp="1"/>
          </p:cNvSpPr>
          <p:nvPr>
            <p:ph type="ctrTitle"/>
          </p:nvPr>
        </p:nvSpPr>
        <p:spPr>
          <a:xfrm>
            <a:off x="2362201" y="4038600"/>
            <a:ext cx="6477001" cy="1828800"/>
          </a:xfrm>
          <a:prstGeom prst="rect">
            <a:avLst/>
          </a:prstGeom>
        </p:spPr>
        <p:txBody>
          <a:bodyPr anchor="b"/>
          <a:lstStyle>
            <a:lvl1pPr>
              <a:defRPr cap="all" baseline="0"/>
            </a:lvl1pPr>
          </a:lstStyle>
          <a:p>
            <a:endParaRPr lang="en-US" dirty="0"/>
          </a:p>
        </p:txBody>
      </p:sp>
      <p:pic>
        <p:nvPicPr>
          <p:cNvPr id="140289" name="Picture 1"/>
          <p:cNvPicPr>
            <a:picLocks noChangeAspect="1" noChangeArrowheads="1"/>
          </p:cNvPicPr>
          <p:nvPr userDrawn="1"/>
        </p:nvPicPr>
        <p:blipFill>
          <a:blip r:embed="rId2" cstate="print"/>
          <a:srcRect/>
          <a:stretch>
            <a:fillRect/>
          </a:stretch>
        </p:blipFill>
        <p:spPr bwMode="auto">
          <a:xfrm>
            <a:off x="7884368" y="0"/>
            <a:ext cx="1259632" cy="711200"/>
          </a:xfrm>
          <a:prstGeom prst="rect">
            <a:avLst/>
          </a:prstGeom>
          <a:noFill/>
          <a:ln w="9525">
            <a:noFill/>
            <a:miter lim="800000"/>
            <a:headEnd/>
            <a:tailEnd/>
          </a:ln>
        </p:spPr>
      </p:pic>
    </p:spTree>
    <p:extLst>
      <p:ext uri="{BB962C8B-B14F-4D97-AF65-F5344CB8AC3E}">
        <p14:creationId xmlns:p14="http://schemas.microsoft.com/office/powerpoint/2010/main" val="1823632786"/>
      </p:ext>
    </p:extLst>
  </p:cSld>
  <p:clrMapOvr>
    <a:masterClrMapping/>
  </p:clrMapOvr>
  <p:transition>
    <p:fade thruBlk="1"/>
  </p:transition>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3_Conteúdo">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xfrm>
            <a:off x="0" y="1272118"/>
            <a:ext cx="533400" cy="245533"/>
          </a:xfrm>
          <a:prstGeom prst="rect">
            <a:avLst/>
          </a:prstGeom>
        </p:spPr>
        <p:txBody>
          <a:bodyPr/>
          <a:lstStyle>
            <a:lvl1pPr>
              <a:defRPr smtClean="0"/>
            </a:lvl1pPr>
          </a:lstStyle>
          <a:p>
            <a:pPr algn="l" eaLnBrk="0" hangingPunct="0">
              <a:defRPr/>
            </a:pPr>
            <a:fld id="{0B8C43A2-DCCA-4086-9EA4-43448D8EDE88}" type="slidenum">
              <a:rPr lang="pt-BR" sz="1800">
                <a:solidFill>
                  <a:srgbClr val="000000"/>
                </a:solidFill>
                <a:latin typeface="Arial" charset="0"/>
              </a:rPr>
              <a:pPr algn="l" eaLnBrk="0" hangingPunct="0">
                <a:defRPr/>
              </a:pPr>
              <a:t>‹nº›</a:t>
            </a:fld>
            <a:r>
              <a:rPr lang="pt-BR" sz="1800" dirty="0">
                <a:solidFill>
                  <a:srgbClr val="000000"/>
                </a:solidFill>
                <a:latin typeface="Arial" charset="0"/>
              </a:rPr>
              <a:t>/ 30</a:t>
            </a:r>
          </a:p>
        </p:txBody>
      </p:sp>
    </p:spTree>
    <p:extLst>
      <p:ext uri="{BB962C8B-B14F-4D97-AF65-F5344CB8AC3E}">
        <p14:creationId xmlns:p14="http://schemas.microsoft.com/office/powerpoint/2010/main" val="2898025781"/>
      </p:ext>
    </p:extLst>
  </p:cSld>
  <p:clrMapOvr>
    <a:masterClrMapping/>
  </p:clrMapOvr>
  <p:transition>
    <p:fade thruBlk="1"/>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userDrawn="1">
  <p:cSld name="2_Slide de título">
    <p:spTree>
      <p:nvGrpSpPr>
        <p:cNvPr id="1" name=""/>
        <p:cNvGrpSpPr/>
        <p:nvPr/>
      </p:nvGrpSpPr>
      <p:grpSpPr>
        <a:xfrm>
          <a:off x="0" y="0"/>
          <a:ext cx="0" cy="0"/>
          <a:chOff x="0" y="0"/>
          <a:chExt cx="0" cy="0"/>
        </a:xfrm>
      </p:grpSpPr>
      <p:sp>
        <p:nvSpPr>
          <p:cNvPr id="8" name="Título 7"/>
          <p:cNvSpPr>
            <a:spLocks noGrp="1"/>
          </p:cNvSpPr>
          <p:nvPr>
            <p:ph type="ctrTitle"/>
          </p:nvPr>
        </p:nvSpPr>
        <p:spPr>
          <a:xfrm>
            <a:off x="2362201" y="4038600"/>
            <a:ext cx="6477001" cy="1828800"/>
          </a:xfrm>
          <a:prstGeom prst="rect">
            <a:avLst/>
          </a:prstGeom>
        </p:spPr>
        <p:txBody>
          <a:bodyPr anchor="b"/>
          <a:lstStyle>
            <a:lvl1pPr>
              <a:defRPr cap="all" baseline="0"/>
            </a:lvl1pPr>
          </a:lstStyle>
          <a:p>
            <a:endParaRPr lang="en-US" dirty="0"/>
          </a:p>
        </p:txBody>
      </p:sp>
      <p:pic>
        <p:nvPicPr>
          <p:cNvPr id="140289" name="Picture 1"/>
          <p:cNvPicPr>
            <a:picLocks noChangeAspect="1" noChangeArrowheads="1"/>
          </p:cNvPicPr>
          <p:nvPr userDrawn="1"/>
        </p:nvPicPr>
        <p:blipFill>
          <a:blip r:embed="rId2" cstate="print"/>
          <a:srcRect/>
          <a:stretch>
            <a:fillRect/>
          </a:stretch>
        </p:blipFill>
        <p:spPr bwMode="auto">
          <a:xfrm>
            <a:off x="7884368" y="0"/>
            <a:ext cx="1259632" cy="711200"/>
          </a:xfrm>
          <a:prstGeom prst="rect">
            <a:avLst/>
          </a:prstGeom>
          <a:noFill/>
          <a:ln w="9525">
            <a:noFill/>
            <a:miter lim="800000"/>
            <a:headEnd/>
            <a:tailEnd/>
          </a:ln>
        </p:spPr>
      </p:pic>
    </p:spTree>
    <p:extLst>
      <p:ext uri="{BB962C8B-B14F-4D97-AF65-F5344CB8AC3E}">
        <p14:creationId xmlns:p14="http://schemas.microsoft.com/office/powerpoint/2010/main" val="104377110"/>
      </p:ext>
    </p:extLst>
  </p:cSld>
  <p:clrMapOvr>
    <a:masterClrMapping/>
  </p:clrMapOvr>
  <p:transition>
    <p:fade thruBlk="1"/>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título mestre</a:t>
            </a:r>
            <a:endParaRPr lang="pt-BR"/>
          </a:p>
        </p:txBody>
      </p:sp>
    </p:spTree>
    <p:extLst>
      <p:ext uri="{BB962C8B-B14F-4D97-AF65-F5344CB8AC3E}">
        <p14:creationId xmlns:p14="http://schemas.microsoft.com/office/powerpoint/2010/main" val="4231433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2077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Tree>
    <p:extLst>
      <p:ext uri="{BB962C8B-B14F-4D97-AF65-F5344CB8AC3E}">
        <p14:creationId xmlns:p14="http://schemas.microsoft.com/office/powerpoint/2010/main" val="1971652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Tree>
    <p:extLst>
      <p:ext uri="{BB962C8B-B14F-4D97-AF65-F5344CB8AC3E}">
        <p14:creationId xmlns:p14="http://schemas.microsoft.com/office/powerpoint/2010/main" val="1293908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slideLayout" Target="../slideLayouts/slideLayout31.xml"/><Relationship Id="rId26" Type="http://schemas.openxmlformats.org/officeDocument/2006/relationships/slideLayout" Target="../slideLayouts/slideLayout39.xml"/><Relationship Id="rId3" Type="http://schemas.openxmlformats.org/officeDocument/2006/relationships/slideLayout" Target="../slideLayouts/slideLayout16.xml"/><Relationship Id="rId21" Type="http://schemas.openxmlformats.org/officeDocument/2006/relationships/slideLayout" Target="../slideLayouts/slideLayout34.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slideLayout" Target="../slideLayouts/slideLayout30.xml"/><Relationship Id="rId25" Type="http://schemas.openxmlformats.org/officeDocument/2006/relationships/slideLayout" Target="../slideLayouts/slideLayout38.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20" Type="http://schemas.openxmlformats.org/officeDocument/2006/relationships/slideLayout" Target="../slideLayouts/slideLayout33.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slideLayout" Target="../slideLayouts/slideLayout37.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23" Type="http://schemas.openxmlformats.org/officeDocument/2006/relationships/slideLayout" Target="../slideLayouts/slideLayout36.xml"/><Relationship Id="rId10" Type="http://schemas.openxmlformats.org/officeDocument/2006/relationships/slideLayout" Target="../slideLayouts/slideLayout23.xml"/><Relationship Id="rId19" Type="http://schemas.openxmlformats.org/officeDocument/2006/relationships/slideLayout" Target="../slideLayouts/slideLayout32.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 Id="rId22" Type="http://schemas.openxmlformats.org/officeDocument/2006/relationships/slideLayout" Target="../slideLayouts/slideLayout35.xml"/><Relationship Id="rId27"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18" Type="http://schemas.openxmlformats.org/officeDocument/2006/relationships/slideLayout" Target="../slideLayouts/slideLayout57.xml"/><Relationship Id="rId3" Type="http://schemas.openxmlformats.org/officeDocument/2006/relationships/slideLayout" Target="../slideLayouts/slideLayout42.xml"/><Relationship Id="rId21" Type="http://schemas.openxmlformats.org/officeDocument/2006/relationships/image" Target="../media/image5.jpeg"/><Relationship Id="rId7" Type="http://schemas.openxmlformats.org/officeDocument/2006/relationships/slideLayout" Target="../slideLayouts/slideLayout46.xml"/><Relationship Id="rId12" Type="http://schemas.openxmlformats.org/officeDocument/2006/relationships/slideLayout" Target="../slideLayouts/slideLayout51.xml"/><Relationship Id="rId17" Type="http://schemas.openxmlformats.org/officeDocument/2006/relationships/slideLayout" Target="../slideLayouts/slideLayout56.xml"/><Relationship Id="rId2" Type="http://schemas.openxmlformats.org/officeDocument/2006/relationships/slideLayout" Target="../slideLayouts/slideLayout41.xml"/><Relationship Id="rId16" Type="http://schemas.openxmlformats.org/officeDocument/2006/relationships/slideLayout" Target="../slideLayouts/slideLayout55.xml"/><Relationship Id="rId20" Type="http://schemas.openxmlformats.org/officeDocument/2006/relationships/image" Target="../media/image1.png"/><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slideLayout" Target="../slideLayouts/slideLayout54.xml"/><Relationship Id="rId10" Type="http://schemas.openxmlformats.org/officeDocument/2006/relationships/slideLayout" Target="../slideLayouts/slideLayout49.xml"/><Relationship Id="rId19" Type="http://schemas.openxmlformats.org/officeDocument/2006/relationships/theme" Target="../theme/theme3.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ext Box 20"/>
          <p:cNvSpPr txBox="1">
            <a:spLocks noChangeArrowheads="1"/>
          </p:cNvSpPr>
          <p:nvPr userDrawn="1"/>
        </p:nvSpPr>
        <p:spPr bwMode="auto">
          <a:xfrm>
            <a:off x="8769350" y="6545263"/>
            <a:ext cx="241300" cy="182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algn="ctr" eaLnBrk="0" fontAlgn="base" hangingPunct="0">
              <a:spcBef>
                <a:spcPct val="0"/>
              </a:spcBef>
              <a:spcAft>
                <a:spcPct val="0"/>
              </a:spcAft>
              <a:defRPr sz="2000">
                <a:solidFill>
                  <a:schemeClr val="tx1"/>
                </a:solidFill>
                <a:latin typeface="Times New Roman" pitchFamily="18" charset="0"/>
              </a:defRPr>
            </a:lvl6pPr>
            <a:lvl7pPr marL="2971800" indent="-228600" algn="ctr" eaLnBrk="0" fontAlgn="base" hangingPunct="0">
              <a:spcBef>
                <a:spcPct val="0"/>
              </a:spcBef>
              <a:spcAft>
                <a:spcPct val="0"/>
              </a:spcAft>
              <a:defRPr sz="2000">
                <a:solidFill>
                  <a:schemeClr val="tx1"/>
                </a:solidFill>
                <a:latin typeface="Times New Roman" pitchFamily="18" charset="0"/>
              </a:defRPr>
            </a:lvl7pPr>
            <a:lvl8pPr marL="3429000" indent="-228600" algn="ctr" eaLnBrk="0" fontAlgn="base" hangingPunct="0">
              <a:spcBef>
                <a:spcPct val="0"/>
              </a:spcBef>
              <a:spcAft>
                <a:spcPct val="0"/>
              </a:spcAft>
              <a:defRPr sz="2000">
                <a:solidFill>
                  <a:schemeClr val="tx1"/>
                </a:solidFill>
                <a:latin typeface="Times New Roman" pitchFamily="18" charset="0"/>
              </a:defRPr>
            </a:lvl8pPr>
            <a:lvl9pPr marL="3886200" indent="-228600" algn="ctr" eaLnBrk="0" fontAlgn="base" hangingPunct="0">
              <a:spcBef>
                <a:spcPct val="0"/>
              </a:spcBef>
              <a:spcAft>
                <a:spcPct val="0"/>
              </a:spcAft>
              <a:defRPr sz="2000">
                <a:solidFill>
                  <a:schemeClr val="tx1"/>
                </a:solidFill>
                <a:latin typeface="Times New Roman" pitchFamily="18" charset="0"/>
              </a:defRPr>
            </a:lvl9pPr>
          </a:lstStyle>
          <a:p>
            <a:pPr eaLnBrk="1" hangingPunct="1">
              <a:defRPr/>
            </a:pPr>
            <a:fld id="{D2EBD32F-28C7-4B61-8511-12B5DDC4F191}" type="slidenum">
              <a:rPr lang="pt-BR" sz="1200" smtClean="0">
                <a:latin typeface="Arial" charset="0"/>
              </a:rPr>
              <a:pPr eaLnBrk="1" hangingPunct="1">
                <a:defRPr/>
              </a:pPr>
              <a:t>‹nº›</a:t>
            </a:fld>
            <a:endParaRPr lang="pt-BR" sz="1200" smtClean="0">
              <a:latin typeface="Arial" charset="0"/>
            </a:endParaRPr>
          </a:p>
        </p:txBody>
      </p:sp>
      <p:pic>
        <p:nvPicPr>
          <p:cNvPr id="2" name="Picture 22" descr="cabecalho"/>
          <p:cNvPicPr>
            <a:picLocks noChangeAspect="1" noChangeArrowheads="1"/>
          </p:cNvPicPr>
          <p:nvPr userDrawn="1"/>
        </p:nvPicPr>
        <p:blipFill>
          <a:blip r:embed="rId15">
            <a:extLst>
              <a:ext uri="{28A0092B-C50C-407E-A947-70E740481C1C}">
                <a14:useLocalDpi xmlns:a14="http://schemas.microsoft.com/office/drawing/2010/main" val="0"/>
              </a:ext>
            </a:extLst>
          </a:blip>
          <a:srcRect t="89444"/>
          <a:stretch>
            <a:fillRect/>
          </a:stretch>
        </p:blipFill>
        <p:spPr bwMode="auto">
          <a:xfrm>
            <a:off x="0" y="6813550"/>
            <a:ext cx="9140825" cy="7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Imagem 2"/>
          <p:cNvPicPr>
            <a:picLocks noChangeAspect="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0" y="0"/>
            <a:ext cx="9144000" cy="82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2" r:id="rId12"/>
    <p:sldLayoutId id="2147483663" r:id="rId13"/>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pt-BR" smtClean="0"/>
              <a:t>Clique para editar o título mestre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Rectangle 6"/>
          <p:cNvSpPr/>
          <p:nvPr userDrawn="1"/>
        </p:nvSpPr>
        <p:spPr>
          <a:xfrm>
            <a:off x="8604448" y="0"/>
            <a:ext cx="53955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800">
              <a:solidFill>
                <a:prstClr val="white"/>
              </a:solidFill>
            </a:endParaRPr>
          </a:p>
        </p:txBody>
      </p:sp>
      <p:sp>
        <p:nvSpPr>
          <p:cNvPr id="10" name="Espaço Reservado para Número de Slide 4"/>
          <p:cNvSpPr>
            <a:spLocks noGrp="1"/>
          </p:cNvSpPr>
          <p:nvPr>
            <p:ph type="sldNum" sz="quarter" idx="4"/>
          </p:nvPr>
        </p:nvSpPr>
        <p:spPr>
          <a:xfrm>
            <a:off x="8649303" y="6370988"/>
            <a:ext cx="494697" cy="487012"/>
          </a:xfrm>
          <a:prstGeom prst="bracketPair">
            <a:avLst>
              <a:gd name="adj" fmla="val 17949"/>
            </a:avLst>
          </a:prstGeom>
        </p:spPr>
        <p:txBody>
          <a:bodyPr/>
          <a:lstStyle/>
          <a:p>
            <a:pPr algn="l" fontAlgn="auto">
              <a:spcBef>
                <a:spcPts val="0"/>
              </a:spcBef>
              <a:spcAft>
                <a:spcPts val="0"/>
              </a:spcAft>
            </a:pPr>
            <a:fld id="{6E2D2B3B-882E-40F3-A32F-6DD516915044}" type="slidenum">
              <a:rPr lang="en-US" sz="1800">
                <a:solidFill>
                  <a:prstClr val="black"/>
                </a:solidFill>
                <a:latin typeface="Calibri"/>
              </a:rPr>
              <a:pPr algn="l" fontAlgn="auto">
                <a:spcBef>
                  <a:spcPts val="0"/>
                </a:spcBef>
                <a:spcAft>
                  <a:spcPts val="0"/>
                </a:spcAft>
              </a:pPr>
              <a:t>‹nº›</a:t>
            </a:fld>
            <a:endParaRPr lang="en-US" sz="1800">
              <a:solidFill>
                <a:prstClr val="black"/>
              </a:solidFill>
              <a:latin typeface="Calibri"/>
            </a:endParaRPr>
          </a:p>
        </p:txBody>
      </p:sp>
    </p:spTree>
    <p:extLst>
      <p:ext uri="{BB962C8B-B14F-4D97-AF65-F5344CB8AC3E}">
        <p14:creationId xmlns:p14="http://schemas.microsoft.com/office/powerpoint/2010/main" val="3823025703"/>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6" r:id="rId11"/>
    <p:sldLayoutId id="2147483677" r:id="rId12"/>
    <p:sldLayoutId id="2147483678" r:id="rId13"/>
    <p:sldLayoutId id="2147483679" r:id="rId14"/>
    <p:sldLayoutId id="2147483680" r:id="rId15"/>
    <p:sldLayoutId id="2147483681" r:id="rId16"/>
    <p:sldLayoutId id="2147483682" r:id="rId17"/>
    <p:sldLayoutId id="2147483683" r:id="rId18"/>
    <p:sldLayoutId id="2147483684" r:id="rId19"/>
    <p:sldLayoutId id="2147483685" r:id="rId20"/>
    <p:sldLayoutId id="2147483686" r:id="rId21"/>
    <p:sldLayoutId id="2147483687" r:id="rId22"/>
    <p:sldLayoutId id="2147483688" r:id="rId23"/>
    <p:sldLayoutId id="2147483689" r:id="rId24"/>
    <p:sldLayoutId id="2147483690" r:id="rId25"/>
    <p:sldLayoutId id="2147483691" r:id="rId26"/>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ext Box 20"/>
          <p:cNvSpPr txBox="1">
            <a:spLocks noChangeArrowheads="1"/>
          </p:cNvSpPr>
          <p:nvPr userDrawn="1"/>
        </p:nvSpPr>
        <p:spPr bwMode="auto">
          <a:xfrm>
            <a:off x="8768172" y="6545263"/>
            <a:ext cx="243656" cy="1846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algn="ctr" eaLnBrk="0" fontAlgn="base" hangingPunct="0">
              <a:spcBef>
                <a:spcPct val="0"/>
              </a:spcBef>
              <a:spcAft>
                <a:spcPct val="0"/>
              </a:spcAft>
              <a:defRPr sz="2000">
                <a:solidFill>
                  <a:schemeClr val="tx1"/>
                </a:solidFill>
                <a:latin typeface="Times New Roman" pitchFamily="18" charset="0"/>
              </a:defRPr>
            </a:lvl6pPr>
            <a:lvl7pPr marL="2971800" indent="-228600" algn="ctr" eaLnBrk="0" fontAlgn="base" hangingPunct="0">
              <a:spcBef>
                <a:spcPct val="0"/>
              </a:spcBef>
              <a:spcAft>
                <a:spcPct val="0"/>
              </a:spcAft>
              <a:defRPr sz="2000">
                <a:solidFill>
                  <a:schemeClr val="tx1"/>
                </a:solidFill>
                <a:latin typeface="Times New Roman" pitchFamily="18" charset="0"/>
              </a:defRPr>
            </a:lvl7pPr>
            <a:lvl8pPr marL="3429000" indent="-228600" algn="ctr" eaLnBrk="0" fontAlgn="base" hangingPunct="0">
              <a:spcBef>
                <a:spcPct val="0"/>
              </a:spcBef>
              <a:spcAft>
                <a:spcPct val="0"/>
              </a:spcAft>
              <a:defRPr sz="2000">
                <a:solidFill>
                  <a:schemeClr val="tx1"/>
                </a:solidFill>
                <a:latin typeface="Times New Roman" pitchFamily="18" charset="0"/>
              </a:defRPr>
            </a:lvl8pPr>
            <a:lvl9pPr marL="3886200" indent="-228600" algn="ctr" eaLnBrk="0" fontAlgn="base" hangingPunct="0">
              <a:spcBef>
                <a:spcPct val="0"/>
              </a:spcBef>
              <a:spcAft>
                <a:spcPct val="0"/>
              </a:spcAft>
              <a:defRPr sz="2000">
                <a:solidFill>
                  <a:schemeClr val="tx1"/>
                </a:solidFill>
                <a:latin typeface="Times New Roman" pitchFamily="18" charset="0"/>
              </a:defRPr>
            </a:lvl9pPr>
          </a:lstStyle>
          <a:p>
            <a:pPr eaLnBrk="1" hangingPunct="1"/>
            <a:fld id="{585459A7-BE55-43C5-B40B-C9D6F234E7D1}" type="slidenum">
              <a:rPr lang="pt-BR" sz="1200">
                <a:solidFill>
                  <a:srgbClr val="000000"/>
                </a:solidFill>
                <a:latin typeface="Arial" charset="0"/>
              </a:rPr>
              <a:pPr eaLnBrk="1" hangingPunct="1"/>
              <a:t>‹nº›</a:t>
            </a:fld>
            <a:endParaRPr lang="pt-BR" sz="1200">
              <a:solidFill>
                <a:srgbClr val="000000"/>
              </a:solidFill>
              <a:latin typeface="Arial" charset="0"/>
            </a:endParaRPr>
          </a:p>
        </p:txBody>
      </p:sp>
      <p:pic>
        <p:nvPicPr>
          <p:cNvPr id="1028" name="Picture 22" descr="cabecalho"/>
          <p:cNvPicPr>
            <a:picLocks noChangeAspect="1" noChangeArrowheads="1"/>
          </p:cNvPicPr>
          <p:nvPr userDrawn="1"/>
        </p:nvPicPr>
        <p:blipFill>
          <a:blip r:embed="rId20">
            <a:extLst>
              <a:ext uri="{28A0092B-C50C-407E-A947-70E740481C1C}">
                <a14:useLocalDpi xmlns:a14="http://schemas.microsoft.com/office/drawing/2010/main" val="0"/>
              </a:ext>
            </a:extLst>
          </a:blip>
          <a:srcRect t="89444"/>
          <a:stretch>
            <a:fillRect/>
          </a:stretch>
        </p:blipFill>
        <p:spPr bwMode="auto">
          <a:xfrm>
            <a:off x="6" y="6813553"/>
            <a:ext cx="9140825" cy="71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9" name="Group 24"/>
          <p:cNvGrpSpPr>
            <a:grpSpLocks/>
          </p:cNvGrpSpPr>
          <p:nvPr userDrawn="1"/>
        </p:nvGrpSpPr>
        <p:grpSpPr bwMode="auto">
          <a:xfrm>
            <a:off x="0" y="4"/>
            <a:ext cx="9144000" cy="468487"/>
            <a:chOff x="0" y="0"/>
            <a:chExt cx="5760" cy="544"/>
          </a:xfrm>
        </p:grpSpPr>
        <p:pic>
          <p:nvPicPr>
            <p:cNvPr id="1031" name="Picture 21" descr="cabecalho"/>
            <p:cNvPicPr>
              <a:picLocks noChangeAspect="1" noChangeArrowheads="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0" y="4"/>
              <a:ext cx="576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3" descr="cabecalho"/>
            <p:cNvPicPr>
              <a:picLocks noChangeAspect="1" noChangeArrowheads="1"/>
            </p:cNvPicPr>
            <p:nvPr userDrawn="1"/>
          </p:nvPicPr>
          <p:blipFill>
            <a:blip r:embed="rId20">
              <a:extLst>
                <a:ext uri="{28A0092B-C50C-407E-A947-70E740481C1C}">
                  <a14:useLocalDpi xmlns:a14="http://schemas.microsoft.com/office/drawing/2010/main" val="0"/>
                </a:ext>
              </a:extLst>
            </a:blip>
            <a:srcRect l="62222" r="15729"/>
            <a:stretch>
              <a:fillRect/>
            </a:stretch>
          </p:blipFill>
          <p:spPr bwMode="auto">
            <a:xfrm>
              <a:off x="4490" y="0"/>
              <a:ext cx="127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030" name="Picture 25" descr="brasil"/>
          <p:cNvPicPr>
            <a:picLocks noChangeAspect="1" noChangeArrowheads="1"/>
          </p:cNvPicPr>
          <p:nvPr userDrawn="1"/>
        </p:nvPicPr>
        <p:blipFill>
          <a:blip r:embed="rId21">
            <a:extLst>
              <a:ext uri="{28A0092B-C50C-407E-A947-70E740481C1C}">
                <a14:useLocalDpi xmlns:a14="http://schemas.microsoft.com/office/drawing/2010/main" val="0"/>
              </a:ext>
            </a:extLst>
          </a:blip>
          <a:srcRect/>
          <a:stretch>
            <a:fillRect/>
          </a:stretch>
        </p:blipFill>
        <p:spPr bwMode="auto">
          <a:xfrm>
            <a:off x="7532688" y="44629"/>
            <a:ext cx="1363662"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1527691"/>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 id="2147483708" r:id="rId16"/>
    <p:sldLayoutId id="2147483709" r:id="rId17"/>
    <p:sldLayoutId id="2147483710" r:id="rId18"/>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Paulo.aoliveira@previdencia.gov.br"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3.xml"/></Relationships>
</file>

<file path=ppt/slides/_rels/slide21.xml.rels><?xml version="1.0" encoding="UTF-8" standalone="yes"?>
<Relationships xmlns="http://schemas.openxmlformats.org/package/2006/relationships"><Relationship Id="rId2" Type="http://schemas.openxmlformats.org/officeDocument/2006/relationships/hyperlink" Target="mailto:paulo.aoliveira@previdencia.gov.br"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Paulo.aoliveira@previdencia.gov.b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p:cNvSpPr>
          <p:nvPr/>
        </p:nvSpPr>
        <p:spPr bwMode="auto">
          <a:xfrm>
            <a:off x="485775" y="2492375"/>
            <a:ext cx="8135938" cy="265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lstStyle>
            <a:lvl1pPr marL="382588" indent="-342900" defTabSz="822325" eaLnBrk="0" hangingPunct="0">
              <a:defRPr sz="2000">
                <a:solidFill>
                  <a:schemeClr val="tx1"/>
                </a:solidFill>
                <a:latin typeface="Times New Roman" pitchFamily="18" charset="0"/>
              </a:defRPr>
            </a:lvl1pPr>
            <a:lvl2pPr marL="742950" indent="-285750" defTabSz="822325" eaLnBrk="0" hangingPunct="0">
              <a:defRPr sz="2000">
                <a:solidFill>
                  <a:schemeClr val="tx1"/>
                </a:solidFill>
                <a:latin typeface="Times New Roman" pitchFamily="18" charset="0"/>
              </a:defRPr>
            </a:lvl2pPr>
            <a:lvl3pPr marL="1143000" indent="-228600" defTabSz="822325" eaLnBrk="0" hangingPunct="0">
              <a:defRPr sz="2000">
                <a:solidFill>
                  <a:schemeClr val="tx1"/>
                </a:solidFill>
                <a:latin typeface="Times New Roman" pitchFamily="18" charset="0"/>
              </a:defRPr>
            </a:lvl3pPr>
            <a:lvl4pPr marL="1600200" indent="-228600" defTabSz="822325" eaLnBrk="0" hangingPunct="0">
              <a:defRPr sz="2000">
                <a:solidFill>
                  <a:schemeClr val="tx1"/>
                </a:solidFill>
                <a:latin typeface="Times New Roman" pitchFamily="18" charset="0"/>
              </a:defRPr>
            </a:lvl4pPr>
            <a:lvl5pPr marL="2057400" indent="-228600" defTabSz="822325" eaLnBrk="0" hangingPunct="0">
              <a:defRPr sz="2000">
                <a:solidFill>
                  <a:schemeClr val="tx1"/>
                </a:solidFill>
                <a:latin typeface="Times New Roman" pitchFamily="18" charset="0"/>
              </a:defRPr>
            </a:lvl5pPr>
            <a:lvl6pPr marL="2514600" indent="-228600" algn="ctr" defTabSz="822325" eaLnBrk="0" fontAlgn="base" hangingPunct="0">
              <a:spcBef>
                <a:spcPct val="0"/>
              </a:spcBef>
              <a:spcAft>
                <a:spcPct val="0"/>
              </a:spcAft>
              <a:defRPr sz="2000">
                <a:solidFill>
                  <a:schemeClr val="tx1"/>
                </a:solidFill>
                <a:latin typeface="Times New Roman" pitchFamily="18" charset="0"/>
              </a:defRPr>
            </a:lvl6pPr>
            <a:lvl7pPr marL="2971800" indent="-228600" algn="ctr" defTabSz="822325" eaLnBrk="0" fontAlgn="base" hangingPunct="0">
              <a:spcBef>
                <a:spcPct val="0"/>
              </a:spcBef>
              <a:spcAft>
                <a:spcPct val="0"/>
              </a:spcAft>
              <a:defRPr sz="2000">
                <a:solidFill>
                  <a:schemeClr val="tx1"/>
                </a:solidFill>
                <a:latin typeface="Times New Roman" pitchFamily="18" charset="0"/>
              </a:defRPr>
            </a:lvl7pPr>
            <a:lvl8pPr marL="3429000" indent="-228600" algn="ctr" defTabSz="822325" eaLnBrk="0" fontAlgn="base" hangingPunct="0">
              <a:spcBef>
                <a:spcPct val="0"/>
              </a:spcBef>
              <a:spcAft>
                <a:spcPct val="0"/>
              </a:spcAft>
              <a:defRPr sz="2000">
                <a:solidFill>
                  <a:schemeClr val="tx1"/>
                </a:solidFill>
                <a:latin typeface="Times New Roman" pitchFamily="18" charset="0"/>
              </a:defRPr>
            </a:lvl8pPr>
            <a:lvl9pPr marL="3886200" indent="-228600" algn="ctr" defTabSz="822325" eaLnBrk="0" fontAlgn="base" hangingPunct="0">
              <a:spcBef>
                <a:spcPct val="0"/>
              </a:spcBef>
              <a:spcAft>
                <a:spcPct val="0"/>
              </a:spcAft>
              <a:defRPr sz="2000">
                <a:solidFill>
                  <a:schemeClr val="tx1"/>
                </a:solidFill>
                <a:latin typeface="Times New Roman" pitchFamily="18" charset="0"/>
              </a:defRPr>
            </a:lvl9pPr>
          </a:lstStyle>
          <a:p>
            <a:pPr eaLnBrk="1" hangingPunct="1">
              <a:spcBef>
                <a:spcPts val="1400"/>
              </a:spcBef>
            </a:pPr>
            <a:endParaRPr lang="en-US" altLang="pt-BR" sz="2400" b="1">
              <a:solidFill>
                <a:srgbClr val="008080"/>
              </a:solidFill>
              <a:latin typeface="Arial" charset="0"/>
              <a:cs typeface="Arial" charset="0"/>
              <a:sym typeface="Erie Bold" charset="0"/>
            </a:endParaRPr>
          </a:p>
        </p:txBody>
      </p:sp>
      <p:sp>
        <p:nvSpPr>
          <p:cNvPr id="2051" name="Text Box 5"/>
          <p:cNvSpPr txBox="1">
            <a:spLocks noChangeArrowheads="1"/>
          </p:cNvSpPr>
          <p:nvPr/>
        </p:nvSpPr>
        <p:spPr bwMode="auto">
          <a:xfrm>
            <a:off x="8699500" y="6410325"/>
            <a:ext cx="444500" cy="304800"/>
          </a:xfrm>
          <a:prstGeom prst="rect">
            <a:avLst/>
          </a:prstGeom>
          <a:solidFill>
            <a:schemeClr val="bg1"/>
          </a:solidFill>
          <a:ln>
            <a:noFill/>
          </a:ln>
          <a:effectLst/>
          <a:extLst>
            <a:ext uri="{91240B29-F687-4F45-9708-019B960494DF}">
              <a14:hiddenLine xmlns:a14="http://schemas.microsoft.com/office/drawing/2010/main" w="317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algn="ctr" eaLnBrk="0" fontAlgn="base" hangingPunct="0">
              <a:spcBef>
                <a:spcPct val="0"/>
              </a:spcBef>
              <a:spcAft>
                <a:spcPct val="0"/>
              </a:spcAft>
              <a:defRPr sz="2000">
                <a:solidFill>
                  <a:schemeClr val="tx1"/>
                </a:solidFill>
                <a:latin typeface="Times New Roman" pitchFamily="18" charset="0"/>
              </a:defRPr>
            </a:lvl6pPr>
            <a:lvl7pPr marL="2971800" indent="-228600" algn="ctr" eaLnBrk="0" fontAlgn="base" hangingPunct="0">
              <a:spcBef>
                <a:spcPct val="0"/>
              </a:spcBef>
              <a:spcAft>
                <a:spcPct val="0"/>
              </a:spcAft>
              <a:defRPr sz="2000">
                <a:solidFill>
                  <a:schemeClr val="tx1"/>
                </a:solidFill>
                <a:latin typeface="Times New Roman" pitchFamily="18" charset="0"/>
              </a:defRPr>
            </a:lvl7pPr>
            <a:lvl8pPr marL="3429000" indent="-228600" algn="ctr" eaLnBrk="0" fontAlgn="base" hangingPunct="0">
              <a:spcBef>
                <a:spcPct val="0"/>
              </a:spcBef>
              <a:spcAft>
                <a:spcPct val="0"/>
              </a:spcAft>
              <a:defRPr sz="2000">
                <a:solidFill>
                  <a:schemeClr val="tx1"/>
                </a:solidFill>
                <a:latin typeface="Times New Roman" pitchFamily="18" charset="0"/>
              </a:defRPr>
            </a:lvl8pPr>
            <a:lvl9pPr marL="3886200" indent="-228600" algn="ctr" eaLnBrk="0" fontAlgn="base" hangingPunct="0">
              <a:spcBef>
                <a:spcPct val="0"/>
              </a:spcBef>
              <a:spcAft>
                <a:spcPct val="0"/>
              </a:spcAft>
              <a:defRPr sz="2000">
                <a:solidFill>
                  <a:schemeClr val="tx1"/>
                </a:solidFill>
                <a:latin typeface="Times New Roman" pitchFamily="18" charset="0"/>
              </a:defRPr>
            </a:lvl9pPr>
          </a:lstStyle>
          <a:p>
            <a:pPr eaLnBrk="1" hangingPunct="1"/>
            <a:r>
              <a:rPr lang="pt-BR" altLang="pt-BR"/>
              <a:t>       </a:t>
            </a:r>
          </a:p>
        </p:txBody>
      </p:sp>
      <p:sp>
        <p:nvSpPr>
          <p:cNvPr id="5" name="CaixaDeTexto 4"/>
          <p:cNvSpPr txBox="1"/>
          <p:nvPr/>
        </p:nvSpPr>
        <p:spPr>
          <a:xfrm>
            <a:off x="89694" y="836712"/>
            <a:ext cx="8928100" cy="5801588"/>
          </a:xfrm>
          <a:prstGeom prst="rect">
            <a:avLst/>
          </a:prstGeom>
          <a:noFill/>
        </p:spPr>
        <p:txBody>
          <a:bodyPr>
            <a:spAutoFit/>
          </a:bodyPr>
          <a:lstStyle/>
          <a:p>
            <a:pPr algn="just"/>
            <a:r>
              <a:rPr lang="pt-BR" sz="2400" dirty="0">
                <a:latin typeface="Calibri" panose="020F0502020204030204" pitchFamily="34" charset="0"/>
              </a:rPr>
              <a:t>Audiência Pública na Comissão de Assuntos Sociais do Senado Federal destinada a instruir o Projeto de Lei do Senado nº 220, de 2014, que </a:t>
            </a:r>
            <a:r>
              <a:rPr lang="pt-BR" sz="2400" dirty="0" smtClean="0">
                <a:latin typeface="Calibri" panose="020F0502020204030204" pitchFamily="34" charset="0"/>
              </a:rPr>
              <a:t>altera </a:t>
            </a:r>
            <a:r>
              <a:rPr lang="pt-BR" sz="2400" dirty="0">
                <a:latin typeface="Calibri" panose="020F0502020204030204" pitchFamily="34" charset="0"/>
              </a:rPr>
              <a:t>o </a:t>
            </a:r>
            <a:r>
              <a:rPr lang="pt-BR" sz="2400" dirty="0" smtClean="0">
                <a:latin typeface="Calibri" panose="020F0502020204030204" pitchFamily="34" charset="0"/>
              </a:rPr>
              <a:t>CLT para </a:t>
            </a:r>
            <a:r>
              <a:rPr lang="pt-BR" sz="2400" u="sng" dirty="0">
                <a:latin typeface="Calibri" panose="020F0502020204030204" pitchFamily="34" charset="0"/>
              </a:rPr>
              <a:t>regular aspectos do meio ambiente do trabalho e ditar a competência para os litígios </a:t>
            </a:r>
            <a:r>
              <a:rPr lang="pt-BR" sz="2400" u="sng" dirty="0" smtClean="0">
                <a:latin typeface="Calibri" panose="020F0502020204030204" pitchFamily="34" charset="0"/>
              </a:rPr>
              <a:t>correspondentes</a:t>
            </a:r>
            <a:endParaRPr lang="pt-BR" sz="2400" i="1" dirty="0" smtClean="0">
              <a:latin typeface="Calibri" panose="020F0502020204030204" pitchFamily="34" charset="0"/>
            </a:endParaRPr>
          </a:p>
          <a:p>
            <a:pPr algn="l" eaLnBrk="1" hangingPunct="1"/>
            <a:endParaRPr lang="pt-BR" sz="2400" i="1" dirty="0" smtClean="0">
              <a:latin typeface="Calibri" panose="020F0502020204030204" pitchFamily="34" charset="0"/>
            </a:endParaRPr>
          </a:p>
          <a:p>
            <a:pPr algn="r" eaLnBrk="1" hangingPunct="1"/>
            <a:endParaRPr lang="pt-BR" altLang="pt-BR" sz="2400" dirty="0" smtClean="0">
              <a:latin typeface="Calibri" panose="020F0502020204030204" pitchFamily="34" charset="0"/>
            </a:endParaRPr>
          </a:p>
          <a:p>
            <a:pPr algn="r" eaLnBrk="1" hangingPunct="1"/>
            <a:r>
              <a:rPr lang="pt-BR" altLang="pt-BR" sz="2400" dirty="0" smtClean="0">
                <a:latin typeface="Calibri" panose="020F0502020204030204" pitchFamily="34" charset="0"/>
              </a:rPr>
              <a:t>Senado Federal</a:t>
            </a:r>
          </a:p>
          <a:p>
            <a:pPr algn="r" eaLnBrk="1" hangingPunct="1"/>
            <a:r>
              <a:rPr lang="pt-BR" altLang="pt-BR" sz="2400" dirty="0" smtClean="0">
                <a:latin typeface="Calibri" panose="020F0502020204030204" pitchFamily="34" charset="0"/>
              </a:rPr>
              <a:t>Plenário 09</a:t>
            </a:r>
          </a:p>
          <a:p>
            <a:pPr algn="r" eaLnBrk="1" hangingPunct="1"/>
            <a:r>
              <a:rPr lang="pt-BR" altLang="pt-BR" sz="2400" dirty="0" smtClean="0">
                <a:latin typeface="Calibri" panose="020F0502020204030204" pitchFamily="34" charset="0"/>
              </a:rPr>
              <a:t>01jun2016</a:t>
            </a:r>
          </a:p>
          <a:p>
            <a:pPr algn="r" eaLnBrk="1" hangingPunct="1"/>
            <a:endParaRPr lang="pt-BR" altLang="pt-BR" sz="2800" i="1" dirty="0"/>
          </a:p>
          <a:p>
            <a:pPr algn="r" eaLnBrk="1" hangingPunct="1"/>
            <a:r>
              <a:rPr lang="pt-BR" altLang="pt-BR" b="1" i="1" u="sng" dirty="0" smtClean="0">
                <a:latin typeface="Calibri" panose="020F0502020204030204" pitchFamily="34" charset="0"/>
              </a:rPr>
              <a:t>Paulo Rogério Albuquerque de Oliveira</a:t>
            </a:r>
          </a:p>
          <a:p>
            <a:pPr algn="r" eaLnBrk="1" hangingPunct="1"/>
            <a:r>
              <a:rPr lang="pt-BR" altLang="pt-BR" i="1" dirty="0">
                <a:latin typeface="Calibri" panose="020F0502020204030204" pitchFamily="34" charset="0"/>
              </a:rPr>
              <a:t>Diretor-Substituto</a:t>
            </a:r>
          </a:p>
          <a:p>
            <a:pPr algn="r" eaLnBrk="1" hangingPunct="1"/>
            <a:r>
              <a:rPr lang="pt-BR" altLang="pt-BR" i="1" dirty="0">
                <a:latin typeface="Calibri" panose="020F0502020204030204" pitchFamily="34" charset="0"/>
              </a:rPr>
              <a:t>Coordenador-Geral de Monitoramento de benefícios por Incapacidade </a:t>
            </a:r>
            <a:r>
              <a:rPr lang="pt-BR" altLang="pt-BR" i="1" dirty="0" smtClean="0">
                <a:latin typeface="Calibri" panose="020F0502020204030204" pitchFamily="34" charset="0"/>
              </a:rPr>
              <a:t>DPSSO/SPPS/MF</a:t>
            </a:r>
            <a:endParaRPr lang="pt-BR" altLang="pt-BR" i="1" dirty="0">
              <a:latin typeface="Calibri" panose="020F0502020204030204" pitchFamily="34" charset="0"/>
            </a:endParaRPr>
          </a:p>
          <a:p>
            <a:pPr algn="r" eaLnBrk="1" hangingPunct="1"/>
            <a:r>
              <a:rPr lang="pt-BR" altLang="pt-BR" i="1" dirty="0" smtClean="0">
                <a:latin typeface="Calibri" panose="020F0502020204030204" pitchFamily="34" charset="0"/>
                <a:hlinkClick r:id="rId2"/>
              </a:rPr>
              <a:t>paulo.aoliveira@previdencia.gov.br</a:t>
            </a:r>
            <a:r>
              <a:rPr lang="pt-BR" altLang="pt-BR" i="1" dirty="0" smtClean="0">
                <a:latin typeface="Calibri" panose="020F0502020204030204" pitchFamily="34" charset="0"/>
              </a:rPr>
              <a:t> </a:t>
            </a:r>
            <a:endParaRPr lang="pt-BR" altLang="pt-BR" i="1" dirty="0">
              <a:latin typeface="Calibri" panose="020F0502020204030204" pitchFamily="34" charset="0"/>
            </a:endParaRPr>
          </a:p>
          <a:p>
            <a:pPr algn="l">
              <a:defRPr/>
            </a:pPr>
            <a:endParaRPr lang="pt-BR" sz="2700" b="1" dirty="0">
              <a:solidFill>
                <a:srgbClr val="FF0000"/>
              </a:solidFill>
              <a:effectLst>
                <a:outerShdw blurRad="38100" dist="38100" dir="2700000" algn="tl">
                  <a:srgbClr val="000000">
                    <a:alpha val="43137"/>
                  </a:srgbClr>
                </a:outerShdw>
              </a:effectLst>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Organization Chart 2"/>
          <p:cNvGrpSpPr>
            <a:grpSpLocks noChangeAspect="1"/>
          </p:cNvGrpSpPr>
          <p:nvPr/>
        </p:nvGrpSpPr>
        <p:grpSpPr bwMode="auto">
          <a:xfrm>
            <a:off x="145321" y="1023032"/>
            <a:ext cx="8891175" cy="4848392"/>
            <a:chOff x="1134" y="1272"/>
            <a:chExt cx="1872" cy="1152"/>
          </a:xfrm>
        </p:grpSpPr>
        <p:cxnSp>
          <p:nvCxnSpPr>
            <p:cNvPr id="778244" name="_s778244"/>
            <p:cNvCxnSpPr>
              <a:cxnSpLocks noChangeShapeType="1"/>
              <a:stCxn id="14" idx="0"/>
              <a:endCxn id="12" idx="2"/>
            </p:cNvCxnSpPr>
            <p:nvPr/>
          </p:nvCxnSpPr>
          <p:spPr bwMode="auto">
            <a:xfrm rot="5400000" flipH="1">
              <a:off x="2503" y="2063"/>
              <a:ext cx="144" cy="1"/>
            </a:xfrm>
            <a:prstGeom prst="bentConnector3">
              <a:avLst>
                <a:gd name="adj1" fmla="val 17394"/>
              </a:avLst>
            </a:prstGeom>
            <a:noFill/>
            <a:ln w="28575">
              <a:solidFill>
                <a:schemeClr val="tx1"/>
              </a:solidFill>
              <a:miter lim="800000"/>
              <a:headEnd/>
              <a:tailEnd/>
            </a:ln>
          </p:spPr>
        </p:cxnSp>
        <p:cxnSp>
          <p:nvCxnSpPr>
            <p:cNvPr id="778245" name="_s778245"/>
            <p:cNvCxnSpPr>
              <a:cxnSpLocks noChangeShapeType="1"/>
              <a:stCxn id="13" idx="0"/>
              <a:endCxn id="11" idx="2"/>
            </p:cNvCxnSpPr>
            <p:nvPr/>
          </p:nvCxnSpPr>
          <p:spPr bwMode="auto">
            <a:xfrm rot="16200000">
              <a:off x="1495" y="2063"/>
              <a:ext cx="144" cy="1"/>
            </a:xfrm>
            <a:prstGeom prst="straightConnector1">
              <a:avLst/>
            </a:prstGeom>
            <a:noFill/>
            <a:ln w="28575">
              <a:solidFill>
                <a:schemeClr val="tx1"/>
              </a:solidFill>
              <a:round/>
              <a:headEnd/>
              <a:tailEnd/>
            </a:ln>
          </p:spPr>
        </p:cxnSp>
        <p:cxnSp>
          <p:nvCxnSpPr>
            <p:cNvPr id="778246" name="_s778246"/>
            <p:cNvCxnSpPr>
              <a:cxnSpLocks noChangeShapeType="1"/>
              <a:stCxn id="12" idx="0"/>
              <a:endCxn id="10" idx="2"/>
            </p:cNvCxnSpPr>
            <p:nvPr/>
          </p:nvCxnSpPr>
          <p:spPr bwMode="auto">
            <a:xfrm rot="5400000" flipH="1">
              <a:off x="2250" y="1380"/>
              <a:ext cx="144" cy="504"/>
            </a:xfrm>
            <a:prstGeom prst="bentConnector3">
              <a:avLst>
                <a:gd name="adj1" fmla="val 17394"/>
              </a:avLst>
            </a:prstGeom>
            <a:noFill/>
            <a:ln w="28575">
              <a:solidFill>
                <a:schemeClr val="tx1"/>
              </a:solidFill>
              <a:miter lim="800000"/>
              <a:headEnd/>
              <a:tailEnd/>
            </a:ln>
          </p:spPr>
        </p:cxnSp>
        <p:cxnSp>
          <p:nvCxnSpPr>
            <p:cNvPr id="778247" name="_s778247"/>
            <p:cNvCxnSpPr>
              <a:cxnSpLocks noChangeShapeType="1"/>
              <a:stCxn id="11" idx="0"/>
              <a:endCxn id="10" idx="2"/>
            </p:cNvCxnSpPr>
            <p:nvPr/>
          </p:nvCxnSpPr>
          <p:spPr bwMode="auto">
            <a:xfrm rot="16200000">
              <a:off x="1746" y="1380"/>
              <a:ext cx="144" cy="504"/>
            </a:xfrm>
            <a:prstGeom prst="bentConnector3">
              <a:avLst>
                <a:gd name="adj1" fmla="val 17394"/>
              </a:avLst>
            </a:prstGeom>
            <a:noFill/>
            <a:ln w="28575">
              <a:solidFill>
                <a:schemeClr val="tx1"/>
              </a:solidFill>
              <a:miter lim="800000"/>
              <a:headEnd/>
              <a:tailEnd/>
            </a:ln>
          </p:spPr>
        </p:cxnSp>
        <p:sp>
          <p:nvSpPr>
            <p:cNvPr id="10" name="_s778248"/>
            <p:cNvSpPr>
              <a:spLocks noChangeArrowheads="1"/>
            </p:cNvSpPr>
            <p:nvPr/>
          </p:nvSpPr>
          <p:spPr bwMode="auto">
            <a:xfrm>
              <a:off x="1638" y="1272"/>
              <a:ext cx="864" cy="288"/>
            </a:xfrm>
            <a:prstGeom prst="roundRect">
              <a:avLst>
                <a:gd name="adj" fmla="val 16667"/>
              </a:avLst>
            </a:prstGeom>
            <a:solidFill>
              <a:srgbClr val="003366"/>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BR" sz="3600" b="1" i="0" u="none" strike="noStrike" cap="none" normalizeH="0" baseline="0" smtClean="0">
                  <a:ln>
                    <a:noFill/>
                  </a:ln>
                  <a:solidFill>
                    <a:schemeClr val="bg1"/>
                  </a:solidFill>
                  <a:effectLst/>
                  <a:latin typeface="Arial" pitchFamily="34" charset="0"/>
                  <a:cs typeface="Arial" pitchFamily="34" charset="0"/>
                </a:rPr>
                <a:t>Ambiental</a:t>
              </a:r>
            </a:p>
          </p:txBody>
        </p:sp>
        <p:sp>
          <p:nvSpPr>
            <p:cNvPr id="11" name="_s778249"/>
            <p:cNvSpPr>
              <a:spLocks noChangeArrowheads="1"/>
            </p:cNvSpPr>
            <p:nvPr/>
          </p:nvSpPr>
          <p:spPr bwMode="auto">
            <a:xfrm>
              <a:off x="1134" y="1704"/>
              <a:ext cx="864" cy="288"/>
            </a:xfrm>
            <a:prstGeom prst="roundRect">
              <a:avLst>
                <a:gd name="adj" fmla="val 16667"/>
              </a:avLst>
            </a:prstGeom>
            <a:solidFill>
              <a:srgbClr val="FF0000"/>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BR" sz="2000" b="1" i="0" u="sng" strike="noStrike" cap="none" normalizeH="0" baseline="0" smtClean="0">
                  <a:ln>
                    <a:noFill/>
                  </a:ln>
                  <a:solidFill>
                    <a:schemeClr val="bg1"/>
                  </a:solidFill>
                  <a:effectLst/>
                  <a:latin typeface="Arial" pitchFamily="34" charset="0"/>
                  <a:cs typeface="Arial" pitchFamily="34" charset="0"/>
                </a:rPr>
                <a:t>Política Nacional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pt-BR" sz="2000" b="1" i="0" u="sng" strike="noStrike" cap="none" normalizeH="0" baseline="0" smtClean="0">
                  <a:ln>
                    <a:noFill/>
                  </a:ln>
                  <a:solidFill>
                    <a:schemeClr val="bg1"/>
                  </a:solidFill>
                  <a:effectLst/>
                  <a:latin typeface="Arial" pitchFamily="34" charset="0"/>
                  <a:cs typeface="Arial" pitchFamily="34" charset="0"/>
                </a:rPr>
                <a:t>Meio Ambiente</a:t>
              </a:r>
            </a:p>
            <a:p>
              <a:pPr marL="0" marR="0" lvl="0" indent="0" algn="ctr" defTabSz="914400" rtl="0" eaLnBrk="1" fontAlgn="base" latinLnBrk="0" hangingPunct="1">
                <a:lnSpc>
                  <a:spcPct val="100000"/>
                </a:lnSpc>
                <a:spcBef>
                  <a:spcPct val="0"/>
                </a:spcBef>
                <a:spcAft>
                  <a:spcPct val="0"/>
                </a:spcAft>
                <a:buClrTx/>
                <a:buSzTx/>
                <a:buFontTx/>
                <a:buNone/>
                <a:tabLst/>
              </a:pPr>
              <a:r>
                <a:rPr kumimoji="0" lang="pt-BR" sz="2000" b="1" i="0" u="none" strike="noStrike" cap="none" normalizeH="0" baseline="0" smtClean="0">
                  <a:ln>
                    <a:noFill/>
                  </a:ln>
                  <a:solidFill>
                    <a:schemeClr val="bg1"/>
                  </a:solidFill>
                  <a:effectLst/>
                  <a:latin typeface="Arial" pitchFamily="34" charset="0"/>
                  <a:cs typeface="Arial" pitchFamily="34" charset="0"/>
                </a:rPr>
                <a:t>Lei n. 6.938/81</a:t>
              </a:r>
            </a:p>
          </p:txBody>
        </p:sp>
        <p:sp>
          <p:nvSpPr>
            <p:cNvPr id="12" name="_s778250"/>
            <p:cNvSpPr>
              <a:spLocks noChangeArrowheads="1"/>
            </p:cNvSpPr>
            <p:nvPr/>
          </p:nvSpPr>
          <p:spPr bwMode="auto">
            <a:xfrm>
              <a:off x="2142" y="1704"/>
              <a:ext cx="864" cy="288"/>
            </a:xfrm>
            <a:prstGeom prst="roundRect">
              <a:avLst>
                <a:gd name="adj" fmla="val 16667"/>
              </a:avLst>
            </a:prstGeom>
            <a:solidFill>
              <a:srgbClr val="FF0000"/>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BR" sz="2000" b="1" i="0" u="sng" strike="noStrike" cap="none" normalizeH="0" baseline="0" dirty="0" smtClean="0">
                  <a:ln>
                    <a:noFill/>
                  </a:ln>
                  <a:solidFill>
                    <a:schemeClr val="bg1"/>
                  </a:solidFill>
                  <a:effectLst/>
                  <a:latin typeface="Arial" pitchFamily="34" charset="0"/>
                  <a:cs typeface="Arial" pitchFamily="34" charset="0"/>
                </a:rPr>
                <a:t>Crimes Ambientais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pt-BR" sz="2000" b="1" i="0" u="sng" strike="noStrike" cap="none" normalizeH="0" baseline="0" dirty="0" smtClean="0">
                <a:ln>
                  <a:noFill/>
                </a:ln>
                <a:solidFill>
                  <a:schemeClr val="bg1"/>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pt-BR" sz="2000" b="1" i="0" u="none" strike="noStrike" cap="none" normalizeH="0" baseline="0" dirty="0" smtClean="0">
                  <a:ln>
                    <a:noFill/>
                  </a:ln>
                  <a:solidFill>
                    <a:schemeClr val="bg1"/>
                  </a:solidFill>
                  <a:effectLst/>
                  <a:latin typeface="Arial" pitchFamily="34" charset="0"/>
                  <a:cs typeface="Arial" pitchFamily="34" charset="0"/>
                </a:rPr>
                <a:t>Lei 9.605/98</a:t>
              </a:r>
              <a:r>
                <a:rPr kumimoji="0" lang="pt-BR" sz="2000" b="0" i="0" u="none" strike="noStrike" cap="none" normalizeH="0" baseline="0" dirty="0" smtClean="0">
                  <a:ln>
                    <a:noFill/>
                  </a:ln>
                  <a:solidFill>
                    <a:schemeClr val="tx1"/>
                  </a:solidFill>
                  <a:effectLst/>
                  <a:latin typeface="Arial" pitchFamily="34" charset="0"/>
                  <a:cs typeface="Arial" pitchFamily="34" charset="0"/>
                </a:rPr>
                <a:t> </a:t>
              </a:r>
              <a:endParaRPr kumimoji="0" lang="pt-BR" sz="2000" b="1" i="0" u="none" strike="noStrike" cap="none" normalizeH="0" baseline="0" dirty="0" smtClean="0">
                <a:ln>
                  <a:noFill/>
                </a:ln>
                <a:solidFill>
                  <a:schemeClr val="bg1"/>
                </a:solidFill>
                <a:effectLst/>
                <a:latin typeface="Arial" pitchFamily="34" charset="0"/>
                <a:cs typeface="Arial" pitchFamily="34" charset="0"/>
              </a:endParaRPr>
            </a:p>
          </p:txBody>
        </p:sp>
        <p:sp>
          <p:nvSpPr>
            <p:cNvPr id="13" name="_s778251"/>
            <p:cNvSpPr>
              <a:spLocks noChangeArrowheads="1"/>
            </p:cNvSpPr>
            <p:nvPr/>
          </p:nvSpPr>
          <p:spPr bwMode="auto">
            <a:xfrm>
              <a:off x="1134" y="2136"/>
              <a:ext cx="864" cy="288"/>
            </a:xfrm>
            <a:prstGeom prst="roundRect">
              <a:avLst>
                <a:gd name="adj" fmla="val 16667"/>
              </a:avLst>
            </a:prstGeom>
            <a:solidFill>
              <a:srgbClr val="3366CC"/>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2000" b="1" i="0" u="none" strike="noStrike" cap="none" normalizeH="0" baseline="0" smtClean="0">
                  <a:ln>
                    <a:noFill/>
                  </a:ln>
                  <a:solidFill>
                    <a:schemeClr val="bg1"/>
                  </a:solidFill>
                  <a:effectLst/>
                  <a:latin typeface="Arial" pitchFamily="34" charset="0"/>
                  <a:cs typeface="Arial" pitchFamily="34" charset="0"/>
                </a:rPr>
                <a:t>Decreto</a:t>
              </a:r>
            </a:p>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2000" b="0" i="0" u="none" strike="noStrike" cap="none" normalizeH="0" baseline="0" smtClean="0">
                  <a:ln>
                    <a:noFill/>
                  </a:ln>
                  <a:solidFill>
                    <a:schemeClr val="tx1"/>
                  </a:solidFill>
                  <a:effectLst/>
                  <a:latin typeface="Arial" pitchFamily="34" charset="0"/>
                  <a:cs typeface="Arial" pitchFamily="34" charset="0"/>
                </a:rPr>
                <a:t> </a:t>
              </a:r>
              <a:r>
                <a:rPr kumimoji="0" lang="pt-BR" sz="2000" b="1" i="0" u="none" strike="noStrike" cap="none" normalizeH="0" baseline="0" smtClean="0">
                  <a:ln>
                    <a:noFill/>
                  </a:ln>
                  <a:solidFill>
                    <a:schemeClr val="bg1"/>
                  </a:solidFill>
                  <a:effectLst/>
                  <a:latin typeface="Arial" pitchFamily="34" charset="0"/>
                  <a:cs typeface="Arial" pitchFamily="34" charset="0"/>
                </a:rPr>
                <a:t>99.274/90</a:t>
              </a:r>
            </a:p>
          </p:txBody>
        </p:sp>
        <p:sp>
          <p:nvSpPr>
            <p:cNvPr id="14" name="_s778252"/>
            <p:cNvSpPr>
              <a:spLocks noChangeArrowheads="1"/>
            </p:cNvSpPr>
            <p:nvPr/>
          </p:nvSpPr>
          <p:spPr bwMode="auto">
            <a:xfrm>
              <a:off x="2143" y="2136"/>
              <a:ext cx="863" cy="288"/>
            </a:xfrm>
            <a:prstGeom prst="roundRect">
              <a:avLst>
                <a:gd name="adj" fmla="val 16667"/>
              </a:avLst>
            </a:prstGeom>
            <a:solidFill>
              <a:srgbClr val="FFFF99"/>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BR" sz="2000" b="1" i="0" u="none" strike="noStrike" cap="none" normalizeH="0" baseline="0" smtClean="0">
                  <a:ln>
                    <a:noFill/>
                  </a:ln>
                  <a:solidFill>
                    <a:srgbClr val="000000"/>
                  </a:solidFill>
                  <a:effectLst/>
                  <a:latin typeface="Arial" pitchFamily="34" charset="0"/>
                  <a:cs typeface="Arial" pitchFamily="34" charset="0"/>
                </a:rPr>
                <a:t>Portarias</a:t>
              </a:r>
            </a:p>
            <a:p>
              <a:pPr marL="0" marR="0" lvl="0" indent="0" algn="ctr" defTabSz="914400" rtl="0" eaLnBrk="1" fontAlgn="base" latinLnBrk="0" hangingPunct="1">
                <a:lnSpc>
                  <a:spcPct val="100000"/>
                </a:lnSpc>
                <a:spcBef>
                  <a:spcPct val="0"/>
                </a:spcBef>
                <a:spcAft>
                  <a:spcPct val="0"/>
                </a:spcAft>
                <a:buClrTx/>
                <a:buSzTx/>
                <a:buFontTx/>
                <a:buNone/>
                <a:tabLst/>
              </a:pPr>
              <a:r>
                <a:rPr kumimoji="0" lang="pt-BR" sz="2000" b="1" i="0" u="none" strike="noStrike" cap="none" normalizeH="0" baseline="0" smtClean="0">
                  <a:ln>
                    <a:noFill/>
                  </a:ln>
                  <a:solidFill>
                    <a:srgbClr val="000000"/>
                  </a:solidFill>
                  <a:effectLst/>
                  <a:latin typeface="Arial" pitchFamily="34" charset="0"/>
                  <a:cs typeface="Arial" pitchFamily="34" charset="0"/>
                </a:rPr>
                <a:t>Federais</a:t>
              </a:r>
              <a:r>
                <a:rPr kumimoji="0" lang="pt-BR" sz="2000" b="0" i="0" u="none" strike="noStrike" cap="none" normalizeH="0" baseline="0" smtClean="0">
                  <a:ln>
                    <a:noFill/>
                  </a:ln>
                  <a:solidFill>
                    <a:srgbClr val="000000"/>
                  </a:solidFill>
                  <a:effectLst/>
                  <a:latin typeface="Arial" pitchFamily="34" charset="0"/>
                  <a:cs typeface="Arial" pitchFamily="34" charset="0"/>
                </a:rPr>
                <a:t> </a:t>
              </a:r>
              <a:endParaRPr kumimoji="0" lang="pt-BR" sz="2000" b="1" i="0" u="none" strike="noStrike" cap="none" normalizeH="0" baseline="0" smtClean="0">
                <a:ln>
                  <a:noFill/>
                </a:ln>
                <a:solidFill>
                  <a:srgbClr val="000000"/>
                </a:solidFill>
                <a:effectLst/>
                <a:latin typeface="Arial" pitchFamily="34" charset="0"/>
                <a:cs typeface="Arial" pitchFamily="34" charset="0"/>
              </a:endParaRPr>
            </a:p>
          </p:txBody>
        </p:sp>
      </p:grpSp>
    </p:spTree>
    <p:extLst>
      <p:ext uri="{BB962C8B-B14F-4D97-AF65-F5344CB8AC3E}">
        <p14:creationId xmlns:p14="http://schemas.microsoft.com/office/powerpoint/2010/main" val="11577258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Organization Chart 2"/>
          <p:cNvGrpSpPr>
            <a:grpSpLocks noChangeAspect="1"/>
          </p:cNvGrpSpPr>
          <p:nvPr/>
        </p:nvGrpSpPr>
        <p:grpSpPr bwMode="auto">
          <a:xfrm>
            <a:off x="395536" y="980728"/>
            <a:ext cx="8496944" cy="5113295"/>
            <a:chOff x="1134" y="1272"/>
            <a:chExt cx="1872" cy="1406"/>
          </a:xfrm>
        </p:grpSpPr>
        <p:cxnSp>
          <p:nvCxnSpPr>
            <p:cNvPr id="780292" name="_s780292"/>
            <p:cNvCxnSpPr>
              <a:cxnSpLocks noChangeShapeType="1"/>
              <a:stCxn id="17" idx="0"/>
              <a:endCxn id="14" idx="2"/>
            </p:cNvCxnSpPr>
            <p:nvPr/>
          </p:nvCxnSpPr>
          <p:spPr bwMode="auto">
            <a:xfrm rot="5400000" flipH="1">
              <a:off x="2503" y="2063"/>
              <a:ext cx="144" cy="1"/>
            </a:xfrm>
            <a:prstGeom prst="bentConnector3">
              <a:avLst>
                <a:gd name="adj1" fmla="val 23921"/>
              </a:avLst>
            </a:prstGeom>
            <a:noFill/>
            <a:ln w="28575">
              <a:solidFill>
                <a:schemeClr val="tx1"/>
              </a:solidFill>
              <a:miter lim="800000"/>
              <a:headEnd/>
              <a:tailEnd/>
            </a:ln>
          </p:spPr>
        </p:cxnSp>
        <p:cxnSp>
          <p:nvCxnSpPr>
            <p:cNvPr id="780294" name="_s780294"/>
            <p:cNvCxnSpPr>
              <a:cxnSpLocks noChangeShapeType="1"/>
              <a:stCxn id="18" idx="0"/>
              <a:endCxn id="17" idx="2"/>
            </p:cNvCxnSpPr>
            <p:nvPr/>
          </p:nvCxnSpPr>
          <p:spPr bwMode="auto">
            <a:xfrm rot="5400000" flipH="1" flipV="1">
              <a:off x="2250" y="2244"/>
              <a:ext cx="144" cy="504"/>
            </a:xfrm>
            <a:prstGeom prst="bentConnector3">
              <a:avLst>
                <a:gd name="adj1" fmla="val 50000"/>
              </a:avLst>
            </a:prstGeom>
            <a:noFill/>
            <a:ln w="28575">
              <a:solidFill>
                <a:schemeClr val="tx1"/>
              </a:solidFill>
              <a:miter lim="800000"/>
              <a:headEnd/>
              <a:tailEnd/>
            </a:ln>
          </p:spPr>
        </p:cxnSp>
        <p:cxnSp>
          <p:nvCxnSpPr>
            <p:cNvPr id="780295" name="_s780295"/>
            <p:cNvCxnSpPr>
              <a:cxnSpLocks noChangeShapeType="1"/>
              <a:stCxn id="16" idx="0"/>
              <a:endCxn id="13" idx="2"/>
            </p:cNvCxnSpPr>
            <p:nvPr/>
          </p:nvCxnSpPr>
          <p:spPr bwMode="auto">
            <a:xfrm rot="16200000">
              <a:off x="1495" y="2063"/>
              <a:ext cx="144" cy="1"/>
            </a:xfrm>
            <a:prstGeom prst="straightConnector1">
              <a:avLst/>
            </a:prstGeom>
            <a:noFill/>
            <a:ln w="28575">
              <a:solidFill>
                <a:schemeClr val="tx1"/>
              </a:solidFill>
              <a:round/>
              <a:headEnd/>
              <a:tailEnd/>
            </a:ln>
          </p:spPr>
        </p:cxnSp>
        <p:cxnSp>
          <p:nvCxnSpPr>
            <p:cNvPr id="780296" name="_s780296"/>
            <p:cNvCxnSpPr>
              <a:cxnSpLocks noChangeShapeType="1"/>
              <a:stCxn id="14" idx="0"/>
              <a:endCxn id="12" idx="2"/>
            </p:cNvCxnSpPr>
            <p:nvPr/>
          </p:nvCxnSpPr>
          <p:spPr bwMode="auto">
            <a:xfrm rot="5400000" flipH="1">
              <a:off x="2250" y="1380"/>
              <a:ext cx="144" cy="504"/>
            </a:xfrm>
            <a:prstGeom prst="bentConnector3">
              <a:avLst>
                <a:gd name="adj1" fmla="val 23921"/>
              </a:avLst>
            </a:prstGeom>
            <a:noFill/>
            <a:ln w="28575">
              <a:solidFill>
                <a:schemeClr val="tx1"/>
              </a:solidFill>
              <a:miter lim="800000"/>
              <a:headEnd/>
              <a:tailEnd/>
            </a:ln>
          </p:spPr>
        </p:cxnSp>
        <p:cxnSp>
          <p:nvCxnSpPr>
            <p:cNvPr id="780297" name="_s780297"/>
            <p:cNvCxnSpPr>
              <a:cxnSpLocks noChangeShapeType="1"/>
              <a:stCxn id="13" idx="0"/>
              <a:endCxn id="12" idx="2"/>
            </p:cNvCxnSpPr>
            <p:nvPr/>
          </p:nvCxnSpPr>
          <p:spPr bwMode="auto">
            <a:xfrm rot="16200000">
              <a:off x="1746" y="1380"/>
              <a:ext cx="144" cy="504"/>
            </a:xfrm>
            <a:prstGeom prst="bentConnector3">
              <a:avLst>
                <a:gd name="adj1" fmla="val 23921"/>
              </a:avLst>
            </a:prstGeom>
            <a:noFill/>
            <a:ln w="28575">
              <a:solidFill>
                <a:schemeClr val="tx1"/>
              </a:solidFill>
              <a:miter lim="800000"/>
              <a:headEnd/>
              <a:tailEnd/>
            </a:ln>
          </p:spPr>
        </p:cxnSp>
        <p:sp>
          <p:nvSpPr>
            <p:cNvPr id="12" name="_s780298"/>
            <p:cNvSpPr>
              <a:spLocks noChangeArrowheads="1"/>
            </p:cNvSpPr>
            <p:nvPr/>
          </p:nvSpPr>
          <p:spPr bwMode="auto">
            <a:xfrm>
              <a:off x="1638" y="1272"/>
              <a:ext cx="864" cy="288"/>
            </a:xfrm>
            <a:prstGeom prst="roundRect">
              <a:avLst>
                <a:gd name="adj" fmla="val 16667"/>
              </a:avLst>
            </a:prstGeom>
            <a:solidFill>
              <a:srgbClr val="003366"/>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BR" sz="3200" b="1" i="0" u="none" strike="noStrike" cap="none" normalizeH="0" baseline="0" smtClean="0">
                  <a:ln>
                    <a:noFill/>
                  </a:ln>
                  <a:solidFill>
                    <a:schemeClr val="bg1"/>
                  </a:solidFill>
                  <a:effectLst/>
                  <a:latin typeface="Arial" pitchFamily="34" charset="0"/>
                  <a:cs typeface="Arial" pitchFamily="34" charset="0"/>
                </a:rPr>
                <a:t>Previdenciários</a:t>
              </a:r>
            </a:p>
          </p:txBody>
        </p:sp>
        <p:sp>
          <p:nvSpPr>
            <p:cNvPr id="13" name="_s780299"/>
            <p:cNvSpPr>
              <a:spLocks noChangeArrowheads="1"/>
            </p:cNvSpPr>
            <p:nvPr/>
          </p:nvSpPr>
          <p:spPr bwMode="auto">
            <a:xfrm>
              <a:off x="1134" y="1704"/>
              <a:ext cx="864" cy="288"/>
            </a:xfrm>
            <a:prstGeom prst="roundRect">
              <a:avLst>
                <a:gd name="adj" fmla="val 16667"/>
              </a:avLst>
            </a:prstGeom>
            <a:solidFill>
              <a:srgbClr val="FF0000"/>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800" b="1" i="0" u="none" strike="noStrike" cap="none" normalizeH="0" baseline="0" dirty="0" smtClean="0">
                  <a:ln>
                    <a:noFill/>
                  </a:ln>
                  <a:solidFill>
                    <a:schemeClr val="bg1"/>
                  </a:solidFill>
                  <a:effectLst/>
                  <a:latin typeface="Arial" pitchFamily="34" charset="0"/>
                  <a:cs typeface="Arial" pitchFamily="34" charset="0"/>
                </a:rPr>
                <a:t>RGPS</a:t>
              </a:r>
            </a:p>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800" b="1" i="0" u="none" strike="noStrike" cap="none" normalizeH="0" baseline="0" dirty="0" smtClean="0">
                  <a:ln>
                    <a:noFill/>
                  </a:ln>
                  <a:solidFill>
                    <a:schemeClr val="bg1"/>
                  </a:solidFill>
                  <a:effectLst/>
                  <a:latin typeface="Arial" pitchFamily="34" charset="0"/>
                  <a:cs typeface="Arial" pitchFamily="34" charset="0"/>
                </a:rPr>
                <a:t>Lei 8.212/91 - Custeio</a:t>
              </a:r>
            </a:p>
          </p:txBody>
        </p:sp>
        <p:sp>
          <p:nvSpPr>
            <p:cNvPr id="14" name="_s780300"/>
            <p:cNvSpPr>
              <a:spLocks noChangeArrowheads="1"/>
            </p:cNvSpPr>
            <p:nvPr/>
          </p:nvSpPr>
          <p:spPr bwMode="auto">
            <a:xfrm>
              <a:off x="2142" y="1704"/>
              <a:ext cx="864" cy="288"/>
            </a:xfrm>
            <a:prstGeom prst="roundRect">
              <a:avLst>
                <a:gd name="adj" fmla="val 16667"/>
              </a:avLst>
            </a:prstGeom>
            <a:solidFill>
              <a:srgbClr val="FF0000"/>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pt-BR" sz="1800" b="1" i="0" u="none" strike="noStrike" cap="none" normalizeH="0" baseline="0" dirty="0" smtClean="0">
                  <a:ln>
                    <a:noFill/>
                  </a:ln>
                  <a:solidFill>
                    <a:schemeClr val="bg1"/>
                  </a:solidFill>
                  <a:effectLst/>
                  <a:latin typeface="Arial" pitchFamily="34" charset="0"/>
                  <a:cs typeface="Arial" pitchFamily="34" charset="0"/>
                </a:rPr>
                <a:t>RGPS</a:t>
              </a:r>
            </a:p>
            <a:p>
              <a:pPr marL="0" marR="0" lvl="0" indent="0" algn="ctr" defTabSz="914400" rtl="0" eaLnBrk="1" fontAlgn="base" latinLnBrk="0" hangingPunct="1">
                <a:lnSpc>
                  <a:spcPct val="100000"/>
                </a:lnSpc>
                <a:spcBef>
                  <a:spcPct val="0"/>
                </a:spcBef>
                <a:spcAft>
                  <a:spcPct val="0"/>
                </a:spcAft>
                <a:buClrTx/>
                <a:buSzTx/>
                <a:buFontTx/>
                <a:buNone/>
                <a:tabLst/>
              </a:pPr>
              <a:r>
                <a:rPr kumimoji="0" lang="pt-BR" sz="1800" b="1" i="0" u="none" strike="noStrike" cap="none" normalizeH="0" baseline="0" dirty="0" smtClean="0">
                  <a:ln>
                    <a:noFill/>
                  </a:ln>
                  <a:solidFill>
                    <a:schemeClr val="bg1"/>
                  </a:solidFill>
                  <a:effectLst/>
                  <a:latin typeface="Arial" pitchFamily="34" charset="0"/>
                  <a:cs typeface="Arial" pitchFamily="34" charset="0"/>
                </a:rPr>
                <a:t>Lei 8.213/ 91 - Benefícios</a:t>
              </a:r>
            </a:p>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pt-BR" sz="1800" b="1" i="0" u="none" strike="noStrike" cap="none" normalizeH="0" baseline="0" dirty="0" smtClean="0">
                <a:ln>
                  <a:noFill/>
                </a:ln>
                <a:solidFill>
                  <a:schemeClr val="bg1"/>
                </a:solidFill>
                <a:effectLst/>
                <a:latin typeface="Arial" pitchFamily="34" charset="0"/>
                <a:cs typeface="Arial" pitchFamily="34" charset="0"/>
              </a:endParaRPr>
            </a:p>
          </p:txBody>
        </p:sp>
        <p:sp>
          <p:nvSpPr>
            <p:cNvPr id="16" name="_s780302"/>
            <p:cNvSpPr>
              <a:spLocks noChangeArrowheads="1"/>
            </p:cNvSpPr>
            <p:nvPr/>
          </p:nvSpPr>
          <p:spPr bwMode="auto">
            <a:xfrm>
              <a:off x="1134" y="2136"/>
              <a:ext cx="864" cy="288"/>
            </a:xfrm>
            <a:prstGeom prst="roundRect">
              <a:avLst>
                <a:gd name="adj" fmla="val 16667"/>
              </a:avLst>
            </a:prstGeom>
            <a:solidFill>
              <a:srgbClr val="3366CC"/>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800" b="1" i="0" u="none" strike="noStrike" cap="none" normalizeH="0" baseline="0" smtClean="0">
                  <a:ln>
                    <a:noFill/>
                  </a:ln>
                  <a:solidFill>
                    <a:schemeClr val="bg1"/>
                  </a:solidFill>
                  <a:effectLst/>
                  <a:latin typeface="Arial" pitchFamily="34" charset="0"/>
                  <a:cs typeface="Arial" pitchFamily="34" charset="0"/>
                </a:rPr>
                <a:t>Decreto</a:t>
              </a:r>
            </a:p>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800" b="1" i="0" u="none" strike="noStrike" cap="none" normalizeH="0" baseline="0" smtClean="0">
                  <a:ln>
                    <a:noFill/>
                  </a:ln>
                  <a:solidFill>
                    <a:schemeClr val="bg1"/>
                  </a:solidFill>
                  <a:effectLst/>
                  <a:latin typeface="Arial" pitchFamily="34" charset="0"/>
                  <a:cs typeface="Arial" pitchFamily="34" charset="0"/>
                </a:rPr>
                <a:t>3.048/99 – Regulamento (RPS)</a:t>
              </a:r>
            </a:p>
          </p:txBody>
        </p:sp>
        <p:sp>
          <p:nvSpPr>
            <p:cNvPr id="17" name="_s780303"/>
            <p:cNvSpPr>
              <a:spLocks noChangeArrowheads="1"/>
            </p:cNvSpPr>
            <p:nvPr/>
          </p:nvSpPr>
          <p:spPr bwMode="auto">
            <a:xfrm>
              <a:off x="2143" y="2136"/>
              <a:ext cx="863" cy="288"/>
            </a:xfrm>
            <a:prstGeom prst="roundRect">
              <a:avLst>
                <a:gd name="adj" fmla="val 16667"/>
              </a:avLst>
            </a:prstGeom>
            <a:solidFill>
              <a:srgbClr val="FFFF99"/>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BR" sz="1800" b="1" i="0" u="none" strike="noStrike" cap="none" normalizeH="0" baseline="0" dirty="0" smtClean="0">
                  <a:ln>
                    <a:noFill/>
                  </a:ln>
                  <a:solidFill>
                    <a:srgbClr val="000000"/>
                  </a:solidFill>
                  <a:effectLst/>
                  <a:latin typeface="Arial" pitchFamily="34" charset="0"/>
                  <a:cs typeface="Arial" pitchFamily="34" charset="0"/>
                </a:rPr>
                <a:t>Instruções Normativas – INSS</a:t>
              </a:r>
            </a:p>
            <a:p>
              <a:pPr marL="0" marR="0" lvl="0" indent="0" algn="ctr" defTabSz="914400" rtl="0" eaLnBrk="1" fontAlgn="base" latinLnBrk="0" hangingPunct="1">
                <a:lnSpc>
                  <a:spcPct val="100000"/>
                </a:lnSpc>
                <a:spcBef>
                  <a:spcPct val="0"/>
                </a:spcBef>
                <a:spcAft>
                  <a:spcPct val="0"/>
                </a:spcAft>
                <a:buClrTx/>
                <a:buSzTx/>
                <a:buFontTx/>
                <a:buNone/>
                <a:tabLst/>
              </a:pPr>
              <a:r>
                <a:rPr kumimoji="0" lang="pt-BR" sz="1800" b="1" i="0" u="none" strike="noStrike" cap="none" normalizeH="0" baseline="0" dirty="0" smtClean="0">
                  <a:ln>
                    <a:noFill/>
                  </a:ln>
                  <a:solidFill>
                    <a:srgbClr val="000000"/>
                  </a:solidFill>
                  <a:effectLst/>
                  <a:latin typeface="Arial" pitchFamily="34" charset="0"/>
                  <a:cs typeface="Arial" pitchFamily="34" charset="0"/>
                </a:rPr>
                <a:t>Resoluções 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pt-BR" sz="1800" b="1" i="0" u="none" strike="noStrike" cap="none" normalizeH="0" baseline="0" dirty="0" smtClean="0">
                  <a:ln>
                    <a:noFill/>
                  </a:ln>
                  <a:solidFill>
                    <a:srgbClr val="000000"/>
                  </a:solidFill>
                  <a:effectLst/>
                  <a:latin typeface="Arial" pitchFamily="34" charset="0"/>
                  <a:cs typeface="Arial" pitchFamily="34" charset="0"/>
                </a:rPr>
                <a:t>Portarias – MPS e CNPS</a:t>
              </a:r>
            </a:p>
          </p:txBody>
        </p:sp>
        <p:sp>
          <p:nvSpPr>
            <p:cNvPr id="18" name="_s780304"/>
            <p:cNvSpPr>
              <a:spLocks noChangeArrowheads="1"/>
            </p:cNvSpPr>
            <p:nvPr/>
          </p:nvSpPr>
          <p:spPr bwMode="auto">
            <a:xfrm>
              <a:off x="1638" y="2568"/>
              <a:ext cx="864" cy="110"/>
            </a:xfrm>
            <a:prstGeom prst="roundRect">
              <a:avLst>
                <a:gd name="adj" fmla="val 16667"/>
              </a:avLst>
            </a:prstGeom>
            <a:solidFill>
              <a:schemeClr val="accent2"/>
            </a:solidFill>
            <a:ln w="9525">
              <a:solidFill>
                <a:schemeClr val="tx1"/>
              </a:solidFill>
              <a:round/>
              <a:headEnd/>
              <a:tailEnd/>
            </a:ln>
          </p:spPr>
          <p:txBody>
            <a:bodyPr vert="horz" wrap="none" lIns="0" tIns="0" rIns="0" bIns="0" numCol="1" anchor="ctr" anchorCtr="0" compatLnSpc="1">
              <a:prstTxWarp prst="textNoShape">
                <a:avLst/>
              </a:prstTxWarp>
            </a:bodyPr>
            <a:lstStyle/>
            <a:p>
              <a:pPr marL="457200" marR="0" lvl="1"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400" b="1" i="0" u="none" strike="noStrike" cap="none" normalizeH="0" baseline="0" dirty="0" smtClean="0">
                  <a:ln>
                    <a:noFill/>
                  </a:ln>
                  <a:solidFill>
                    <a:schemeClr val="bg1"/>
                  </a:solidFill>
                  <a:effectLst/>
                  <a:latin typeface="Arial" pitchFamily="34" charset="0"/>
                  <a:cs typeface="Arial" pitchFamily="34" charset="0"/>
                </a:rPr>
                <a:t>IN  INSS 77/2015 </a:t>
              </a:r>
              <a:r>
                <a:rPr kumimoji="0" lang="pt-BR" sz="1400" b="1" i="0" u="none" strike="noStrike" cap="none" normalizeH="0" baseline="0" dirty="0" smtClean="0">
                  <a:ln>
                    <a:noFill/>
                  </a:ln>
                  <a:solidFill>
                    <a:schemeClr val="bg1"/>
                  </a:solidFill>
                  <a:effectLst/>
                  <a:latin typeface="Arial" pitchFamily="34" charset="0"/>
                  <a:cs typeface="Arial" pitchFamily="34" charset="0"/>
                  <a:sym typeface="Wingdings" pitchFamily="2" charset="2"/>
                </a:rPr>
                <a:t> Benefícios em Geral</a:t>
              </a:r>
            </a:p>
          </p:txBody>
        </p:sp>
      </p:grpSp>
    </p:spTree>
    <p:extLst>
      <p:ext uri="{BB962C8B-B14F-4D97-AF65-F5344CB8AC3E}">
        <p14:creationId xmlns:p14="http://schemas.microsoft.com/office/powerpoint/2010/main" val="36235390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rganization Chart 2"/>
          <p:cNvGrpSpPr>
            <a:grpSpLocks noChangeAspect="1"/>
          </p:cNvGrpSpPr>
          <p:nvPr/>
        </p:nvGrpSpPr>
        <p:grpSpPr bwMode="auto">
          <a:xfrm>
            <a:off x="-571" y="980728"/>
            <a:ext cx="9109075" cy="5661048"/>
            <a:chOff x="1134" y="1272"/>
            <a:chExt cx="2376" cy="1706"/>
          </a:xfrm>
        </p:grpSpPr>
        <p:cxnSp>
          <p:nvCxnSpPr>
            <p:cNvPr id="1108996" name="_s1108996"/>
            <p:cNvCxnSpPr>
              <a:cxnSpLocks noChangeShapeType="1"/>
              <a:stCxn id="17" idx="0"/>
              <a:endCxn id="14" idx="2"/>
            </p:cNvCxnSpPr>
            <p:nvPr/>
          </p:nvCxnSpPr>
          <p:spPr bwMode="auto">
            <a:xfrm rot="5400000" flipH="1">
              <a:off x="2503" y="2063"/>
              <a:ext cx="144" cy="1"/>
            </a:xfrm>
            <a:prstGeom prst="bentConnector3">
              <a:avLst>
                <a:gd name="adj1" fmla="val 23921"/>
              </a:avLst>
            </a:prstGeom>
            <a:noFill/>
            <a:ln w="28575">
              <a:solidFill>
                <a:schemeClr val="tx1"/>
              </a:solidFill>
              <a:miter lim="800000"/>
              <a:headEnd/>
              <a:tailEnd/>
            </a:ln>
          </p:spPr>
        </p:cxnSp>
        <p:cxnSp>
          <p:nvCxnSpPr>
            <p:cNvPr id="1108997" name="_s1108997"/>
            <p:cNvCxnSpPr>
              <a:cxnSpLocks noChangeShapeType="1"/>
              <a:stCxn id="15" idx="0"/>
              <a:endCxn id="17" idx="2"/>
            </p:cNvCxnSpPr>
            <p:nvPr/>
          </p:nvCxnSpPr>
          <p:spPr bwMode="auto">
            <a:xfrm rot="16200000" flipV="1">
              <a:off x="2733" y="2265"/>
              <a:ext cx="144" cy="461"/>
            </a:xfrm>
            <a:prstGeom prst="bentConnector3">
              <a:avLst>
                <a:gd name="adj1" fmla="val 50000"/>
              </a:avLst>
            </a:prstGeom>
            <a:noFill/>
            <a:ln w="28575">
              <a:solidFill>
                <a:schemeClr val="tx1"/>
              </a:solidFill>
              <a:miter lim="800000"/>
              <a:headEnd/>
              <a:tailEnd/>
            </a:ln>
          </p:spPr>
        </p:cxnSp>
        <p:cxnSp>
          <p:nvCxnSpPr>
            <p:cNvPr id="1108998" name="_s1108998"/>
            <p:cNvCxnSpPr>
              <a:cxnSpLocks noChangeShapeType="1"/>
              <a:stCxn id="18" idx="0"/>
              <a:endCxn id="17" idx="2"/>
            </p:cNvCxnSpPr>
            <p:nvPr/>
          </p:nvCxnSpPr>
          <p:spPr bwMode="auto">
            <a:xfrm rot="5400000" flipH="1" flipV="1">
              <a:off x="2162" y="2155"/>
              <a:ext cx="144" cy="681"/>
            </a:xfrm>
            <a:prstGeom prst="bentConnector3">
              <a:avLst>
                <a:gd name="adj1" fmla="val 50000"/>
              </a:avLst>
            </a:prstGeom>
            <a:noFill/>
            <a:ln w="28575">
              <a:solidFill>
                <a:schemeClr val="tx1"/>
              </a:solidFill>
              <a:miter lim="800000"/>
              <a:headEnd/>
              <a:tailEnd/>
            </a:ln>
          </p:spPr>
        </p:cxnSp>
        <p:cxnSp>
          <p:nvCxnSpPr>
            <p:cNvPr id="1108999" name="_s1108999"/>
            <p:cNvCxnSpPr>
              <a:cxnSpLocks noChangeShapeType="1"/>
              <a:stCxn id="16" idx="0"/>
              <a:endCxn id="13" idx="2"/>
            </p:cNvCxnSpPr>
            <p:nvPr/>
          </p:nvCxnSpPr>
          <p:spPr bwMode="auto">
            <a:xfrm rot="16200000">
              <a:off x="1495" y="2063"/>
              <a:ext cx="144" cy="1"/>
            </a:xfrm>
            <a:prstGeom prst="straightConnector1">
              <a:avLst/>
            </a:prstGeom>
            <a:noFill/>
            <a:ln w="28575">
              <a:solidFill>
                <a:schemeClr val="tx1"/>
              </a:solidFill>
              <a:round/>
              <a:headEnd/>
              <a:tailEnd/>
            </a:ln>
          </p:spPr>
        </p:cxnSp>
        <p:cxnSp>
          <p:nvCxnSpPr>
            <p:cNvPr id="1109000" name="_s1109000"/>
            <p:cNvCxnSpPr>
              <a:cxnSpLocks noChangeShapeType="1"/>
              <a:stCxn id="14" idx="0"/>
              <a:endCxn id="12" idx="2"/>
            </p:cNvCxnSpPr>
            <p:nvPr/>
          </p:nvCxnSpPr>
          <p:spPr bwMode="auto">
            <a:xfrm rot="5400000" flipH="1">
              <a:off x="2250" y="1380"/>
              <a:ext cx="144" cy="504"/>
            </a:xfrm>
            <a:prstGeom prst="bentConnector3">
              <a:avLst>
                <a:gd name="adj1" fmla="val 23921"/>
              </a:avLst>
            </a:prstGeom>
            <a:noFill/>
            <a:ln w="28575">
              <a:solidFill>
                <a:schemeClr val="tx1"/>
              </a:solidFill>
              <a:miter lim="800000"/>
              <a:headEnd/>
              <a:tailEnd/>
            </a:ln>
          </p:spPr>
        </p:cxnSp>
        <p:cxnSp>
          <p:nvCxnSpPr>
            <p:cNvPr id="1109001" name="_s1109001"/>
            <p:cNvCxnSpPr>
              <a:cxnSpLocks noChangeShapeType="1"/>
              <a:stCxn id="13" idx="0"/>
              <a:endCxn id="12" idx="2"/>
            </p:cNvCxnSpPr>
            <p:nvPr/>
          </p:nvCxnSpPr>
          <p:spPr bwMode="auto">
            <a:xfrm rot="16200000">
              <a:off x="1746" y="1380"/>
              <a:ext cx="144" cy="504"/>
            </a:xfrm>
            <a:prstGeom prst="bentConnector3">
              <a:avLst>
                <a:gd name="adj1" fmla="val 23921"/>
              </a:avLst>
            </a:prstGeom>
            <a:noFill/>
            <a:ln w="28575">
              <a:solidFill>
                <a:schemeClr val="tx1"/>
              </a:solidFill>
              <a:miter lim="800000"/>
              <a:headEnd/>
              <a:tailEnd/>
            </a:ln>
          </p:spPr>
        </p:cxnSp>
        <p:sp>
          <p:nvSpPr>
            <p:cNvPr id="12" name="_s1109002"/>
            <p:cNvSpPr>
              <a:spLocks noChangeArrowheads="1"/>
            </p:cNvSpPr>
            <p:nvPr/>
          </p:nvSpPr>
          <p:spPr bwMode="auto">
            <a:xfrm>
              <a:off x="1638" y="1272"/>
              <a:ext cx="864" cy="288"/>
            </a:xfrm>
            <a:prstGeom prst="roundRect">
              <a:avLst>
                <a:gd name="adj" fmla="val 16667"/>
              </a:avLst>
            </a:prstGeom>
            <a:solidFill>
              <a:srgbClr val="003366"/>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BR" sz="2900" b="1" i="0" u="none" strike="noStrike" cap="none" normalizeH="0" baseline="0" smtClean="0">
                  <a:ln>
                    <a:noFill/>
                  </a:ln>
                  <a:solidFill>
                    <a:schemeClr val="bg1"/>
                  </a:solidFill>
                  <a:effectLst/>
                  <a:latin typeface="Calibri" panose="020F0502020204030204" pitchFamily="34" charset="0"/>
                  <a:cs typeface="Arial" charset="0"/>
                </a:rPr>
                <a:t>Tributário</a:t>
              </a:r>
            </a:p>
          </p:txBody>
        </p:sp>
        <p:sp>
          <p:nvSpPr>
            <p:cNvPr id="13" name="_s1109003"/>
            <p:cNvSpPr>
              <a:spLocks noChangeArrowheads="1"/>
            </p:cNvSpPr>
            <p:nvPr/>
          </p:nvSpPr>
          <p:spPr bwMode="auto">
            <a:xfrm>
              <a:off x="1134" y="1704"/>
              <a:ext cx="864" cy="288"/>
            </a:xfrm>
            <a:prstGeom prst="roundRect">
              <a:avLst>
                <a:gd name="adj" fmla="val 16667"/>
              </a:avLst>
            </a:prstGeom>
            <a:solidFill>
              <a:srgbClr val="FF0000"/>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600" b="1" i="0" u="none" strike="noStrike" cap="none" normalizeH="0" baseline="0" dirty="0" smtClean="0">
                  <a:ln>
                    <a:noFill/>
                  </a:ln>
                  <a:solidFill>
                    <a:schemeClr val="bg1"/>
                  </a:solidFill>
                  <a:effectLst/>
                  <a:latin typeface="Calibri" panose="020F0502020204030204" pitchFamily="34" charset="0"/>
                  <a:cs typeface="Arial" charset="0"/>
                </a:rPr>
                <a:t>RGPS</a:t>
              </a:r>
            </a:p>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600" b="1" i="0" u="none" strike="noStrike" cap="none" normalizeH="0" baseline="0" dirty="0" smtClean="0">
                  <a:ln>
                    <a:noFill/>
                  </a:ln>
                  <a:solidFill>
                    <a:schemeClr val="bg1"/>
                  </a:solidFill>
                  <a:effectLst/>
                  <a:latin typeface="Calibri" panose="020F0502020204030204" pitchFamily="34" charset="0"/>
                  <a:cs typeface="Arial" charset="0"/>
                </a:rPr>
                <a:t>Lei 8.212/91 (Custeio)</a:t>
              </a:r>
            </a:p>
          </p:txBody>
        </p:sp>
        <p:sp>
          <p:nvSpPr>
            <p:cNvPr id="14" name="_s1109004"/>
            <p:cNvSpPr>
              <a:spLocks noChangeArrowheads="1"/>
            </p:cNvSpPr>
            <p:nvPr/>
          </p:nvSpPr>
          <p:spPr bwMode="auto">
            <a:xfrm>
              <a:off x="2142" y="1704"/>
              <a:ext cx="864" cy="288"/>
            </a:xfrm>
            <a:prstGeom prst="roundRect">
              <a:avLst>
                <a:gd name="adj" fmla="val 16667"/>
              </a:avLst>
            </a:prstGeom>
            <a:solidFill>
              <a:srgbClr val="FF0000"/>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600" b="1" i="0" u="none" strike="noStrike" cap="none" normalizeH="0" baseline="0" smtClean="0">
                  <a:ln>
                    <a:noFill/>
                  </a:ln>
                  <a:solidFill>
                    <a:schemeClr val="bg1"/>
                  </a:solidFill>
                  <a:effectLst/>
                  <a:latin typeface="Calibri" panose="020F0502020204030204" pitchFamily="34" charset="0"/>
                  <a:cs typeface="Arial" charset="0"/>
                </a:rPr>
                <a:t>CTN</a:t>
              </a:r>
            </a:p>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600" b="1" i="0" u="none" strike="noStrike" cap="none" normalizeH="0" baseline="0" smtClean="0">
                  <a:ln>
                    <a:noFill/>
                  </a:ln>
                  <a:solidFill>
                    <a:schemeClr val="bg1"/>
                  </a:solidFill>
                  <a:effectLst/>
                  <a:latin typeface="Calibri" panose="020F0502020204030204" pitchFamily="34" charset="0"/>
                  <a:cs typeface="Arial" charset="0"/>
                </a:rPr>
                <a:t>Lei 5.172/66 (Normas Gerais)</a:t>
              </a:r>
            </a:p>
          </p:txBody>
        </p:sp>
        <p:sp>
          <p:nvSpPr>
            <p:cNvPr id="15" name="_s1109005"/>
            <p:cNvSpPr>
              <a:spLocks noChangeArrowheads="1"/>
            </p:cNvSpPr>
            <p:nvPr/>
          </p:nvSpPr>
          <p:spPr bwMode="auto">
            <a:xfrm>
              <a:off x="2562" y="2568"/>
              <a:ext cx="948" cy="410"/>
            </a:xfrm>
            <a:prstGeom prst="roundRect">
              <a:avLst>
                <a:gd name="adj" fmla="val 16667"/>
              </a:avLst>
            </a:prstGeom>
            <a:solidFill>
              <a:schemeClr val="accent2"/>
            </a:solidFill>
            <a:ln w="9525">
              <a:solidFill>
                <a:schemeClr val="tx1"/>
              </a:solidFill>
              <a:round/>
              <a:headEnd/>
              <a:tailEnd/>
            </a:ln>
          </p:spPr>
          <p:txBody>
            <a:bodyPr vert="horz" wrap="none" lIns="0" tIns="0" rIns="0" bIns="0" numCol="1" anchor="ctr" anchorCtr="0" compatLnSpc="1">
              <a:prstTxWarp prst="textNoShape">
                <a:avLst/>
              </a:prstTxWarp>
            </a:bodyPr>
            <a:lstStyle/>
            <a:p>
              <a:r>
                <a:rPr lang="pt-BR" b="1" dirty="0">
                  <a:solidFill>
                    <a:schemeClr val="bg1"/>
                  </a:solidFill>
                  <a:latin typeface="Calibri" panose="020F0502020204030204" pitchFamily="34" charset="0"/>
                </a:rPr>
                <a:t>Resoluções do CNPS </a:t>
              </a:r>
              <a:r>
                <a:rPr lang="pt-BR" b="1" dirty="0">
                  <a:solidFill>
                    <a:schemeClr val="bg1"/>
                  </a:solidFill>
                  <a:latin typeface="Calibri" panose="020F0502020204030204" pitchFamily="34" charset="0"/>
                  <a:sym typeface="Wingdings" pitchFamily="2" charset="2"/>
                </a:rPr>
                <a:t> FAP</a:t>
              </a:r>
              <a:endParaRPr lang="pt-BR" b="1" dirty="0">
                <a:solidFill>
                  <a:schemeClr val="bg1"/>
                </a:solidFill>
                <a:latin typeface="Calibri" panose="020F0502020204030204" pitchFamily="34" charset="0"/>
              </a:endParaRPr>
            </a:p>
            <a:p>
              <a:r>
                <a:rPr lang="pt-BR" b="1" dirty="0">
                  <a:solidFill>
                    <a:schemeClr val="bg1"/>
                  </a:solidFill>
                  <a:latin typeface="Calibri" panose="020F0502020204030204" pitchFamily="34" charset="0"/>
                </a:rPr>
                <a:t>   1.308/2009	    1.309/2009  </a:t>
              </a:r>
            </a:p>
            <a:p>
              <a:r>
                <a:rPr lang="pt-BR" b="1" dirty="0">
                  <a:solidFill>
                    <a:schemeClr val="bg1"/>
                  </a:solidFill>
                  <a:latin typeface="Calibri" panose="020F0502020204030204" pitchFamily="34" charset="0"/>
                </a:rPr>
                <a:t>   1.316/2010</a:t>
              </a:r>
            </a:p>
          </p:txBody>
        </p:sp>
        <p:sp>
          <p:nvSpPr>
            <p:cNvPr id="16" name="_s1109006"/>
            <p:cNvSpPr>
              <a:spLocks noChangeArrowheads="1"/>
            </p:cNvSpPr>
            <p:nvPr/>
          </p:nvSpPr>
          <p:spPr bwMode="auto">
            <a:xfrm>
              <a:off x="1134" y="2136"/>
              <a:ext cx="864" cy="288"/>
            </a:xfrm>
            <a:prstGeom prst="roundRect">
              <a:avLst>
                <a:gd name="adj" fmla="val 16667"/>
              </a:avLst>
            </a:prstGeom>
            <a:solidFill>
              <a:srgbClr val="3366CC"/>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600" b="1" i="0" u="none" strike="noStrike" cap="none" normalizeH="0" baseline="0" smtClean="0">
                  <a:ln>
                    <a:noFill/>
                  </a:ln>
                  <a:solidFill>
                    <a:schemeClr val="bg1"/>
                  </a:solidFill>
                  <a:effectLst/>
                  <a:latin typeface="Calibri" panose="020F0502020204030204" pitchFamily="34" charset="0"/>
                  <a:cs typeface="Arial" charset="0"/>
                </a:rPr>
                <a:t>Decreto</a:t>
              </a:r>
            </a:p>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600" b="1" i="0" u="none" strike="noStrike" cap="none" normalizeH="0" baseline="0" smtClean="0">
                  <a:ln>
                    <a:noFill/>
                  </a:ln>
                  <a:solidFill>
                    <a:schemeClr val="bg1"/>
                  </a:solidFill>
                  <a:effectLst/>
                  <a:latin typeface="Calibri" panose="020F0502020204030204" pitchFamily="34" charset="0"/>
                  <a:cs typeface="Arial" charset="0"/>
                </a:rPr>
                <a:t>3.048/99 – Regulamento (RPS)</a:t>
              </a:r>
            </a:p>
          </p:txBody>
        </p:sp>
        <p:sp>
          <p:nvSpPr>
            <p:cNvPr id="17" name="_s1109007"/>
            <p:cNvSpPr>
              <a:spLocks noChangeArrowheads="1"/>
            </p:cNvSpPr>
            <p:nvPr/>
          </p:nvSpPr>
          <p:spPr bwMode="auto">
            <a:xfrm>
              <a:off x="2143" y="2136"/>
              <a:ext cx="863" cy="288"/>
            </a:xfrm>
            <a:prstGeom prst="roundRect">
              <a:avLst>
                <a:gd name="adj" fmla="val 16667"/>
              </a:avLst>
            </a:prstGeom>
            <a:solidFill>
              <a:srgbClr val="FFFF99"/>
            </a:solidFill>
            <a:ln w="9525">
              <a:solidFill>
                <a:schemeClr val="tx1"/>
              </a:solidFill>
              <a:round/>
              <a:headEnd/>
              <a:tailEnd/>
            </a:ln>
          </p:spPr>
          <p:txBody>
            <a:bodyPr vert="horz" wrap="none" lIns="0" tIns="0" rIns="0" bIns="0" numCol="1" anchor="ctr" anchorCtr="0" compatLnSpc="1">
              <a:prstTxWarp prst="textNoShape">
                <a:avLst/>
              </a:prstTxWarp>
            </a:bodyPr>
            <a:lstStyle/>
            <a:p>
              <a:pPr lvl="0" algn="ctr"/>
              <a:r>
                <a:rPr kumimoji="0" lang="pt-BR" sz="1600" b="1" i="0" u="none" strike="noStrike" cap="none" normalizeH="0" baseline="0" dirty="0" smtClean="0">
                  <a:ln>
                    <a:noFill/>
                  </a:ln>
                  <a:solidFill>
                    <a:srgbClr val="000000"/>
                  </a:solidFill>
                  <a:effectLst/>
                  <a:latin typeface="Calibri" panose="020F0502020204030204" pitchFamily="34" charset="0"/>
                  <a:cs typeface="Arial" charset="0"/>
                </a:rPr>
                <a:t>Instruções Normativas </a:t>
              </a:r>
              <a:r>
                <a:rPr lang="pt-BR" sz="1600" b="1" dirty="0" smtClean="0">
                  <a:solidFill>
                    <a:srgbClr val="000000"/>
                  </a:solidFill>
                  <a:latin typeface="Calibri" panose="020F0502020204030204" pitchFamily="34" charset="0"/>
                  <a:cs typeface="Arial" charset="0"/>
                </a:rPr>
                <a:t>e ADE </a:t>
              </a:r>
            </a:p>
            <a:p>
              <a:pPr lvl="0" algn="ctr"/>
              <a:r>
                <a:rPr kumimoji="0" lang="pt-BR" sz="1600" b="1" i="0" u="none" strike="noStrike" cap="none" normalizeH="0" baseline="0" dirty="0" smtClean="0">
                  <a:ln>
                    <a:noFill/>
                  </a:ln>
                  <a:solidFill>
                    <a:srgbClr val="000000"/>
                  </a:solidFill>
                  <a:effectLst/>
                  <a:latin typeface="Calibri" panose="020F0502020204030204" pitchFamily="34" charset="0"/>
                  <a:cs typeface="Arial" charset="0"/>
                </a:rPr>
                <a:t>RFB</a:t>
              </a:r>
            </a:p>
          </p:txBody>
        </p:sp>
        <p:sp>
          <p:nvSpPr>
            <p:cNvPr id="18" name="_s1109008"/>
            <p:cNvSpPr>
              <a:spLocks noChangeArrowheads="1"/>
            </p:cNvSpPr>
            <p:nvPr/>
          </p:nvSpPr>
          <p:spPr bwMode="auto">
            <a:xfrm>
              <a:off x="1284" y="2568"/>
              <a:ext cx="1218" cy="410"/>
            </a:xfrm>
            <a:prstGeom prst="roundRect">
              <a:avLst>
                <a:gd name="adj" fmla="val 16667"/>
              </a:avLst>
            </a:prstGeom>
            <a:solidFill>
              <a:schemeClr val="accent2"/>
            </a:solidFill>
            <a:ln w="9525">
              <a:solidFill>
                <a:schemeClr val="tx1"/>
              </a:solidFill>
              <a:round/>
              <a:headEnd/>
              <a:tailEnd/>
            </a:ln>
          </p:spPr>
          <p:txBody>
            <a:bodyPr vert="horz" wrap="none" lIns="0" tIns="0" rIns="0" bIns="0" numCol="1" anchor="ctr" anchorCtr="0" compatLnSpc="1">
              <a:prstTxWarp prst="textNoShape">
                <a:avLst/>
              </a:prstTxWarp>
            </a:bodyPr>
            <a:lstStyle/>
            <a:p>
              <a:pPr lvl="1" algn="l">
                <a:spcBef>
                  <a:spcPct val="20000"/>
                </a:spcBef>
                <a:buClr>
                  <a:schemeClr val="tx1"/>
                </a:buClr>
                <a:buSzPct val="75000"/>
                <a:buFont typeface="Wingdings" pitchFamily="2" charset="2"/>
                <a:buNone/>
              </a:pPr>
              <a:r>
                <a:rPr lang="pt-BR" sz="1400" b="1" dirty="0">
                  <a:solidFill>
                    <a:schemeClr val="bg1"/>
                  </a:solidFill>
                  <a:latin typeface="Calibri" panose="020F0502020204030204" pitchFamily="34" charset="0"/>
                  <a:cs typeface="Arial" pitchFamily="34" charset="0"/>
                </a:rPr>
                <a:t> IN / RFB – 971/2009 </a:t>
              </a:r>
              <a:r>
                <a:rPr lang="pt-BR" sz="1400" b="1" dirty="0">
                  <a:solidFill>
                    <a:schemeClr val="bg1"/>
                  </a:solidFill>
                  <a:latin typeface="Calibri" panose="020F0502020204030204" pitchFamily="34" charset="0"/>
                  <a:cs typeface="Arial" pitchFamily="34" charset="0"/>
                  <a:sym typeface="Wingdings" pitchFamily="2" charset="2"/>
                </a:rPr>
                <a:t> Capitulo IX  </a:t>
              </a:r>
            </a:p>
            <a:p>
              <a:pPr lvl="1" algn="l">
                <a:spcBef>
                  <a:spcPct val="20000"/>
                </a:spcBef>
                <a:buClr>
                  <a:schemeClr val="tx1"/>
                </a:buClr>
                <a:buSzPct val="75000"/>
                <a:buFont typeface="Wingdings" pitchFamily="2" charset="2"/>
                <a:buNone/>
              </a:pPr>
              <a:r>
                <a:rPr lang="pt-BR" sz="1400" b="1" dirty="0">
                  <a:solidFill>
                    <a:schemeClr val="bg1"/>
                  </a:solidFill>
                  <a:latin typeface="Calibri" panose="020F0502020204030204" pitchFamily="34" charset="0"/>
                  <a:cs typeface="Arial" pitchFamily="34" charset="0"/>
                  <a:sym typeface="Wingdings" pitchFamily="2" charset="2"/>
                </a:rPr>
                <a:t>Saúde Trabalhador   Fato Gerador </a:t>
              </a:r>
            </a:p>
            <a:p>
              <a:pPr lvl="1" algn="l">
                <a:spcBef>
                  <a:spcPct val="20000"/>
                </a:spcBef>
                <a:buClr>
                  <a:schemeClr val="tx1"/>
                </a:buClr>
                <a:buSzPct val="75000"/>
                <a:buFont typeface="Wingdings" pitchFamily="2" charset="2"/>
                <a:buNone/>
              </a:pPr>
              <a:r>
                <a:rPr lang="pt-BR" sz="1400" b="1" dirty="0">
                  <a:solidFill>
                    <a:schemeClr val="bg1"/>
                  </a:solidFill>
                  <a:latin typeface="Calibri" panose="020F0502020204030204" pitchFamily="34" charset="0"/>
                  <a:cs typeface="Arial" pitchFamily="34" charset="0"/>
                  <a:sym typeface="Wingdings" pitchFamily="2" charset="2"/>
                </a:rPr>
                <a:t>Tributário  Obrigações Tributárias</a:t>
              </a:r>
              <a:endParaRPr lang="pt-BR" sz="1400" b="1" dirty="0">
                <a:solidFill>
                  <a:schemeClr val="bg1"/>
                </a:solidFill>
                <a:latin typeface="Calibri" panose="020F0502020204030204" pitchFamily="34" charset="0"/>
                <a:cs typeface="Arial" pitchFamily="34" charset="0"/>
              </a:endParaRPr>
            </a:p>
          </p:txBody>
        </p:sp>
      </p:grpSp>
    </p:spTree>
    <p:extLst>
      <p:ext uri="{BB962C8B-B14F-4D97-AF65-F5344CB8AC3E}">
        <p14:creationId xmlns:p14="http://schemas.microsoft.com/office/powerpoint/2010/main" val="17707509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251520" y="1166068"/>
            <a:ext cx="8712968" cy="3565922"/>
          </a:xfrm>
          <a:prstGeom prst="rect">
            <a:avLst/>
          </a:prstGeom>
          <a:noFill/>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pt-BR" sz="2400" b="1" dirty="0">
                <a:latin typeface="Calibri" panose="020F0502020204030204" pitchFamily="34" charset="0"/>
              </a:rPr>
              <a:t>Art. 170</a:t>
            </a:r>
            <a:r>
              <a:rPr lang="pt-BR" sz="2400" dirty="0">
                <a:latin typeface="Calibri" panose="020F0502020204030204" pitchFamily="34" charset="0"/>
              </a:rPr>
              <a:t>. A ordem econômica, fundada na valorização do trabalho humano e na livre iniciativa, tem por fim assegurar a todos existência digna, conforme os ditames da justiça social, observados os seguintes princípios:</a:t>
            </a:r>
          </a:p>
          <a:p>
            <a:pPr marL="0" indent="0">
              <a:buNone/>
            </a:pPr>
            <a:r>
              <a:rPr lang="pt-BR" sz="2400" dirty="0">
                <a:latin typeface="Calibri" panose="020F0502020204030204" pitchFamily="34" charset="0"/>
              </a:rPr>
              <a:t>I - soberania nacional;</a:t>
            </a:r>
          </a:p>
          <a:p>
            <a:pPr marL="0" indent="0">
              <a:buNone/>
            </a:pPr>
            <a:r>
              <a:rPr lang="pt-BR" sz="2400" dirty="0">
                <a:latin typeface="Calibri" panose="020F0502020204030204" pitchFamily="34" charset="0"/>
              </a:rPr>
              <a:t>II - propriedade privada;</a:t>
            </a:r>
          </a:p>
          <a:p>
            <a:pPr marL="0" indent="0">
              <a:buNone/>
            </a:pPr>
            <a:r>
              <a:rPr lang="pt-BR" sz="2400" dirty="0">
                <a:latin typeface="Calibri" panose="020F0502020204030204" pitchFamily="34" charset="0"/>
              </a:rPr>
              <a:t>III - função social da propriedade;</a:t>
            </a:r>
          </a:p>
          <a:p>
            <a:pPr marL="0" indent="0">
              <a:buNone/>
            </a:pPr>
            <a:r>
              <a:rPr lang="pt-BR" sz="2400" dirty="0">
                <a:latin typeface="Calibri" panose="020F0502020204030204" pitchFamily="34" charset="0"/>
              </a:rPr>
              <a:t>IV - livre concorrência;</a:t>
            </a:r>
          </a:p>
          <a:p>
            <a:pPr marL="0" indent="0">
              <a:buNone/>
            </a:pPr>
            <a:r>
              <a:rPr lang="pt-BR" sz="2400" dirty="0">
                <a:latin typeface="Calibri" panose="020F0502020204030204" pitchFamily="34" charset="0"/>
              </a:rPr>
              <a:t>V - defesa do consumidor;</a:t>
            </a:r>
          </a:p>
          <a:p>
            <a:pPr marL="0" indent="0">
              <a:buNone/>
            </a:pPr>
            <a:r>
              <a:rPr lang="pt-BR" sz="2400" dirty="0" smtClean="0">
                <a:latin typeface="Calibri" panose="020F0502020204030204" pitchFamily="34" charset="0"/>
              </a:rPr>
              <a:t>VI </a:t>
            </a:r>
            <a:r>
              <a:rPr lang="pt-BR" sz="2400" dirty="0">
                <a:latin typeface="Calibri" panose="020F0502020204030204" pitchFamily="34" charset="0"/>
              </a:rPr>
              <a:t>- </a:t>
            </a:r>
            <a:r>
              <a:rPr lang="pt-BR" sz="2400" b="1" dirty="0">
                <a:latin typeface="Calibri" panose="020F0502020204030204" pitchFamily="34" charset="0"/>
              </a:rPr>
              <a:t>defesa do meio ambiente</a:t>
            </a:r>
            <a:r>
              <a:rPr lang="pt-BR" sz="2400" dirty="0">
                <a:latin typeface="Calibri" panose="020F0502020204030204" pitchFamily="34" charset="0"/>
              </a:rPr>
              <a:t>, inclusive mediante tratamento diferenciado conforme o impacto ambiental dos produtos e serviços e de seus processos de elaboração e prestação</a:t>
            </a:r>
          </a:p>
          <a:p>
            <a:pPr marL="0" indent="0">
              <a:buNone/>
            </a:pPr>
            <a:endParaRPr lang="en-US" sz="2400" kern="0" dirty="0" smtClean="0">
              <a:latin typeface="Calibri" panose="020F0502020204030204" pitchFamily="34" charset="0"/>
            </a:endParaRPr>
          </a:p>
        </p:txBody>
      </p:sp>
    </p:spTree>
    <p:extLst>
      <p:ext uri="{BB962C8B-B14F-4D97-AF65-F5344CB8AC3E}">
        <p14:creationId xmlns:p14="http://schemas.microsoft.com/office/powerpoint/2010/main" val="32828179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0" y="1325081"/>
            <a:ext cx="9180512" cy="2308324"/>
          </a:xfrm>
          <a:prstGeom prst="rect">
            <a:avLst/>
          </a:prstGeom>
        </p:spPr>
        <p:txBody>
          <a:bodyPr wrap="square">
            <a:spAutoFit/>
          </a:bodyPr>
          <a:lstStyle/>
          <a:p>
            <a:pPr algn="just">
              <a:lnSpc>
                <a:spcPct val="150000"/>
              </a:lnSpc>
              <a:buFont typeface="Wingdings" pitchFamily="2" charset="2"/>
              <a:buChar char="ü"/>
            </a:pPr>
            <a:r>
              <a:rPr lang="pt-BR" sz="2400" dirty="0">
                <a:latin typeface="Calibri" panose="020F0502020204030204" pitchFamily="34" charset="0"/>
              </a:rPr>
              <a:t>Art. 225. Todos têm direito ao </a:t>
            </a:r>
            <a:r>
              <a:rPr lang="pt-BR" sz="2400" b="1" dirty="0">
                <a:latin typeface="Calibri" panose="020F0502020204030204" pitchFamily="34" charset="0"/>
              </a:rPr>
              <a:t>meio ambiente ecologicamente equilibrado</a:t>
            </a:r>
            <a:r>
              <a:rPr lang="pt-BR" sz="2400" dirty="0">
                <a:latin typeface="Calibri" panose="020F0502020204030204" pitchFamily="34" charset="0"/>
              </a:rPr>
              <a:t>, bem de uso comum do povo e essencial à sadia qualidade de vida, impondo-se ao Poder Público e à coletividade o dever de defendê-lo e </a:t>
            </a:r>
            <a:r>
              <a:rPr lang="pt-BR" sz="2400" dirty="0" smtClean="0">
                <a:latin typeface="Calibri" panose="020F0502020204030204" pitchFamily="34" charset="0"/>
              </a:rPr>
              <a:t>preservá-lo </a:t>
            </a:r>
            <a:r>
              <a:rPr lang="pt-BR" sz="2400" dirty="0">
                <a:latin typeface="Calibri" panose="020F0502020204030204" pitchFamily="34" charset="0"/>
              </a:rPr>
              <a:t>para as presentes e futuras gerações.</a:t>
            </a:r>
            <a:endParaRPr lang="pt-BR" sz="2400" b="1" dirty="0" smtClean="0">
              <a:solidFill>
                <a:prstClr val="black"/>
              </a:solidFill>
              <a:latin typeface="Calibri" panose="020F0502020204030204" pitchFamily="34" charset="0"/>
            </a:endParaRPr>
          </a:p>
        </p:txBody>
      </p:sp>
      <p:sp>
        <p:nvSpPr>
          <p:cNvPr id="2" name="Retângulo 1"/>
          <p:cNvSpPr/>
          <p:nvPr/>
        </p:nvSpPr>
        <p:spPr>
          <a:xfrm>
            <a:off x="107504" y="3933056"/>
            <a:ext cx="8839236" cy="2308324"/>
          </a:xfrm>
          <a:prstGeom prst="rect">
            <a:avLst/>
          </a:prstGeom>
        </p:spPr>
        <p:txBody>
          <a:bodyPr wrap="square">
            <a:spAutoFit/>
          </a:bodyPr>
          <a:lstStyle/>
          <a:p>
            <a:pPr algn="just">
              <a:lnSpc>
                <a:spcPct val="150000"/>
              </a:lnSpc>
              <a:buFont typeface="Wingdings" pitchFamily="2" charset="2"/>
              <a:buChar char="ü"/>
            </a:pPr>
            <a:r>
              <a:rPr lang="pt-BR" sz="2400" dirty="0">
                <a:latin typeface="Calibri" panose="020F0502020204030204" pitchFamily="34" charset="0"/>
              </a:rPr>
              <a:t>§ 3º As condutas e </a:t>
            </a:r>
            <a:r>
              <a:rPr lang="pt-BR" sz="2400" b="1" dirty="0">
                <a:latin typeface="Calibri" panose="020F0502020204030204" pitchFamily="34" charset="0"/>
              </a:rPr>
              <a:t>atividades</a:t>
            </a:r>
            <a:r>
              <a:rPr lang="pt-BR" sz="2400" dirty="0">
                <a:latin typeface="Calibri" panose="020F0502020204030204" pitchFamily="34" charset="0"/>
              </a:rPr>
              <a:t> consideradas </a:t>
            </a:r>
            <a:r>
              <a:rPr lang="pt-BR" sz="2400" b="1" dirty="0">
                <a:latin typeface="Calibri" panose="020F0502020204030204" pitchFamily="34" charset="0"/>
              </a:rPr>
              <a:t>lesivas</a:t>
            </a:r>
            <a:r>
              <a:rPr lang="pt-BR" sz="2400" dirty="0">
                <a:latin typeface="Calibri" panose="020F0502020204030204" pitchFamily="34" charset="0"/>
              </a:rPr>
              <a:t> ao meio ambiente </a:t>
            </a:r>
            <a:r>
              <a:rPr lang="pt-BR" sz="2400" b="1" dirty="0">
                <a:latin typeface="Calibri" panose="020F0502020204030204" pitchFamily="34" charset="0"/>
              </a:rPr>
              <a:t>sujeitarão os infratores</a:t>
            </a:r>
            <a:r>
              <a:rPr lang="pt-BR" sz="2400" dirty="0">
                <a:latin typeface="Calibri" panose="020F0502020204030204" pitchFamily="34" charset="0"/>
              </a:rPr>
              <a:t>, pessoas físicas ou jurídicas, a </a:t>
            </a:r>
            <a:r>
              <a:rPr lang="pt-BR" sz="2400" b="1" dirty="0">
                <a:latin typeface="Calibri" panose="020F0502020204030204" pitchFamily="34" charset="0"/>
              </a:rPr>
              <a:t>sanções penais e administrativas</a:t>
            </a:r>
            <a:r>
              <a:rPr lang="pt-BR" sz="2400" dirty="0">
                <a:latin typeface="Calibri" panose="020F0502020204030204" pitchFamily="34" charset="0"/>
              </a:rPr>
              <a:t>, independentemente da obrigação de reparar os danos causados.</a:t>
            </a:r>
          </a:p>
        </p:txBody>
      </p:sp>
    </p:spTree>
    <p:extLst>
      <p:ext uri="{BB962C8B-B14F-4D97-AF65-F5344CB8AC3E}">
        <p14:creationId xmlns:p14="http://schemas.microsoft.com/office/powerpoint/2010/main" val="38813785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0" y="1484784"/>
            <a:ext cx="9180512" cy="1697068"/>
          </a:xfrm>
          <a:prstGeom prst="rect">
            <a:avLst/>
          </a:prstGeom>
        </p:spPr>
        <p:txBody>
          <a:bodyPr wrap="square">
            <a:spAutoFit/>
          </a:bodyPr>
          <a:lstStyle/>
          <a:p>
            <a:pPr algn="just">
              <a:lnSpc>
                <a:spcPct val="150000"/>
              </a:lnSpc>
            </a:pPr>
            <a:r>
              <a:rPr lang="pt-BR" sz="2400" dirty="0" smtClean="0">
                <a:solidFill>
                  <a:prstClr val="black"/>
                </a:solidFill>
                <a:latin typeface="Calibri" panose="020F0502020204030204" pitchFamily="34" charset="0"/>
              </a:rPr>
              <a:t>Inciso </a:t>
            </a:r>
            <a:r>
              <a:rPr lang="pt-BR" sz="2400" dirty="0">
                <a:solidFill>
                  <a:prstClr val="black"/>
                </a:solidFill>
                <a:latin typeface="Calibri" panose="020F0502020204030204" pitchFamily="34" charset="0"/>
              </a:rPr>
              <a:t>II do Art. 200: - Ao Sistema Único de Saúde (SUS) compete, além de outras atribuições, nos termos da lei: </a:t>
            </a:r>
            <a:r>
              <a:rPr lang="pt-BR" sz="2400" b="1" u="sng" dirty="0">
                <a:solidFill>
                  <a:prstClr val="black"/>
                </a:solidFill>
                <a:latin typeface="Calibri" panose="020F0502020204030204" pitchFamily="34" charset="0"/>
              </a:rPr>
              <a:t>executar as ações </a:t>
            </a:r>
            <a:r>
              <a:rPr lang="pt-BR" sz="2400" dirty="0">
                <a:solidFill>
                  <a:prstClr val="black"/>
                </a:solidFill>
                <a:latin typeface="Calibri" panose="020F0502020204030204" pitchFamily="34" charset="0"/>
              </a:rPr>
              <a:t>de vigilância sanitária e epidemiológica, </a:t>
            </a:r>
            <a:r>
              <a:rPr lang="pt-BR" sz="2400" b="1" dirty="0">
                <a:solidFill>
                  <a:prstClr val="black"/>
                </a:solidFill>
                <a:latin typeface="Calibri" panose="020F0502020204030204" pitchFamily="34" charset="0"/>
              </a:rPr>
              <a:t>bem como as de saúde do trabalhador</a:t>
            </a:r>
            <a:r>
              <a:rPr lang="pt-BR" sz="2400" b="1" dirty="0" smtClean="0">
                <a:solidFill>
                  <a:prstClr val="black"/>
                </a:solidFill>
                <a:latin typeface="Calibri" panose="020F0502020204030204" pitchFamily="34" charset="0"/>
              </a:rPr>
              <a:t>;</a:t>
            </a:r>
            <a:endParaRPr lang="pt-BR" sz="2400" b="1" dirty="0">
              <a:solidFill>
                <a:prstClr val="black"/>
              </a:solidFill>
              <a:latin typeface="Calibri" panose="020F0502020204030204" pitchFamily="34" charset="0"/>
            </a:endParaRPr>
          </a:p>
        </p:txBody>
      </p:sp>
    </p:spTree>
    <p:extLst>
      <p:ext uri="{BB962C8B-B14F-4D97-AF65-F5344CB8AC3E}">
        <p14:creationId xmlns:p14="http://schemas.microsoft.com/office/powerpoint/2010/main" val="21708656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0" y="1484784"/>
            <a:ext cx="9180512" cy="4524315"/>
          </a:xfrm>
          <a:prstGeom prst="rect">
            <a:avLst/>
          </a:prstGeom>
        </p:spPr>
        <p:txBody>
          <a:bodyPr wrap="square">
            <a:spAutoFit/>
          </a:bodyPr>
          <a:lstStyle/>
          <a:p>
            <a:pPr lvl="0" algn="just">
              <a:lnSpc>
                <a:spcPct val="150000"/>
              </a:lnSpc>
              <a:buFont typeface="Wingdings" pitchFamily="2" charset="2"/>
              <a:buChar char="v"/>
            </a:pPr>
            <a:r>
              <a:rPr lang="pt-BR" sz="2400" b="1" dirty="0" smtClean="0">
                <a:latin typeface="Calibri" panose="020F0502020204030204" pitchFamily="34" charset="0"/>
              </a:rPr>
              <a:t> Direito Sanitário </a:t>
            </a:r>
            <a:r>
              <a:rPr lang="pt-BR" sz="2400" dirty="0" smtClean="0">
                <a:latin typeface="Calibri" panose="020F0502020204030204" pitchFamily="34" charset="0"/>
                <a:sym typeface="Wingdings"/>
              </a:rPr>
              <a:t></a:t>
            </a:r>
            <a:r>
              <a:rPr lang="pt-BR" sz="2400" dirty="0" smtClean="0">
                <a:latin typeface="Calibri" panose="020F0502020204030204" pitchFamily="34" charset="0"/>
              </a:rPr>
              <a:t> Ao atribuir ao SUS competência ampla e plena, inclusive nominando inaugurando juridicamente a nomenclatura </a:t>
            </a:r>
            <a:r>
              <a:rPr lang="pt-BR" sz="2400" i="1" dirty="0" smtClean="0">
                <a:latin typeface="Calibri" panose="020F0502020204030204" pitchFamily="34" charset="0"/>
              </a:rPr>
              <a:t>saúde do trabalhador,</a:t>
            </a:r>
            <a:r>
              <a:rPr lang="pt-BR" sz="2400" dirty="0" smtClean="0">
                <a:latin typeface="Calibri" panose="020F0502020204030204" pitchFamily="34" charset="0"/>
              </a:rPr>
              <a:t> nos termos do inciso II do Art. 200. </a:t>
            </a:r>
          </a:p>
          <a:p>
            <a:pPr lvl="0" algn="just">
              <a:lnSpc>
                <a:spcPct val="150000"/>
              </a:lnSpc>
            </a:pPr>
            <a:endParaRPr lang="pt-BR" sz="2400" dirty="0" smtClean="0">
              <a:latin typeface="Calibri" panose="020F0502020204030204" pitchFamily="34" charset="0"/>
            </a:endParaRPr>
          </a:p>
          <a:p>
            <a:pPr lvl="0" algn="just">
              <a:lnSpc>
                <a:spcPct val="150000"/>
              </a:lnSpc>
              <a:buFont typeface="Wingdings" pitchFamily="2" charset="2"/>
              <a:buChar char="v"/>
            </a:pPr>
            <a:endParaRPr lang="pt-BR" sz="2400" dirty="0" smtClean="0">
              <a:latin typeface="Calibri" panose="020F0502020204030204" pitchFamily="34" charset="0"/>
            </a:endParaRPr>
          </a:p>
          <a:p>
            <a:pPr lvl="0" algn="just">
              <a:lnSpc>
                <a:spcPct val="150000"/>
              </a:lnSpc>
              <a:buFont typeface="Wingdings" pitchFamily="2" charset="2"/>
              <a:buChar char="v"/>
            </a:pPr>
            <a:r>
              <a:rPr lang="pt-BR" sz="2400" dirty="0" smtClean="0">
                <a:latin typeface="Calibri" panose="020F0502020204030204" pitchFamily="34" charset="0"/>
              </a:rPr>
              <a:t> </a:t>
            </a:r>
            <a:r>
              <a:rPr lang="pt-BR" sz="2400" b="1" dirty="0" smtClean="0">
                <a:latin typeface="Calibri" panose="020F0502020204030204" pitchFamily="34" charset="0"/>
              </a:rPr>
              <a:t>Direito Previdenciário </a:t>
            </a:r>
            <a:r>
              <a:rPr lang="pt-BR" sz="2400" dirty="0" smtClean="0">
                <a:latin typeface="Calibri" panose="020F0502020204030204" pitchFamily="34" charset="0"/>
                <a:sym typeface="Wingdings"/>
              </a:rPr>
              <a:t></a:t>
            </a:r>
            <a:r>
              <a:rPr lang="pt-BR" sz="2400" dirty="0" smtClean="0">
                <a:latin typeface="Calibri" panose="020F0502020204030204" pitchFamily="34" charset="0"/>
              </a:rPr>
              <a:t> Ao estender compulsoriamente o sustento financeiro do trabalhador  incapacitado para o trabalho, nos termos colocados no inciso I do Art. 201.</a:t>
            </a:r>
          </a:p>
        </p:txBody>
      </p:sp>
    </p:spTree>
    <p:extLst>
      <p:ext uri="{BB962C8B-B14F-4D97-AF65-F5344CB8AC3E}">
        <p14:creationId xmlns:p14="http://schemas.microsoft.com/office/powerpoint/2010/main" val="2899353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36512" y="1916832"/>
            <a:ext cx="9180512" cy="4524315"/>
          </a:xfrm>
          <a:prstGeom prst="rect">
            <a:avLst/>
          </a:prstGeom>
        </p:spPr>
        <p:txBody>
          <a:bodyPr wrap="square">
            <a:spAutoFit/>
          </a:bodyPr>
          <a:lstStyle/>
          <a:p>
            <a:pPr lvl="0" algn="just">
              <a:lnSpc>
                <a:spcPct val="150000"/>
              </a:lnSpc>
              <a:buFont typeface="Wingdings" pitchFamily="2" charset="2"/>
              <a:buChar char="v"/>
            </a:pPr>
            <a:r>
              <a:rPr lang="pt-BR" sz="2400" dirty="0" smtClean="0"/>
              <a:t> </a:t>
            </a:r>
            <a:r>
              <a:rPr lang="pt-BR" sz="2400" b="1" dirty="0" smtClean="0"/>
              <a:t>Direito Tributário </a:t>
            </a:r>
            <a:r>
              <a:rPr lang="pt-BR" sz="2400" dirty="0" smtClean="0">
                <a:sym typeface="Wingdings"/>
              </a:rPr>
              <a:t></a:t>
            </a:r>
            <a:r>
              <a:rPr lang="pt-BR" sz="2400" dirty="0" smtClean="0"/>
              <a:t> ao determinar o recolhimento compulsório do SAT, por parte das empresas, nos termos do inciso XXVIII do Art. 7. (SAT – FAE – FAP)</a:t>
            </a:r>
          </a:p>
          <a:p>
            <a:pPr lvl="0" algn="just">
              <a:lnSpc>
                <a:spcPct val="150000"/>
              </a:lnSpc>
              <a:buFont typeface="Wingdings" pitchFamily="2" charset="2"/>
              <a:buChar char="v"/>
            </a:pPr>
            <a:endParaRPr lang="pt-BR" sz="2400" dirty="0" smtClean="0"/>
          </a:p>
          <a:p>
            <a:pPr lvl="0" algn="just">
              <a:lnSpc>
                <a:spcPct val="150000"/>
              </a:lnSpc>
              <a:buFont typeface="Wingdings" pitchFamily="2" charset="2"/>
              <a:buChar char="v"/>
            </a:pPr>
            <a:r>
              <a:rPr lang="pt-BR" sz="2400" dirty="0" smtClean="0"/>
              <a:t> </a:t>
            </a:r>
            <a:r>
              <a:rPr lang="pt-BR" sz="2400" b="1" dirty="0" smtClean="0"/>
              <a:t>Direito Ambiental </a:t>
            </a:r>
            <a:r>
              <a:rPr lang="pt-BR" sz="2400" dirty="0" smtClean="0">
                <a:sym typeface="Wingdings"/>
              </a:rPr>
              <a:t></a:t>
            </a:r>
            <a:r>
              <a:rPr lang="pt-BR" sz="2400" dirty="0" smtClean="0"/>
              <a:t> Ao incluir o meio ambiente do trabalho na definição constitucional dada pelo Art.225 de meio ambiente, nos termos do inciso VIII do Art.200.(</a:t>
            </a:r>
            <a:r>
              <a:rPr lang="pt-BR" sz="2400" i="1" dirty="0" smtClean="0"/>
              <a:t>colaborar na proteção do meio ambiente, nele compreendido o do trabalho)</a:t>
            </a:r>
          </a:p>
        </p:txBody>
      </p:sp>
    </p:spTree>
    <p:extLst>
      <p:ext uri="{BB962C8B-B14F-4D97-AF65-F5344CB8AC3E}">
        <p14:creationId xmlns:p14="http://schemas.microsoft.com/office/powerpoint/2010/main" val="22099048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36512" y="1508787"/>
            <a:ext cx="9180512" cy="4524315"/>
          </a:xfrm>
          <a:prstGeom prst="rect">
            <a:avLst/>
          </a:prstGeom>
        </p:spPr>
        <p:txBody>
          <a:bodyPr wrap="square">
            <a:spAutoFit/>
          </a:bodyPr>
          <a:lstStyle/>
          <a:p>
            <a:pPr lvl="0" algn="just">
              <a:buFont typeface="Wingdings" pitchFamily="2" charset="2"/>
              <a:buChar char="v"/>
            </a:pPr>
            <a:r>
              <a:rPr lang="pt-BR" sz="2400" dirty="0" smtClean="0"/>
              <a:t> </a:t>
            </a:r>
            <a:r>
              <a:rPr lang="pt-BR" sz="2400" b="1" dirty="0" smtClean="0"/>
              <a:t>Direito Penal </a:t>
            </a:r>
            <a:r>
              <a:rPr lang="pt-BR" sz="2400" dirty="0" smtClean="0">
                <a:sym typeface="Wingdings"/>
              </a:rPr>
              <a:t></a:t>
            </a:r>
            <a:r>
              <a:rPr lang="pt-BR" sz="2400" dirty="0" smtClean="0"/>
              <a:t> ao vincular e definir consequências a pessoa do empregador quando da ocorrência de ato culposo ou doloso, nos termos do inciso XXVIII do Art. 7.</a:t>
            </a:r>
          </a:p>
          <a:p>
            <a:pPr lvl="0" algn="just">
              <a:buFont typeface="Wingdings" pitchFamily="2" charset="2"/>
              <a:buChar char="v"/>
            </a:pPr>
            <a:endParaRPr lang="pt-BR" sz="2400" dirty="0" smtClean="0"/>
          </a:p>
          <a:p>
            <a:pPr lvl="0" algn="just"/>
            <a:endParaRPr lang="pt-BR" sz="2400" dirty="0" smtClean="0"/>
          </a:p>
          <a:p>
            <a:pPr lvl="0" algn="just">
              <a:buFont typeface="Wingdings" pitchFamily="2" charset="2"/>
              <a:buChar char="v"/>
            </a:pPr>
            <a:r>
              <a:rPr lang="pt-BR" sz="2400" dirty="0" smtClean="0"/>
              <a:t> </a:t>
            </a:r>
            <a:r>
              <a:rPr lang="pt-BR" sz="2400" b="1" dirty="0" smtClean="0"/>
              <a:t>Direito Civil </a:t>
            </a:r>
            <a:r>
              <a:rPr lang="pt-BR" sz="2400" dirty="0" smtClean="0">
                <a:sym typeface="Wingdings"/>
              </a:rPr>
              <a:t></a:t>
            </a:r>
            <a:r>
              <a:rPr lang="pt-BR" sz="2400" dirty="0" smtClean="0"/>
              <a:t> ao referenciar indenização, por parte do empregador, quando do acidente do trabalho, nos termos do inciso XXVIII do Art. 7.</a:t>
            </a:r>
          </a:p>
          <a:p>
            <a:pPr lvl="0" algn="just"/>
            <a:endParaRPr lang="pt-BR" sz="2400" dirty="0" smtClean="0"/>
          </a:p>
          <a:p>
            <a:pPr lvl="0" algn="just"/>
            <a:endParaRPr lang="pt-BR" sz="2400" dirty="0" smtClean="0"/>
          </a:p>
          <a:p>
            <a:pPr lvl="0" algn="just">
              <a:buFont typeface="Wingdings" pitchFamily="2" charset="2"/>
              <a:buChar char="v"/>
            </a:pPr>
            <a:r>
              <a:rPr lang="pt-BR" sz="2400" dirty="0" smtClean="0"/>
              <a:t> </a:t>
            </a:r>
            <a:r>
              <a:rPr lang="pt-BR" sz="2400" b="1" dirty="0" smtClean="0"/>
              <a:t>Direito Trabalhista </a:t>
            </a:r>
            <a:r>
              <a:rPr lang="pt-BR" sz="2400" dirty="0" smtClean="0">
                <a:sym typeface="Wingdings"/>
              </a:rPr>
              <a:t></a:t>
            </a:r>
            <a:r>
              <a:rPr lang="pt-BR" sz="2400" dirty="0" smtClean="0"/>
              <a:t> ao criar adicional de remuneração para as atividades penosas, insalubres ou perigosas, nos termos do inciso XXIII do Art. 7.</a:t>
            </a:r>
          </a:p>
        </p:txBody>
      </p:sp>
    </p:spTree>
    <p:extLst>
      <p:ext uri="{BB962C8B-B14F-4D97-AF65-F5344CB8AC3E}">
        <p14:creationId xmlns:p14="http://schemas.microsoft.com/office/powerpoint/2010/main" val="418193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36512" y="1685121"/>
            <a:ext cx="9180512" cy="4524315"/>
          </a:xfrm>
          <a:prstGeom prst="rect">
            <a:avLst/>
          </a:prstGeom>
        </p:spPr>
        <p:txBody>
          <a:bodyPr wrap="square">
            <a:spAutoFit/>
          </a:bodyPr>
          <a:lstStyle/>
          <a:p>
            <a:pPr algn="just">
              <a:lnSpc>
                <a:spcPct val="150000"/>
              </a:lnSpc>
              <a:buFont typeface="Wingdings" pitchFamily="2" charset="2"/>
              <a:buChar char="ü"/>
            </a:pPr>
            <a:r>
              <a:rPr lang="pt-BR" sz="2400" dirty="0" smtClean="0">
                <a:solidFill>
                  <a:prstClr val="black"/>
                </a:solidFill>
                <a:latin typeface="Calibri" panose="020F0502020204030204" pitchFamily="34" charset="0"/>
              </a:rPr>
              <a:t> Inciso XXIII do Art.7 - </a:t>
            </a:r>
            <a:r>
              <a:rPr lang="pt-BR" sz="2400" b="1" dirty="0" smtClean="0">
                <a:solidFill>
                  <a:prstClr val="black"/>
                </a:solidFill>
                <a:latin typeface="Calibri" panose="020F0502020204030204" pitchFamily="34" charset="0"/>
              </a:rPr>
              <a:t>adicional de remuneração </a:t>
            </a:r>
            <a:r>
              <a:rPr lang="pt-BR" sz="2400" dirty="0" smtClean="0">
                <a:solidFill>
                  <a:prstClr val="black"/>
                </a:solidFill>
                <a:latin typeface="Calibri" panose="020F0502020204030204" pitchFamily="34" charset="0"/>
              </a:rPr>
              <a:t>para as atividades </a:t>
            </a:r>
            <a:r>
              <a:rPr lang="pt-BR" sz="2400" u="sng" dirty="0" smtClean="0">
                <a:solidFill>
                  <a:prstClr val="black"/>
                </a:solidFill>
                <a:latin typeface="Calibri" panose="020F0502020204030204" pitchFamily="34" charset="0"/>
              </a:rPr>
              <a:t>penosas, insalubres ou perigosas</a:t>
            </a:r>
            <a:r>
              <a:rPr lang="pt-BR" sz="2400" dirty="0" smtClean="0">
                <a:solidFill>
                  <a:prstClr val="black"/>
                </a:solidFill>
                <a:latin typeface="Calibri" panose="020F0502020204030204" pitchFamily="34" charset="0"/>
              </a:rPr>
              <a:t>, na forma da lei;</a:t>
            </a:r>
          </a:p>
          <a:p>
            <a:pPr algn="just">
              <a:lnSpc>
                <a:spcPct val="150000"/>
              </a:lnSpc>
            </a:pPr>
            <a:endParaRPr lang="pt-BR" sz="2400" dirty="0">
              <a:solidFill>
                <a:prstClr val="black"/>
              </a:solidFill>
              <a:latin typeface="Calibri" panose="020F0502020204030204" pitchFamily="34" charset="0"/>
            </a:endParaRPr>
          </a:p>
          <a:p>
            <a:pPr marL="800100" lvl="1" indent="-342900" algn="just">
              <a:lnSpc>
                <a:spcPct val="150000"/>
              </a:lnSpc>
              <a:buFont typeface="Arial" panose="020B0604020202020204" pitchFamily="34" charset="0"/>
              <a:buChar char="•"/>
            </a:pPr>
            <a:r>
              <a:rPr lang="pt-BR" sz="2400" dirty="0" smtClean="0">
                <a:solidFill>
                  <a:prstClr val="black"/>
                </a:solidFill>
                <a:latin typeface="Calibri" panose="020F0502020204030204" pitchFamily="34" charset="0"/>
              </a:rPr>
              <a:t>Redução de 10%, 20% ou 40% da Jornada</a:t>
            </a:r>
          </a:p>
          <a:p>
            <a:pPr marL="800100" lvl="1" indent="-342900" algn="just">
              <a:lnSpc>
                <a:spcPct val="150000"/>
              </a:lnSpc>
              <a:buFont typeface="Arial" panose="020B0604020202020204" pitchFamily="34" charset="0"/>
              <a:buChar char="•"/>
            </a:pPr>
            <a:r>
              <a:rPr lang="pt-BR" sz="2400" dirty="0" smtClean="0">
                <a:solidFill>
                  <a:prstClr val="black"/>
                </a:solidFill>
                <a:latin typeface="Calibri" panose="020F0502020204030204" pitchFamily="34" charset="0"/>
              </a:rPr>
              <a:t>Periculosidade em cima do Faturamento</a:t>
            </a:r>
          </a:p>
          <a:p>
            <a:pPr marL="800100" lvl="1" indent="-342900" algn="just">
              <a:lnSpc>
                <a:spcPct val="150000"/>
              </a:lnSpc>
              <a:buFont typeface="Arial" panose="020B0604020202020204" pitchFamily="34" charset="0"/>
              <a:buChar char="•"/>
            </a:pPr>
            <a:r>
              <a:rPr lang="pt-BR" sz="2400" dirty="0" smtClean="0">
                <a:solidFill>
                  <a:prstClr val="black"/>
                </a:solidFill>
                <a:latin typeface="Calibri" panose="020F0502020204030204" pitchFamily="34" charset="0"/>
              </a:rPr>
              <a:t>Cumulatividade vertical e horizontal</a:t>
            </a:r>
          </a:p>
          <a:p>
            <a:pPr marL="1257300" lvl="2" indent="-342900" algn="just">
              <a:lnSpc>
                <a:spcPct val="150000"/>
              </a:lnSpc>
              <a:buFont typeface="Courier New" panose="02070309020205020404" pitchFamily="49" charset="0"/>
              <a:buChar char="o"/>
            </a:pPr>
            <a:r>
              <a:rPr lang="pt-BR" sz="2400" dirty="0" smtClean="0">
                <a:solidFill>
                  <a:prstClr val="black"/>
                </a:solidFill>
                <a:latin typeface="Calibri" panose="020F0502020204030204" pitchFamily="34" charset="0"/>
              </a:rPr>
              <a:t>Vertical: </a:t>
            </a:r>
            <a:r>
              <a:rPr lang="pt-BR" sz="2400" dirty="0" err="1" smtClean="0">
                <a:solidFill>
                  <a:prstClr val="black"/>
                </a:solidFill>
                <a:latin typeface="Calibri" panose="020F0502020204030204" pitchFamily="34" charset="0"/>
              </a:rPr>
              <a:t>Periculoso</a:t>
            </a:r>
            <a:r>
              <a:rPr lang="pt-BR" sz="2400" dirty="0" smtClean="0">
                <a:solidFill>
                  <a:prstClr val="black"/>
                </a:solidFill>
                <a:latin typeface="Calibri" panose="020F0502020204030204" pitchFamily="34" charset="0"/>
              </a:rPr>
              <a:t> + Penoso + Insalubre</a:t>
            </a:r>
          </a:p>
          <a:p>
            <a:pPr marL="1257300" lvl="2" indent="-342900" algn="just">
              <a:lnSpc>
                <a:spcPct val="150000"/>
              </a:lnSpc>
              <a:buFont typeface="Courier New" panose="02070309020205020404" pitchFamily="49" charset="0"/>
              <a:buChar char="o"/>
            </a:pPr>
            <a:r>
              <a:rPr lang="pt-BR" sz="2400" dirty="0" smtClean="0">
                <a:solidFill>
                  <a:prstClr val="black"/>
                </a:solidFill>
                <a:latin typeface="Calibri" panose="020F0502020204030204" pitchFamily="34" charset="0"/>
              </a:rPr>
              <a:t>Horizontal: Insalubre + Insalubre</a:t>
            </a:r>
            <a:endParaRPr lang="pt-BR" sz="24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3052786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p:cNvGraphicFramePr/>
          <p:nvPr>
            <p:extLst>
              <p:ext uri="{D42A27DB-BD31-4B8C-83A1-F6EECF244321}">
                <p14:modId xmlns:p14="http://schemas.microsoft.com/office/powerpoint/2010/main" val="2921284282"/>
              </p:ext>
            </p:extLst>
          </p:nvPr>
        </p:nvGraphicFramePr>
        <p:xfrm>
          <a:off x="107504" y="1428645"/>
          <a:ext cx="3887788" cy="43799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Espaço Reservado para Conteúdo 4"/>
          <p:cNvSpPr txBox="1">
            <a:spLocks/>
          </p:cNvSpPr>
          <p:nvPr/>
        </p:nvSpPr>
        <p:spPr bwMode="auto">
          <a:xfrm>
            <a:off x="3165872" y="1700808"/>
            <a:ext cx="4934519" cy="523220"/>
          </a:xfrm>
          <a:prstGeom prst="rect">
            <a:avLst/>
          </a:prstGeom>
          <a:ln/>
        </p:spPr>
        <p:style>
          <a:lnRef idx="2">
            <a:schemeClr val="dk1">
              <a:shade val="50000"/>
            </a:schemeClr>
          </a:lnRef>
          <a:fillRef idx="1">
            <a:schemeClr val="dk1"/>
          </a:fillRef>
          <a:effectRef idx="0">
            <a:schemeClr val="dk1"/>
          </a:effectRef>
          <a:fontRef idx="minor">
            <a:schemeClr val="lt1"/>
          </a:fontRef>
        </p:style>
        <p:txBody>
          <a:bodyPr wrap="square">
            <a:spAutoFit/>
          </a:bodyPr>
          <a:lstStyle>
            <a:lvl1pPr marL="319088" indent="-319088"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spcBef>
                <a:spcPts val="700"/>
              </a:spcBef>
              <a:buClr>
                <a:schemeClr val="accent2"/>
              </a:buClr>
              <a:buSzPct val="60000"/>
              <a:buFont typeface="Wingdings" pitchFamily="2" charset="2"/>
              <a:buNone/>
              <a:defRPr/>
            </a:pPr>
            <a:r>
              <a:rPr lang="pt-BR" sz="2800" b="1" dirty="0" smtClean="0">
                <a:solidFill>
                  <a:schemeClr val="bg1"/>
                </a:solidFill>
                <a:latin typeface="Lucida Sans Unicode" pitchFamily="34" charset="0"/>
              </a:rPr>
              <a:t>Regulação da CRFB-88</a:t>
            </a:r>
          </a:p>
        </p:txBody>
      </p:sp>
      <p:sp>
        <p:nvSpPr>
          <p:cNvPr id="4" name="Espaço Reservado para Conteúdo 4"/>
          <p:cNvSpPr txBox="1">
            <a:spLocks/>
          </p:cNvSpPr>
          <p:nvPr/>
        </p:nvSpPr>
        <p:spPr bwMode="auto">
          <a:xfrm>
            <a:off x="3195712" y="2564904"/>
            <a:ext cx="4904679" cy="523220"/>
          </a:xfrm>
          <a:prstGeom prst="rect">
            <a:avLst/>
          </a:prstGeom>
          <a:ln/>
        </p:spPr>
        <p:style>
          <a:lnRef idx="2">
            <a:schemeClr val="dk1">
              <a:shade val="50000"/>
            </a:schemeClr>
          </a:lnRef>
          <a:fillRef idx="1">
            <a:schemeClr val="dk1"/>
          </a:fillRef>
          <a:effectRef idx="0">
            <a:schemeClr val="dk1"/>
          </a:effectRef>
          <a:fontRef idx="minor">
            <a:schemeClr val="lt1"/>
          </a:fontRef>
        </p:style>
        <p:txBody>
          <a:bodyPr wrap="square">
            <a:spAutoFit/>
          </a:bodyPr>
          <a:lstStyle>
            <a:lvl1pPr marL="319088" indent="-319088"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spcBef>
                <a:spcPts val="700"/>
              </a:spcBef>
              <a:buClr>
                <a:schemeClr val="accent2"/>
              </a:buClr>
              <a:buSzPct val="60000"/>
              <a:buFont typeface="Wingdings" pitchFamily="2" charset="2"/>
              <a:buNone/>
              <a:defRPr/>
            </a:pPr>
            <a:r>
              <a:rPr lang="pt-BR" sz="2800" b="1" dirty="0" smtClean="0">
                <a:solidFill>
                  <a:schemeClr val="bg1"/>
                </a:solidFill>
                <a:latin typeface="Lucida Sans Unicode" pitchFamily="34" charset="0"/>
              </a:rPr>
              <a:t>Pertinência da Propositura</a:t>
            </a:r>
          </a:p>
        </p:txBody>
      </p:sp>
      <p:sp>
        <p:nvSpPr>
          <p:cNvPr id="5" name="Espaço Reservado para Conteúdo 4"/>
          <p:cNvSpPr txBox="1">
            <a:spLocks/>
          </p:cNvSpPr>
          <p:nvPr/>
        </p:nvSpPr>
        <p:spPr bwMode="auto">
          <a:xfrm>
            <a:off x="3195712" y="3429000"/>
            <a:ext cx="4904679" cy="523220"/>
          </a:xfrm>
          <a:prstGeom prst="rect">
            <a:avLst/>
          </a:prstGeom>
          <a:ln/>
        </p:spPr>
        <p:style>
          <a:lnRef idx="2">
            <a:schemeClr val="dk1">
              <a:shade val="50000"/>
            </a:schemeClr>
          </a:lnRef>
          <a:fillRef idx="1">
            <a:schemeClr val="dk1"/>
          </a:fillRef>
          <a:effectRef idx="0">
            <a:schemeClr val="dk1"/>
          </a:effectRef>
          <a:fontRef idx="minor">
            <a:schemeClr val="lt1"/>
          </a:fontRef>
        </p:style>
        <p:txBody>
          <a:bodyPr wrap="square">
            <a:spAutoFit/>
          </a:bodyPr>
          <a:lstStyle>
            <a:lvl1pPr marL="319088" indent="-319088"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spcBef>
                <a:spcPts val="700"/>
              </a:spcBef>
              <a:buClr>
                <a:schemeClr val="accent2"/>
              </a:buClr>
              <a:buSzPct val="60000"/>
              <a:buFont typeface="Wingdings" pitchFamily="2" charset="2"/>
              <a:buNone/>
              <a:defRPr/>
            </a:pPr>
            <a:r>
              <a:rPr lang="pt-BR" sz="2800" b="1" dirty="0" smtClean="0">
                <a:solidFill>
                  <a:schemeClr val="bg1"/>
                </a:solidFill>
                <a:latin typeface="Lucida Sans Unicode" pitchFamily="34" charset="0"/>
              </a:rPr>
              <a:t>Texto de Apoio</a:t>
            </a:r>
          </a:p>
        </p:txBody>
      </p:sp>
      <p:sp>
        <p:nvSpPr>
          <p:cNvPr id="3" name="CaixaDeTexto 2"/>
          <p:cNvSpPr txBox="1"/>
          <p:nvPr/>
        </p:nvSpPr>
        <p:spPr>
          <a:xfrm>
            <a:off x="8316416" y="1012666"/>
            <a:ext cx="526106" cy="400110"/>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pt-BR" b="1" dirty="0" smtClean="0"/>
              <a:t>10’</a:t>
            </a:r>
            <a:endParaRPr lang="pt-BR" b="1" dirty="0"/>
          </a:p>
        </p:txBody>
      </p:sp>
    </p:spTree>
    <p:extLst>
      <p:ext uri="{BB962C8B-B14F-4D97-AF65-F5344CB8AC3E}">
        <p14:creationId xmlns:p14="http://schemas.microsoft.com/office/powerpoint/2010/main" val="27642625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4" grpId="0" animBg="1"/>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404664"/>
            <a:ext cx="8064896" cy="6048672"/>
          </a:xfrm>
          <a:prstGeom prst="rect">
            <a:avLst/>
          </a:prstGeom>
          <a:noFill/>
          <a:extLst>
            <a:ext uri="{909E8E84-426E-40DD-AFC4-6F175D3DCCD1}">
              <a14:hiddenFill xmlns:a14="http://schemas.microsoft.com/office/drawing/2010/main">
                <a:solidFill>
                  <a:srgbClr val="FFFFFF"/>
                </a:solidFill>
              </a14:hiddenFill>
            </a:ext>
          </a:extLst>
        </p:spPr>
      </p:pic>
      <p:sp>
        <p:nvSpPr>
          <p:cNvPr id="7" name="Retângulo 6"/>
          <p:cNvSpPr/>
          <p:nvPr/>
        </p:nvSpPr>
        <p:spPr bwMode="auto">
          <a:xfrm>
            <a:off x="0" y="0"/>
            <a:ext cx="9144000" cy="476672"/>
          </a:xfrm>
          <a:prstGeom prst="rect">
            <a:avLst/>
          </a:prstGeom>
          <a:solidFill>
            <a:schemeClr val="accent1"/>
          </a:solidFill>
          <a:ln w="31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rtlCol="0" anchor="t" anchorCtr="0" compatLnSpc="1">
            <a:prstTxWarp prst="textNoShape">
              <a:avLst/>
            </a:prstTxWarp>
          </a:bodyPr>
          <a:lstStyle/>
          <a:p>
            <a:endParaRPr lang="pt-BR">
              <a:solidFill>
                <a:srgbClr val="000000"/>
              </a:solidFill>
            </a:endParaRPr>
          </a:p>
        </p:txBody>
      </p:sp>
    </p:spTree>
    <p:extLst>
      <p:ext uri="{BB962C8B-B14F-4D97-AF65-F5344CB8AC3E}">
        <p14:creationId xmlns:p14="http://schemas.microsoft.com/office/powerpoint/2010/main" val="35822679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p:cNvSpPr>
          <p:nvPr/>
        </p:nvSpPr>
        <p:spPr bwMode="auto">
          <a:xfrm>
            <a:off x="485775" y="2492375"/>
            <a:ext cx="8135938" cy="265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lstStyle>
            <a:lvl1pPr marL="382588" indent="-342900" defTabSz="822325" eaLnBrk="0" hangingPunct="0">
              <a:defRPr sz="2000">
                <a:solidFill>
                  <a:schemeClr val="tx1"/>
                </a:solidFill>
                <a:latin typeface="Times New Roman" pitchFamily="18" charset="0"/>
              </a:defRPr>
            </a:lvl1pPr>
            <a:lvl2pPr marL="742950" indent="-285750" defTabSz="822325" eaLnBrk="0" hangingPunct="0">
              <a:defRPr sz="2000">
                <a:solidFill>
                  <a:schemeClr val="tx1"/>
                </a:solidFill>
                <a:latin typeface="Times New Roman" pitchFamily="18" charset="0"/>
              </a:defRPr>
            </a:lvl2pPr>
            <a:lvl3pPr marL="1143000" indent="-228600" defTabSz="822325" eaLnBrk="0" hangingPunct="0">
              <a:defRPr sz="2000">
                <a:solidFill>
                  <a:schemeClr val="tx1"/>
                </a:solidFill>
                <a:latin typeface="Times New Roman" pitchFamily="18" charset="0"/>
              </a:defRPr>
            </a:lvl3pPr>
            <a:lvl4pPr marL="1600200" indent="-228600" defTabSz="822325" eaLnBrk="0" hangingPunct="0">
              <a:defRPr sz="2000">
                <a:solidFill>
                  <a:schemeClr val="tx1"/>
                </a:solidFill>
                <a:latin typeface="Times New Roman" pitchFamily="18" charset="0"/>
              </a:defRPr>
            </a:lvl4pPr>
            <a:lvl5pPr marL="2057400" indent="-228600" defTabSz="822325" eaLnBrk="0" hangingPunct="0">
              <a:defRPr sz="2000">
                <a:solidFill>
                  <a:schemeClr val="tx1"/>
                </a:solidFill>
                <a:latin typeface="Times New Roman" pitchFamily="18" charset="0"/>
              </a:defRPr>
            </a:lvl5pPr>
            <a:lvl6pPr marL="2514600" indent="-228600" algn="ctr" defTabSz="822325" eaLnBrk="0" fontAlgn="base" hangingPunct="0">
              <a:spcBef>
                <a:spcPct val="0"/>
              </a:spcBef>
              <a:spcAft>
                <a:spcPct val="0"/>
              </a:spcAft>
              <a:defRPr sz="2000">
                <a:solidFill>
                  <a:schemeClr val="tx1"/>
                </a:solidFill>
                <a:latin typeface="Times New Roman" pitchFamily="18" charset="0"/>
              </a:defRPr>
            </a:lvl6pPr>
            <a:lvl7pPr marL="2971800" indent="-228600" algn="ctr" defTabSz="822325" eaLnBrk="0" fontAlgn="base" hangingPunct="0">
              <a:spcBef>
                <a:spcPct val="0"/>
              </a:spcBef>
              <a:spcAft>
                <a:spcPct val="0"/>
              </a:spcAft>
              <a:defRPr sz="2000">
                <a:solidFill>
                  <a:schemeClr val="tx1"/>
                </a:solidFill>
                <a:latin typeface="Times New Roman" pitchFamily="18" charset="0"/>
              </a:defRPr>
            </a:lvl7pPr>
            <a:lvl8pPr marL="3429000" indent="-228600" algn="ctr" defTabSz="822325" eaLnBrk="0" fontAlgn="base" hangingPunct="0">
              <a:spcBef>
                <a:spcPct val="0"/>
              </a:spcBef>
              <a:spcAft>
                <a:spcPct val="0"/>
              </a:spcAft>
              <a:defRPr sz="2000">
                <a:solidFill>
                  <a:schemeClr val="tx1"/>
                </a:solidFill>
                <a:latin typeface="Times New Roman" pitchFamily="18" charset="0"/>
              </a:defRPr>
            </a:lvl8pPr>
            <a:lvl9pPr marL="3886200" indent="-228600" algn="ctr" defTabSz="822325" eaLnBrk="0" fontAlgn="base" hangingPunct="0">
              <a:spcBef>
                <a:spcPct val="0"/>
              </a:spcBef>
              <a:spcAft>
                <a:spcPct val="0"/>
              </a:spcAft>
              <a:defRPr sz="2000">
                <a:solidFill>
                  <a:schemeClr val="tx1"/>
                </a:solidFill>
                <a:latin typeface="Times New Roman" pitchFamily="18" charset="0"/>
              </a:defRPr>
            </a:lvl9pPr>
          </a:lstStyle>
          <a:p>
            <a:pPr eaLnBrk="1" hangingPunct="1">
              <a:spcBef>
                <a:spcPts val="1400"/>
              </a:spcBef>
            </a:pPr>
            <a:endParaRPr lang="en-US" altLang="pt-BR" sz="2400" b="1">
              <a:solidFill>
                <a:srgbClr val="008080"/>
              </a:solidFill>
              <a:latin typeface="Arial" charset="0"/>
              <a:cs typeface="Arial" charset="0"/>
              <a:sym typeface="Erie Bold" charset="0"/>
            </a:endParaRPr>
          </a:p>
        </p:txBody>
      </p:sp>
      <p:sp>
        <p:nvSpPr>
          <p:cNvPr id="15363" name="Text Box 5"/>
          <p:cNvSpPr txBox="1">
            <a:spLocks noChangeArrowheads="1"/>
          </p:cNvSpPr>
          <p:nvPr/>
        </p:nvSpPr>
        <p:spPr bwMode="auto">
          <a:xfrm>
            <a:off x="8699500" y="6410325"/>
            <a:ext cx="444500" cy="304800"/>
          </a:xfrm>
          <a:prstGeom prst="rect">
            <a:avLst/>
          </a:prstGeom>
          <a:solidFill>
            <a:schemeClr val="bg1"/>
          </a:solidFill>
          <a:ln>
            <a:noFill/>
          </a:ln>
          <a:effectLst/>
          <a:extLst>
            <a:ext uri="{91240B29-F687-4F45-9708-019B960494DF}">
              <a14:hiddenLine xmlns:a14="http://schemas.microsoft.com/office/drawing/2010/main" w="317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algn="ctr" eaLnBrk="0" fontAlgn="base" hangingPunct="0">
              <a:spcBef>
                <a:spcPct val="0"/>
              </a:spcBef>
              <a:spcAft>
                <a:spcPct val="0"/>
              </a:spcAft>
              <a:defRPr sz="2000">
                <a:solidFill>
                  <a:schemeClr val="tx1"/>
                </a:solidFill>
                <a:latin typeface="Times New Roman" pitchFamily="18" charset="0"/>
              </a:defRPr>
            </a:lvl6pPr>
            <a:lvl7pPr marL="2971800" indent="-228600" algn="ctr" eaLnBrk="0" fontAlgn="base" hangingPunct="0">
              <a:spcBef>
                <a:spcPct val="0"/>
              </a:spcBef>
              <a:spcAft>
                <a:spcPct val="0"/>
              </a:spcAft>
              <a:defRPr sz="2000">
                <a:solidFill>
                  <a:schemeClr val="tx1"/>
                </a:solidFill>
                <a:latin typeface="Times New Roman" pitchFamily="18" charset="0"/>
              </a:defRPr>
            </a:lvl7pPr>
            <a:lvl8pPr marL="3429000" indent="-228600" algn="ctr" eaLnBrk="0" fontAlgn="base" hangingPunct="0">
              <a:spcBef>
                <a:spcPct val="0"/>
              </a:spcBef>
              <a:spcAft>
                <a:spcPct val="0"/>
              </a:spcAft>
              <a:defRPr sz="2000">
                <a:solidFill>
                  <a:schemeClr val="tx1"/>
                </a:solidFill>
                <a:latin typeface="Times New Roman" pitchFamily="18" charset="0"/>
              </a:defRPr>
            </a:lvl8pPr>
            <a:lvl9pPr marL="3886200" indent="-228600" algn="ctr" eaLnBrk="0" fontAlgn="base" hangingPunct="0">
              <a:spcBef>
                <a:spcPct val="0"/>
              </a:spcBef>
              <a:spcAft>
                <a:spcPct val="0"/>
              </a:spcAft>
              <a:defRPr sz="2000">
                <a:solidFill>
                  <a:schemeClr val="tx1"/>
                </a:solidFill>
                <a:latin typeface="Times New Roman" pitchFamily="18" charset="0"/>
              </a:defRPr>
            </a:lvl9pPr>
          </a:lstStyle>
          <a:p>
            <a:pPr eaLnBrk="1" hangingPunct="1"/>
            <a:r>
              <a:rPr lang="pt-BR" altLang="pt-BR"/>
              <a:t>       </a:t>
            </a:r>
          </a:p>
        </p:txBody>
      </p:sp>
      <p:graphicFrame>
        <p:nvGraphicFramePr>
          <p:cNvPr id="4" name="Tabela 3"/>
          <p:cNvGraphicFramePr>
            <a:graphicFrameLocks noGrp="1"/>
          </p:cNvGraphicFramePr>
          <p:nvPr>
            <p:extLst>
              <p:ext uri="{D42A27DB-BD31-4B8C-83A1-F6EECF244321}">
                <p14:modId xmlns:p14="http://schemas.microsoft.com/office/powerpoint/2010/main" val="4287314568"/>
              </p:ext>
            </p:extLst>
          </p:nvPr>
        </p:nvGraphicFramePr>
        <p:xfrm>
          <a:off x="251520" y="1667426"/>
          <a:ext cx="8670230" cy="4712156"/>
        </p:xfrm>
        <a:graphic>
          <a:graphicData uri="http://schemas.openxmlformats.org/drawingml/2006/table">
            <a:tbl>
              <a:tblPr firstRow="1" firstCol="1" bandRow="1">
                <a:tableStyleId>{5C22544A-7EE6-4342-B048-85BDC9FD1C3A}</a:tableStyleId>
              </a:tblPr>
              <a:tblGrid>
                <a:gridCol w="8670230"/>
              </a:tblGrid>
              <a:tr h="695204">
                <a:tc>
                  <a:txBody>
                    <a:bodyPr/>
                    <a:lstStyle/>
                    <a:p>
                      <a:pPr algn="just">
                        <a:lnSpc>
                          <a:spcPct val="107000"/>
                        </a:lnSpc>
                        <a:spcAft>
                          <a:spcPts val="0"/>
                        </a:spcAft>
                      </a:pPr>
                      <a:r>
                        <a:rPr lang="pt-BR" sz="2000" b="1" dirty="0">
                          <a:solidFill>
                            <a:schemeClr val="tx1"/>
                          </a:solidFill>
                          <a:effectLst/>
                          <a:latin typeface="Calibri" panose="020F0502020204030204" pitchFamily="34" charset="0"/>
                        </a:rPr>
                        <a:t>Assunto</a:t>
                      </a:r>
                      <a:r>
                        <a:rPr lang="pt-BR" sz="2000" b="0" dirty="0">
                          <a:solidFill>
                            <a:schemeClr val="tx1"/>
                          </a:solidFill>
                          <a:effectLst/>
                          <a:latin typeface="Calibri" panose="020F0502020204030204" pitchFamily="34" charset="0"/>
                        </a:rPr>
                        <a:t>: Projeto de Lei do Senado nº 220, de 2014, que altera o CLT para regular aspectos do meio ambiente do trabalho e ditar a competência para os litígios correspondentes.</a:t>
                      </a:r>
                      <a:endParaRPr lang="pt-BR" sz="1800" b="0" dirty="0">
                        <a:solidFill>
                          <a:schemeClr val="tx1"/>
                        </a:solidFill>
                        <a:effectLst/>
                        <a:latin typeface="Calibri" panose="020F0502020204030204" pitchFamily="34" charset="0"/>
                        <a:ea typeface="Calibri"/>
                        <a:cs typeface="Times New Roman"/>
                      </a:endParaRPr>
                    </a:p>
                  </a:txBody>
                  <a:tcPr marL="68580" marR="68580" marT="0" marB="0"/>
                </a:tc>
              </a:tr>
              <a:tr h="1051534">
                <a:tc>
                  <a:txBody>
                    <a:bodyPr/>
                    <a:lstStyle/>
                    <a:p>
                      <a:pPr algn="just">
                        <a:lnSpc>
                          <a:spcPct val="107000"/>
                        </a:lnSpc>
                        <a:spcAft>
                          <a:spcPts val="0"/>
                        </a:spcAft>
                      </a:pPr>
                      <a:r>
                        <a:rPr lang="pt-BR" sz="2000" b="1" dirty="0" err="1">
                          <a:solidFill>
                            <a:schemeClr val="tx1"/>
                          </a:solidFill>
                          <a:effectLst/>
                          <a:latin typeface="Calibri" panose="020F0502020204030204" pitchFamily="34" charset="0"/>
                        </a:rPr>
                        <a:t>Ref</a:t>
                      </a:r>
                      <a:r>
                        <a:rPr lang="pt-BR" sz="2000" b="0" dirty="0">
                          <a:solidFill>
                            <a:schemeClr val="tx1"/>
                          </a:solidFill>
                          <a:effectLst/>
                          <a:latin typeface="Calibri" panose="020F0502020204030204" pitchFamily="34" charset="0"/>
                        </a:rPr>
                        <a:t>: Texto produzido como material de apoio à apresentação oral feita à Audiência Pública na Comissão de Assuntos Sociais em 01 de junho de 2016, Sala Florestan Fernandes, Plenário nº 9, da Ala Senador Alexandre Costa, Anexo II, do Senado Federal em atenção ao Oficio-Convite da Secretaria da Comissão de Assuntos Sociais.</a:t>
                      </a:r>
                      <a:endParaRPr lang="pt-BR" sz="1800" b="0" dirty="0">
                        <a:solidFill>
                          <a:schemeClr val="tx1"/>
                        </a:solidFill>
                        <a:effectLst/>
                        <a:latin typeface="Calibri" panose="020F0502020204030204" pitchFamily="34" charset="0"/>
                        <a:ea typeface="Calibri"/>
                        <a:cs typeface="Times New Roman"/>
                      </a:endParaRPr>
                    </a:p>
                  </a:txBody>
                  <a:tcPr marL="68580" marR="68580" marT="0" marB="0"/>
                </a:tc>
              </a:tr>
              <a:tr h="1051534">
                <a:tc>
                  <a:txBody>
                    <a:bodyPr/>
                    <a:lstStyle/>
                    <a:p>
                      <a:pPr algn="just">
                        <a:lnSpc>
                          <a:spcPct val="107000"/>
                        </a:lnSpc>
                        <a:spcAft>
                          <a:spcPts val="0"/>
                        </a:spcAft>
                      </a:pPr>
                      <a:r>
                        <a:rPr lang="pt-BR" sz="2000" b="1" dirty="0">
                          <a:solidFill>
                            <a:schemeClr val="tx1"/>
                          </a:solidFill>
                          <a:effectLst/>
                          <a:latin typeface="Calibri" panose="020F0502020204030204" pitchFamily="34" charset="0"/>
                        </a:rPr>
                        <a:t>Autoria</a:t>
                      </a:r>
                      <a:r>
                        <a:rPr lang="pt-BR" sz="2000" b="0" dirty="0">
                          <a:solidFill>
                            <a:schemeClr val="tx1"/>
                          </a:solidFill>
                          <a:effectLst/>
                          <a:latin typeface="Calibri" panose="020F0502020204030204" pitchFamily="34" charset="0"/>
                        </a:rPr>
                        <a:t>: Departamento de Politicas de Saúde Ocupacional - DPSO/SPS/MF. Esplanada dos Ministérios, Bloco F, Sala 643. Brasília - DF - CEP 70059-900. 61-2021-5731/5734/5778. </a:t>
                      </a:r>
                      <a:r>
                        <a:rPr lang="pt-BR" sz="2000" b="0" u="none" strike="noStrike" dirty="0">
                          <a:solidFill>
                            <a:schemeClr val="tx1"/>
                          </a:solidFill>
                          <a:effectLst/>
                          <a:latin typeface="Calibri" panose="020F0502020204030204" pitchFamily="34" charset="0"/>
                          <a:hlinkClick r:id="rId2" tooltip="blocked::blocked::mailto:paulo.aoliveira@previdencia.gov.br"/>
                        </a:rPr>
                        <a:t>paulo.aoliveira@previdencia.gov.br</a:t>
                      </a:r>
                      <a:r>
                        <a:rPr lang="pt-BR" sz="2000" b="0" dirty="0">
                          <a:solidFill>
                            <a:schemeClr val="tx1"/>
                          </a:solidFill>
                          <a:effectLst/>
                          <a:latin typeface="Calibri" panose="020F0502020204030204" pitchFamily="34" charset="0"/>
                        </a:rPr>
                        <a:t>. Diretor Substituto.</a:t>
                      </a:r>
                      <a:endParaRPr lang="pt-BR" sz="1800" b="0" dirty="0">
                        <a:solidFill>
                          <a:schemeClr val="tx1"/>
                        </a:solidFill>
                        <a:effectLst/>
                        <a:latin typeface="Calibri" panose="020F0502020204030204" pitchFamily="34" charset="0"/>
                        <a:ea typeface="Calibri"/>
                        <a:cs typeface="Times New Roman"/>
                      </a:endParaRPr>
                    </a:p>
                  </a:txBody>
                  <a:tcPr marL="68580" marR="68580" marT="0" marB="0"/>
                </a:tc>
              </a:tr>
              <a:tr h="1051534">
                <a:tc>
                  <a:txBody>
                    <a:bodyPr/>
                    <a:lstStyle/>
                    <a:p>
                      <a:pPr algn="just">
                        <a:lnSpc>
                          <a:spcPct val="107000"/>
                        </a:lnSpc>
                        <a:spcAft>
                          <a:spcPts val="0"/>
                        </a:spcAft>
                      </a:pPr>
                      <a:r>
                        <a:rPr lang="pt-BR" sz="2000" b="1" dirty="0" smtClean="0">
                          <a:solidFill>
                            <a:schemeClr val="tx1"/>
                          </a:solidFill>
                          <a:effectLst/>
                          <a:latin typeface="Calibri" panose="020F0502020204030204" pitchFamily="34" charset="0"/>
                        </a:rPr>
                        <a:t>Nota</a:t>
                      </a:r>
                      <a:r>
                        <a:rPr lang="pt-BR" sz="2000" b="0" dirty="0" smtClean="0">
                          <a:solidFill>
                            <a:schemeClr val="tx1"/>
                          </a:solidFill>
                          <a:effectLst/>
                          <a:latin typeface="Calibri" panose="020F0502020204030204" pitchFamily="34" charset="0"/>
                        </a:rPr>
                        <a:t>: </a:t>
                      </a:r>
                      <a:r>
                        <a:rPr lang="pt-BR" sz="2000" b="0" dirty="0">
                          <a:solidFill>
                            <a:schemeClr val="tx1"/>
                          </a:solidFill>
                          <a:effectLst/>
                          <a:latin typeface="Calibri" panose="020F0502020204030204" pitchFamily="34" charset="0"/>
                        </a:rPr>
                        <a:t>Para facilitar o debate e melhor instruir a tomada de decisão por parte do legislador, optamos por apresentar nosso entendimento ponto-a-ponto à posição do relator em relação à proposta original, começando por esta.</a:t>
                      </a:r>
                      <a:endParaRPr lang="pt-BR" sz="1800" b="0" dirty="0">
                        <a:solidFill>
                          <a:schemeClr val="tx1"/>
                        </a:solidFill>
                        <a:effectLst/>
                        <a:latin typeface="Calibri" panose="020F0502020204030204" pitchFamily="34" charset="0"/>
                        <a:ea typeface="Calibri"/>
                        <a:cs typeface="Times New Roman"/>
                      </a:endParaRPr>
                    </a:p>
                  </a:txBody>
                  <a:tcPr marL="68580" marR="68580" marT="0" marB="0"/>
                </a:tc>
              </a:tr>
            </a:tbl>
          </a:graphicData>
        </a:graphic>
      </p:graphicFrame>
      <p:sp>
        <p:nvSpPr>
          <p:cNvPr id="5" name="Rectangle 1"/>
          <p:cNvSpPr>
            <a:spLocks noChangeArrowheads="1"/>
          </p:cNvSpPr>
          <p:nvPr/>
        </p:nvSpPr>
        <p:spPr bwMode="auto">
          <a:xfrm>
            <a:off x="251520" y="1025244"/>
            <a:ext cx="4896544"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altLang="pt-BR" sz="1800" b="1"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TEXTO DE APOIO CGMBI/DPSO/SPPS/MF</a:t>
            </a:r>
            <a:endParaRPr kumimoji="0" lang="pt-BR" altLang="pt-B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altLang="pt-B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p:cNvSpPr>
          <p:nvPr/>
        </p:nvSpPr>
        <p:spPr bwMode="auto">
          <a:xfrm>
            <a:off x="485775" y="2492375"/>
            <a:ext cx="8135938" cy="265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lstStyle>
            <a:lvl1pPr marL="382588" indent="-342900" defTabSz="822325" eaLnBrk="0" hangingPunct="0">
              <a:defRPr sz="2000">
                <a:solidFill>
                  <a:schemeClr val="tx1"/>
                </a:solidFill>
                <a:latin typeface="Times New Roman" pitchFamily="18" charset="0"/>
              </a:defRPr>
            </a:lvl1pPr>
            <a:lvl2pPr marL="742950" indent="-285750" defTabSz="822325" eaLnBrk="0" hangingPunct="0">
              <a:defRPr sz="2000">
                <a:solidFill>
                  <a:schemeClr val="tx1"/>
                </a:solidFill>
                <a:latin typeface="Times New Roman" pitchFamily="18" charset="0"/>
              </a:defRPr>
            </a:lvl2pPr>
            <a:lvl3pPr marL="1143000" indent="-228600" defTabSz="822325" eaLnBrk="0" hangingPunct="0">
              <a:defRPr sz="2000">
                <a:solidFill>
                  <a:schemeClr val="tx1"/>
                </a:solidFill>
                <a:latin typeface="Times New Roman" pitchFamily="18" charset="0"/>
              </a:defRPr>
            </a:lvl3pPr>
            <a:lvl4pPr marL="1600200" indent="-228600" defTabSz="822325" eaLnBrk="0" hangingPunct="0">
              <a:defRPr sz="2000">
                <a:solidFill>
                  <a:schemeClr val="tx1"/>
                </a:solidFill>
                <a:latin typeface="Times New Roman" pitchFamily="18" charset="0"/>
              </a:defRPr>
            </a:lvl4pPr>
            <a:lvl5pPr marL="2057400" indent="-228600" defTabSz="822325" eaLnBrk="0" hangingPunct="0">
              <a:defRPr sz="2000">
                <a:solidFill>
                  <a:schemeClr val="tx1"/>
                </a:solidFill>
                <a:latin typeface="Times New Roman" pitchFamily="18" charset="0"/>
              </a:defRPr>
            </a:lvl5pPr>
            <a:lvl6pPr marL="2514600" indent="-228600" algn="ctr" defTabSz="822325" eaLnBrk="0" fontAlgn="base" hangingPunct="0">
              <a:spcBef>
                <a:spcPct val="0"/>
              </a:spcBef>
              <a:spcAft>
                <a:spcPct val="0"/>
              </a:spcAft>
              <a:defRPr sz="2000">
                <a:solidFill>
                  <a:schemeClr val="tx1"/>
                </a:solidFill>
                <a:latin typeface="Times New Roman" pitchFamily="18" charset="0"/>
              </a:defRPr>
            </a:lvl6pPr>
            <a:lvl7pPr marL="2971800" indent="-228600" algn="ctr" defTabSz="822325" eaLnBrk="0" fontAlgn="base" hangingPunct="0">
              <a:spcBef>
                <a:spcPct val="0"/>
              </a:spcBef>
              <a:spcAft>
                <a:spcPct val="0"/>
              </a:spcAft>
              <a:defRPr sz="2000">
                <a:solidFill>
                  <a:schemeClr val="tx1"/>
                </a:solidFill>
                <a:latin typeface="Times New Roman" pitchFamily="18" charset="0"/>
              </a:defRPr>
            </a:lvl7pPr>
            <a:lvl8pPr marL="3429000" indent="-228600" algn="ctr" defTabSz="822325" eaLnBrk="0" fontAlgn="base" hangingPunct="0">
              <a:spcBef>
                <a:spcPct val="0"/>
              </a:spcBef>
              <a:spcAft>
                <a:spcPct val="0"/>
              </a:spcAft>
              <a:defRPr sz="2000">
                <a:solidFill>
                  <a:schemeClr val="tx1"/>
                </a:solidFill>
                <a:latin typeface="Times New Roman" pitchFamily="18" charset="0"/>
              </a:defRPr>
            </a:lvl8pPr>
            <a:lvl9pPr marL="3886200" indent="-228600" algn="ctr" defTabSz="822325" eaLnBrk="0" fontAlgn="base" hangingPunct="0">
              <a:spcBef>
                <a:spcPct val="0"/>
              </a:spcBef>
              <a:spcAft>
                <a:spcPct val="0"/>
              </a:spcAft>
              <a:defRPr sz="2000">
                <a:solidFill>
                  <a:schemeClr val="tx1"/>
                </a:solidFill>
                <a:latin typeface="Times New Roman" pitchFamily="18" charset="0"/>
              </a:defRPr>
            </a:lvl9pPr>
          </a:lstStyle>
          <a:p>
            <a:pPr eaLnBrk="1" hangingPunct="1">
              <a:spcBef>
                <a:spcPts val="1400"/>
              </a:spcBef>
            </a:pPr>
            <a:endParaRPr lang="en-US" altLang="pt-BR" sz="2400" b="1">
              <a:solidFill>
                <a:srgbClr val="008080"/>
              </a:solidFill>
              <a:latin typeface="Arial" charset="0"/>
              <a:cs typeface="Arial" charset="0"/>
              <a:sym typeface="Erie Bold" charset="0"/>
            </a:endParaRPr>
          </a:p>
        </p:txBody>
      </p:sp>
      <p:sp>
        <p:nvSpPr>
          <p:cNvPr id="15363" name="Text Box 5"/>
          <p:cNvSpPr txBox="1">
            <a:spLocks noChangeArrowheads="1"/>
          </p:cNvSpPr>
          <p:nvPr/>
        </p:nvSpPr>
        <p:spPr bwMode="auto">
          <a:xfrm>
            <a:off x="8699500" y="6410325"/>
            <a:ext cx="444500" cy="304800"/>
          </a:xfrm>
          <a:prstGeom prst="rect">
            <a:avLst/>
          </a:prstGeom>
          <a:solidFill>
            <a:schemeClr val="bg1"/>
          </a:solidFill>
          <a:ln>
            <a:noFill/>
          </a:ln>
          <a:effectLst/>
          <a:extLst>
            <a:ext uri="{91240B29-F687-4F45-9708-019B960494DF}">
              <a14:hiddenLine xmlns:a14="http://schemas.microsoft.com/office/drawing/2010/main" w="317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algn="ctr" eaLnBrk="0" fontAlgn="base" hangingPunct="0">
              <a:spcBef>
                <a:spcPct val="0"/>
              </a:spcBef>
              <a:spcAft>
                <a:spcPct val="0"/>
              </a:spcAft>
              <a:defRPr sz="2000">
                <a:solidFill>
                  <a:schemeClr val="tx1"/>
                </a:solidFill>
                <a:latin typeface="Times New Roman" pitchFamily="18" charset="0"/>
              </a:defRPr>
            </a:lvl6pPr>
            <a:lvl7pPr marL="2971800" indent="-228600" algn="ctr" eaLnBrk="0" fontAlgn="base" hangingPunct="0">
              <a:spcBef>
                <a:spcPct val="0"/>
              </a:spcBef>
              <a:spcAft>
                <a:spcPct val="0"/>
              </a:spcAft>
              <a:defRPr sz="2000">
                <a:solidFill>
                  <a:schemeClr val="tx1"/>
                </a:solidFill>
                <a:latin typeface="Times New Roman" pitchFamily="18" charset="0"/>
              </a:defRPr>
            </a:lvl7pPr>
            <a:lvl8pPr marL="3429000" indent="-228600" algn="ctr" eaLnBrk="0" fontAlgn="base" hangingPunct="0">
              <a:spcBef>
                <a:spcPct val="0"/>
              </a:spcBef>
              <a:spcAft>
                <a:spcPct val="0"/>
              </a:spcAft>
              <a:defRPr sz="2000">
                <a:solidFill>
                  <a:schemeClr val="tx1"/>
                </a:solidFill>
                <a:latin typeface="Times New Roman" pitchFamily="18" charset="0"/>
              </a:defRPr>
            </a:lvl8pPr>
            <a:lvl9pPr marL="3886200" indent="-228600" algn="ctr" eaLnBrk="0" fontAlgn="base" hangingPunct="0">
              <a:spcBef>
                <a:spcPct val="0"/>
              </a:spcBef>
              <a:spcAft>
                <a:spcPct val="0"/>
              </a:spcAft>
              <a:defRPr sz="2000">
                <a:solidFill>
                  <a:schemeClr val="tx1"/>
                </a:solidFill>
                <a:latin typeface="Times New Roman" pitchFamily="18" charset="0"/>
              </a:defRPr>
            </a:lvl9pPr>
          </a:lstStyle>
          <a:p>
            <a:pPr eaLnBrk="1" hangingPunct="1"/>
            <a:r>
              <a:rPr lang="pt-BR" altLang="pt-BR"/>
              <a:t>       </a:t>
            </a:r>
          </a:p>
        </p:txBody>
      </p:sp>
      <p:sp>
        <p:nvSpPr>
          <p:cNvPr id="2" name="CaixaDeTexto 1"/>
          <p:cNvSpPr txBox="1"/>
          <p:nvPr/>
        </p:nvSpPr>
        <p:spPr>
          <a:xfrm>
            <a:off x="971550" y="2927350"/>
            <a:ext cx="7200900" cy="646113"/>
          </a:xfrm>
          <a:prstGeom prst="rect">
            <a:avLst/>
          </a:prstGeom>
          <a:noFill/>
        </p:spPr>
        <p:txBody>
          <a:bodyPr>
            <a:spAutoFit/>
          </a:bodyPr>
          <a:lstStyle/>
          <a:p>
            <a:pPr>
              <a:defRPr/>
            </a:pPr>
            <a:r>
              <a:rPr lang="pt-BR" sz="3600" b="1" dirty="0" smtClean="0">
                <a:effectLst>
                  <a:outerShdw blurRad="38100" dist="38100" dir="2700000" algn="tl">
                    <a:srgbClr val="000000">
                      <a:alpha val="43137"/>
                    </a:srgbClr>
                  </a:outerShdw>
                </a:effectLst>
              </a:rPr>
              <a:t>Agradecemos</a:t>
            </a:r>
            <a:endParaRPr lang="pt-BR" sz="3600" b="1" dirty="0">
              <a:effectLst>
                <a:outerShdw blurRad="38100" dist="38100" dir="2700000" algn="tl">
                  <a:srgbClr val="000000">
                    <a:alpha val="43137"/>
                  </a:srgbClr>
                </a:outerShdw>
              </a:effectLst>
            </a:endParaRPr>
          </a:p>
        </p:txBody>
      </p:sp>
      <p:sp>
        <p:nvSpPr>
          <p:cNvPr id="3" name="Retângulo 2"/>
          <p:cNvSpPr/>
          <p:nvPr/>
        </p:nvSpPr>
        <p:spPr>
          <a:xfrm>
            <a:off x="1259632" y="4398496"/>
            <a:ext cx="7884368" cy="1631216"/>
          </a:xfrm>
          <a:prstGeom prst="rect">
            <a:avLst/>
          </a:prstGeom>
        </p:spPr>
        <p:txBody>
          <a:bodyPr wrap="square">
            <a:spAutoFit/>
          </a:bodyPr>
          <a:lstStyle/>
          <a:p>
            <a:pPr algn="r" eaLnBrk="1" hangingPunct="1"/>
            <a:r>
              <a:rPr lang="pt-BR" altLang="pt-BR" b="1" i="1" u="sng" dirty="0">
                <a:latin typeface="Calibri" panose="020F0502020204030204" pitchFamily="34" charset="0"/>
              </a:rPr>
              <a:t>Paulo Rogério Albuquerque de Oliveira</a:t>
            </a:r>
          </a:p>
          <a:p>
            <a:pPr algn="r" eaLnBrk="1" hangingPunct="1"/>
            <a:r>
              <a:rPr lang="pt-BR" altLang="pt-BR" i="1" dirty="0">
                <a:latin typeface="Calibri" panose="020F0502020204030204" pitchFamily="34" charset="0"/>
              </a:rPr>
              <a:t>Diretor-Substituto</a:t>
            </a:r>
          </a:p>
          <a:p>
            <a:pPr algn="r" eaLnBrk="1" hangingPunct="1"/>
            <a:r>
              <a:rPr lang="pt-BR" altLang="pt-BR" i="1" dirty="0">
                <a:latin typeface="Calibri" panose="020F0502020204030204" pitchFamily="34" charset="0"/>
              </a:rPr>
              <a:t>Coordenador-Geral de Monitoramento de benefícios por Incapacidade DPSSO/SPPS/MF</a:t>
            </a:r>
          </a:p>
          <a:p>
            <a:pPr algn="r" eaLnBrk="1" hangingPunct="1"/>
            <a:r>
              <a:rPr lang="pt-BR" altLang="pt-BR" i="1" dirty="0">
                <a:latin typeface="Calibri" panose="020F0502020204030204" pitchFamily="34" charset="0"/>
                <a:hlinkClick r:id="rId2"/>
              </a:rPr>
              <a:t>paulo.aoliveira@previdencia.gov.br</a:t>
            </a:r>
            <a:r>
              <a:rPr lang="pt-BR" altLang="pt-BR" i="1" dirty="0">
                <a:latin typeface="Calibri" panose="020F0502020204030204" pitchFamily="34" charset="0"/>
              </a:rPr>
              <a:t> </a:t>
            </a:r>
          </a:p>
        </p:txBody>
      </p:sp>
    </p:spTree>
    <p:extLst>
      <p:ext uri="{BB962C8B-B14F-4D97-AF65-F5344CB8AC3E}">
        <p14:creationId xmlns:p14="http://schemas.microsoft.com/office/powerpoint/2010/main" val="167510567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584176"/>
            <a:ext cx="9144000" cy="2780928"/>
          </a:xfrm>
        </p:spPr>
        <p:txBody>
          <a:bodyPr/>
          <a:lstStyle/>
          <a:p>
            <a:pPr algn="just"/>
            <a:endParaRPr lang="pt-BR" sz="2800" baseline="30000" dirty="0" smtClean="0"/>
          </a:p>
          <a:p>
            <a:pPr algn="just"/>
            <a:r>
              <a:rPr lang="pt-BR" sz="2800" dirty="0" smtClean="0"/>
              <a:t>Art</a:t>
            </a:r>
            <a:r>
              <a:rPr lang="pt-BR" sz="2800" dirty="0"/>
              <a:t>. 158 da CRFB-67: </a:t>
            </a:r>
            <a:r>
              <a:rPr lang="pt-BR" sz="2800" dirty="0" smtClean="0"/>
              <a:t>  A </a:t>
            </a:r>
            <a:r>
              <a:rPr lang="pt-BR" sz="2800" dirty="0"/>
              <a:t>Constituição assegura aos trabalhadores os seguintes direitos, além de outros que, nos termos da lei, visem à melhoria, de sua condição social: (...) </a:t>
            </a:r>
            <a:endParaRPr lang="pt-BR" sz="2800" dirty="0" smtClean="0"/>
          </a:p>
          <a:p>
            <a:pPr algn="just"/>
            <a:r>
              <a:rPr lang="pt-BR" sz="2800" dirty="0" smtClean="0"/>
              <a:t>Inciso </a:t>
            </a:r>
            <a:r>
              <a:rPr lang="pt-BR" sz="2800" dirty="0"/>
              <a:t>IX - </a:t>
            </a:r>
            <a:r>
              <a:rPr lang="pt-BR" sz="2800" b="1" u="sng" dirty="0"/>
              <a:t>higiene e segurança do trabalho</a:t>
            </a:r>
            <a:r>
              <a:rPr lang="pt-BR" sz="2800" b="1" u="sng" dirty="0" smtClean="0"/>
              <a:t>.</a:t>
            </a:r>
          </a:p>
        </p:txBody>
      </p:sp>
      <p:sp>
        <p:nvSpPr>
          <p:cNvPr id="4" name="CaixaDeTexto 3"/>
          <p:cNvSpPr txBox="1"/>
          <p:nvPr/>
        </p:nvSpPr>
        <p:spPr>
          <a:xfrm>
            <a:off x="3563888" y="2780928"/>
            <a:ext cx="184731" cy="400110"/>
          </a:xfrm>
          <a:prstGeom prst="rect">
            <a:avLst/>
          </a:prstGeom>
          <a:noFill/>
        </p:spPr>
        <p:txBody>
          <a:bodyPr wrap="none" rtlCol="0">
            <a:spAutoFit/>
          </a:bodyPr>
          <a:lstStyle/>
          <a:p>
            <a:endParaRPr lang="pt-BR" dirty="0"/>
          </a:p>
        </p:txBody>
      </p:sp>
      <p:sp>
        <p:nvSpPr>
          <p:cNvPr id="2" name="Retângulo 1"/>
          <p:cNvSpPr/>
          <p:nvPr/>
        </p:nvSpPr>
        <p:spPr bwMode="auto">
          <a:xfrm>
            <a:off x="43260" y="1988840"/>
            <a:ext cx="4067944" cy="432048"/>
          </a:xfrm>
          <a:prstGeom prst="rect">
            <a:avLst/>
          </a:prstGeom>
          <a:solidFill>
            <a:srgbClr val="FF0000"/>
          </a:solidFill>
          <a:ln w="3175" cap="flat" cmpd="sng" algn="ctr">
            <a:solidFill>
              <a:schemeClr val="tx1"/>
            </a:solidFill>
            <a:prstDash val="solid"/>
            <a:round/>
            <a:headEnd type="none" w="med" len="med"/>
            <a:tailEnd type="none" w="med" len="med"/>
          </a:ln>
          <a:effectLst/>
          <a:extLst/>
        </p:spPr>
        <p:txBody>
          <a:bodyPr vert="horz" wrap="square" lIns="0" tIns="0" rIns="0" bIns="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pt-BR" sz="2000" b="0" i="0" u="none" strike="noStrike" cap="none" normalizeH="0" baseline="0" smtClean="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4505991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3563888" y="2780928"/>
            <a:ext cx="184731" cy="400110"/>
          </a:xfrm>
          <a:prstGeom prst="rect">
            <a:avLst/>
          </a:prstGeom>
          <a:noFill/>
        </p:spPr>
        <p:txBody>
          <a:bodyPr wrap="none" rtlCol="0">
            <a:spAutoFit/>
          </a:bodyPr>
          <a:lstStyle/>
          <a:p>
            <a:endParaRPr lang="pt-BR" dirty="0"/>
          </a:p>
        </p:txBody>
      </p:sp>
      <p:sp>
        <p:nvSpPr>
          <p:cNvPr id="5" name="Espaço Reservado para Conteúdo 2"/>
          <p:cNvSpPr txBox="1">
            <a:spLocks/>
          </p:cNvSpPr>
          <p:nvPr/>
        </p:nvSpPr>
        <p:spPr bwMode="auto">
          <a:xfrm>
            <a:off x="35496" y="2822202"/>
            <a:ext cx="9108504"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endParaRPr lang="pt-BR" sz="2800" kern="0" baseline="30000" dirty="0" smtClean="0"/>
          </a:p>
          <a:p>
            <a:pPr algn="just"/>
            <a:r>
              <a:rPr lang="pt-BR" sz="2800" kern="0" dirty="0" smtClean="0"/>
              <a:t>Art. 7º da CRFB-88:   São direitos dos trabalhadores urbanos e rurais, além de outros que visem à melhoria de sua condição social: (...) </a:t>
            </a:r>
          </a:p>
          <a:p>
            <a:pPr algn="just"/>
            <a:r>
              <a:rPr lang="pt-BR" sz="2800" kern="0" dirty="0" smtClean="0"/>
              <a:t>Inciso XXII - redução dos riscos inerentes ao trabalho, </a:t>
            </a:r>
            <a:r>
              <a:rPr lang="pt-BR" sz="2800" b="1" u="sng" kern="0" dirty="0" smtClean="0"/>
              <a:t>por meio de normas de saúde, higiene e segurança.</a:t>
            </a:r>
            <a:endParaRPr lang="pt-BR" sz="2800" b="1" u="sng" kern="0" dirty="0"/>
          </a:p>
        </p:txBody>
      </p:sp>
      <p:sp>
        <p:nvSpPr>
          <p:cNvPr id="6" name="Retângulo 5"/>
          <p:cNvSpPr/>
          <p:nvPr/>
        </p:nvSpPr>
        <p:spPr bwMode="auto">
          <a:xfrm>
            <a:off x="41481" y="3212976"/>
            <a:ext cx="3888431" cy="432048"/>
          </a:xfrm>
          <a:prstGeom prst="rect">
            <a:avLst/>
          </a:prstGeom>
          <a:solidFill>
            <a:srgbClr val="FF0000"/>
          </a:solidFill>
          <a:ln w="3175" cap="flat" cmpd="sng" algn="ctr">
            <a:solidFill>
              <a:schemeClr val="tx1"/>
            </a:solidFill>
            <a:prstDash val="solid"/>
            <a:round/>
            <a:headEnd type="none" w="med" len="med"/>
            <a:tailEnd type="none" w="med" len="med"/>
          </a:ln>
          <a:effectLst/>
          <a:extLst/>
        </p:spPr>
        <p:txBody>
          <a:bodyPr vert="horz" wrap="square" lIns="0" tIns="0" rIns="0" bIns="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pt-BR" sz="2000" b="0" i="0" u="none" strike="noStrike" cap="none" normalizeH="0" baseline="0" smtClean="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978466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720080"/>
            <a:ext cx="9144000" cy="2780928"/>
          </a:xfrm>
        </p:spPr>
        <p:txBody>
          <a:bodyPr/>
          <a:lstStyle/>
          <a:p>
            <a:pPr algn="just"/>
            <a:endParaRPr lang="pt-BR" sz="2800" baseline="30000" dirty="0" smtClean="0"/>
          </a:p>
          <a:p>
            <a:pPr algn="just"/>
            <a:r>
              <a:rPr lang="pt-BR" sz="2800" dirty="0" smtClean="0"/>
              <a:t>Art</a:t>
            </a:r>
            <a:r>
              <a:rPr lang="pt-BR" sz="2800" dirty="0"/>
              <a:t>. 158 da CRFB-67: </a:t>
            </a:r>
            <a:r>
              <a:rPr lang="pt-BR" sz="2800" dirty="0" smtClean="0"/>
              <a:t>  A </a:t>
            </a:r>
            <a:r>
              <a:rPr lang="pt-BR" sz="2800" dirty="0"/>
              <a:t>Constituição assegura aos trabalhadores os seguintes direitos, além de outros que, nos termos da lei, visem à melhoria, de sua condição social: (...) </a:t>
            </a:r>
            <a:endParaRPr lang="pt-BR" sz="2800" dirty="0" smtClean="0"/>
          </a:p>
          <a:p>
            <a:pPr lvl="1" algn="just"/>
            <a:r>
              <a:rPr lang="pt-BR" sz="2400" dirty="0" smtClean="0"/>
              <a:t>Inciso </a:t>
            </a:r>
            <a:r>
              <a:rPr lang="pt-BR" sz="2400" dirty="0"/>
              <a:t>IX - </a:t>
            </a:r>
            <a:r>
              <a:rPr lang="pt-BR" sz="2400" b="1" u="sng" dirty="0"/>
              <a:t>higiene e segurança do </a:t>
            </a:r>
            <a:r>
              <a:rPr lang="pt-BR" sz="2400" b="1" u="sng" dirty="0" smtClean="0"/>
              <a:t>trabalho*.</a:t>
            </a:r>
          </a:p>
        </p:txBody>
      </p:sp>
      <p:sp>
        <p:nvSpPr>
          <p:cNvPr id="4" name="CaixaDeTexto 3"/>
          <p:cNvSpPr txBox="1"/>
          <p:nvPr/>
        </p:nvSpPr>
        <p:spPr>
          <a:xfrm>
            <a:off x="3563888" y="2780928"/>
            <a:ext cx="184731" cy="400110"/>
          </a:xfrm>
          <a:prstGeom prst="rect">
            <a:avLst/>
          </a:prstGeom>
          <a:noFill/>
        </p:spPr>
        <p:txBody>
          <a:bodyPr wrap="none" rtlCol="0">
            <a:spAutoFit/>
          </a:bodyPr>
          <a:lstStyle/>
          <a:p>
            <a:endParaRPr lang="pt-BR" dirty="0"/>
          </a:p>
        </p:txBody>
      </p:sp>
      <p:sp>
        <p:nvSpPr>
          <p:cNvPr id="5" name="Espaço Reservado para Conteúdo 2"/>
          <p:cNvSpPr txBox="1">
            <a:spLocks/>
          </p:cNvSpPr>
          <p:nvPr/>
        </p:nvSpPr>
        <p:spPr bwMode="auto">
          <a:xfrm>
            <a:off x="35496" y="3223517"/>
            <a:ext cx="9108504"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endParaRPr lang="pt-BR" sz="2800" kern="0" baseline="30000" dirty="0" smtClean="0"/>
          </a:p>
          <a:p>
            <a:pPr algn="just"/>
            <a:r>
              <a:rPr lang="pt-BR" sz="2800" kern="0" dirty="0" smtClean="0"/>
              <a:t>Art. 7º da CRFB-88:   São direitos dos trabalhadores urbanos e rurais, além de outros que visem à melhoria de sua condição social: (...) </a:t>
            </a:r>
          </a:p>
          <a:p>
            <a:pPr lvl="1" algn="just"/>
            <a:r>
              <a:rPr lang="pt-BR" sz="2400" kern="0" dirty="0" smtClean="0"/>
              <a:t>Inciso XXII - redução dos riscos inerentes ao trabalho, </a:t>
            </a:r>
            <a:r>
              <a:rPr lang="pt-BR" sz="2400" b="1" u="sng" kern="0" dirty="0" smtClean="0"/>
              <a:t>por meio de normas de saúde, higiene e segurança.</a:t>
            </a:r>
            <a:endParaRPr lang="pt-BR" sz="2400" b="1" u="sng" kern="0" dirty="0"/>
          </a:p>
        </p:txBody>
      </p:sp>
    </p:spTree>
    <p:extLst>
      <p:ext uri="{BB962C8B-B14F-4D97-AF65-F5344CB8AC3E}">
        <p14:creationId xmlns:p14="http://schemas.microsoft.com/office/powerpoint/2010/main" val="24065499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Conteúdo 2"/>
          <p:cNvSpPr>
            <a:spLocks noGrp="1"/>
          </p:cNvSpPr>
          <p:nvPr>
            <p:ph idx="1"/>
          </p:nvPr>
        </p:nvSpPr>
        <p:spPr>
          <a:xfrm>
            <a:off x="683568" y="1584176"/>
            <a:ext cx="7776864" cy="2780928"/>
          </a:xfrm>
        </p:spPr>
        <p:txBody>
          <a:bodyPr/>
          <a:lstStyle/>
          <a:p>
            <a:pPr marL="0" indent="0" algn="just">
              <a:buNone/>
            </a:pPr>
            <a:endParaRPr lang="pt-BR" sz="2000" baseline="30000" dirty="0" smtClean="0">
              <a:latin typeface="Calibri" panose="020F0502020204030204" pitchFamily="34" charset="0"/>
            </a:endParaRPr>
          </a:p>
          <a:p>
            <a:pPr marL="0" indent="0" algn="just">
              <a:buNone/>
            </a:pPr>
            <a:r>
              <a:rPr lang="pt-BR" sz="2000" dirty="0" smtClean="0">
                <a:latin typeface="Calibri" panose="020F0502020204030204" pitchFamily="34" charset="0"/>
              </a:rPr>
              <a:t>* </a:t>
            </a:r>
            <a:r>
              <a:rPr lang="pt-BR" sz="2000" dirty="0">
                <a:latin typeface="Calibri" panose="020F0502020204030204" pitchFamily="34" charset="0"/>
              </a:rPr>
              <a:t>Constituição dos Estados Unidos do Brasil, de 18 de setembro de 1946</a:t>
            </a:r>
            <a:r>
              <a:rPr lang="pt-BR" sz="2000" dirty="0" smtClean="0">
                <a:latin typeface="Calibri" panose="020F0502020204030204" pitchFamily="34" charset="0"/>
              </a:rPr>
              <a:t>.</a:t>
            </a:r>
          </a:p>
          <a:p>
            <a:pPr marL="0" indent="0" algn="just">
              <a:buNone/>
            </a:pPr>
            <a:r>
              <a:rPr lang="pt-BR" sz="2000" dirty="0" smtClean="0">
                <a:latin typeface="Calibri" panose="020F0502020204030204" pitchFamily="34" charset="0"/>
              </a:rPr>
              <a:t>Art. </a:t>
            </a:r>
            <a:r>
              <a:rPr lang="pt-BR" sz="2000" dirty="0">
                <a:latin typeface="Calibri" panose="020F0502020204030204" pitchFamily="34" charset="0"/>
              </a:rPr>
              <a:t>157 da CEUB-46: A legislação do trabalho e a da previdência social obedecerão nos seguintes preceitos, além de outros que visem a melhoria da condição dos trabalhadores: (...) </a:t>
            </a:r>
            <a:r>
              <a:rPr lang="pt-BR" sz="2000" b="1" dirty="0">
                <a:latin typeface="Calibri" panose="020F0502020204030204" pitchFamily="34" charset="0"/>
              </a:rPr>
              <a:t>VIII - higiene e segurança do trabalho</a:t>
            </a:r>
            <a:r>
              <a:rPr lang="pt-BR" sz="2000" dirty="0">
                <a:latin typeface="Calibri" panose="020F0502020204030204" pitchFamily="34" charset="0"/>
              </a:rPr>
              <a:t>; </a:t>
            </a:r>
          </a:p>
          <a:p>
            <a:pPr marL="0" indent="0" algn="just">
              <a:buNone/>
            </a:pPr>
            <a:r>
              <a:rPr lang="pt-BR" sz="2000" dirty="0">
                <a:latin typeface="Calibri" panose="020F0502020204030204" pitchFamily="34" charset="0"/>
              </a:rPr>
              <a:t> </a:t>
            </a:r>
          </a:p>
        </p:txBody>
      </p:sp>
    </p:spTree>
    <p:extLst>
      <p:ext uri="{BB962C8B-B14F-4D97-AF65-F5344CB8AC3E}">
        <p14:creationId xmlns:p14="http://schemas.microsoft.com/office/powerpoint/2010/main" val="6466765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3563889" y="2780928"/>
            <a:ext cx="184730" cy="400110"/>
          </a:xfrm>
          <a:prstGeom prst="rect">
            <a:avLst/>
          </a:prstGeom>
          <a:noFill/>
        </p:spPr>
        <p:txBody>
          <a:bodyPr wrap="none" rtlCol="0">
            <a:spAutoFit/>
          </a:bodyPr>
          <a:lstStyle/>
          <a:p>
            <a:pPr algn="ctr"/>
            <a:endParaRPr lang="pt-BR" sz="2000" dirty="0">
              <a:solidFill>
                <a:prstClr val="black"/>
              </a:solidFill>
              <a:latin typeface="Times New Roman" pitchFamily="18" charset="0"/>
            </a:endParaRPr>
          </a:p>
        </p:txBody>
      </p:sp>
      <p:sp>
        <p:nvSpPr>
          <p:cNvPr id="5" name="Retângulo 4"/>
          <p:cNvSpPr/>
          <p:nvPr/>
        </p:nvSpPr>
        <p:spPr bwMode="auto">
          <a:xfrm>
            <a:off x="74428" y="1340768"/>
            <a:ext cx="8746044" cy="720080"/>
          </a:xfrm>
          <a:prstGeom prst="rect">
            <a:avLst/>
          </a:prstGeom>
          <a:ln>
            <a:headEnd type="none" w="med" len="med"/>
            <a:tailEnd type="none" w="med" len="med"/>
          </a:ln>
          <a:extLst/>
        </p:spPr>
        <p:style>
          <a:lnRef idx="2">
            <a:schemeClr val="dk1">
              <a:shade val="50000"/>
            </a:schemeClr>
          </a:lnRef>
          <a:fillRef idx="1">
            <a:schemeClr val="dk1"/>
          </a:fillRef>
          <a:effectRef idx="0">
            <a:schemeClr val="dk1"/>
          </a:effectRef>
          <a:fontRef idx="minor">
            <a:schemeClr val="lt1"/>
          </a:fontRef>
        </p:style>
        <p:txBody>
          <a:bodyPr vert="horz" wrap="square" lIns="0" tIns="0" rIns="0" bIns="0" numCol="1" rtlCol="0" anchor="t" anchorCtr="0" compatLnSpc="1">
            <a:prstTxWarp prst="textNoShape">
              <a:avLst/>
            </a:prstTxWarp>
          </a:bodyPr>
          <a:lstStyle/>
          <a:p>
            <a:pPr algn="ctr">
              <a:lnSpc>
                <a:spcPct val="150000"/>
              </a:lnSpc>
            </a:pPr>
            <a:r>
              <a:rPr lang="pt-BR" sz="2800" b="1" dirty="0" smtClean="0">
                <a:solidFill>
                  <a:prstClr val="white"/>
                </a:solidFill>
                <a:latin typeface="Times New Roman" pitchFamily="18" charset="0"/>
              </a:rPr>
              <a:t>Futuro Antigo e </a:t>
            </a:r>
            <a:r>
              <a:rPr lang="pt-BR" sz="2800" b="1" dirty="0">
                <a:solidFill>
                  <a:prstClr val="white"/>
                </a:solidFill>
                <a:latin typeface="Times New Roman" pitchFamily="18" charset="0"/>
              </a:rPr>
              <a:t>P</a:t>
            </a:r>
            <a:r>
              <a:rPr lang="pt-BR" sz="2800" b="1" dirty="0" smtClean="0">
                <a:solidFill>
                  <a:prstClr val="white"/>
                </a:solidFill>
                <a:latin typeface="Times New Roman" pitchFamily="18" charset="0"/>
              </a:rPr>
              <a:t>resente: Regulamentação Necessária!</a:t>
            </a:r>
          </a:p>
        </p:txBody>
      </p:sp>
      <p:sp>
        <p:nvSpPr>
          <p:cNvPr id="2" name="CaixaDeTexto 1"/>
          <p:cNvSpPr txBox="1"/>
          <p:nvPr/>
        </p:nvSpPr>
        <p:spPr>
          <a:xfrm>
            <a:off x="0" y="2122978"/>
            <a:ext cx="9144000" cy="5262979"/>
          </a:xfrm>
          <a:prstGeom prst="rect">
            <a:avLst/>
          </a:prstGeom>
          <a:noFill/>
        </p:spPr>
        <p:txBody>
          <a:bodyPr wrap="square" rtlCol="0">
            <a:spAutoFit/>
          </a:bodyPr>
          <a:lstStyle/>
          <a:p>
            <a:pPr marL="514350" indent="-514350" algn="l">
              <a:buFont typeface="Wingdings" panose="05000000000000000000" pitchFamily="2" charset="2"/>
              <a:buChar char="ü"/>
            </a:pPr>
            <a:r>
              <a:rPr lang="pt-BR" sz="2400" dirty="0" smtClean="0">
                <a:solidFill>
                  <a:prstClr val="black"/>
                </a:solidFill>
              </a:rPr>
              <a:t>Direito Fundamental.</a:t>
            </a:r>
          </a:p>
          <a:p>
            <a:pPr marL="514350" indent="-514350" algn="l">
              <a:buFont typeface="Wingdings" panose="05000000000000000000" pitchFamily="2" charset="2"/>
              <a:buChar char="ü"/>
            </a:pPr>
            <a:r>
              <a:rPr lang="pt-BR" sz="2400" dirty="0" smtClean="0">
                <a:solidFill>
                  <a:prstClr val="black"/>
                </a:solidFill>
              </a:rPr>
              <a:t>Clausula Pétrea.</a:t>
            </a:r>
          </a:p>
          <a:p>
            <a:pPr marL="514350" indent="-514350" algn="l">
              <a:buFont typeface="Wingdings" panose="05000000000000000000" pitchFamily="2" charset="2"/>
              <a:buChar char="ü"/>
            </a:pPr>
            <a:r>
              <a:rPr lang="pt-BR" sz="2400" dirty="0" smtClean="0">
                <a:solidFill>
                  <a:prstClr val="black"/>
                </a:solidFill>
              </a:rPr>
              <a:t>Eficácia Plena.</a:t>
            </a:r>
          </a:p>
          <a:p>
            <a:pPr marL="514350" indent="-514350" algn="l">
              <a:buFont typeface="Wingdings" panose="05000000000000000000" pitchFamily="2" charset="2"/>
              <a:buChar char="ü"/>
            </a:pPr>
            <a:r>
              <a:rPr lang="pt-BR" sz="2400" dirty="0" smtClean="0">
                <a:solidFill>
                  <a:prstClr val="black"/>
                </a:solidFill>
              </a:rPr>
              <a:t>Instrumentação Sanitária.</a:t>
            </a:r>
          </a:p>
          <a:p>
            <a:pPr marL="514350" indent="-514350" algn="l">
              <a:buFont typeface="Wingdings" panose="05000000000000000000" pitchFamily="2" charset="2"/>
              <a:buChar char="ü"/>
            </a:pPr>
            <a:r>
              <a:rPr lang="pt-BR" sz="2400" dirty="0" smtClean="0">
                <a:solidFill>
                  <a:prstClr val="black"/>
                </a:solidFill>
              </a:rPr>
              <a:t>Emancipação ideológica e corporativa “do trabalho”.</a:t>
            </a:r>
          </a:p>
          <a:p>
            <a:pPr marL="514350" indent="-514350" algn="l">
              <a:buFont typeface="Wingdings" panose="05000000000000000000" pitchFamily="2" charset="2"/>
              <a:buChar char="ü"/>
            </a:pPr>
            <a:r>
              <a:rPr lang="pt-BR" sz="2400" dirty="0" smtClean="0">
                <a:solidFill>
                  <a:prstClr val="black"/>
                </a:solidFill>
              </a:rPr>
              <a:t>Assunção: </a:t>
            </a:r>
            <a:r>
              <a:rPr lang="pt-BR" sz="2400" i="1" dirty="0" smtClean="0">
                <a:solidFill>
                  <a:prstClr val="black"/>
                </a:solidFill>
              </a:rPr>
              <a:t>Saúde do Trabalhador</a:t>
            </a:r>
          </a:p>
          <a:p>
            <a:pPr marL="514350" indent="-514350" algn="l">
              <a:buFont typeface="Wingdings" panose="05000000000000000000" pitchFamily="2" charset="2"/>
              <a:buChar char="ü"/>
            </a:pPr>
            <a:r>
              <a:rPr lang="pt-BR" sz="2400" dirty="0" smtClean="0">
                <a:solidFill>
                  <a:prstClr val="black"/>
                </a:solidFill>
              </a:rPr>
              <a:t>Extinção do adjunto adnominal </a:t>
            </a:r>
            <a:r>
              <a:rPr lang="pt-BR" sz="2400" i="1" dirty="0" smtClean="0">
                <a:solidFill>
                  <a:prstClr val="black"/>
                </a:solidFill>
              </a:rPr>
              <a:t>do trabalho</a:t>
            </a:r>
            <a:r>
              <a:rPr lang="pt-BR" sz="2400" dirty="0" smtClean="0">
                <a:solidFill>
                  <a:prstClr val="black"/>
                </a:solidFill>
              </a:rPr>
              <a:t>.</a:t>
            </a:r>
          </a:p>
          <a:p>
            <a:pPr marL="514350" indent="-514350" algn="l">
              <a:buFont typeface="Wingdings" panose="05000000000000000000" pitchFamily="2" charset="2"/>
              <a:buChar char="ü"/>
            </a:pPr>
            <a:r>
              <a:rPr lang="pt-BR" sz="2400" dirty="0" smtClean="0">
                <a:solidFill>
                  <a:prstClr val="black"/>
                </a:solidFill>
              </a:rPr>
              <a:t>Introdução do </a:t>
            </a:r>
            <a:r>
              <a:rPr lang="pt-BR" sz="2400" dirty="0" err="1" smtClean="0">
                <a:solidFill>
                  <a:prstClr val="black"/>
                </a:solidFill>
              </a:rPr>
              <a:t>Multipartismos</a:t>
            </a:r>
            <a:r>
              <a:rPr lang="pt-BR" sz="2400" dirty="0">
                <a:solidFill>
                  <a:prstClr val="black"/>
                </a:solidFill>
              </a:rPr>
              <a:t>.</a:t>
            </a:r>
            <a:endParaRPr lang="pt-BR" sz="2400" dirty="0" smtClean="0">
              <a:solidFill>
                <a:prstClr val="black"/>
              </a:solidFill>
            </a:endParaRPr>
          </a:p>
          <a:p>
            <a:pPr marL="514350" indent="-514350" algn="l">
              <a:buFont typeface="Wingdings" panose="05000000000000000000" pitchFamily="2" charset="2"/>
              <a:buChar char="ü"/>
            </a:pPr>
            <a:r>
              <a:rPr lang="pt-BR" sz="2400" dirty="0" err="1" smtClean="0">
                <a:solidFill>
                  <a:prstClr val="black"/>
                </a:solidFill>
              </a:rPr>
              <a:t>Empoderamento</a:t>
            </a:r>
            <a:r>
              <a:rPr lang="pt-BR" sz="2400" dirty="0" smtClean="0">
                <a:solidFill>
                  <a:prstClr val="black"/>
                </a:solidFill>
              </a:rPr>
              <a:t> do Controle Social.</a:t>
            </a:r>
          </a:p>
          <a:p>
            <a:pPr marL="514350" indent="-514350" algn="l">
              <a:buFont typeface="Wingdings" panose="05000000000000000000" pitchFamily="2" charset="2"/>
              <a:buChar char="ü"/>
            </a:pPr>
            <a:r>
              <a:rPr lang="pt-BR" sz="2400" dirty="0" smtClean="0">
                <a:solidFill>
                  <a:prstClr val="black"/>
                </a:solidFill>
              </a:rPr>
              <a:t>Prestação de Contas à Sociedade.</a:t>
            </a:r>
          </a:p>
          <a:p>
            <a:pPr marL="514350" indent="-514350" algn="l">
              <a:buFont typeface="Wingdings" panose="05000000000000000000" pitchFamily="2" charset="2"/>
              <a:buChar char="ü"/>
            </a:pPr>
            <a:r>
              <a:rPr lang="pt-BR" sz="2400" dirty="0" smtClean="0">
                <a:solidFill>
                  <a:prstClr val="black"/>
                </a:solidFill>
              </a:rPr>
              <a:t>Princípio Poluidor – Pagador.</a:t>
            </a:r>
          </a:p>
          <a:p>
            <a:pPr marL="514350" indent="-514350" algn="l">
              <a:buFont typeface="Wingdings" panose="05000000000000000000" pitchFamily="2" charset="2"/>
              <a:buChar char="ü"/>
            </a:pPr>
            <a:r>
              <a:rPr lang="pt-BR" sz="2400" dirty="0" smtClean="0">
                <a:solidFill>
                  <a:prstClr val="black"/>
                </a:solidFill>
              </a:rPr>
              <a:t>Ampliação do manto constitucional.</a:t>
            </a:r>
          </a:p>
          <a:p>
            <a:pPr algn="l"/>
            <a:endParaRPr lang="pt-BR" sz="2400" dirty="0" smtClean="0">
              <a:solidFill>
                <a:prstClr val="black"/>
              </a:solidFill>
            </a:endParaRPr>
          </a:p>
          <a:p>
            <a:pPr marL="514350" indent="-514350" algn="l">
              <a:buFont typeface="Wingdings" panose="05000000000000000000" pitchFamily="2" charset="2"/>
              <a:buChar char="ü"/>
            </a:pPr>
            <a:endParaRPr lang="pt-BR" sz="2400" dirty="0">
              <a:solidFill>
                <a:prstClr val="black"/>
              </a:solidFill>
            </a:endParaRPr>
          </a:p>
        </p:txBody>
      </p:sp>
    </p:spTree>
    <p:extLst>
      <p:ext uri="{BB962C8B-B14F-4D97-AF65-F5344CB8AC3E}">
        <p14:creationId xmlns:p14="http://schemas.microsoft.com/office/powerpoint/2010/main" val="1990873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grpId="0" nodeType="clickEffect">
                                  <p:stCondLst>
                                    <p:cond delay="0"/>
                                  </p:stCondLst>
                                  <p:childTnLst>
                                    <p:anim calcmode="lin" valueType="num">
                                      <p:cBhvr>
                                        <p:cTn id="6" dur="500"/>
                                        <p:tgtEl>
                                          <p:spTgt spid="5"/>
                                        </p:tgtEl>
                                        <p:attrNameLst>
                                          <p:attrName>ppt_w</p:attrName>
                                        </p:attrNameLst>
                                      </p:cBhvr>
                                      <p:tavLst>
                                        <p:tav tm="0">
                                          <p:val>
                                            <p:strVal val="ppt_w"/>
                                          </p:val>
                                        </p:tav>
                                        <p:tav tm="100000">
                                          <p:val>
                                            <p:fltVal val="0"/>
                                          </p:val>
                                        </p:tav>
                                      </p:tavLst>
                                    </p:anim>
                                    <p:anim calcmode="lin" valueType="num">
                                      <p:cBhvr>
                                        <p:cTn id="7" dur="500"/>
                                        <p:tgtEl>
                                          <p:spTgt spid="5"/>
                                        </p:tgtEl>
                                        <p:attrNameLst>
                                          <p:attrName>ppt_h</p:attrName>
                                        </p:attrNameLst>
                                      </p:cBhvr>
                                      <p:tavLst>
                                        <p:tav tm="0">
                                          <p:val>
                                            <p:strVal val="ppt_h"/>
                                          </p:val>
                                        </p:tav>
                                        <p:tav tm="100000">
                                          <p:val>
                                            <p:fltVal val="0"/>
                                          </p:val>
                                        </p:tav>
                                      </p:tavLst>
                                    </p:anim>
                                    <p:animEffect transition="out" filter="fade">
                                      <p:cBhvr>
                                        <p:cTn id="8" dur="500"/>
                                        <p:tgtEl>
                                          <p:spTgt spid="5"/>
                                        </p:tgtEl>
                                      </p:cBhvr>
                                    </p:animEffect>
                                    <p:set>
                                      <p:cBhvr>
                                        <p:cTn id="9"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Imagem 22"/>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20688"/>
            <a:ext cx="9144000" cy="5832648"/>
          </a:xfrm>
          <a:prstGeom prst="rect">
            <a:avLst/>
          </a:prstGeom>
          <a:noFill/>
          <a:ln w="9525">
            <a:solidFill>
              <a:srgbClr val="000000"/>
            </a:solidFill>
            <a:miter lim="800000"/>
            <a:headEnd/>
            <a:tailEnd/>
          </a:ln>
        </p:spPr>
      </p:pic>
    </p:spTree>
    <p:extLst>
      <p:ext uri="{BB962C8B-B14F-4D97-AF65-F5344CB8AC3E}">
        <p14:creationId xmlns:p14="http://schemas.microsoft.com/office/powerpoint/2010/main" val="591843969"/>
      </p:ext>
    </p:extLst>
  </p:cSld>
  <p:clrMapOvr>
    <a:masterClrMapping/>
  </p:clrMapOvr>
  <p:transition>
    <p:plu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Organization Chart 2"/>
          <p:cNvGrpSpPr>
            <a:grpSpLocks noChangeAspect="1"/>
          </p:cNvGrpSpPr>
          <p:nvPr/>
        </p:nvGrpSpPr>
        <p:grpSpPr bwMode="auto">
          <a:xfrm>
            <a:off x="227316" y="944877"/>
            <a:ext cx="8593156" cy="5541235"/>
            <a:chOff x="1134" y="1272"/>
            <a:chExt cx="2376" cy="1584"/>
          </a:xfrm>
        </p:grpSpPr>
        <p:cxnSp>
          <p:nvCxnSpPr>
            <p:cNvPr id="775172" name="_s775172"/>
            <p:cNvCxnSpPr>
              <a:cxnSpLocks noChangeShapeType="1"/>
              <a:stCxn id="17" idx="0"/>
              <a:endCxn id="14" idx="2"/>
            </p:cNvCxnSpPr>
            <p:nvPr/>
          </p:nvCxnSpPr>
          <p:spPr bwMode="auto">
            <a:xfrm rot="5400000" flipH="1">
              <a:off x="2503" y="2063"/>
              <a:ext cx="144" cy="1"/>
            </a:xfrm>
            <a:prstGeom prst="bentConnector3">
              <a:avLst>
                <a:gd name="adj1" fmla="val 23921"/>
              </a:avLst>
            </a:prstGeom>
            <a:noFill/>
            <a:ln w="28575">
              <a:solidFill>
                <a:schemeClr val="tx1"/>
              </a:solidFill>
              <a:miter lim="800000"/>
              <a:headEnd/>
              <a:tailEnd/>
            </a:ln>
          </p:spPr>
        </p:cxnSp>
        <p:cxnSp>
          <p:nvCxnSpPr>
            <p:cNvPr id="775173" name="_s775173"/>
            <p:cNvCxnSpPr>
              <a:cxnSpLocks noChangeShapeType="1"/>
              <a:stCxn id="15" idx="0"/>
              <a:endCxn id="17" idx="2"/>
            </p:cNvCxnSpPr>
            <p:nvPr/>
          </p:nvCxnSpPr>
          <p:spPr bwMode="auto">
            <a:xfrm rot="5400000" flipH="1">
              <a:off x="2755" y="2244"/>
              <a:ext cx="144" cy="503"/>
            </a:xfrm>
            <a:prstGeom prst="bentConnector3">
              <a:avLst>
                <a:gd name="adj1" fmla="val 52820"/>
              </a:avLst>
            </a:prstGeom>
            <a:noFill/>
            <a:ln w="28575">
              <a:solidFill>
                <a:schemeClr val="tx1"/>
              </a:solidFill>
              <a:miter lim="800000"/>
              <a:headEnd/>
              <a:tailEnd/>
            </a:ln>
          </p:spPr>
        </p:cxnSp>
        <p:cxnSp>
          <p:nvCxnSpPr>
            <p:cNvPr id="775174" name="_s775174"/>
            <p:cNvCxnSpPr>
              <a:cxnSpLocks noChangeShapeType="1"/>
              <a:stCxn id="18" idx="0"/>
              <a:endCxn id="17" idx="2"/>
            </p:cNvCxnSpPr>
            <p:nvPr/>
          </p:nvCxnSpPr>
          <p:spPr bwMode="auto">
            <a:xfrm rot="5400000" flipH="1" flipV="1">
              <a:off x="2225" y="2218"/>
              <a:ext cx="144" cy="555"/>
            </a:xfrm>
            <a:prstGeom prst="bentConnector3">
              <a:avLst>
                <a:gd name="adj1" fmla="val 50000"/>
              </a:avLst>
            </a:prstGeom>
            <a:noFill/>
            <a:ln w="28575">
              <a:solidFill>
                <a:schemeClr val="tx1"/>
              </a:solidFill>
              <a:miter lim="800000"/>
              <a:headEnd/>
              <a:tailEnd/>
            </a:ln>
          </p:spPr>
        </p:cxnSp>
        <p:cxnSp>
          <p:nvCxnSpPr>
            <p:cNvPr id="775175" name="_s775175"/>
            <p:cNvCxnSpPr>
              <a:cxnSpLocks noChangeShapeType="1"/>
              <a:stCxn id="16" idx="0"/>
              <a:endCxn id="13" idx="2"/>
            </p:cNvCxnSpPr>
            <p:nvPr/>
          </p:nvCxnSpPr>
          <p:spPr bwMode="auto">
            <a:xfrm rot="16200000">
              <a:off x="1495" y="2063"/>
              <a:ext cx="144" cy="1"/>
            </a:xfrm>
            <a:prstGeom prst="straightConnector1">
              <a:avLst/>
            </a:prstGeom>
            <a:noFill/>
            <a:ln w="28575">
              <a:solidFill>
                <a:schemeClr val="tx1"/>
              </a:solidFill>
              <a:round/>
              <a:headEnd/>
              <a:tailEnd/>
            </a:ln>
          </p:spPr>
        </p:cxnSp>
        <p:cxnSp>
          <p:nvCxnSpPr>
            <p:cNvPr id="775176" name="_s775176"/>
            <p:cNvCxnSpPr>
              <a:cxnSpLocks noChangeShapeType="1"/>
              <a:stCxn id="14" idx="0"/>
              <a:endCxn id="12" idx="2"/>
            </p:cNvCxnSpPr>
            <p:nvPr/>
          </p:nvCxnSpPr>
          <p:spPr bwMode="auto">
            <a:xfrm rot="5400000" flipH="1">
              <a:off x="2250" y="1380"/>
              <a:ext cx="144" cy="504"/>
            </a:xfrm>
            <a:prstGeom prst="bentConnector3">
              <a:avLst>
                <a:gd name="adj1" fmla="val 23921"/>
              </a:avLst>
            </a:prstGeom>
            <a:noFill/>
            <a:ln w="28575">
              <a:solidFill>
                <a:schemeClr val="tx1"/>
              </a:solidFill>
              <a:miter lim="800000"/>
              <a:headEnd/>
              <a:tailEnd/>
            </a:ln>
          </p:spPr>
        </p:cxnSp>
        <p:cxnSp>
          <p:nvCxnSpPr>
            <p:cNvPr id="775177" name="_s775177"/>
            <p:cNvCxnSpPr>
              <a:cxnSpLocks noChangeShapeType="1"/>
              <a:stCxn id="13" idx="0"/>
              <a:endCxn id="12" idx="2"/>
            </p:cNvCxnSpPr>
            <p:nvPr/>
          </p:nvCxnSpPr>
          <p:spPr bwMode="auto">
            <a:xfrm rot="16200000">
              <a:off x="1746" y="1380"/>
              <a:ext cx="144" cy="504"/>
            </a:xfrm>
            <a:prstGeom prst="bentConnector3">
              <a:avLst>
                <a:gd name="adj1" fmla="val 23921"/>
              </a:avLst>
            </a:prstGeom>
            <a:noFill/>
            <a:ln w="28575">
              <a:solidFill>
                <a:schemeClr val="tx1"/>
              </a:solidFill>
              <a:miter lim="800000"/>
              <a:headEnd/>
              <a:tailEnd/>
            </a:ln>
          </p:spPr>
        </p:cxnSp>
        <p:sp>
          <p:nvSpPr>
            <p:cNvPr id="12" name="_s775178"/>
            <p:cNvSpPr>
              <a:spLocks noChangeArrowheads="1"/>
            </p:cNvSpPr>
            <p:nvPr/>
          </p:nvSpPr>
          <p:spPr bwMode="auto">
            <a:xfrm>
              <a:off x="1638" y="1272"/>
              <a:ext cx="864" cy="288"/>
            </a:xfrm>
            <a:prstGeom prst="roundRect">
              <a:avLst>
                <a:gd name="adj" fmla="val 16667"/>
              </a:avLst>
            </a:prstGeom>
            <a:solidFill>
              <a:srgbClr val="003366"/>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BR" sz="2900" b="1" i="0" u="none" strike="noStrike" cap="none" normalizeH="0" baseline="0" smtClean="0">
                  <a:ln>
                    <a:noFill/>
                  </a:ln>
                  <a:solidFill>
                    <a:schemeClr val="bg1"/>
                  </a:solidFill>
                  <a:effectLst/>
                  <a:latin typeface="Arial" charset="0"/>
                  <a:cs typeface="Arial" charset="0"/>
                </a:rPr>
                <a:t>Sanitário</a:t>
              </a:r>
            </a:p>
          </p:txBody>
        </p:sp>
        <p:sp>
          <p:nvSpPr>
            <p:cNvPr id="13" name="_s775179"/>
            <p:cNvSpPr>
              <a:spLocks noChangeArrowheads="1"/>
            </p:cNvSpPr>
            <p:nvPr/>
          </p:nvSpPr>
          <p:spPr bwMode="auto">
            <a:xfrm>
              <a:off x="1134" y="1704"/>
              <a:ext cx="864" cy="288"/>
            </a:xfrm>
            <a:prstGeom prst="roundRect">
              <a:avLst>
                <a:gd name="adj" fmla="val 16667"/>
              </a:avLst>
            </a:prstGeom>
            <a:solidFill>
              <a:srgbClr val="FF0000"/>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600" b="1" i="0" u="none" strike="noStrike" cap="none" normalizeH="0" baseline="0" smtClean="0">
                  <a:ln>
                    <a:noFill/>
                  </a:ln>
                  <a:solidFill>
                    <a:schemeClr val="bg1"/>
                  </a:solidFill>
                  <a:effectLst/>
                  <a:latin typeface="Arial" charset="0"/>
                  <a:cs typeface="Arial" charset="0"/>
                </a:rPr>
                <a:t>LOS</a:t>
              </a:r>
            </a:p>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600" b="1" i="0" u="none" strike="noStrike" cap="none" normalizeH="0" baseline="0" smtClean="0">
                  <a:ln>
                    <a:noFill/>
                  </a:ln>
                  <a:solidFill>
                    <a:schemeClr val="bg1"/>
                  </a:solidFill>
                  <a:effectLst/>
                  <a:latin typeface="Arial" charset="0"/>
                  <a:cs typeface="Arial" charset="0"/>
                </a:rPr>
                <a:t>Lei 8.080/90</a:t>
              </a:r>
            </a:p>
          </p:txBody>
        </p:sp>
        <p:sp>
          <p:nvSpPr>
            <p:cNvPr id="14" name="_s775180"/>
            <p:cNvSpPr>
              <a:spLocks noChangeArrowheads="1"/>
            </p:cNvSpPr>
            <p:nvPr/>
          </p:nvSpPr>
          <p:spPr bwMode="auto">
            <a:xfrm>
              <a:off x="2142" y="1704"/>
              <a:ext cx="864" cy="288"/>
            </a:xfrm>
            <a:prstGeom prst="roundRect">
              <a:avLst>
                <a:gd name="adj" fmla="val 16667"/>
              </a:avLst>
            </a:prstGeom>
            <a:solidFill>
              <a:srgbClr val="FF0000"/>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600" b="1" i="0" u="none" strike="noStrike" cap="none" normalizeH="0" baseline="0" smtClean="0">
                  <a:ln>
                    <a:noFill/>
                  </a:ln>
                  <a:solidFill>
                    <a:schemeClr val="bg1"/>
                  </a:solidFill>
                  <a:effectLst/>
                  <a:latin typeface="Arial" charset="0"/>
                  <a:cs typeface="Arial" charset="0"/>
                </a:rPr>
                <a:t>SNVS</a:t>
              </a:r>
            </a:p>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600" b="1" i="0" u="none" strike="noStrike" cap="none" normalizeH="0" baseline="0" smtClean="0">
                  <a:ln>
                    <a:noFill/>
                  </a:ln>
                  <a:solidFill>
                    <a:schemeClr val="bg1"/>
                  </a:solidFill>
                  <a:effectLst/>
                  <a:latin typeface="Arial" charset="0"/>
                  <a:cs typeface="Arial" charset="0"/>
                </a:rPr>
                <a:t>Lei 9.782/99 </a:t>
              </a:r>
            </a:p>
          </p:txBody>
        </p:sp>
        <p:sp>
          <p:nvSpPr>
            <p:cNvPr id="15" name="_s775181"/>
            <p:cNvSpPr>
              <a:spLocks noChangeArrowheads="1"/>
            </p:cNvSpPr>
            <p:nvPr/>
          </p:nvSpPr>
          <p:spPr bwMode="auto">
            <a:xfrm>
              <a:off x="2646" y="2568"/>
              <a:ext cx="864" cy="288"/>
            </a:xfrm>
            <a:prstGeom prst="roundRect">
              <a:avLst>
                <a:gd name="adj" fmla="val 16667"/>
              </a:avLst>
            </a:prstGeom>
            <a:solidFill>
              <a:schemeClr val="accent2"/>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pt-BR" sz="1200" b="1" i="0" u="none" strike="noStrike" cap="none" normalizeH="0" baseline="0" dirty="0" smtClean="0">
                <a:ln>
                  <a:noFill/>
                </a:ln>
                <a:solidFill>
                  <a:schemeClr val="bg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200" b="1" i="0" u="none" strike="noStrike" cap="none" normalizeH="0" baseline="0" dirty="0" smtClean="0">
                  <a:ln>
                    <a:noFill/>
                  </a:ln>
                  <a:solidFill>
                    <a:schemeClr val="bg1"/>
                  </a:solidFill>
                  <a:effectLst/>
                  <a:latin typeface="Arial" charset="0"/>
                  <a:cs typeface="Arial" charset="0"/>
                </a:rPr>
                <a:t>MS/2.203/96 </a:t>
              </a:r>
              <a:r>
                <a:rPr kumimoji="0" lang="pt-BR" sz="1200" b="1" i="0" u="none" strike="noStrike" cap="none" normalizeH="0" baseline="0" dirty="0" smtClean="0">
                  <a:ln>
                    <a:noFill/>
                  </a:ln>
                  <a:solidFill>
                    <a:schemeClr val="bg1"/>
                  </a:solidFill>
                  <a:effectLst/>
                  <a:latin typeface="Arial" charset="0"/>
                  <a:cs typeface="Arial" charset="0"/>
                  <a:sym typeface="Wingdings" pitchFamily="2" charset="2"/>
                </a:rPr>
                <a:t>  NOB-SUS 01</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200" b="1" i="0" u="none" strike="noStrike" cap="none" normalizeH="0" baseline="0" dirty="0" smtClean="0">
                  <a:ln>
                    <a:noFill/>
                  </a:ln>
                  <a:solidFill>
                    <a:schemeClr val="bg1"/>
                  </a:solidFill>
                  <a:effectLst/>
                  <a:latin typeface="Arial" charset="0"/>
                  <a:cs typeface="Arial" charset="0"/>
                </a:rPr>
                <a:t>MS/3.908/98 </a:t>
              </a:r>
              <a:r>
                <a:rPr kumimoji="0" lang="pt-BR" sz="1200" b="1" i="0" u="none" strike="noStrike" cap="none" normalizeH="0" baseline="0" dirty="0" smtClean="0">
                  <a:ln>
                    <a:noFill/>
                  </a:ln>
                  <a:solidFill>
                    <a:schemeClr val="bg1"/>
                  </a:solidFill>
                  <a:effectLst/>
                  <a:latin typeface="Arial" charset="0"/>
                  <a:cs typeface="Arial" charset="0"/>
                  <a:sym typeface="Wingdings" pitchFamily="2" charset="2"/>
                </a:rPr>
                <a:t> NOST</a:t>
              </a:r>
              <a:r>
                <a:rPr kumimoji="0" lang="pt-BR" sz="1200" b="1" i="0" u="none" strike="noStrike" cap="none" normalizeH="0" baseline="0" dirty="0" smtClean="0">
                  <a:ln>
                    <a:noFill/>
                  </a:ln>
                  <a:solidFill>
                    <a:schemeClr val="bg1"/>
                  </a:solidFill>
                  <a:effectLst/>
                  <a:latin typeface="Arial" charset="0"/>
                  <a:cs typeface="Arial" charset="0"/>
                </a:rPr>
                <a:t> </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200" b="1" i="0" u="none" strike="noStrike" cap="none" normalizeH="0" baseline="0" dirty="0" smtClean="0">
                  <a:ln>
                    <a:noFill/>
                  </a:ln>
                  <a:solidFill>
                    <a:schemeClr val="bg1"/>
                  </a:solidFill>
                  <a:effectLst/>
                  <a:latin typeface="Arial" charset="0"/>
                  <a:cs typeface="Arial" charset="0"/>
                </a:rPr>
                <a:t> </a:t>
              </a:r>
            </a:p>
          </p:txBody>
        </p:sp>
        <p:sp>
          <p:nvSpPr>
            <p:cNvPr id="16" name="_s775182"/>
            <p:cNvSpPr>
              <a:spLocks noChangeArrowheads="1"/>
            </p:cNvSpPr>
            <p:nvPr/>
          </p:nvSpPr>
          <p:spPr bwMode="auto">
            <a:xfrm>
              <a:off x="1134" y="2136"/>
              <a:ext cx="864" cy="288"/>
            </a:xfrm>
            <a:prstGeom prst="roundRect">
              <a:avLst>
                <a:gd name="adj" fmla="val 16667"/>
              </a:avLst>
            </a:prstGeom>
            <a:solidFill>
              <a:srgbClr val="3366CC"/>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600" b="1" i="0" u="none" strike="noStrike" cap="none" normalizeH="0" baseline="0" smtClean="0">
                  <a:ln>
                    <a:noFill/>
                  </a:ln>
                  <a:solidFill>
                    <a:schemeClr val="bg1"/>
                  </a:solidFill>
                  <a:effectLst/>
                  <a:latin typeface="Arial" charset="0"/>
                  <a:cs typeface="Arial" charset="0"/>
                </a:rPr>
                <a:t>Decreto</a:t>
              </a:r>
            </a:p>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600" b="1" i="0" u="none" strike="noStrike" cap="none" normalizeH="0" baseline="0" smtClean="0">
                  <a:ln>
                    <a:noFill/>
                  </a:ln>
                  <a:solidFill>
                    <a:schemeClr val="bg1"/>
                  </a:solidFill>
                  <a:effectLst/>
                  <a:latin typeface="Arial" charset="0"/>
                  <a:cs typeface="Arial" charset="0"/>
                </a:rPr>
                <a:t>99.438/90 - CNS</a:t>
              </a:r>
            </a:p>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Char char="l"/>
                <a:tabLst/>
              </a:pPr>
              <a:endParaRPr kumimoji="0" lang="pt-BR" sz="1600" b="1" i="0" u="none" strike="noStrike" cap="none" normalizeH="0" baseline="0" smtClean="0">
                <a:ln>
                  <a:noFill/>
                </a:ln>
                <a:solidFill>
                  <a:schemeClr val="bg1"/>
                </a:solidFill>
                <a:effectLst/>
                <a:latin typeface="Arial" charset="0"/>
                <a:cs typeface="Arial" charset="0"/>
              </a:endParaRPr>
            </a:p>
          </p:txBody>
        </p:sp>
        <p:sp>
          <p:nvSpPr>
            <p:cNvPr id="17" name="_s775183"/>
            <p:cNvSpPr>
              <a:spLocks noChangeArrowheads="1"/>
            </p:cNvSpPr>
            <p:nvPr/>
          </p:nvSpPr>
          <p:spPr bwMode="auto">
            <a:xfrm>
              <a:off x="2143" y="2136"/>
              <a:ext cx="863" cy="288"/>
            </a:xfrm>
            <a:prstGeom prst="roundRect">
              <a:avLst>
                <a:gd name="adj" fmla="val 16667"/>
              </a:avLst>
            </a:prstGeom>
            <a:solidFill>
              <a:srgbClr val="FFFF99"/>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BR" sz="1600" b="1" i="0" u="none" strike="noStrike" cap="none" normalizeH="0" baseline="0" smtClean="0">
                  <a:ln>
                    <a:noFill/>
                  </a:ln>
                  <a:solidFill>
                    <a:srgbClr val="000000"/>
                  </a:solidFill>
                  <a:effectLst/>
                  <a:latin typeface="Arial" charset="0"/>
                  <a:cs typeface="Arial" charset="0"/>
                </a:rPr>
                <a:t>Portarias</a:t>
              </a:r>
            </a:p>
            <a:p>
              <a:pPr marL="0" marR="0" lvl="0" indent="0" algn="ctr" defTabSz="914400" rtl="0" eaLnBrk="1" fontAlgn="base" latinLnBrk="0" hangingPunct="1">
                <a:lnSpc>
                  <a:spcPct val="100000"/>
                </a:lnSpc>
                <a:spcBef>
                  <a:spcPct val="0"/>
                </a:spcBef>
                <a:spcAft>
                  <a:spcPct val="0"/>
                </a:spcAft>
                <a:buClrTx/>
                <a:buSzTx/>
                <a:buFontTx/>
                <a:buNone/>
                <a:tabLst/>
              </a:pPr>
              <a:r>
                <a:rPr kumimoji="0" lang="pt-BR" sz="1600" b="1" i="0" u="none" strike="noStrike" cap="none" normalizeH="0" baseline="0" smtClean="0">
                  <a:ln>
                    <a:noFill/>
                  </a:ln>
                  <a:solidFill>
                    <a:srgbClr val="000000"/>
                  </a:solidFill>
                  <a:effectLst/>
                  <a:latin typeface="Arial" charset="0"/>
                  <a:cs typeface="Arial" charset="0"/>
                </a:rPr>
                <a:t>Federais</a:t>
              </a:r>
              <a:r>
                <a:rPr kumimoji="0" lang="pt-BR" sz="1600" b="0" i="0" u="none" strike="noStrike" cap="none" normalizeH="0" baseline="0" smtClean="0">
                  <a:ln>
                    <a:noFill/>
                  </a:ln>
                  <a:solidFill>
                    <a:srgbClr val="000000"/>
                  </a:solidFill>
                  <a:effectLst/>
                  <a:latin typeface="Arial" charset="0"/>
                  <a:cs typeface="Arial" charset="0"/>
                </a:rPr>
                <a:t> </a:t>
              </a:r>
              <a:endParaRPr kumimoji="0" lang="pt-BR" sz="1600" b="1" i="0" u="none" strike="noStrike" cap="none" normalizeH="0" baseline="0" smtClean="0">
                <a:ln>
                  <a:noFill/>
                </a:ln>
                <a:solidFill>
                  <a:srgbClr val="000000"/>
                </a:solidFill>
                <a:effectLst/>
                <a:latin typeface="Arial" charset="0"/>
                <a:cs typeface="Arial" charset="0"/>
              </a:endParaRPr>
            </a:p>
          </p:txBody>
        </p:sp>
        <p:sp>
          <p:nvSpPr>
            <p:cNvPr id="18" name="_s775184"/>
            <p:cNvSpPr>
              <a:spLocks noChangeArrowheads="1"/>
            </p:cNvSpPr>
            <p:nvPr/>
          </p:nvSpPr>
          <p:spPr bwMode="auto">
            <a:xfrm>
              <a:off x="1536" y="2568"/>
              <a:ext cx="966" cy="288"/>
            </a:xfrm>
            <a:prstGeom prst="roundRect">
              <a:avLst>
                <a:gd name="adj" fmla="val 16667"/>
              </a:avLst>
            </a:prstGeom>
            <a:solidFill>
              <a:schemeClr val="accent2"/>
            </a:solidFill>
            <a:ln w="9525">
              <a:solidFill>
                <a:schemeClr val="tx1"/>
              </a:solidFill>
              <a:round/>
              <a:headEnd/>
              <a:tailEnd/>
            </a:ln>
          </p:spPr>
          <p:txBody>
            <a:bodyPr vert="horz" wrap="none" lIns="0" tIns="0" rIns="0" bIns="0" numCol="1" anchor="ctr" anchorCtr="0" compatLnSpc="1">
              <a:prstTxWarp prst="textNoShape">
                <a:avLst/>
              </a:prstTxWarp>
            </a:bodyPr>
            <a:lstStyle/>
            <a:p>
              <a:pPr marL="457200" marR="0" lvl="1"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pt-BR" sz="1200" b="1" i="0" u="none" strike="noStrike" cap="none" normalizeH="0" baseline="0" dirty="0" smtClean="0">
                <a:ln>
                  <a:noFill/>
                </a:ln>
                <a:solidFill>
                  <a:schemeClr val="bg1"/>
                </a:solidFill>
                <a:effectLst/>
                <a:latin typeface="Arial" charset="0"/>
                <a:cs typeface="Arial" charset="0"/>
              </a:endParaRPr>
            </a:p>
            <a:p>
              <a:pPr marL="457200" marR="0" lvl="1"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200" b="1" i="0" u="none" strike="noStrike" cap="none" normalizeH="0" baseline="0" dirty="0" smtClean="0">
                  <a:ln>
                    <a:noFill/>
                  </a:ln>
                  <a:solidFill>
                    <a:schemeClr val="bg1"/>
                  </a:solidFill>
                  <a:effectLst/>
                  <a:latin typeface="Arial" charset="0"/>
                  <a:cs typeface="Arial" charset="0"/>
                </a:rPr>
                <a:t>MS/3.120/98 </a:t>
              </a:r>
              <a:r>
                <a:rPr kumimoji="0" lang="pt-BR" sz="1200" b="1" i="0" u="none" strike="noStrike" cap="none" normalizeH="0" baseline="0" dirty="0" smtClean="0">
                  <a:ln>
                    <a:noFill/>
                  </a:ln>
                  <a:solidFill>
                    <a:schemeClr val="bg1"/>
                  </a:solidFill>
                  <a:effectLst/>
                  <a:latin typeface="Arial" charset="0"/>
                  <a:cs typeface="Arial" charset="0"/>
                  <a:sym typeface="Wingdings" pitchFamily="2" charset="2"/>
                </a:rPr>
                <a:t> IN VST/SUS</a:t>
              </a:r>
            </a:p>
            <a:p>
              <a:pPr marL="457200" marR="0" lvl="1"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200" b="1" i="0" u="none" strike="noStrike" cap="none" normalizeH="0" baseline="0" dirty="0" smtClean="0">
                  <a:ln>
                    <a:noFill/>
                  </a:ln>
                  <a:solidFill>
                    <a:schemeClr val="bg1"/>
                  </a:solidFill>
                  <a:effectLst/>
                  <a:latin typeface="Arial" charset="0"/>
                  <a:cs typeface="Arial" charset="0"/>
                  <a:sym typeface="Wingdings" pitchFamily="2" charset="2"/>
                </a:rPr>
                <a:t>MS/1.339  Lista de Doenças </a:t>
              </a:r>
              <a:r>
                <a:rPr kumimoji="0" lang="pt-BR" sz="1200" b="1" i="0" u="none" strike="noStrike" cap="none" normalizeH="0" baseline="0" dirty="0" err="1" smtClean="0">
                  <a:ln>
                    <a:noFill/>
                  </a:ln>
                  <a:solidFill>
                    <a:schemeClr val="bg1"/>
                  </a:solidFill>
                  <a:effectLst/>
                  <a:latin typeface="Arial" charset="0"/>
                  <a:cs typeface="Arial" charset="0"/>
                  <a:sym typeface="Wingdings" pitchFamily="2" charset="2"/>
                </a:rPr>
                <a:t>Ocup</a:t>
              </a:r>
              <a:endParaRPr kumimoji="0" lang="pt-BR" sz="1200" b="1" i="0" u="none" strike="noStrike" cap="none" normalizeH="0" baseline="0" dirty="0" smtClean="0">
                <a:ln>
                  <a:noFill/>
                </a:ln>
                <a:solidFill>
                  <a:schemeClr val="bg1"/>
                </a:solidFill>
                <a:effectLst/>
                <a:latin typeface="Arial" charset="0"/>
                <a:cs typeface="Arial" charset="0"/>
                <a:sym typeface="Wingdings" pitchFamily="2" charset="2"/>
              </a:endParaRPr>
            </a:p>
            <a:p>
              <a:pPr marL="457200" marR="0" lvl="1"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pt-BR" sz="1200" b="1" i="0" u="none" strike="noStrike" cap="none" normalizeH="0" baseline="0" dirty="0" smtClean="0">
                  <a:ln>
                    <a:noFill/>
                  </a:ln>
                  <a:solidFill>
                    <a:schemeClr val="bg1"/>
                  </a:solidFill>
                  <a:effectLst/>
                  <a:latin typeface="Arial" charset="0"/>
                  <a:cs typeface="Arial" charset="0"/>
                  <a:sym typeface="Wingdings" pitchFamily="2" charset="2"/>
                </a:rPr>
                <a:t>MS/777/2003  Notificação Compulsória</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pt-BR" sz="1200" b="1" i="0" u="none" strike="noStrike" cap="none" normalizeH="0" baseline="0" dirty="0" smtClean="0">
                <a:ln>
                  <a:noFill/>
                </a:ln>
                <a:solidFill>
                  <a:schemeClr val="bg1"/>
                </a:solidFill>
                <a:effectLst/>
                <a:latin typeface="Arial" charset="0"/>
                <a:cs typeface="Arial" charset="0"/>
              </a:endParaRPr>
            </a:p>
          </p:txBody>
        </p:sp>
      </p:grpSp>
    </p:spTree>
    <p:extLst>
      <p:ext uri="{BB962C8B-B14F-4D97-AF65-F5344CB8AC3E}">
        <p14:creationId xmlns:p14="http://schemas.microsoft.com/office/powerpoint/2010/main" val="2354109492"/>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NOVOMODELO_DO_MPS">
  <a:themeElements>
    <a:clrScheme name="NOVOMODELO_DO_MPS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fontScheme name="NOVOMODELO_DO_MPS">
      <a:majorFont>
        <a:latin typeface="Times New Roman"/>
        <a:ea typeface=""/>
        <a:cs typeface=""/>
      </a:majorFont>
      <a:minorFont>
        <a:latin typeface="Times New Roman"/>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0" tIns="0" rIns="0" bIns="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t-BR" sz="2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0" tIns="0" rIns="0" bIns="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t-BR" sz="2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VOMODELO_DO_MPS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NOVOMODELO_DO_MPS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NOVOMODELO_DO_MPS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VOMODELO_DO_MPS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NOVOMODELO_DO_MP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NOVOMODELO_DO_MP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NOVOMODELO_DO_MP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djacência">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3.xml><?xml version="1.0" encoding="utf-8"?>
<a:theme xmlns:a="http://schemas.openxmlformats.org/drawingml/2006/main" name="1_NOVOMODELO_DO_MPS">
  <a:themeElements>
    <a:clrScheme name="NOVOMODELO_DO_MPS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fontScheme name="NOVOMODELO_DO_MPS">
      <a:majorFont>
        <a:latin typeface="Times New Roman"/>
        <a:ea typeface=""/>
        <a:cs typeface=""/>
      </a:majorFont>
      <a:minorFont>
        <a:latin typeface="Times New Roman"/>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0" tIns="0" rIns="0" bIns="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t-BR" sz="2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0" tIns="0" rIns="0" bIns="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t-BR" sz="2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VOMODELO_DO_MPS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NOVOMODELO_DO_MPS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NOVOMODELO_DO_MPS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VOMODELO_DO_MPS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NOVOMODELO_DO_MP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NOVOMODELO_DO_MP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NOVOMODELO_DO_MP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ModeloPowerPoint_comlogo</Template>
  <TotalTime>1419</TotalTime>
  <Words>1207</Words>
  <Application>Microsoft Office PowerPoint</Application>
  <PresentationFormat>Apresentação na tela (4:3)</PresentationFormat>
  <Paragraphs>151</Paragraphs>
  <Slides>22</Slides>
  <Notes>8</Notes>
  <HiddenSlides>0</HiddenSlides>
  <MMClips>0</MMClips>
  <ScaleCrop>false</ScaleCrop>
  <HeadingPairs>
    <vt:vector size="6" baseType="variant">
      <vt:variant>
        <vt:lpstr>Fontes usadas</vt:lpstr>
      </vt:variant>
      <vt:variant>
        <vt:i4>8</vt:i4>
      </vt:variant>
      <vt:variant>
        <vt:lpstr>Tema</vt:lpstr>
      </vt:variant>
      <vt:variant>
        <vt:i4>3</vt:i4>
      </vt:variant>
      <vt:variant>
        <vt:lpstr>Títulos de slides</vt:lpstr>
      </vt:variant>
      <vt:variant>
        <vt:i4>22</vt:i4>
      </vt:variant>
    </vt:vector>
  </HeadingPairs>
  <TitlesOfParts>
    <vt:vector size="33" baseType="lpstr">
      <vt:lpstr>Arial</vt:lpstr>
      <vt:lpstr>Calibri</vt:lpstr>
      <vt:lpstr>Cambria</vt:lpstr>
      <vt:lpstr>Courier New</vt:lpstr>
      <vt:lpstr>Erie Bold</vt:lpstr>
      <vt:lpstr>Lucida Sans Unicode</vt:lpstr>
      <vt:lpstr>Times New Roman</vt:lpstr>
      <vt:lpstr>Wingdings</vt:lpstr>
      <vt:lpstr>NOVOMODELO_DO_MPS</vt:lpstr>
      <vt:lpstr>Adjacência</vt:lpstr>
      <vt:lpstr>1_NOVOMODELO_DO_MPS</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Administrador</dc:creator>
  <cp:lastModifiedBy>Jane Kércia Ramos de Alcântara Lopes</cp:lastModifiedBy>
  <cp:revision>168</cp:revision>
  <dcterms:created xsi:type="dcterms:W3CDTF">2010-04-15T18:10:19Z</dcterms:created>
  <dcterms:modified xsi:type="dcterms:W3CDTF">2016-06-01T12:12:29Z</dcterms:modified>
</cp:coreProperties>
</file>