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3" r:id="rId3"/>
    <p:sldId id="319" r:id="rId4"/>
    <p:sldId id="320" r:id="rId5"/>
    <p:sldId id="312" r:id="rId6"/>
    <p:sldId id="318" r:id="rId7"/>
    <p:sldId id="316" r:id="rId8"/>
    <p:sldId id="315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3A15805A-538C-45A7-B13C-E389A507B967}">
          <p14:sldIdLst>
            <p14:sldId id="256"/>
            <p14:sldId id="313"/>
            <p14:sldId id="319"/>
            <p14:sldId id="320"/>
            <p14:sldId id="312"/>
            <p14:sldId id="318"/>
            <p14:sldId id="316"/>
            <p14:sldId id="31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F39"/>
    <a:srgbClr val="F95038"/>
    <a:srgbClr val="15366A"/>
    <a:srgbClr val="0270DD"/>
    <a:srgbClr val="03A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31F40-50C0-4C93-AA40-8CC3F6CEA6B9}" v="353" dt="2024-09-17T22:02:50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AF1F-8C2B-464D-8E49-7DA559E4A9DF}" type="datetimeFigureOut">
              <a:rPr lang="en-ID" smtClean="0"/>
              <a:t>18/09/2024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F5268-31EA-48D2-AD98-D20174D02901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780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29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D8F14-49A0-4C4C-B127-7FA30BBFF2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6593" y="1738750"/>
            <a:ext cx="2337286" cy="2337286"/>
          </a:xfrm>
          <a:custGeom>
            <a:avLst/>
            <a:gdLst>
              <a:gd name="connsiteX0" fmla="*/ 165059 w 2337286"/>
              <a:gd name="connsiteY0" fmla="*/ 0 h 2337286"/>
              <a:gd name="connsiteX1" fmla="*/ 2172227 w 2337286"/>
              <a:gd name="connsiteY1" fmla="*/ 0 h 2337286"/>
              <a:gd name="connsiteX2" fmla="*/ 2337286 w 2337286"/>
              <a:gd name="connsiteY2" fmla="*/ 165059 h 2337286"/>
              <a:gd name="connsiteX3" fmla="*/ 2337286 w 2337286"/>
              <a:gd name="connsiteY3" fmla="*/ 2172227 h 2337286"/>
              <a:gd name="connsiteX4" fmla="*/ 2172227 w 2337286"/>
              <a:gd name="connsiteY4" fmla="*/ 2337286 h 2337286"/>
              <a:gd name="connsiteX5" fmla="*/ 165059 w 2337286"/>
              <a:gd name="connsiteY5" fmla="*/ 2337286 h 2337286"/>
              <a:gd name="connsiteX6" fmla="*/ 0 w 2337286"/>
              <a:gd name="connsiteY6" fmla="*/ 2172227 h 2337286"/>
              <a:gd name="connsiteX7" fmla="*/ 0 w 2337286"/>
              <a:gd name="connsiteY7" fmla="*/ 165059 h 2337286"/>
              <a:gd name="connsiteX8" fmla="*/ 165059 w 2337286"/>
              <a:gd name="connsiteY8" fmla="*/ 0 h 233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286" h="2337286">
                <a:moveTo>
                  <a:pt x="165059" y="0"/>
                </a:moveTo>
                <a:lnTo>
                  <a:pt x="2172227" y="0"/>
                </a:lnTo>
                <a:cubicBezTo>
                  <a:pt x="2263387" y="0"/>
                  <a:pt x="2337286" y="73899"/>
                  <a:pt x="2337286" y="165059"/>
                </a:cubicBezTo>
                <a:lnTo>
                  <a:pt x="2337286" y="2172227"/>
                </a:lnTo>
                <a:cubicBezTo>
                  <a:pt x="2337286" y="2263387"/>
                  <a:pt x="2263387" y="2337286"/>
                  <a:pt x="2172227" y="2337286"/>
                </a:cubicBezTo>
                <a:lnTo>
                  <a:pt x="165059" y="2337286"/>
                </a:lnTo>
                <a:cubicBezTo>
                  <a:pt x="73899" y="2337286"/>
                  <a:pt x="0" y="2263387"/>
                  <a:pt x="0" y="2172227"/>
                </a:cubicBezTo>
                <a:lnTo>
                  <a:pt x="0" y="165059"/>
                </a:lnTo>
                <a:cubicBezTo>
                  <a:pt x="0" y="73899"/>
                  <a:pt x="73899" y="0"/>
                  <a:pt x="1650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1B5629-15ED-468D-87FA-67331799CB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36836" y="1905789"/>
            <a:ext cx="2337286" cy="2337286"/>
          </a:xfrm>
          <a:custGeom>
            <a:avLst/>
            <a:gdLst>
              <a:gd name="connsiteX0" fmla="*/ 165059 w 2337286"/>
              <a:gd name="connsiteY0" fmla="*/ 0 h 2337286"/>
              <a:gd name="connsiteX1" fmla="*/ 2172227 w 2337286"/>
              <a:gd name="connsiteY1" fmla="*/ 0 h 2337286"/>
              <a:gd name="connsiteX2" fmla="*/ 2337286 w 2337286"/>
              <a:gd name="connsiteY2" fmla="*/ 165059 h 2337286"/>
              <a:gd name="connsiteX3" fmla="*/ 2337286 w 2337286"/>
              <a:gd name="connsiteY3" fmla="*/ 2172227 h 2337286"/>
              <a:gd name="connsiteX4" fmla="*/ 2172227 w 2337286"/>
              <a:gd name="connsiteY4" fmla="*/ 2337286 h 2337286"/>
              <a:gd name="connsiteX5" fmla="*/ 165059 w 2337286"/>
              <a:gd name="connsiteY5" fmla="*/ 2337286 h 2337286"/>
              <a:gd name="connsiteX6" fmla="*/ 0 w 2337286"/>
              <a:gd name="connsiteY6" fmla="*/ 2172227 h 2337286"/>
              <a:gd name="connsiteX7" fmla="*/ 0 w 2337286"/>
              <a:gd name="connsiteY7" fmla="*/ 165059 h 2337286"/>
              <a:gd name="connsiteX8" fmla="*/ 165059 w 2337286"/>
              <a:gd name="connsiteY8" fmla="*/ 0 h 233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286" h="2337286">
                <a:moveTo>
                  <a:pt x="165059" y="0"/>
                </a:moveTo>
                <a:lnTo>
                  <a:pt x="2172227" y="0"/>
                </a:lnTo>
                <a:cubicBezTo>
                  <a:pt x="2263387" y="0"/>
                  <a:pt x="2337286" y="73899"/>
                  <a:pt x="2337286" y="165059"/>
                </a:cubicBezTo>
                <a:lnTo>
                  <a:pt x="2337286" y="2172227"/>
                </a:lnTo>
                <a:cubicBezTo>
                  <a:pt x="2337286" y="2263387"/>
                  <a:pt x="2263387" y="2337286"/>
                  <a:pt x="2172227" y="2337286"/>
                </a:cubicBezTo>
                <a:lnTo>
                  <a:pt x="165059" y="2337286"/>
                </a:lnTo>
                <a:cubicBezTo>
                  <a:pt x="73899" y="2337286"/>
                  <a:pt x="0" y="2263387"/>
                  <a:pt x="0" y="2172227"/>
                </a:cubicBezTo>
                <a:lnTo>
                  <a:pt x="0" y="165059"/>
                </a:lnTo>
                <a:cubicBezTo>
                  <a:pt x="0" y="73899"/>
                  <a:pt x="73899" y="0"/>
                  <a:pt x="1650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57B0EC-9A2F-4C26-8AFF-87721502AA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87079" y="1738750"/>
            <a:ext cx="2337286" cy="2337286"/>
          </a:xfrm>
          <a:custGeom>
            <a:avLst/>
            <a:gdLst>
              <a:gd name="connsiteX0" fmla="*/ 165059 w 2337286"/>
              <a:gd name="connsiteY0" fmla="*/ 0 h 2337286"/>
              <a:gd name="connsiteX1" fmla="*/ 2172227 w 2337286"/>
              <a:gd name="connsiteY1" fmla="*/ 0 h 2337286"/>
              <a:gd name="connsiteX2" fmla="*/ 2337286 w 2337286"/>
              <a:gd name="connsiteY2" fmla="*/ 165059 h 2337286"/>
              <a:gd name="connsiteX3" fmla="*/ 2337286 w 2337286"/>
              <a:gd name="connsiteY3" fmla="*/ 2172227 h 2337286"/>
              <a:gd name="connsiteX4" fmla="*/ 2172227 w 2337286"/>
              <a:gd name="connsiteY4" fmla="*/ 2337286 h 2337286"/>
              <a:gd name="connsiteX5" fmla="*/ 165059 w 2337286"/>
              <a:gd name="connsiteY5" fmla="*/ 2337286 h 2337286"/>
              <a:gd name="connsiteX6" fmla="*/ 0 w 2337286"/>
              <a:gd name="connsiteY6" fmla="*/ 2172227 h 2337286"/>
              <a:gd name="connsiteX7" fmla="*/ 0 w 2337286"/>
              <a:gd name="connsiteY7" fmla="*/ 165059 h 2337286"/>
              <a:gd name="connsiteX8" fmla="*/ 165059 w 2337286"/>
              <a:gd name="connsiteY8" fmla="*/ 0 h 233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286" h="2337286">
                <a:moveTo>
                  <a:pt x="165059" y="0"/>
                </a:moveTo>
                <a:lnTo>
                  <a:pt x="2172227" y="0"/>
                </a:lnTo>
                <a:cubicBezTo>
                  <a:pt x="2263387" y="0"/>
                  <a:pt x="2337286" y="73899"/>
                  <a:pt x="2337286" y="165059"/>
                </a:cubicBezTo>
                <a:lnTo>
                  <a:pt x="2337286" y="2172227"/>
                </a:lnTo>
                <a:cubicBezTo>
                  <a:pt x="2337286" y="2263387"/>
                  <a:pt x="2263387" y="2337286"/>
                  <a:pt x="2172227" y="2337286"/>
                </a:cubicBezTo>
                <a:lnTo>
                  <a:pt x="165059" y="2337286"/>
                </a:lnTo>
                <a:cubicBezTo>
                  <a:pt x="73899" y="2337286"/>
                  <a:pt x="0" y="2263387"/>
                  <a:pt x="0" y="2172227"/>
                </a:cubicBezTo>
                <a:lnTo>
                  <a:pt x="0" y="165059"/>
                </a:lnTo>
                <a:cubicBezTo>
                  <a:pt x="0" y="73899"/>
                  <a:pt x="73899" y="0"/>
                  <a:pt x="1650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82BAA5-EE95-4C1D-BD00-2C3F1E275FA6}"/>
              </a:ext>
            </a:extLst>
          </p:cNvPr>
          <p:cNvSpPr/>
          <p:nvPr userDrawn="1"/>
        </p:nvSpPr>
        <p:spPr>
          <a:xfrm>
            <a:off x="-1" y="0"/>
            <a:ext cx="4854590" cy="6858000"/>
          </a:xfrm>
          <a:custGeom>
            <a:avLst/>
            <a:gdLst>
              <a:gd name="connsiteX0" fmla="*/ 0 w 4951980"/>
              <a:gd name="connsiteY0" fmla="*/ 0 h 6858000"/>
              <a:gd name="connsiteX1" fmla="*/ 1133628 w 4951980"/>
              <a:gd name="connsiteY1" fmla="*/ 0 h 6858000"/>
              <a:gd name="connsiteX2" fmla="*/ 1933883 w 4951980"/>
              <a:gd name="connsiteY2" fmla="*/ 0 h 6858000"/>
              <a:gd name="connsiteX3" fmla="*/ 4068887 w 4951980"/>
              <a:gd name="connsiteY3" fmla="*/ 0 h 6858000"/>
              <a:gd name="connsiteX4" fmla="*/ 4951980 w 4951980"/>
              <a:gd name="connsiteY4" fmla="*/ 2105603 h 6858000"/>
              <a:gd name="connsiteX5" fmla="*/ 2271606 w 4951980"/>
              <a:gd name="connsiteY5" fmla="*/ 6858000 h 6858000"/>
              <a:gd name="connsiteX6" fmla="*/ 1933883 w 4951980"/>
              <a:gd name="connsiteY6" fmla="*/ 6858000 h 6858000"/>
              <a:gd name="connsiteX7" fmla="*/ 1133628 w 4951980"/>
              <a:gd name="connsiteY7" fmla="*/ 6858000 h 6858000"/>
              <a:gd name="connsiteX8" fmla="*/ 0 w 495198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980" h="6858000">
                <a:moveTo>
                  <a:pt x="0" y="0"/>
                </a:moveTo>
                <a:lnTo>
                  <a:pt x="1133628" y="0"/>
                </a:lnTo>
                <a:lnTo>
                  <a:pt x="1933883" y="0"/>
                </a:lnTo>
                <a:lnTo>
                  <a:pt x="4068887" y="0"/>
                </a:lnTo>
                <a:lnTo>
                  <a:pt x="4951980" y="2105603"/>
                </a:lnTo>
                <a:lnTo>
                  <a:pt x="2271606" y="6858000"/>
                </a:lnTo>
                <a:lnTo>
                  <a:pt x="1933883" y="6858000"/>
                </a:lnTo>
                <a:lnTo>
                  <a:pt x="11336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912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2281D0-FA7B-4DB4-825A-8E532883C9C3}"/>
              </a:ext>
            </a:extLst>
          </p:cNvPr>
          <p:cNvSpPr/>
          <p:nvPr userDrawn="1"/>
        </p:nvSpPr>
        <p:spPr>
          <a:xfrm>
            <a:off x="0" y="0"/>
            <a:ext cx="12192000" cy="3581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3695562-5680-4CE3-9E89-FB096EE90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5151" y="1264228"/>
            <a:ext cx="2166166" cy="3241963"/>
          </a:xfrm>
          <a:custGeom>
            <a:avLst/>
            <a:gdLst>
              <a:gd name="connsiteX0" fmla="*/ 0 w 2166166"/>
              <a:gd name="connsiteY0" fmla="*/ 0 h 3241963"/>
              <a:gd name="connsiteX1" fmla="*/ 2166166 w 2166166"/>
              <a:gd name="connsiteY1" fmla="*/ 0 h 3241963"/>
              <a:gd name="connsiteX2" fmla="*/ 2166166 w 2166166"/>
              <a:gd name="connsiteY2" fmla="*/ 3241963 h 3241963"/>
              <a:gd name="connsiteX3" fmla="*/ 0 w 2166166"/>
              <a:gd name="connsiteY3" fmla="*/ 3241963 h 32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66" h="3241963">
                <a:moveTo>
                  <a:pt x="0" y="0"/>
                </a:moveTo>
                <a:lnTo>
                  <a:pt x="2166166" y="0"/>
                </a:lnTo>
                <a:lnTo>
                  <a:pt x="2166166" y="3241963"/>
                </a:lnTo>
                <a:lnTo>
                  <a:pt x="0" y="32419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0BE6D3-88DE-488E-A7DA-AA607D0352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683" y="1264228"/>
            <a:ext cx="2166166" cy="3241963"/>
          </a:xfrm>
          <a:custGeom>
            <a:avLst/>
            <a:gdLst>
              <a:gd name="connsiteX0" fmla="*/ 0 w 2166166"/>
              <a:gd name="connsiteY0" fmla="*/ 0 h 3241963"/>
              <a:gd name="connsiteX1" fmla="*/ 2166166 w 2166166"/>
              <a:gd name="connsiteY1" fmla="*/ 0 h 3241963"/>
              <a:gd name="connsiteX2" fmla="*/ 2166166 w 2166166"/>
              <a:gd name="connsiteY2" fmla="*/ 3241963 h 3241963"/>
              <a:gd name="connsiteX3" fmla="*/ 0 w 2166166"/>
              <a:gd name="connsiteY3" fmla="*/ 3241963 h 32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66" h="3241963">
                <a:moveTo>
                  <a:pt x="0" y="0"/>
                </a:moveTo>
                <a:lnTo>
                  <a:pt x="2166166" y="0"/>
                </a:lnTo>
                <a:lnTo>
                  <a:pt x="2166166" y="3241963"/>
                </a:lnTo>
                <a:lnTo>
                  <a:pt x="0" y="32419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0D0251D-0D0D-47AA-ABE0-2C1A422EC8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6215" y="1264228"/>
            <a:ext cx="2166166" cy="3241963"/>
          </a:xfrm>
          <a:custGeom>
            <a:avLst/>
            <a:gdLst>
              <a:gd name="connsiteX0" fmla="*/ 0 w 2166166"/>
              <a:gd name="connsiteY0" fmla="*/ 0 h 3241963"/>
              <a:gd name="connsiteX1" fmla="*/ 2166166 w 2166166"/>
              <a:gd name="connsiteY1" fmla="*/ 0 h 3241963"/>
              <a:gd name="connsiteX2" fmla="*/ 2166166 w 2166166"/>
              <a:gd name="connsiteY2" fmla="*/ 3241963 h 3241963"/>
              <a:gd name="connsiteX3" fmla="*/ 0 w 2166166"/>
              <a:gd name="connsiteY3" fmla="*/ 3241963 h 32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66" h="3241963">
                <a:moveTo>
                  <a:pt x="0" y="0"/>
                </a:moveTo>
                <a:lnTo>
                  <a:pt x="2166166" y="0"/>
                </a:lnTo>
                <a:lnTo>
                  <a:pt x="2166166" y="3241963"/>
                </a:lnTo>
                <a:lnTo>
                  <a:pt x="0" y="32419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4182999-F360-4120-BCD7-20B3575B54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9619" y="1264228"/>
            <a:ext cx="2166166" cy="3241963"/>
          </a:xfrm>
          <a:custGeom>
            <a:avLst/>
            <a:gdLst>
              <a:gd name="connsiteX0" fmla="*/ 0 w 2166166"/>
              <a:gd name="connsiteY0" fmla="*/ 0 h 3241963"/>
              <a:gd name="connsiteX1" fmla="*/ 2166166 w 2166166"/>
              <a:gd name="connsiteY1" fmla="*/ 0 h 3241963"/>
              <a:gd name="connsiteX2" fmla="*/ 2166166 w 2166166"/>
              <a:gd name="connsiteY2" fmla="*/ 3241963 h 3241963"/>
              <a:gd name="connsiteX3" fmla="*/ 0 w 2166166"/>
              <a:gd name="connsiteY3" fmla="*/ 3241963 h 32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66" h="3241963">
                <a:moveTo>
                  <a:pt x="0" y="0"/>
                </a:moveTo>
                <a:lnTo>
                  <a:pt x="2166166" y="0"/>
                </a:lnTo>
                <a:lnTo>
                  <a:pt x="2166166" y="3241963"/>
                </a:lnTo>
                <a:lnTo>
                  <a:pt x="0" y="32419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09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CCC030-C5E5-4073-ADE3-D76EFEE72D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9461" y="2218303"/>
            <a:ext cx="1885052" cy="1885052"/>
          </a:xfrm>
          <a:custGeom>
            <a:avLst/>
            <a:gdLst>
              <a:gd name="connsiteX0" fmla="*/ 942526 w 1885052"/>
              <a:gd name="connsiteY0" fmla="*/ 0 h 1885052"/>
              <a:gd name="connsiteX1" fmla="*/ 1885052 w 1885052"/>
              <a:gd name="connsiteY1" fmla="*/ 942526 h 1885052"/>
              <a:gd name="connsiteX2" fmla="*/ 942526 w 1885052"/>
              <a:gd name="connsiteY2" fmla="*/ 1885052 h 1885052"/>
              <a:gd name="connsiteX3" fmla="*/ 0 w 1885052"/>
              <a:gd name="connsiteY3" fmla="*/ 942526 h 1885052"/>
              <a:gd name="connsiteX4" fmla="*/ 942526 w 1885052"/>
              <a:gd name="connsiteY4" fmla="*/ 0 h 1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052" h="1885052">
                <a:moveTo>
                  <a:pt x="942526" y="0"/>
                </a:moveTo>
                <a:cubicBezTo>
                  <a:pt x="1463069" y="0"/>
                  <a:pt x="1885052" y="421983"/>
                  <a:pt x="1885052" y="942526"/>
                </a:cubicBezTo>
                <a:cubicBezTo>
                  <a:pt x="1885052" y="1463069"/>
                  <a:pt x="1463069" y="1885052"/>
                  <a:pt x="942526" y="1885052"/>
                </a:cubicBezTo>
                <a:cubicBezTo>
                  <a:pt x="421983" y="1885052"/>
                  <a:pt x="0" y="1463069"/>
                  <a:pt x="0" y="942526"/>
                </a:cubicBezTo>
                <a:cubicBezTo>
                  <a:pt x="0" y="421983"/>
                  <a:pt x="421983" y="0"/>
                  <a:pt x="94252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7CB55C-5805-4939-B2EF-0A6953D42A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4144" y="2218303"/>
            <a:ext cx="1885052" cy="1885052"/>
          </a:xfrm>
          <a:custGeom>
            <a:avLst/>
            <a:gdLst>
              <a:gd name="connsiteX0" fmla="*/ 942526 w 1885052"/>
              <a:gd name="connsiteY0" fmla="*/ 0 h 1885052"/>
              <a:gd name="connsiteX1" fmla="*/ 1885052 w 1885052"/>
              <a:gd name="connsiteY1" fmla="*/ 942526 h 1885052"/>
              <a:gd name="connsiteX2" fmla="*/ 942526 w 1885052"/>
              <a:gd name="connsiteY2" fmla="*/ 1885052 h 1885052"/>
              <a:gd name="connsiteX3" fmla="*/ 0 w 1885052"/>
              <a:gd name="connsiteY3" fmla="*/ 942526 h 1885052"/>
              <a:gd name="connsiteX4" fmla="*/ 942526 w 1885052"/>
              <a:gd name="connsiteY4" fmla="*/ 0 h 1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052" h="1885052">
                <a:moveTo>
                  <a:pt x="942526" y="0"/>
                </a:moveTo>
                <a:cubicBezTo>
                  <a:pt x="1463069" y="0"/>
                  <a:pt x="1885052" y="421983"/>
                  <a:pt x="1885052" y="942526"/>
                </a:cubicBezTo>
                <a:cubicBezTo>
                  <a:pt x="1885052" y="1463069"/>
                  <a:pt x="1463069" y="1885052"/>
                  <a:pt x="942526" y="1885052"/>
                </a:cubicBezTo>
                <a:cubicBezTo>
                  <a:pt x="421983" y="1885052"/>
                  <a:pt x="0" y="1463069"/>
                  <a:pt x="0" y="942526"/>
                </a:cubicBezTo>
                <a:cubicBezTo>
                  <a:pt x="0" y="421983"/>
                  <a:pt x="421983" y="0"/>
                  <a:pt x="94252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F7743E-214A-41C2-BBB6-04C9BED62A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778" y="2218303"/>
            <a:ext cx="1885052" cy="1885052"/>
          </a:xfrm>
          <a:custGeom>
            <a:avLst/>
            <a:gdLst>
              <a:gd name="connsiteX0" fmla="*/ 942526 w 1885052"/>
              <a:gd name="connsiteY0" fmla="*/ 0 h 1885052"/>
              <a:gd name="connsiteX1" fmla="*/ 1885052 w 1885052"/>
              <a:gd name="connsiteY1" fmla="*/ 942526 h 1885052"/>
              <a:gd name="connsiteX2" fmla="*/ 942526 w 1885052"/>
              <a:gd name="connsiteY2" fmla="*/ 1885052 h 1885052"/>
              <a:gd name="connsiteX3" fmla="*/ 0 w 1885052"/>
              <a:gd name="connsiteY3" fmla="*/ 942526 h 1885052"/>
              <a:gd name="connsiteX4" fmla="*/ 942526 w 1885052"/>
              <a:gd name="connsiteY4" fmla="*/ 0 h 1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052" h="1885052">
                <a:moveTo>
                  <a:pt x="942526" y="0"/>
                </a:moveTo>
                <a:cubicBezTo>
                  <a:pt x="1463069" y="0"/>
                  <a:pt x="1885052" y="421983"/>
                  <a:pt x="1885052" y="942526"/>
                </a:cubicBezTo>
                <a:cubicBezTo>
                  <a:pt x="1885052" y="1463069"/>
                  <a:pt x="1463069" y="1885052"/>
                  <a:pt x="942526" y="1885052"/>
                </a:cubicBezTo>
                <a:cubicBezTo>
                  <a:pt x="421983" y="1885052"/>
                  <a:pt x="0" y="1463069"/>
                  <a:pt x="0" y="942526"/>
                </a:cubicBezTo>
                <a:cubicBezTo>
                  <a:pt x="0" y="421983"/>
                  <a:pt x="421983" y="0"/>
                  <a:pt x="94252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1B357-B6CB-48E7-A5FA-A86A0B13772B}"/>
              </a:ext>
            </a:extLst>
          </p:cNvPr>
          <p:cNvSpPr/>
          <p:nvPr userDrawn="1"/>
        </p:nvSpPr>
        <p:spPr>
          <a:xfrm>
            <a:off x="8476343" y="0"/>
            <a:ext cx="37156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729A0A-A52B-425D-9066-2F26D3CD6754}"/>
              </a:ext>
            </a:extLst>
          </p:cNvPr>
          <p:cNvGrpSpPr/>
          <p:nvPr userDrawn="1"/>
        </p:nvGrpSpPr>
        <p:grpSpPr>
          <a:xfrm rot="5400000">
            <a:off x="491611" y="5370251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DAAE21-EACF-495D-8E96-657389F34C8E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4C8D32-54BD-48CE-95D3-0AFE7FEA4DB4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3781B4-6B82-492C-9034-71583D0A1291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A13ADFC-9AC5-4F26-A953-C20777F3DFA8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A904D7-72CE-4259-8ADD-22514C958578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A9AA919-53AB-477F-9148-5E139D6D8287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899E4A-74B0-4D5D-8AEC-FE49CF41B706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DD343A-1360-4406-B655-85B5E93374DE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5452973-C237-45EA-B076-9C0D4684D757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852DC5A-070F-46E7-BE7C-70C9EC5B7E1B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3F03E2D-9FFD-4566-AFD9-B98117D47210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D1532DC-822E-43BD-AB81-A6BB74BB0207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AC99B93-EB92-4A11-94FF-44A250D71791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1E66BD2-CF2B-4B80-9F7A-2D4CE4769917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66FD097-794A-4DF1-B8A7-8A8A64633695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E078311-67F4-4AE1-BDD6-CD6BC3174655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F26AA4A-C2B3-4B47-8381-4E0A3155F58D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F09578-C729-4406-96A2-46FEE04322EE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CE4C44D-A5A8-44EE-8EA4-EE8EC11F7568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06942D1-4011-486D-9984-1E45B7C9E32C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72E41F-0B2B-44E1-AFD4-055FF80B32FF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6A6CFC6-C53B-415B-8B0A-0ACC1714E942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CA6B65D-7733-45D6-9191-0DAC0B5CD518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753D10-B588-4AB1-A461-0341AF1A1F02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81EDC7-0F2C-42F8-A03A-A90D065E69CA}"/>
              </a:ext>
            </a:extLst>
          </p:cNvPr>
          <p:cNvGrpSpPr/>
          <p:nvPr userDrawn="1"/>
        </p:nvGrpSpPr>
        <p:grpSpPr>
          <a:xfrm rot="5400000">
            <a:off x="6800577" y="1833706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CA4341-16BA-4B9E-920E-7D0A773DF7EA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5C1CEC5-BD31-4589-89EA-F096304A745F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FCF469E-079A-4CC3-B00A-E8F1382532A0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FD66D36-3566-4DED-97A0-7F5C84D2F983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F89BD34-3EEE-45C3-B235-B4FD00836EE7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56B44D-6916-4BC4-8911-D4FC786637DC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34B8FAA-6619-4E26-BAFC-AF0C06115FB1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EA9C1D-E47E-4D05-A1E4-91975E580BFB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95F48BC-2706-422D-977E-0D3B9FBDAC48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6A73F91-5D1F-40DB-B1A0-E3E08DEE6755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E4360C2-B091-4215-B214-975D5A530164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CEBC3F1-858A-4AB3-BB18-A3598C262F73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23D5904-F87F-4E9B-861E-3B67E937386F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B5800DD-614A-4337-B1E4-65EA65D4786A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5CA8451-A50C-44C4-A7E4-C0A781EBF333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F4577F1-905C-41F9-8B76-C71CF87B3001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976CE4B-8A67-4155-B07C-EEA7B704E20C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D5D62EB-D406-4074-A9F6-76191F223B2B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B4D9A47-4A59-4723-BD1E-EC8B8A9163CF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49FCBCB-80AD-4C85-BC26-F9733655BEE3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9A7B26-5A1E-48CE-AF3B-1266CDA7DCF0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A8D963-A09E-43A7-8933-C53461F1EA1C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C798363-D51C-44B6-8C4B-5072CA08A047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E5501B0-8794-414A-B66E-D872017AEC8E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75901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146FE0-CEB0-DECB-5D66-427CB9BCCE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834234" y="79772"/>
            <a:ext cx="6892314" cy="673277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3581331-7995-4F48-A5ED-BA53CD0733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655" y="1122796"/>
            <a:ext cx="4378036" cy="4889500"/>
          </a:xfrm>
          <a:pattFill prst="pct5">
            <a:fgClr>
              <a:schemeClr val="accent1"/>
            </a:fgClr>
            <a:bgClr>
              <a:schemeClr val="bg1"/>
            </a:bgClr>
          </a:pattFill>
          <a:ln w="8572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707D42-50A6-4629-8AF9-B81F6A022CDA}"/>
              </a:ext>
            </a:extLst>
          </p:cNvPr>
          <p:cNvGrpSpPr/>
          <p:nvPr userDrawn="1"/>
        </p:nvGrpSpPr>
        <p:grpSpPr>
          <a:xfrm rot="5400000">
            <a:off x="9095995" y="1694492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2E5AC3-DCE7-47BF-B943-A94659B1E675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ABB184-BE4B-4370-A636-4AC993D109C9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9AC938-6650-48AC-85A3-BDFB22BBC0A1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236F14-2B20-4CA4-BBF3-D79A96BD816F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DD029B-FA7B-4703-B905-8FA36B3E212A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E102D8-AC19-4813-82C2-BD2D87A776DF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E8C997-378C-4294-B3F3-D2D683C0F4C9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02D8CF-4D3D-44CD-AD9B-4CBC88035E83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3EB25F-E454-42CA-AFC4-C9EBBC81FF8A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69B12E-EB2F-4DB6-9298-3F3EE50D35AD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D5D646-5095-4921-97C7-7703F9E31C43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179CDD-A452-47DD-8D59-CDA3A0602B52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D11ED0-BAE8-4409-A610-60EE14B77EEF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464B80-537D-4A72-B714-BDE9D0B1743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87EDDB3-F7CF-42E2-B4B7-746EF7E8C9DA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B69E04F-6C67-402B-9F44-1637096B47FF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D75742C-8945-487E-863C-30BEA5093DAC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DAABB10-0D08-4E1C-9ADB-81E59752DC09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D08DF-FC1B-4A4C-9285-B7A0866ED272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357714-80AD-4DD4-A3D5-1BC4B8838E37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DE8558-267A-4EF9-97CA-4CEE35CBE3F6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64C186B-3A55-49C5-8DB1-35FD6711A3CF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59E308-5E21-4CA0-813D-3C6AD9DDB299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56D30B-11B1-44DD-8B52-6139EAAE0446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7274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3581331-7995-4F48-A5ED-BA53CD0733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1855" y="1122796"/>
            <a:ext cx="4378036" cy="4889500"/>
          </a:xfrm>
          <a:pattFill prst="pct5">
            <a:fgClr>
              <a:schemeClr val="accent1"/>
            </a:fgClr>
            <a:bgClr>
              <a:schemeClr val="bg1"/>
            </a:bgClr>
          </a:pattFill>
          <a:ln w="8572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707D42-50A6-4629-8AF9-B81F6A022CDA}"/>
              </a:ext>
            </a:extLst>
          </p:cNvPr>
          <p:cNvGrpSpPr/>
          <p:nvPr userDrawn="1"/>
        </p:nvGrpSpPr>
        <p:grpSpPr>
          <a:xfrm rot="5400000">
            <a:off x="5164926" y="941458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2E5AC3-DCE7-47BF-B943-A94659B1E675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ABB184-BE4B-4370-A636-4AC993D109C9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9AC938-6650-48AC-85A3-BDFB22BBC0A1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236F14-2B20-4CA4-BBF3-D79A96BD816F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DD029B-FA7B-4703-B905-8FA36B3E212A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E102D8-AC19-4813-82C2-BD2D87A776DF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E8C997-378C-4294-B3F3-D2D683C0F4C9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02D8CF-4D3D-44CD-AD9B-4CBC88035E83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3EB25F-E454-42CA-AFC4-C9EBBC81FF8A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69B12E-EB2F-4DB6-9298-3F3EE50D35AD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D5D646-5095-4921-97C7-7703F9E31C43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179CDD-A452-47DD-8D59-CDA3A0602B52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D11ED0-BAE8-4409-A610-60EE14B77EEF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464B80-537D-4A72-B714-BDE9D0B1743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87EDDB3-F7CF-42E2-B4B7-746EF7E8C9DA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B69E04F-6C67-402B-9F44-1637096B47FF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D75742C-8945-487E-863C-30BEA5093DAC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DAABB10-0D08-4E1C-9ADB-81E59752DC09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D08DF-FC1B-4A4C-9285-B7A0866ED272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357714-80AD-4DD4-A3D5-1BC4B8838E37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DE8558-267A-4EF9-97CA-4CEE35CBE3F6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64C186B-3A55-49C5-8DB1-35FD6711A3CF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59E308-5E21-4CA0-813D-3C6AD9DDB299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56D30B-11B1-44DD-8B52-6139EAAE0446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73E7A4F0-16E3-732D-C53C-6259A2388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7162" y="-940294"/>
            <a:ext cx="7983087" cy="77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23E86FD-BB84-418B-8459-D3B85AFE0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3542" y="0"/>
            <a:ext cx="452845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04F689-9708-40A7-9C23-60B2DAC09270}"/>
              </a:ext>
            </a:extLst>
          </p:cNvPr>
          <p:cNvGrpSpPr/>
          <p:nvPr userDrawn="1"/>
        </p:nvGrpSpPr>
        <p:grpSpPr>
          <a:xfrm rot="10800000">
            <a:off x="5857927" y="800915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3A0296-C835-4128-8570-B3EDDDD2865D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05AA5F-FE17-4761-9CAA-0EA9B67810C4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E22E10-2EA0-4EEE-85F3-6EFDFF8EFAEB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DC0B91-5E23-4637-BEA3-0296E52FE31B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8E0D32-FFB1-4A68-A14C-16FE070AE62F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A33A81-F406-4696-89F6-CC4DC351329B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DA0AAED-1FAF-45A4-9136-8823CF363592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BE2574-8F80-49EA-A27E-E2570C45118D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9BAFB9-2325-485D-90E3-32D0649825B2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D33D45-590A-445C-A553-6DB9FAB4D19C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B67215-B21C-4969-8CD6-07AF8F4B3119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B67FA0C-F28B-43AE-A2BE-4AC9A962420E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50491-4356-4BA9-B5E0-0BCB36AC8838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F503DA-DCF1-4909-9B25-7E451EE0281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A45403-9A22-48B0-8069-71C5757AD062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343339-05C7-4C44-8D9F-651CA8FACFBB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EA2E62-AD2D-4B5F-9FC9-085CBF9ACE41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4C7BD2D-20FD-4873-94F0-E5F546176393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C9464D-4023-40B4-B435-C8891794A842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BCB4EF-DE7F-4096-82A3-0CDE4EE798C5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6D4826D-1FC8-4172-B592-7B82A8E77707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4DCD93-FE1F-47C1-A10F-132D21058EDD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975486-89D9-4265-88DD-30323D36DA6D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4D50EF-62BB-4F99-8D7E-0F4B9B5D2C48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6A6FE1-4D29-4E1A-B451-B3AD2521AF53}"/>
              </a:ext>
            </a:extLst>
          </p:cNvPr>
          <p:cNvGrpSpPr/>
          <p:nvPr userDrawn="1"/>
        </p:nvGrpSpPr>
        <p:grpSpPr>
          <a:xfrm rot="10800000">
            <a:off x="667820" y="5646704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FAA0C5-D1AC-4D09-BB74-6EA7D2B387CF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EF7196-C11A-44B3-8FBF-557FC9927539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63C4DC-1567-4D6B-9EAB-FA6ED9ACF879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274A58A-7049-4864-B538-A845DD0E503F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FEEFDB-3C8E-4616-A55F-F58BEE9C299E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107A10-4624-4F40-9CDC-F96A2E481B77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40EA33-2588-4155-9722-1B14E5E6CE21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5D046B-7948-46A8-8A74-D6C1A1E61176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3B5E998-51BF-4E5C-8892-040F5421E002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56DC0D-680B-47BC-B404-4F96ED9FD4DC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F53EE21-A46E-49F4-AB0D-585FA0094F7F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CB8DDC0-25B8-4A4F-A57B-68D3B9D23C1A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629585-460F-4FA4-BB36-4EEA07467EBE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B94E9D1-EE9A-4558-998D-A9831E6BA0E7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453AA4-8FF9-4057-AEA8-BF7859D16E6E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36C579D-7116-4E0D-968A-96559D2054B7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F65C355-E89D-4864-A849-A39148A73917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1E4FC79-563B-4019-92E3-97CA1E0F0CD6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B7691F-E1D0-449D-8CAD-701A4A8F1372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41A5F43-965A-4D6E-B720-526E8F45FC45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3EB84F7-F38F-46D1-BCA7-AE63BFD00139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CE2A7FD-A0D1-41A6-9F6F-BA1F3BB18B49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FCDD201-AA98-4C4C-845D-0862986DF092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789CCB9-9F28-46C9-9F39-2EEE147DCDDC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64627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23E86FD-BB84-418B-8459-D3B85AFE0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14999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8C293-E254-458E-A3F9-76726643683D}"/>
              </a:ext>
            </a:extLst>
          </p:cNvPr>
          <p:cNvSpPr/>
          <p:nvPr userDrawn="1"/>
        </p:nvSpPr>
        <p:spPr>
          <a:xfrm>
            <a:off x="9272630" y="0"/>
            <a:ext cx="29193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91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E3B368-F516-40D0-982F-E294AD3B5C93}"/>
              </a:ext>
            </a:extLst>
          </p:cNvPr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E9D11C-EF51-4BB5-9C4A-CD506C83F9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0743" y="2630767"/>
            <a:ext cx="1710514" cy="1710514"/>
          </a:xfrm>
          <a:custGeom>
            <a:avLst/>
            <a:gdLst>
              <a:gd name="connsiteX0" fmla="*/ 855257 w 1710514"/>
              <a:gd name="connsiteY0" fmla="*/ 0 h 1710514"/>
              <a:gd name="connsiteX1" fmla="*/ 1710514 w 1710514"/>
              <a:gd name="connsiteY1" fmla="*/ 855257 h 1710514"/>
              <a:gd name="connsiteX2" fmla="*/ 855257 w 1710514"/>
              <a:gd name="connsiteY2" fmla="*/ 1710514 h 1710514"/>
              <a:gd name="connsiteX3" fmla="*/ 0 w 1710514"/>
              <a:gd name="connsiteY3" fmla="*/ 855257 h 1710514"/>
              <a:gd name="connsiteX4" fmla="*/ 855257 w 1710514"/>
              <a:gd name="connsiteY4" fmla="*/ 0 h 17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514" h="1710514">
                <a:moveTo>
                  <a:pt x="855257" y="0"/>
                </a:moveTo>
                <a:cubicBezTo>
                  <a:pt x="1327602" y="0"/>
                  <a:pt x="1710514" y="382912"/>
                  <a:pt x="1710514" y="855257"/>
                </a:cubicBezTo>
                <a:cubicBezTo>
                  <a:pt x="1710514" y="1327602"/>
                  <a:pt x="1327602" y="1710514"/>
                  <a:pt x="855257" y="1710514"/>
                </a:cubicBezTo>
                <a:cubicBezTo>
                  <a:pt x="382912" y="1710514"/>
                  <a:pt x="0" y="1327602"/>
                  <a:pt x="0" y="855257"/>
                </a:cubicBezTo>
                <a:cubicBezTo>
                  <a:pt x="0" y="382912"/>
                  <a:pt x="382912" y="0"/>
                  <a:pt x="85525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2CC0E9-414B-4919-A21D-1578D4BBFA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2252" y="2630767"/>
            <a:ext cx="1710514" cy="1710514"/>
          </a:xfrm>
          <a:custGeom>
            <a:avLst/>
            <a:gdLst>
              <a:gd name="connsiteX0" fmla="*/ 855257 w 1710514"/>
              <a:gd name="connsiteY0" fmla="*/ 0 h 1710514"/>
              <a:gd name="connsiteX1" fmla="*/ 1710514 w 1710514"/>
              <a:gd name="connsiteY1" fmla="*/ 855257 h 1710514"/>
              <a:gd name="connsiteX2" fmla="*/ 855257 w 1710514"/>
              <a:gd name="connsiteY2" fmla="*/ 1710514 h 1710514"/>
              <a:gd name="connsiteX3" fmla="*/ 0 w 1710514"/>
              <a:gd name="connsiteY3" fmla="*/ 855257 h 1710514"/>
              <a:gd name="connsiteX4" fmla="*/ 855257 w 1710514"/>
              <a:gd name="connsiteY4" fmla="*/ 0 h 17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514" h="1710514">
                <a:moveTo>
                  <a:pt x="855257" y="0"/>
                </a:moveTo>
                <a:cubicBezTo>
                  <a:pt x="1327602" y="0"/>
                  <a:pt x="1710514" y="382912"/>
                  <a:pt x="1710514" y="855257"/>
                </a:cubicBezTo>
                <a:cubicBezTo>
                  <a:pt x="1710514" y="1327602"/>
                  <a:pt x="1327602" y="1710514"/>
                  <a:pt x="855257" y="1710514"/>
                </a:cubicBezTo>
                <a:cubicBezTo>
                  <a:pt x="382912" y="1710514"/>
                  <a:pt x="0" y="1327602"/>
                  <a:pt x="0" y="855257"/>
                </a:cubicBezTo>
                <a:cubicBezTo>
                  <a:pt x="0" y="382912"/>
                  <a:pt x="382912" y="0"/>
                  <a:pt x="85525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E723BD-817B-40F7-B0F7-4DB8FC1144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9234" y="2630767"/>
            <a:ext cx="1710514" cy="1710514"/>
          </a:xfrm>
          <a:custGeom>
            <a:avLst/>
            <a:gdLst>
              <a:gd name="connsiteX0" fmla="*/ 855257 w 1710514"/>
              <a:gd name="connsiteY0" fmla="*/ 0 h 1710514"/>
              <a:gd name="connsiteX1" fmla="*/ 1710514 w 1710514"/>
              <a:gd name="connsiteY1" fmla="*/ 855257 h 1710514"/>
              <a:gd name="connsiteX2" fmla="*/ 855257 w 1710514"/>
              <a:gd name="connsiteY2" fmla="*/ 1710514 h 1710514"/>
              <a:gd name="connsiteX3" fmla="*/ 0 w 1710514"/>
              <a:gd name="connsiteY3" fmla="*/ 855257 h 1710514"/>
              <a:gd name="connsiteX4" fmla="*/ 855257 w 1710514"/>
              <a:gd name="connsiteY4" fmla="*/ 0 h 17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514" h="1710514">
                <a:moveTo>
                  <a:pt x="855257" y="0"/>
                </a:moveTo>
                <a:cubicBezTo>
                  <a:pt x="1327602" y="0"/>
                  <a:pt x="1710514" y="382912"/>
                  <a:pt x="1710514" y="855257"/>
                </a:cubicBezTo>
                <a:cubicBezTo>
                  <a:pt x="1710514" y="1327602"/>
                  <a:pt x="1327602" y="1710514"/>
                  <a:pt x="855257" y="1710514"/>
                </a:cubicBezTo>
                <a:cubicBezTo>
                  <a:pt x="382912" y="1710514"/>
                  <a:pt x="0" y="1327602"/>
                  <a:pt x="0" y="855257"/>
                </a:cubicBezTo>
                <a:cubicBezTo>
                  <a:pt x="0" y="382912"/>
                  <a:pt x="382912" y="0"/>
                  <a:pt x="85525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8E2772-BF05-45BA-81C2-E58D2B338B01}"/>
              </a:ext>
            </a:extLst>
          </p:cNvPr>
          <p:cNvGrpSpPr/>
          <p:nvPr userDrawn="1"/>
        </p:nvGrpSpPr>
        <p:grpSpPr>
          <a:xfrm rot="10800000">
            <a:off x="9581961" y="577627"/>
            <a:ext cx="1224842" cy="816347"/>
            <a:chOff x="855433" y="5317259"/>
            <a:chExt cx="1224842" cy="816347"/>
          </a:xfrm>
          <a:solidFill>
            <a:schemeClr val="accent4">
              <a:alpha val="26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E2FC1C-8683-43F9-81A9-8AAB0BAD6E93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27C21A-3991-4C7E-8241-2A1BDAFC75D1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2B0DA7-8A4C-48A4-A765-857BD6928A44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A82E2-75E5-4675-B6F4-EAF5CFF0E5CC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149D6A-814E-4B2E-8971-6C5673BB01D8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8187E5-FD9E-42BB-87A1-69A879EBA24F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C813B2-A6D0-4B86-B86E-D869FBBED6B9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705902-AD5B-42E4-9278-A244F94DCB5F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09A4956-DFD7-48FD-82EA-45566141D4F9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EBB780-60E1-4D9A-8873-26808CDCACBA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573ED6-E3DD-4F4E-A02D-9F19477E75C1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FED633-440C-4AE1-B0C1-64E828446699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128228-A36F-4FCC-8466-D00F7DB77820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F066E1-0C0F-4CBF-A21B-E8C04B8C9977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91DEF2-545D-430B-9513-446EE118DB75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365BC9-E010-4E23-97E9-426C399B334E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90B9CC-F8AF-4456-8D4A-482478E76F31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C117D2-2EAD-40E7-9473-6F63887AE62B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B8A548-5D92-4B5A-A150-0DB27AFB2748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28EAAD-3424-4AAA-9FB1-3FA73D598EFC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B3ACBE-57C3-4A44-A0AF-00F45768D6BB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DA85C92-E945-4F56-A0DC-8380B929D4C2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6AF643-60A6-4C7C-B4B9-75C72E7E1FDB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A3FD7A1-3C9F-4397-AD72-40A4F04DB03B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F3DE78-84E9-41E4-97DB-4E616F3A64C7}"/>
              </a:ext>
            </a:extLst>
          </p:cNvPr>
          <p:cNvGrpSpPr/>
          <p:nvPr userDrawn="1"/>
        </p:nvGrpSpPr>
        <p:grpSpPr>
          <a:xfrm rot="10800000">
            <a:off x="1042755" y="5448676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0690259-0A1F-4633-BC35-AB21482C3C47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F1A9F30-00D2-4E13-99AC-E233EA0D3D2D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BE23E8E-61A6-4ED0-9CA1-14301C81AFE9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BE6F208-5FDC-47A0-9493-13AA0ED138D8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AD5C45-ACCB-48F2-9D68-B030EFBF2A00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8D50DA-F402-45B2-BD3D-8A236BC0EEBB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56BF9C-EB7C-4770-948B-30421A9DC018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99D60E6-3541-4A47-B1E6-AEBC593F21B6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64E8046-89F7-440B-AFA5-A051A50D36B5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BDFDE9E-E4C6-4787-819F-81F86FDA9C32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F95DD8-48CE-456D-BCAC-7702B326C31D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59C7E95-5D66-4454-A995-348D9C5FFD4F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63CAAFE-5A16-4C54-9EB2-230B12D7DA26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1B708F9-A844-4BA2-ADD0-B668133AC5EF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18764BA-A31D-420A-9931-BBF1E623A174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E270F5A-8A36-491E-9AF3-7A19D06179F2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CB44C8F-67EF-4E46-82F3-BFF19D8562A3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932264D-3584-416A-8D72-25BB4AC0C7E7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AA212A7-7DB8-438E-B742-3469FFCAAD95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6110D5D-9F5C-483A-A171-4C9720A3025A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08C9CE-AF45-49A7-9564-020F267AD8E5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1D41CF7-C75B-48A3-8695-F04E6E5B1FA5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3A18D4C-FB0A-43A2-9F27-05D57FF79976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1BAA94F-7ABE-4A2A-9CD7-EBCF45241489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59373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F3D66-20C9-43EF-931E-3D30A382510A}"/>
              </a:ext>
            </a:extLst>
          </p:cNvPr>
          <p:cNvSpPr/>
          <p:nvPr userDrawn="1"/>
        </p:nvSpPr>
        <p:spPr>
          <a:xfrm>
            <a:off x="6792686" y="0"/>
            <a:ext cx="539931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23E86FD-BB84-418B-8459-D3B85AFE0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6" y="859808"/>
            <a:ext cx="3425371" cy="599819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E073BC-A1D7-41FD-BC60-2F4D7BC2ED94}"/>
              </a:ext>
            </a:extLst>
          </p:cNvPr>
          <p:cNvGrpSpPr/>
          <p:nvPr userDrawn="1"/>
        </p:nvGrpSpPr>
        <p:grpSpPr>
          <a:xfrm rot="10800000">
            <a:off x="10195624" y="1041826"/>
            <a:ext cx="1224842" cy="816347"/>
            <a:chOff x="855433" y="5317259"/>
            <a:chExt cx="1224842" cy="816347"/>
          </a:xfrm>
          <a:solidFill>
            <a:schemeClr val="bg1">
              <a:lumMod val="95000"/>
              <a:alpha val="22000"/>
            </a:scheme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95198E-0ED5-43CB-B446-F9EC3FCE2A4C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159DCF-EF60-4E22-AB4B-22E7A5C29463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7462A6-3EFF-48B7-8405-2692B50EAC9E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591407-16C0-4DA5-93A6-FED4ABB2B1EE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949807-D13A-4698-8808-6DD2384D4E24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AB7174-FA45-4CFE-8B1D-9AC949663907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6F8C39-D379-4D71-AC75-B2997419C2DC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26696B-D9B7-4816-9179-CA7DCA8F10A4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0F9919A-81E8-400B-ADCA-1701E6E83CFA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2807A2-6B77-42CF-B79D-22E63419EEE8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015DFE-71CD-4985-BEAF-FADBEFA8C568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63E817-F3E5-4282-96F0-473A74CAABF3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56DFEA4-558C-4514-BBC9-6F0AB188B75B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EDCD22E-FC1D-490E-9974-EDD9223A5DC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C295219-4621-4657-9D3A-B211DC2207F0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C5FF554-0377-432E-8C10-1CAF6916E4EE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A1FDF0-2D06-47B7-8816-6963EDA50F82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2ADF52-F1EE-4117-B144-2477CCA0C345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B9C10BA-AB93-42BB-ACB7-9F7A30048560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ECBF22-C5D3-4AC3-A04F-54C6AD290960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0B03A1-9344-4771-AE24-4C93F83CAF3F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DCAD4D-BA01-4895-8109-8BF9FD158304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6777E2-820D-4B1E-A910-FC84903910A1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072957-36AF-4E17-8C9B-C55A9ED7EAC7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15120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ACBD3EF-D49D-46BC-A41A-2702CE1E1A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6001" y="2826479"/>
            <a:ext cx="2583543" cy="325137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42C505-BB43-47A4-B6FD-6878324D92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24300" y="1366096"/>
            <a:ext cx="2583543" cy="325137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23E86FD-BB84-418B-8459-D3B85AFE0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2604" y="0"/>
            <a:ext cx="4689395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179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224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23E86FD-BB84-418B-8459-D3B85AFE0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6932" y="544284"/>
            <a:ext cx="7169011" cy="577901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08205-021C-4F05-BE65-E76BE55837D7}"/>
              </a:ext>
            </a:extLst>
          </p:cNvPr>
          <p:cNvSpPr/>
          <p:nvPr userDrawn="1"/>
        </p:nvSpPr>
        <p:spPr>
          <a:xfrm>
            <a:off x="566057" y="544286"/>
            <a:ext cx="3890874" cy="576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173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8EF0A58-20B7-4958-872C-105021734EF2}"/>
              </a:ext>
            </a:extLst>
          </p:cNvPr>
          <p:cNvSpPr/>
          <p:nvPr userDrawn="1"/>
        </p:nvSpPr>
        <p:spPr>
          <a:xfrm>
            <a:off x="0" y="0"/>
            <a:ext cx="7515952" cy="6858002"/>
          </a:xfrm>
          <a:custGeom>
            <a:avLst/>
            <a:gdLst>
              <a:gd name="connsiteX0" fmla="*/ 0 w 8478982"/>
              <a:gd name="connsiteY0" fmla="*/ 0 h 6858002"/>
              <a:gd name="connsiteX1" fmla="*/ 3449782 w 8478982"/>
              <a:gd name="connsiteY1" fmla="*/ 0 h 6858002"/>
              <a:gd name="connsiteX2" fmla="*/ 3990109 w 8478982"/>
              <a:gd name="connsiteY2" fmla="*/ 0 h 6858002"/>
              <a:gd name="connsiteX3" fmla="*/ 4948626 w 8478982"/>
              <a:gd name="connsiteY3" fmla="*/ 0 h 6858002"/>
              <a:gd name="connsiteX4" fmla="*/ 8478982 w 8478982"/>
              <a:gd name="connsiteY4" fmla="*/ 4752397 h 6858002"/>
              <a:gd name="connsiteX5" fmla="*/ 7315848 w 8478982"/>
              <a:gd name="connsiteY5" fmla="*/ 6858002 h 6858002"/>
              <a:gd name="connsiteX6" fmla="*/ 3449782 w 8478982"/>
              <a:gd name="connsiteY6" fmla="*/ 6858002 h 6858002"/>
              <a:gd name="connsiteX7" fmla="*/ 3449782 w 8478982"/>
              <a:gd name="connsiteY7" fmla="*/ 6858000 h 6858002"/>
              <a:gd name="connsiteX8" fmla="*/ 0 w 8478982"/>
              <a:gd name="connsiteY8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8982" h="6858002">
                <a:moveTo>
                  <a:pt x="0" y="0"/>
                </a:moveTo>
                <a:lnTo>
                  <a:pt x="3449782" y="0"/>
                </a:lnTo>
                <a:lnTo>
                  <a:pt x="3990109" y="0"/>
                </a:lnTo>
                <a:lnTo>
                  <a:pt x="4948626" y="0"/>
                </a:lnTo>
                <a:lnTo>
                  <a:pt x="8478982" y="4752397"/>
                </a:lnTo>
                <a:lnTo>
                  <a:pt x="7315848" y="6858002"/>
                </a:lnTo>
                <a:lnTo>
                  <a:pt x="3449782" y="6858002"/>
                </a:lnTo>
                <a:lnTo>
                  <a:pt x="34497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7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ACBD3EF-D49D-46BC-A41A-2702CE1E1A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399" y="841827"/>
            <a:ext cx="3715656" cy="531222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42C505-BB43-47A4-B6FD-6878324D92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0056" y="841830"/>
            <a:ext cx="2931885" cy="265611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30F902A-DB61-47C0-88C8-E63C2C3BA9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0056" y="3497943"/>
            <a:ext cx="2931885" cy="265611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953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42C505-BB43-47A4-B6FD-6878324D92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8548" y="1028700"/>
            <a:ext cx="4743451" cy="58293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30F902A-DB61-47C0-88C8-E63C2C3BA9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47662" y="1028698"/>
            <a:ext cx="3262133" cy="291465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9C8846-6201-475C-BE64-645A62CFF1D0}"/>
              </a:ext>
            </a:extLst>
          </p:cNvPr>
          <p:cNvGrpSpPr/>
          <p:nvPr userDrawn="1"/>
        </p:nvGrpSpPr>
        <p:grpSpPr>
          <a:xfrm rot="10800000">
            <a:off x="2067707" y="1070425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78D665-0AE6-4FA3-8521-A9E9ACFACDD4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6483E6-82D5-4D29-8AE0-C8471FC64AD2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2B7575-E3B4-4E83-B72B-01A709C23E35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E07E8C-BF46-4931-9D13-EE2069AE3B65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963076-8D44-40BE-B530-472B72C9C5C2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F691E5-5349-4396-887B-DB8964735C11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AB148E-E8AC-4BD9-A58E-B665D76D1199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B85445-25D3-4498-9E9B-7A2D7E504372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D7F854-ED81-45EF-84E9-CBD00B21D35F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C3C68B7-5106-4FA2-8618-C7D29CE27B94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BE960D1-B8FF-488A-8FD7-ED16ED7B970E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24B1FD-A4DD-498D-9CCF-9C0543A22DB6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AA01F2-2659-45A4-AD1C-230C0E5C445F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88AC2A-956D-495C-8789-05D2C0DFEE13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011062F-31F4-4296-8841-552A5F418A53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1F824E0-9E3B-4F2D-9C34-7BF2091BAC8A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73B7A7B-69D6-4B55-AD8C-953F1B4F992F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CA4FC7-5B65-4B75-A7C9-59D8F54F99A2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8EDB3E-043E-4D64-8DDB-3B050DA24F55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0C3199-8F98-4FEB-B29C-0C26131DFC89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853365-CDD8-4D4E-BA6A-78AD0B80D67D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D0E2E3A-9967-499E-938C-7219D3399D1D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1CF057-E301-4432-8349-95DFA7F78BAD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0BB8F1B-8D07-4AE9-B811-AC7C2EF70824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686345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42C505-BB43-47A4-B6FD-6878324D92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126514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8544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7584E2E-8ABD-4063-9B28-9755FA6A2D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000" y="0"/>
            <a:ext cx="4063999" cy="42171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E393D0E-50E3-4503-84DB-7CE3B46FD3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001" y="0"/>
            <a:ext cx="4063999" cy="42171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42C505-BB43-47A4-B6FD-6878324D92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63999" cy="42171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196E5B-299F-419E-9D38-FDD9A277F552}"/>
              </a:ext>
            </a:extLst>
          </p:cNvPr>
          <p:cNvGrpSpPr/>
          <p:nvPr userDrawn="1"/>
        </p:nvGrpSpPr>
        <p:grpSpPr>
          <a:xfrm rot="10800000">
            <a:off x="621902" y="4611280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2804F6-E424-4CA4-850E-DE7BA2F32BE1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4D100F-514E-4FFB-9BC8-9AA4288A9853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A73A02-CAA9-4834-8998-19A353E21596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5DB3E5-9F5A-4A21-84B0-8253759342EE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93B0E4-BD9D-4BD5-9AA0-04C0C063131F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F18FB7-7239-4AA6-AFA8-06952477EC62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9721069-108D-44C2-9068-AB430F99C16A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A9EE72-60B6-4945-80E3-251E474B6AEB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E3A29C-F371-4490-9739-7CA5E63FE355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4D5BA1-27B4-4C64-A850-466DB29B63F4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2DB75D-072F-4C90-BAF6-33E248C18D7A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6F2D25-68D6-4E33-A438-07C37BB3D8FE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16EA78-B560-4888-A5F3-9FF0A0ABE8D4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DC07DB6-54B3-464B-901A-A9770F553EC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BA699AB-CC55-4FD8-9C00-2660DDF54B5B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4940C3-AF9D-400E-924E-656D4F98EE89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7DF7F1-17AB-4EBE-8AE2-C52A2417DEAA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00F8E1-49A0-46AF-A2DF-70A30AACF610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D55EBC-7E5F-4CF6-AAA9-B766C531AEB3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6187BC-81D9-4DBE-AB4E-13CBD6EC3EDB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5DA825-0EC7-4EB4-A26D-EE2E3EC1A293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BF202E9-80C1-43A0-B877-FC1C0FB809C6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FB70BB0-1CC8-4E47-BD4E-70F1C5A84E74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D34BAE-D3BF-4938-B4D1-1B9A476A000E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398402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892687-5ACC-4538-9E1D-7B180374DC98}"/>
              </a:ext>
            </a:extLst>
          </p:cNvPr>
          <p:cNvSpPr/>
          <p:nvPr userDrawn="1"/>
        </p:nvSpPr>
        <p:spPr>
          <a:xfrm>
            <a:off x="7852229" y="0"/>
            <a:ext cx="433977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9160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EF8D68-513C-422A-A97A-8C50D89B0BC2}"/>
              </a:ext>
            </a:extLst>
          </p:cNvPr>
          <p:cNvSpPr/>
          <p:nvPr userDrawn="1"/>
        </p:nvSpPr>
        <p:spPr>
          <a:xfrm>
            <a:off x="6284686" y="0"/>
            <a:ext cx="590731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4123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FA6FA8-92B1-4FB4-8975-FF3F2F094A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82798" y="2013856"/>
            <a:ext cx="2830288" cy="2830288"/>
          </a:xfrm>
          <a:custGeom>
            <a:avLst/>
            <a:gdLst>
              <a:gd name="connsiteX0" fmla="*/ 1415144 w 2830288"/>
              <a:gd name="connsiteY0" fmla="*/ 0 h 2830288"/>
              <a:gd name="connsiteX1" fmla="*/ 2830288 w 2830288"/>
              <a:gd name="connsiteY1" fmla="*/ 1415144 h 2830288"/>
              <a:gd name="connsiteX2" fmla="*/ 1415144 w 2830288"/>
              <a:gd name="connsiteY2" fmla="*/ 2830288 h 2830288"/>
              <a:gd name="connsiteX3" fmla="*/ 0 w 2830288"/>
              <a:gd name="connsiteY3" fmla="*/ 1415144 h 2830288"/>
              <a:gd name="connsiteX4" fmla="*/ 1415144 w 2830288"/>
              <a:gd name="connsiteY4" fmla="*/ 0 h 28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288" h="2830288">
                <a:moveTo>
                  <a:pt x="1415144" y="0"/>
                </a:moveTo>
                <a:cubicBezTo>
                  <a:pt x="2196706" y="0"/>
                  <a:pt x="2830288" y="633582"/>
                  <a:pt x="2830288" y="1415144"/>
                </a:cubicBezTo>
                <a:cubicBezTo>
                  <a:pt x="2830288" y="2196706"/>
                  <a:pt x="2196706" y="2830288"/>
                  <a:pt x="1415144" y="2830288"/>
                </a:cubicBezTo>
                <a:cubicBezTo>
                  <a:pt x="633582" y="2830288"/>
                  <a:pt x="0" y="2196706"/>
                  <a:pt x="0" y="1415144"/>
                </a:cubicBezTo>
                <a:cubicBezTo>
                  <a:pt x="0" y="633582"/>
                  <a:pt x="633582" y="0"/>
                  <a:pt x="141514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8757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4552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153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9625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C57D6C-493C-46E4-8B59-FDD18F764A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935" y="4072087"/>
            <a:ext cx="1494972" cy="1494972"/>
          </a:xfrm>
          <a:custGeom>
            <a:avLst/>
            <a:gdLst>
              <a:gd name="connsiteX0" fmla="*/ 747486 w 1494972"/>
              <a:gd name="connsiteY0" fmla="*/ 0 h 1494972"/>
              <a:gd name="connsiteX1" fmla="*/ 1494972 w 1494972"/>
              <a:gd name="connsiteY1" fmla="*/ 747486 h 1494972"/>
              <a:gd name="connsiteX2" fmla="*/ 747486 w 1494972"/>
              <a:gd name="connsiteY2" fmla="*/ 1494972 h 1494972"/>
              <a:gd name="connsiteX3" fmla="*/ 0 w 1494972"/>
              <a:gd name="connsiteY3" fmla="*/ 747486 h 1494972"/>
              <a:gd name="connsiteX4" fmla="*/ 747486 w 1494972"/>
              <a:gd name="connsiteY4" fmla="*/ 0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72" h="1494972">
                <a:moveTo>
                  <a:pt x="747486" y="0"/>
                </a:moveTo>
                <a:cubicBezTo>
                  <a:pt x="1160311" y="0"/>
                  <a:pt x="1494972" y="334661"/>
                  <a:pt x="1494972" y="747486"/>
                </a:cubicBezTo>
                <a:cubicBezTo>
                  <a:pt x="1494972" y="1160311"/>
                  <a:pt x="1160311" y="1494972"/>
                  <a:pt x="747486" y="1494972"/>
                </a:cubicBezTo>
                <a:cubicBezTo>
                  <a:pt x="334661" y="1494972"/>
                  <a:pt x="0" y="1160311"/>
                  <a:pt x="0" y="747486"/>
                </a:cubicBezTo>
                <a:cubicBezTo>
                  <a:pt x="0" y="334661"/>
                  <a:pt x="334661" y="0"/>
                  <a:pt x="74748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745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0"/>
            <a:ext cx="626745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5A931B-2B5B-434A-895E-7D52996E3F1F}"/>
              </a:ext>
            </a:extLst>
          </p:cNvPr>
          <p:cNvGrpSpPr/>
          <p:nvPr userDrawn="1"/>
        </p:nvGrpSpPr>
        <p:grpSpPr>
          <a:xfrm rot="5400000">
            <a:off x="3565920" y="1459555"/>
            <a:ext cx="1224842" cy="816347"/>
            <a:chOff x="855433" y="5317259"/>
            <a:chExt cx="1224842" cy="81634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2BBEE7-6EF2-481A-9787-7FB6EE98AC76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3AA129-57E9-4CC7-B59C-3540D8761FF5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28B0BA-E23F-4202-A8BE-703919CC55D7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17BB6B-16C4-45B9-A0B4-297A8CFA7938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7BB783-94C2-4994-8868-7AE43863A835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E54518-DADB-4B4B-954D-38A04DD3CDD0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804E0D-E770-4287-8C56-859EC9DA049A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EEA005-4266-4E70-82BE-14DB5A530710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91DA5C-424A-40A8-99FD-8A85DB46023B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8490BE-228F-4B47-A18D-71DDAB56FA55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D039BE-49BC-4DC1-8FA2-CAE2C0077B46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C4AF1-F825-4F66-8B8D-3392E5A419B7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FDEED6-B2B0-4C23-9F96-3AF7E6A53F7A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4DDF6EF-5E56-4537-BC87-9D24EE5F6316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3A4972-3A26-473B-8CE9-F36D4D1A7AF2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7B4D77-7041-4E1C-AEA6-E6D118F71757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E29CE9B-676E-49B6-8C00-9305A6A65847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7ABD4E-2A03-47F7-8422-175F4473E56C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28C4BD-EBC9-433F-BA1B-0E04D3888A0A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D0D79F-94C5-4836-9546-0B8BCD02A591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C6836A0-4C1D-4F2C-8BAB-FB80840230ED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1E2B2A4-C377-46CB-982E-CB1FF947BE1D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24799B-1AD4-43E2-A33D-C0BFD2A6FDB5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5273B7-2736-414C-8B8D-3641C62669D6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0363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D746017-EA80-4EC1-B37C-1C0D3D593B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7051" y="3429001"/>
            <a:ext cx="1447800" cy="1447800"/>
          </a:xfrm>
          <a:custGeom>
            <a:avLst/>
            <a:gdLst>
              <a:gd name="connsiteX0" fmla="*/ 723900 w 1447800"/>
              <a:gd name="connsiteY0" fmla="*/ 0 h 1447800"/>
              <a:gd name="connsiteX1" fmla="*/ 1447800 w 1447800"/>
              <a:gd name="connsiteY1" fmla="*/ 723900 h 1447800"/>
              <a:gd name="connsiteX2" fmla="*/ 723900 w 1447800"/>
              <a:gd name="connsiteY2" fmla="*/ 1447800 h 1447800"/>
              <a:gd name="connsiteX3" fmla="*/ 0 w 1447800"/>
              <a:gd name="connsiteY3" fmla="*/ 723900 h 1447800"/>
              <a:gd name="connsiteX4" fmla="*/ 723900 w 14478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1447800">
                <a:moveTo>
                  <a:pt x="723900" y="0"/>
                </a:moveTo>
                <a:cubicBezTo>
                  <a:pt x="1123699" y="0"/>
                  <a:pt x="1447800" y="324101"/>
                  <a:pt x="1447800" y="723900"/>
                </a:cubicBezTo>
                <a:cubicBezTo>
                  <a:pt x="1447800" y="1123699"/>
                  <a:pt x="1123699" y="1447800"/>
                  <a:pt x="723900" y="1447800"/>
                </a:cubicBezTo>
                <a:cubicBezTo>
                  <a:pt x="324101" y="1447800"/>
                  <a:pt x="0" y="1123699"/>
                  <a:pt x="0" y="723900"/>
                </a:cubicBezTo>
                <a:cubicBezTo>
                  <a:pt x="0" y="324101"/>
                  <a:pt x="324101" y="0"/>
                  <a:pt x="7239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5267" y="812968"/>
            <a:ext cx="4673599" cy="6045032"/>
          </a:xfrm>
          <a:pattFill prst="pct5">
            <a:fgClr>
              <a:schemeClr val="accent1"/>
            </a:fgClr>
            <a:bgClr>
              <a:schemeClr val="bg1"/>
            </a:bgClr>
          </a:pattFill>
          <a:ln w="8572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13DF5A-6705-413D-A2AD-1CE803F0D734}"/>
              </a:ext>
            </a:extLst>
          </p:cNvPr>
          <p:cNvGrpSpPr/>
          <p:nvPr userDrawn="1"/>
        </p:nvGrpSpPr>
        <p:grpSpPr>
          <a:xfrm rot="5400000">
            <a:off x="9992726" y="2220630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61DFD2-BC1D-4078-AEF9-846E02A074DF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25D4E3-1C25-4A40-A2BB-66018F40C9E3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1BBF43-C5A1-4AC3-99C9-2816840CA2B1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C864A6-2E7C-4E59-9647-7F803F7A5D4B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313B1C-0E5B-470E-9547-46CE45A38F60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B52208-86D6-4A5A-9092-3CB0CB8AB23B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478CAA-6845-45B6-B811-24F2FCF8F88E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83F5EA-9AE0-4F85-9C52-A6550A9857FA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56E291-0C9E-4AC0-B224-7E981F1254C8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2B44EC-0BE4-48CD-9759-B2CD6C24A313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4AB559-F4A4-469B-B06F-A294DF58A5BB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B0F57E-A1CC-4835-9FA4-B8DF214BEE25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07987C-4774-44DE-8FB9-7B2147ACDC71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E3E8FB0-6E64-452B-A820-D19AE5873108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C584AF-21D6-4A44-8906-3E5989E21AF6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96A3958-64E5-429A-A9F7-1673C5ECE00A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B9665DC-5178-4E7C-9EBB-7F937A59A1E7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EFD03A-8B29-4B6F-B6EA-E739DBC5DBC5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B69FC3-DF9C-4AC0-B0EF-92962F2E73E1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F82041-E759-417E-B92E-F51FA9D90E10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B15F33-EE85-431A-AE42-524BA29E3074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8F6397-2464-48C6-AEDD-CDCC4AF62822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F8DFA5-69DB-4B39-AF6A-4E93894E4874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EE1F62-5EA4-4589-8E93-A324D5B41105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7B7C28C7-A77C-3B10-253E-091D42222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4512" y="0"/>
            <a:ext cx="702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484C3A-AD36-4BB2-A168-F5E6EE0C38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3415" y="1440542"/>
            <a:ext cx="4198258" cy="4198258"/>
          </a:xfrm>
          <a:custGeom>
            <a:avLst/>
            <a:gdLst>
              <a:gd name="connsiteX0" fmla="*/ 2099129 w 4198258"/>
              <a:gd name="connsiteY0" fmla="*/ 0 h 4198258"/>
              <a:gd name="connsiteX1" fmla="*/ 4198258 w 4198258"/>
              <a:gd name="connsiteY1" fmla="*/ 2099129 h 4198258"/>
              <a:gd name="connsiteX2" fmla="*/ 2099129 w 4198258"/>
              <a:gd name="connsiteY2" fmla="*/ 4198258 h 4198258"/>
              <a:gd name="connsiteX3" fmla="*/ 0 w 4198258"/>
              <a:gd name="connsiteY3" fmla="*/ 2099129 h 4198258"/>
              <a:gd name="connsiteX4" fmla="*/ 2099129 w 4198258"/>
              <a:gd name="connsiteY4" fmla="*/ 0 h 41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8258" h="4198258">
                <a:moveTo>
                  <a:pt x="2099129" y="0"/>
                </a:moveTo>
                <a:cubicBezTo>
                  <a:pt x="3258446" y="0"/>
                  <a:pt x="4198258" y="939812"/>
                  <a:pt x="4198258" y="2099129"/>
                </a:cubicBezTo>
                <a:cubicBezTo>
                  <a:pt x="4198258" y="3258446"/>
                  <a:pt x="3258446" y="4198258"/>
                  <a:pt x="2099129" y="4198258"/>
                </a:cubicBezTo>
                <a:cubicBezTo>
                  <a:pt x="939812" y="4198258"/>
                  <a:pt x="0" y="3258446"/>
                  <a:pt x="0" y="2099129"/>
                </a:cubicBezTo>
                <a:cubicBezTo>
                  <a:pt x="0" y="939812"/>
                  <a:pt x="939812" y="0"/>
                  <a:pt x="209912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6032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13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9801" y="0"/>
            <a:ext cx="8712200" cy="375458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5A931B-2B5B-434A-895E-7D52996E3F1F}"/>
              </a:ext>
            </a:extLst>
          </p:cNvPr>
          <p:cNvGrpSpPr/>
          <p:nvPr userDrawn="1"/>
        </p:nvGrpSpPr>
        <p:grpSpPr>
          <a:xfrm rot="5400000">
            <a:off x="3565920" y="1459555"/>
            <a:ext cx="1224842" cy="816347"/>
            <a:chOff x="855433" y="5317259"/>
            <a:chExt cx="1224842" cy="81634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2BBEE7-6EF2-481A-9787-7FB6EE98AC76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3AA129-57E9-4CC7-B59C-3540D8761FF5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28B0BA-E23F-4202-A8BE-703919CC55D7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17BB6B-16C4-45B9-A0B4-297A8CFA7938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7BB783-94C2-4994-8868-7AE43863A835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E54518-DADB-4B4B-954D-38A04DD3CDD0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804E0D-E770-4287-8C56-859EC9DA049A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EEA005-4266-4E70-82BE-14DB5A530710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91DA5C-424A-40A8-99FD-8A85DB46023B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8490BE-228F-4B47-A18D-71DDAB56FA55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D039BE-49BC-4DC1-8FA2-CAE2C0077B46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0C4AF1-F825-4F66-8B8D-3392E5A419B7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FDEED6-B2B0-4C23-9F96-3AF7E6A53F7A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4DDF6EF-5E56-4537-BC87-9D24EE5F6316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3A4972-3A26-473B-8CE9-F36D4D1A7AF2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7B4D77-7041-4E1C-AEA6-E6D118F71757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E29CE9B-676E-49B6-8C00-9305A6A65847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7ABD4E-2A03-47F7-8422-175F4473E56C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28C4BD-EBC9-433F-BA1B-0E04D3888A0A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D0D79F-94C5-4836-9546-0B8BCD02A591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C6836A0-4C1D-4F2C-8BAB-FB80840230ED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1E2B2A4-C377-46CB-982E-CB1FF947BE1D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24799B-1AD4-43E2-A33D-C0BFD2A6FDB5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5273B7-2736-414C-8B8D-3641C62669D6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A87B3-FC80-4261-9C41-3F3BBBA7ECBC}"/>
              </a:ext>
            </a:extLst>
          </p:cNvPr>
          <p:cNvSpPr/>
          <p:nvPr userDrawn="1"/>
        </p:nvSpPr>
        <p:spPr>
          <a:xfrm>
            <a:off x="0" y="8246557"/>
            <a:ext cx="412865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4628" y="0"/>
            <a:ext cx="7997371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D05D-1822-412B-8552-49F03D02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578" y="6323300"/>
            <a:ext cx="2743200" cy="365125"/>
          </a:xfrm>
        </p:spPr>
        <p:txBody>
          <a:bodyPr/>
          <a:lstStyle/>
          <a:p>
            <a:fld id="{456C9CE9-AF57-4A0A-B6A9-4E2F527E508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26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8F09F-1669-4388-AABD-ACB187A63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312B8-7A87-40B4-A36B-95C75D48E49E}"/>
              </a:ext>
            </a:extLst>
          </p:cNvPr>
          <p:cNvSpPr/>
          <p:nvPr userDrawn="1"/>
        </p:nvSpPr>
        <p:spPr>
          <a:xfrm>
            <a:off x="7664824" y="591670"/>
            <a:ext cx="4527176" cy="5795683"/>
          </a:xfrm>
          <a:prstGeom prst="rect">
            <a:avLst/>
          </a:prstGeom>
          <a:solidFill>
            <a:srgbClr val="153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8DDE88-A9EC-2F63-DB34-5CA8FBE18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413374" y="79376"/>
            <a:ext cx="6858000" cy="66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19031-1511-45DC-9516-6D736816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91AC7-6521-4D95-B20A-071C7C86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62C8D-C117-43F8-B79A-48FE760BA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382BAC-E160-4295-BCC5-2580BE2F4EAE}" type="datetimeFigureOut">
              <a:rPr lang="en-ID" smtClean="0"/>
              <a:pPr/>
              <a:t>18/09/2024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A93A1-8F70-4CB8-A770-F983B2AB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6E28D-24F2-448C-8A73-CC8E16B1F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6C9CE9-AF57-4A0A-B6A9-4E2F527E5085}" type="slidenum">
              <a:rPr lang="en-ID" smtClean="0"/>
              <a:pPr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46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76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5" r:id="rId25"/>
    <p:sldLayoutId id="2147483674" r:id="rId26"/>
    <p:sldLayoutId id="2147483652" r:id="rId27"/>
    <p:sldLayoutId id="214748365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2552E52-6A19-8CE9-7C3E-97CBEF6A1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/>
          <a:stretch/>
        </p:blipFill>
        <p:spPr>
          <a:xfrm>
            <a:off x="0" y="0"/>
            <a:ext cx="12192000" cy="6858000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1E5CE0-E716-4CB8-AF16-7F3B02E417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56EB20F-6243-463B-B186-199302794950}"/>
              </a:ext>
            </a:extLst>
          </p:cNvPr>
          <p:cNvSpPr/>
          <p:nvPr/>
        </p:nvSpPr>
        <p:spPr>
          <a:xfrm>
            <a:off x="3252520" y="4090683"/>
            <a:ext cx="5692248" cy="537484"/>
          </a:xfrm>
          <a:prstGeom prst="roundRect">
            <a:avLst>
              <a:gd name="adj" fmla="val 50000"/>
            </a:avLst>
          </a:prstGeom>
          <a:solidFill>
            <a:srgbClr val="03A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C375E9-BD70-418E-8E07-8DAA60DD0F6C}"/>
              </a:ext>
            </a:extLst>
          </p:cNvPr>
          <p:cNvSpPr txBox="1"/>
          <p:nvPr/>
        </p:nvSpPr>
        <p:spPr>
          <a:xfrm>
            <a:off x="3437258" y="4159370"/>
            <a:ext cx="532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INFRAESTRUTURA QUE TRANSFORMA</a:t>
            </a:r>
            <a:endParaRPr lang="en-ID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996499-2538-42C3-BBE4-641934523C22}"/>
              </a:ext>
            </a:extLst>
          </p:cNvPr>
          <p:cNvSpPr txBox="1"/>
          <p:nvPr/>
        </p:nvSpPr>
        <p:spPr>
          <a:xfrm>
            <a:off x="608932" y="541126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moveinfra.org.br</a:t>
            </a:r>
            <a:endParaRPr lang="en-ID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9759A11-B2D9-6D64-E4D9-27CEEAA52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7786" y="2742890"/>
            <a:ext cx="6056428" cy="10009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5D8251A-C801-7D8E-F58B-63D252A4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658" y="6320516"/>
            <a:ext cx="550220" cy="5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8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3">
            <a:extLst>
              <a:ext uri="{FF2B5EF4-FFF2-40B4-BE49-F238E27FC236}">
                <a16:creationId xmlns:a16="http://schemas.microsoft.com/office/drawing/2014/main" id="{2E5D98B1-F945-A619-749E-4780930D6893}"/>
              </a:ext>
            </a:extLst>
          </p:cNvPr>
          <p:cNvGrpSpPr/>
          <p:nvPr/>
        </p:nvGrpSpPr>
        <p:grpSpPr>
          <a:xfrm>
            <a:off x="11295837" y="6270528"/>
            <a:ext cx="557573" cy="335679"/>
            <a:chOff x="3613637" y="2029240"/>
            <a:chExt cx="1274843" cy="767503"/>
          </a:xfrm>
        </p:grpSpPr>
        <p:pic>
          <p:nvPicPr>
            <p:cNvPr id="31" name="Graphic 64">
              <a:extLst>
                <a:ext uri="{FF2B5EF4-FFF2-40B4-BE49-F238E27FC236}">
                  <a16:creationId xmlns:a16="http://schemas.microsoft.com/office/drawing/2014/main" id="{BC9E2F4B-EDDD-1616-882D-18043450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3637" y="2029240"/>
              <a:ext cx="531347" cy="767502"/>
            </a:xfrm>
            <a:prstGeom prst="rect">
              <a:avLst/>
            </a:prstGeom>
          </p:spPr>
        </p:pic>
        <p:pic>
          <p:nvPicPr>
            <p:cNvPr id="32" name="Graphic 65">
              <a:extLst>
                <a:ext uri="{FF2B5EF4-FFF2-40B4-BE49-F238E27FC236}">
                  <a16:creationId xmlns:a16="http://schemas.microsoft.com/office/drawing/2014/main" id="{7500195A-AD45-E4FC-E691-1229765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5385" y="2029241"/>
              <a:ext cx="531346" cy="767502"/>
            </a:xfrm>
            <a:prstGeom prst="rect">
              <a:avLst/>
            </a:prstGeom>
          </p:spPr>
        </p:pic>
        <p:pic>
          <p:nvPicPr>
            <p:cNvPr id="33" name="Graphic 66">
              <a:extLst>
                <a:ext uri="{FF2B5EF4-FFF2-40B4-BE49-F238E27FC236}">
                  <a16:creationId xmlns:a16="http://schemas.microsoft.com/office/drawing/2014/main" id="{3FC21819-D35D-5B40-72E4-5A3F0D7E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7133" y="2029240"/>
              <a:ext cx="531347" cy="767502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E93491C-DED4-B7FB-C307-CE85BA024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" y="-1"/>
            <a:ext cx="2187343" cy="213671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3268DC55-582A-C55F-A53F-490ACC178F63}"/>
              </a:ext>
            </a:extLst>
          </p:cNvPr>
          <p:cNvSpPr/>
          <p:nvPr/>
        </p:nvSpPr>
        <p:spPr>
          <a:xfrm>
            <a:off x="2187342" y="656457"/>
            <a:ext cx="934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3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CORREÇÃO TÉCNICA DO REGIME ESPECIAL DA CONSTRUÇÃO CIVIL </a:t>
            </a: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(</a:t>
            </a:r>
            <a:r>
              <a:rPr lang="pt-BR" sz="2400" dirty="0" err="1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Arts</a:t>
            </a: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. 261 e 262) </a:t>
            </a:r>
            <a:endParaRPr lang="pt-BR" sz="3200" b="1" dirty="0">
              <a:solidFill>
                <a:srgbClr val="002060"/>
              </a:solidFill>
              <a:latin typeface="Raleway" pitchFamily="2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B4DC81-7819-2BB7-A8D9-1987FEC8DE77}"/>
              </a:ext>
            </a:extLst>
          </p:cNvPr>
          <p:cNvSpPr txBox="1"/>
          <p:nvPr/>
        </p:nvSpPr>
        <p:spPr>
          <a:xfrm>
            <a:off x="2187342" y="181202"/>
            <a:ext cx="3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PLP 68/2024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C4E925-5931-62CB-C9E4-A06789A85D35}"/>
              </a:ext>
            </a:extLst>
          </p:cNvPr>
          <p:cNvSpPr txBox="1"/>
          <p:nvPr/>
        </p:nvSpPr>
        <p:spPr>
          <a:xfrm>
            <a:off x="1245140" y="2286000"/>
            <a:ext cx="10283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PLP 68/2024 incluiu os serviços de construção civil no âmbito dos regimes especiais dos “bens imóveis”. </a:t>
            </a:r>
            <a:r>
              <a:rPr lang="pt-BR" b="1" dirty="0"/>
              <a:t>A construção civil é item relevante na cadeia de valor da infraestrutura.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regime contém uma violação ao princípio da não-cumulatividade e da neutralidade, pois o empreiteiro: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Não poderá apropriar créditos sobre os materiais por ele adquiridos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Mas não calculará o IBS/CBS sobre a parcela dos materiais que adquirir e aplicar na obra. 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consequência prática é a seguinte: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Quando o dono da obra for um contribuinte regular do imposto, este regime especial irá impedir a tomada do crédito sobre a parcela dos materiais que forem adquiridos e aplicados pelo empreiteiro.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O IBS/CBS sobre tais materiais será um custo não recuperável na obra de construção civil.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AutoNum type="alphaU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14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3">
            <a:extLst>
              <a:ext uri="{FF2B5EF4-FFF2-40B4-BE49-F238E27FC236}">
                <a16:creationId xmlns:a16="http://schemas.microsoft.com/office/drawing/2014/main" id="{2E5D98B1-F945-A619-749E-4780930D6893}"/>
              </a:ext>
            </a:extLst>
          </p:cNvPr>
          <p:cNvGrpSpPr/>
          <p:nvPr/>
        </p:nvGrpSpPr>
        <p:grpSpPr>
          <a:xfrm>
            <a:off x="11295837" y="6270528"/>
            <a:ext cx="557573" cy="335679"/>
            <a:chOff x="3613637" y="2029240"/>
            <a:chExt cx="1274843" cy="767503"/>
          </a:xfrm>
        </p:grpSpPr>
        <p:pic>
          <p:nvPicPr>
            <p:cNvPr id="31" name="Graphic 64">
              <a:extLst>
                <a:ext uri="{FF2B5EF4-FFF2-40B4-BE49-F238E27FC236}">
                  <a16:creationId xmlns:a16="http://schemas.microsoft.com/office/drawing/2014/main" id="{BC9E2F4B-EDDD-1616-882D-18043450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3637" y="2029240"/>
              <a:ext cx="531347" cy="767502"/>
            </a:xfrm>
            <a:prstGeom prst="rect">
              <a:avLst/>
            </a:prstGeom>
          </p:spPr>
        </p:pic>
        <p:pic>
          <p:nvPicPr>
            <p:cNvPr id="32" name="Graphic 65">
              <a:extLst>
                <a:ext uri="{FF2B5EF4-FFF2-40B4-BE49-F238E27FC236}">
                  <a16:creationId xmlns:a16="http://schemas.microsoft.com/office/drawing/2014/main" id="{7500195A-AD45-E4FC-E691-1229765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5385" y="2029241"/>
              <a:ext cx="531346" cy="767502"/>
            </a:xfrm>
            <a:prstGeom prst="rect">
              <a:avLst/>
            </a:prstGeom>
          </p:spPr>
        </p:pic>
        <p:pic>
          <p:nvPicPr>
            <p:cNvPr id="33" name="Graphic 66">
              <a:extLst>
                <a:ext uri="{FF2B5EF4-FFF2-40B4-BE49-F238E27FC236}">
                  <a16:creationId xmlns:a16="http://schemas.microsoft.com/office/drawing/2014/main" id="{3FC21819-D35D-5B40-72E4-5A3F0D7E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7133" y="2029240"/>
              <a:ext cx="531347" cy="767502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E93491C-DED4-B7FB-C307-CE85BA024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" y="-1"/>
            <a:ext cx="2187343" cy="213671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3268DC55-582A-C55F-A53F-490ACC178F63}"/>
              </a:ext>
            </a:extLst>
          </p:cNvPr>
          <p:cNvSpPr/>
          <p:nvPr/>
        </p:nvSpPr>
        <p:spPr>
          <a:xfrm>
            <a:off x="2187342" y="656457"/>
            <a:ext cx="934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3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CORREÇÃO TÉCNICA DO REGIME ESPECIAL DA CONSTRUÇÃO CIVIL </a:t>
            </a: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(</a:t>
            </a:r>
            <a:r>
              <a:rPr lang="pt-BR" sz="2400" dirty="0" err="1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Arts</a:t>
            </a: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. 261 e 262) </a:t>
            </a:r>
            <a:endParaRPr lang="pt-BR" sz="3200" dirty="0">
              <a:solidFill>
                <a:srgbClr val="002060"/>
              </a:solidFill>
              <a:latin typeface="Raleway" pitchFamily="2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B4DC81-7819-2BB7-A8D9-1987FEC8DE77}"/>
              </a:ext>
            </a:extLst>
          </p:cNvPr>
          <p:cNvSpPr txBox="1"/>
          <p:nvPr/>
        </p:nvSpPr>
        <p:spPr>
          <a:xfrm>
            <a:off x="2187342" y="181202"/>
            <a:ext cx="3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PLP 68/2024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061306-A675-D35B-1CFD-B38F4309A8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31"/>
          <a:stretch/>
        </p:blipFill>
        <p:spPr>
          <a:xfrm>
            <a:off x="840285" y="2236244"/>
            <a:ext cx="9944644" cy="38836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678C1B-BD00-89D8-85A9-1B94FD2366D3}"/>
              </a:ext>
            </a:extLst>
          </p:cNvPr>
          <p:cNvSpPr txBox="1"/>
          <p:nvPr/>
        </p:nvSpPr>
        <p:spPr>
          <a:xfrm>
            <a:off x="-1" y="6370681"/>
            <a:ext cx="11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Nota: </a:t>
            </a:r>
            <a:r>
              <a:rPr lang="pt-BR" sz="1400" dirty="0"/>
              <a:t>O impacto efetivo depende da composição de materiais x mão-de-obra em cada obra de construção civil. Os valores são meramente ilustrativos. No cálculo do IBS/CBS sobre o preço do empreiteiro (“mão-de-obra”) foi considerada alíquota compostas de 26,5% e a redução de 40% do PLP 68.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0AB9E1BD-96AD-B41B-052F-4AF9D5010C2B}"/>
              </a:ext>
            </a:extLst>
          </p:cNvPr>
          <p:cNvCxnSpPr/>
          <p:nvPr/>
        </p:nvCxnSpPr>
        <p:spPr>
          <a:xfrm>
            <a:off x="3020291" y="4502727"/>
            <a:ext cx="1316182" cy="124691"/>
          </a:xfrm>
          <a:prstGeom prst="bentConnector3">
            <a:avLst/>
          </a:prstGeom>
          <a:ln w="1905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0E422D6C-8972-9AA2-4A59-D5B42D0B638E}"/>
              </a:ext>
            </a:extLst>
          </p:cNvPr>
          <p:cNvCxnSpPr>
            <a:cxnSpLocks/>
          </p:cNvCxnSpPr>
          <p:nvPr/>
        </p:nvCxnSpPr>
        <p:spPr>
          <a:xfrm flipV="1">
            <a:off x="6525491" y="3629891"/>
            <a:ext cx="568036" cy="436680"/>
          </a:xfrm>
          <a:prstGeom prst="bentConnector3">
            <a:avLst/>
          </a:prstGeom>
          <a:ln w="1905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D671C1-2722-6860-1D19-4D68C6A36897}"/>
              </a:ext>
            </a:extLst>
          </p:cNvPr>
          <p:cNvSpPr txBox="1"/>
          <p:nvPr/>
        </p:nvSpPr>
        <p:spPr>
          <a:xfrm>
            <a:off x="2923309" y="5782057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80DCFE-E433-B9E3-5129-D1964F554457}"/>
              </a:ext>
            </a:extLst>
          </p:cNvPr>
          <p:cNvSpPr txBox="1"/>
          <p:nvPr/>
        </p:nvSpPr>
        <p:spPr>
          <a:xfrm>
            <a:off x="9254836" y="3358962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②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B12F32-D411-4BDC-DB11-4D7F63512825}"/>
              </a:ext>
            </a:extLst>
          </p:cNvPr>
          <p:cNvSpPr txBox="1"/>
          <p:nvPr/>
        </p:nvSpPr>
        <p:spPr>
          <a:xfrm>
            <a:off x="10182256" y="5709424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②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37D84BB-A84A-5564-E6A6-F4EF45F27062}"/>
              </a:ext>
            </a:extLst>
          </p:cNvPr>
          <p:cNvSpPr txBox="1"/>
          <p:nvPr/>
        </p:nvSpPr>
        <p:spPr>
          <a:xfrm>
            <a:off x="5666510" y="3358962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13863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3">
            <a:extLst>
              <a:ext uri="{FF2B5EF4-FFF2-40B4-BE49-F238E27FC236}">
                <a16:creationId xmlns:a16="http://schemas.microsoft.com/office/drawing/2014/main" id="{2E5D98B1-F945-A619-749E-4780930D6893}"/>
              </a:ext>
            </a:extLst>
          </p:cNvPr>
          <p:cNvGrpSpPr/>
          <p:nvPr/>
        </p:nvGrpSpPr>
        <p:grpSpPr>
          <a:xfrm>
            <a:off x="11295837" y="6270528"/>
            <a:ext cx="557573" cy="335679"/>
            <a:chOff x="3613637" y="2029240"/>
            <a:chExt cx="1274843" cy="767503"/>
          </a:xfrm>
        </p:grpSpPr>
        <p:pic>
          <p:nvPicPr>
            <p:cNvPr id="31" name="Graphic 64">
              <a:extLst>
                <a:ext uri="{FF2B5EF4-FFF2-40B4-BE49-F238E27FC236}">
                  <a16:creationId xmlns:a16="http://schemas.microsoft.com/office/drawing/2014/main" id="{BC9E2F4B-EDDD-1616-882D-18043450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3637" y="2029240"/>
              <a:ext cx="531347" cy="767502"/>
            </a:xfrm>
            <a:prstGeom prst="rect">
              <a:avLst/>
            </a:prstGeom>
          </p:spPr>
        </p:pic>
        <p:pic>
          <p:nvPicPr>
            <p:cNvPr id="32" name="Graphic 65">
              <a:extLst>
                <a:ext uri="{FF2B5EF4-FFF2-40B4-BE49-F238E27FC236}">
                  <a16:creationId xmlns:a16="http://schemas.microsoft.com/office/drawing/2014/main" id="{7500195A-AD45-E4FC-E691-1229765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5385" y="2029241"/>
              <a:ext cx="531346" cy="767502"/>
            </a:xfrm>
            <a:prstGeom prst="rect">
              <a:avLst/>
            </a:prstGeom>
          </p:spPr>
        </p:pic>
        <p:pic>
          <p:nvPicPr>
            <p:cNvPr id="33" name="Graphic 66">
              <a:extLst>
                <a:ext uri="{FF2B5EF4-FFF2-40B4-BE49-F238E27FC236}">
                  <a16:creationId xmlns:a16="http://schemas.microsoft.com/office/drawing/2014/main" id="{3FC21819-D35D-5B40-72E4-5A3F0D7E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7133" y="2029240"/>
              <a:ext cx="531347" cy="767502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E93491C-DED4-B7FB-C307-CE85BA024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" y="-1"/>
            <a:ext cx="2187343" cy="213671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3268DC55-582A-C55F-A53F-490ACC178F63}"/>
              </a:ext>
            </a:extLst>
          </p:cNvPr>
          <p:cNvSpPr/>
          <p:nvPr/>
        </p:nvSpPr>
        <p:spPr>
          <a:xfrm>
            <a:off x="2187342" y="656457"/>
            <a:ext cx="934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3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CORREÇÃO TÉCNICA DO REGIME ESPECIAL DA CONSTRUÇÃO CIVIL </a:t>
            </a: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(</a:t>
            </a:r>
            <a:r>
              <a:rPr lang="pt-BR" sz="2400" dirty="0" err="1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Arts</a:t>
            </a: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. 261 e 262) </a:t>
            </a:r>
            <a:endParaRPr lang="pt-BR" sz="3200" b="1" dirty="0">
              <a:solidFill>
                <a:srgbClr val="002060"/>
              </a:solidFill>
              <a:latin typeface="Raleway" pitchFamily="2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B4DC81-7819-2BB7-A8D9-1987FEC8DE77}"/>
              </a:ext>
            </a:extLst>
          </p:cNvPr>
          <p:cNvSpPr txBox="1"/>
          <p:nvPr/>
        </p:nvSpPr>
        <p:spPr>
          <a:xfrm>
            <a:off x="2187342" y="181202"/>
            <a:ext cx="3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PLP 68/2024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C4E925-5931-62CB-C9E4-A06789A85D35}"/>
              </a:ext>
            </a:extLst>
          </p:cNvPr>
          <p:cNvSpPr txBox="1"/>
          <p:nvPr/>
        </p:nvSpPr>
        <p:spPr>
          <a:xfrm>
            <a:off x="1245140" y="2286000"/>
            <a:ext cx="10283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Regime Especial de Construção Civil precisa ser aperfeiçoado, para que o IBS/CBS sobre os materiais que o próprio empreiteiro adquirir e aplicar na obra possa vir a ser recuperado, via crédito, pelo dono da obra, quando este for um contribuinte regular destes tributos.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Emenda 731 – Senador </a:t>
            </a:r>
            <a:r>
              <a:rPr lang="pt-BR" dirty="0" err="1"/>
              <a:t>Izalci</a:t>
            </a:r>
            <a:r>
              <a:rPr lang="pt-BR" dirty="0"/>
              <a:t> Lucas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Emenda 999 – Senador André Amaral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Emenda 1075 – Senador Luiz Carlos Heinze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896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3">
            <a:extLst>
              <a:ext uri="{FF2B5EF4-FFF2-40B4-BE49-F238E27FC236}">
                <a16:creationId xmlns:a16="http://schemas.microsoft.com/office/drawing/2014/main" id="{2E5D98B1-F945-A619-749E-4780930D6893}"/>
              </a:ext>
            </a:extLst>
          </p:cNvPr>
          <p:cNvGrpSpPr/>
          <p:nvPr/>
        </p:nvGrpSpPr>
        <p:grpSpPr>
          <a:xfrm>
            <a:off x="11295837" y="6270528"/>
            <a:ext cx="557573" cy="335679"/>
            <a:chOff x="3613637" y="2029240"/>
            <a:chExt cx="1274843" cy="767503"/>
          </a:xfrm>
        </p:grpSpPr>
        <p:pic>
          <p:nvPicPr>
            <p:cNvPr id="31" name="Graphic 64">
              <a:extLst>
                <a:ext uri="{FF2B5EF4-FFF2-40B4-BE49-F238E27FC236}">
                  <a16:creationId xmlns:a16="http://schemas.microsoft.com/office/drawing/2014/main" id="{BC9E2F4B-EDDD-1616-882D-18043450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3637" y="2029240"/>
              <a:ext cx="531347" cy="767502"/>
            </a:xfrm>
            <a:prstGeom prst="rect">
              <a:avLst/>
            </a:prstGeom>
          </p:spPr>
        </p:pic>
        <p:pic>
          <p:nvPicPr>
            <p:cNvPr id="32" name="Graphic 65">
              <a:extLst>
                <a:ext uri="{FF2B5EF4-FFF2-40B4-BE49-F238E27FC236}">
                  <a16:creationId xmlns:a16="http://schemas.microsoft.com/office/drawing/2014/main" id="{7500195A-AD45-E4FC-E691-1229765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5385" y="2029241"/>
              <a:ext cx="531346" cy="767502"/>
            </a:xfrm>
            <a:prstGeom prst="rect">
              <a:avLst/>
            </a:prstGeom>
          </p:spPr>
        </p:pic>
        <p:pic>
          <p:nvPicPr>
            <p:cNvPr id="33" name="Graphic 66">
              <a:extLst>
                <a:ext uri="{FF2B5EF4-FFF2-40B4-BE49-F238E27FC236}">
                  <a16:creationId xmlns:a16="http://schemas.microsoft.com/office/drawing/2014/main" id="{3FC21819-D35D-5B40-72E4-5A3F0D7E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7133" y="2029240"/>
              <a:ext cx="531347" cy="767502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E93491C-DED4-B7FB-C307-CE85BA024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" y="-1"/>
            <a:ext cx="2187343" cy="213671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3268DC55-582A-C55F-A53F-490ACC178F63}"/>
              </a:ext>
            </a:extLst>
          </p:cNvPr>
          <p:cNvSpPr/>
          <p:nvPr/>
        </p:nvSpPr>
        <p:spPr>
          <a:xfrm>
            <a:off x="2187342" y="656457"/>
            <a:ext cx="934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32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Regime das Compras Governamentais</a:t>
            </a:r>
          </a:p>
          <a:p>
            <a:pPr lvl="0" defTabSz="457200">
              <a:defRPr/>
            </a:pPr>
            <a:r>
              <a:rPr lang="pt-BR" sz="3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CONTRATOS COM ADMINISTRAÇÃO PÚBLICA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B4DC81-7819-2BB7-A8D9-1987FEC8DE77}"/>
              </a:ext>
            </a:extLst>
          </p:cNvPr>
          <p:cNvSpPr txBox="1"/>
          <p:nvPr/>
        </p:nvSpPr>
        <p:spPr>
          <a:xfrm>
            <a:off x="2187342" y="181202"/>
            <a:ext cx="3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PLP 68/2024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C4E925-5931-62CB-C9E4-A06789A85D35}"/>
              </a:ext>
            </a:extLst>
          </p:cNvPr>
          <p:cNvSpPr txBox="1"/>
          <p:nvPr/>
        </p:nvSpPr>
        <p:spPr>
          <a:xfrm>
            <a:off x="1245140" y="2286000"/>
            <a:ext cx="96445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Nos contratos de parceria (concessões e PPPs), o total ou parte da remuneração do parceiro privado é devido e pago diretamente pelo ente público.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PLP 68/2024 define como “adquirente” aquele obrigado ao pagamento ou a qualquer outra forma de contraprestação pelo fornecimento de bem ou serviço (art. 3º, inciso IV, “a”).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art. 40 e seguintes do PLP 68/2024 estabelece o regime de “compras governamentais” para as “aquisições” de bens e serviços pela administração pública.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É essencial que a aplicabilidade do regime especial à parcela da remuneração do Poder Público nos contratos de parceria esteja EXPRESSA e CLARAMENTE estabelecida e não sujeita a discussões ou interpretações divergentes.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Emenda 1002 – Senador André Amaral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Emenda 1000 – Senador André Amaral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44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3">
            <a:extLst>
              <a:ext uri="{FF2B5EF4-FFF2-40B4-BE49-F238E27FC236}">
                <a16:creationId xmlns:a16="http://schemas.microsoft.com/office/drawing/2014/main" id="{2E5D98B1-F945-A619-749E-4780930D6893}"/>
              </a:ext>
            </a:extLst>
          </p:cNvPr>
          <p:cNvGrpSpPr/>
          <p:nvPr/>
        </p:nvGrpSpPr>
        <p:grpSpPr>
          <a:xfrm>
            <a:off x="11295837" y="6270528"/>
            <a:ext cx="557573" cy="335679"/>
            <a:chOff x="3613637" y="2029240"/>
            <a:chExt cx="1274843" cy="767503"/>
          </a:xfrm>
        </p:grpSpPr>
        <p:pic>
          <p:nvPicPr>
            <p:cNvPr id="31" name="Graphic 64">
              <a:extLst>
                <a:ext uri="{FF2B5EF4-FFF2-40B4-BE49-F238E27FC236}">
                  <a16:creationId xmlns:a16="http://schemas.microsoft.com/office/drawing/2014/main" id="{BC9E2F4B-EDDD-1616-882D-18043450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3637" y="2029240"/>
              <a:ext cx="531347" cy="767502"/>
            </a:xfrm>
            <a:prstGeom prst="rect">
              <a:avLst/>
            </a:prstGeom>
          </p:spPr>
        </p:pic>
        <p:pic>
          <p:nvPicPr>
            <p:cNvPr id="32" name="Graphic 65">
              <a:extLst>
                <a:ext uri="{FF2B5EF4-FFF2-40B4-BE49-F238E27FC236}">
                  <a16:creationId xmlns:a16="http://schemas.microsoft.com/office/drawing/2014/main" id="{7500195A-AD45-E4FC-E691-1229765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5385" y="2029241"/>
              <a:ext cx="531346" cy="767502"/>
            </a:xfrm>
            <a:prstGeom prst="rect">
              <a:avLst/>
            </a:prstGeom>
          </p:spPr>
        </p:pic>
        <p:pic>
          <p:nvPicPr>
            <p:cNvPr id="33" name="Graphic 66">
              <a:extLst>
                <a:ext uri="{FF2B5EF4-FFF2-40B4-BE49-F238E27FC236}">
                  <a16:creationId xmlns:a16="http://schemas.microsoft.com/office/drawing/2014/main" id="{3FC21819-D35D-5B40-72E4-5A3F0D7E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7133" y="2029240"/>
              <a:ext cx="531347" cy="767502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E93491C-DED4-B7FB-C307-CE85BA024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" y="-1"/>
            <a:ext cx="2187343" cy="213671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3268DC55-582A-C55F-A53F-490ACC178F63}"/>
              </a:ext>
            </a:extLst>
          </p:cNvPr>
          <p:cNvSpPr/>
          <p:nvPr/>
        </p:nvSpPr>
        <p:spPr>
          <a:xfrm>
            <a:off x="2187342" y="656457"/>
            <a:ext cx="934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32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Regime das Compras Governamentais</a:t>
            </a:r>
          </a:p>
          <a:p>
            <a:pPr lvl="0" defTabSz="457200">
              <a:defRPr/>
            </a:pPr>
            <a:r>
              <a:rPr lang="pt-BR" sz="3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CONTRATOS COM ADMINISTRAÇÃO PÚBLICA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B4DC81-7819-2BB7-A8D9-1987FEC8DE77}"/>
              </a:ext>
            </a:extLst>
          </p:cNvPr>
          <p:cNvSpPr txBox="1"/>
          <p:nvPr/>
        </p:nvSpPr>
        <p:spPr>
          <a:xfrm>
            <a:off x="2187342" y="181202"/>
            <a:ext cx="3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PLP 68/2024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C4E925-5931-62CB-C9E4-A06789A85D35}"/>
              </a:ext>
            </a:extLst>
          </p:cNvPr>
          <p:cNvSpPr txBox="1"/>
          <p:nvPr/>
        </p:nvSpPr>
        <p:spPr>
          <a:xfrm>
            <a:off x="1245139" y="2286000"/>
            <a:ext cx="102132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Regime de Compras Governamentais estabelece que o tributo será arrecadado integralmente em favor do ente público adquirente: o DÉBITO do CBS/IBS (conforme o caso) será integralmente destinado para aquele ente (art. 41)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PORÉM, os créditos do contribuinte seguem a regra geral, por rubrica (IBS / CBS)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Como consequência, o contribuinte irá recolher 100% do IBS/CBS (conforme o caso) para o ente adquirente porém terá SALDO CREDOR nas demais rubricas.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Esta distorção afetará substancialmente o fluxo de caixa das empresas que fornecem bens e serviços ao Poder Público. Como sanar?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Aplicar, ao crédito, o mesmo critério de alocação para a apuração de conta-gráfica do débito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Estabelecer que esse “saldo credor” estará sujeito aos prazos mais acelerados de ressarcimento.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65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3">
            <a:extLst>
              <a:ext uri="{FF2B5EF4-FFF2-40B4-BE49-F238E27FC236}">
                <a16:creationId xmlns:a16="http://schemas.microsoft.com/office/drawing/2014/main" id="{2E5D98B1-F945-A619-749E-4780930D6893}"/>
              </a:ext>
            </a:extLst>
          </p:cNvPr>
          <p:cNvGrpSpPr/>
          <p:nvPr/>
        </p:nvGrpSpPr>
        <p:grpSpPr>
          <a:xfrm>
            <a:off x="11295837" y="6270528"/>
            <a:ext cx="557573" cy="335679"/>
            <a:chOff x="3613637" y="2029240"/>
            <a:chExt cx="1274843" cy="767503"/>
          </a:xfrm>
        </p:grpSpPr>
        <p:pic>
          <p:nvPicPr>
            <p:cNvPr id="31" name="Graphic 64">
              <a:extLst>
                <a:ext uri="{FF2B5EF4-FFF2-40B4-BE49-F238E27FC236}">
                  <a16:creationId xmlns:a16="http://schemas.microsoft.com/office/drawing/2014/main" id="{BC9E2F4B-EDDD-1616-882D-18043450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3637" y="2029240"/>
              <a:ext cx="531347" cy="767502"/>
            </a:xfrm>
            <a:prstGeom prst="rect">
              <a:avLst/>
            </a:prstGeom>
          </p:spPr>
        </p:pic>
        <p:pic>
          <p:nvPicPr>
            <p:cNvPr id="32" name="Graphic 65">
              <a:extLst>
                <a:ext uri="{FF2B5EF4-FFF2-40B4-BE49-F238E27FC236}">
                  <a16:creationId xmlns:a16="http://schemas.microsoft.com/office/drawing/2014/main" id="{7500195A-AD45-E4FC-E691-1229765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5385" y="2029241"/>
              <a:ext cx="531346" cy="767502"/>
            </a:xfrm>
            <a:prstGeom prst="rect">
              <a:avLst/>
            </a:prstGeom>
          </p:spPr>
        </p:pic>
        <p:pic>
          <p:nvPicPr>
            <p:cNvPr id="33" name="Graphic 66">
              <a:extLst>
                <a:ext uri="{FF2B5EF4-FFF2-40B4-BE49-F238E27FC236}">
                  <a16:creationId xmlns:a16="http://schemas.microsoft.com/office/drawing/2014/main" id="{3FC21819-D35D-5B40-72E4-5A3F0D7E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7133" y="2029240"/>
              <a:ext cx="531347" cy="767502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E93491C-DED4-B7FB-C307-CE85BA024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" y="-1"/>
            <a:ext cx="2187343" cy="213671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3268DC55-582A-C55F-A53F-490ACC178F63}"/>
              </a:ext>
            </a:extLst>
          </p:cNvPr>
          <p:cNvSpPr/>
          <p:nvPr/>
        </p:nvSpPr>
        <p:spPr>
          <a:xfrm>
            <a:off x="2187342" y="656457"/>
            <a:ext cx="9340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3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Desoneração dos Bens de Capital </a:t>
            </a:r>
          </a:p>
          <a:p>
            <a:pPr lvl="0" defTabSz="457200">
              <a:defRPr/>
            </a:pP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(Art. 105)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B4DC81-7819-2BB7-A8D9-1987FEC8DE77}"/>
              </a:ext>
            </a:extLst>
          </p:cNvPr>
          <p:cNvSpPr txBox="1"/>
          <p:nvPr/>
        </p:nvSpPr>
        <p:spPr>
          <a:xfrm>
            <a:off x="2187342" y="181202"/>
            <a:ext cx="3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PLP 68/2024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C4E925-5931-62CB-C9E4-A06789A85D35}"/>
              </a:ext>
            </a:extLst>
          </p:cNvPr>
          <p:cNvSpPr txBox="1"/>
          <p:nvPr/>
        </p:nvSpPr>
        <p:spPr>
          <a:xfrm>
            <a:off x="1245140" y="2286000"/>
            <a:ext cx="94261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Além de REIDI e REPORTO, o texto aprovado pela Câmara dos Deputados prevê um regime de desoneração de bens de capital baseado em lista de itens que se aplicará se o adquirente incorporar o bem em seu “ativo imobilizado”.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Pelas normais contábeis internacionais, os investimentos em bens de capital realizados pelas empresas concessionárias de serviços públicos não são qualificados como “ativo imobilizado”. É uma questão de conceituação contábil simples.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legislação tributária já tem tratado o tema adequadamente. O PLP 68/2024 já está adequado a esta nomenclatura em diversos dispositivos. Ex.: Art. 59, §4º e Art. 104, §4º.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Este regime de desoneração dos bens de capital estabelecidos em lista também precisa ser ajustado, para que não haja violação à neutralidade.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/>
              <a:t>Emenda 769 – Senador Flávio Azevedo </a:t>
            </a:r>
          </a:p>
        </p:txBody>
      </p:sp>
    </p:spTree>
    <p:extLst>
      <p:ext uri="{BB962C8B-B14F-4D97-AF65-F5344CB8AC3E}">
        <p14:creationId xmlns:p14="http://schemas.microsoft.com/office/powerpoint/2010/main" val="89407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3">
            <a:extLst>
              <a:ext uri="{FF2B5EF4-FFF2-40B4-BE49-F238E27FC236}">
                <a16:creationId xmlns:a16="http://schemas.microsoft.com/office/drawing/2014/main" id="{2E5D98B1-F945-A619-749E-4780930D6893}"/>
              </a:ext>
            </a:extLst>
          </p:cNvPr>
          <p:cNvGrpSpPr/>
          <p:nvPr/>
        </p:nvGrpSpPr>
        <p:grpSpPr>
          <a:xfrm>
            <a:off x="11295837" y="6270528"/>
            <a:ext cx="557573" cy="335679"/>
            <a:chOff x="3613637" y="2029240"/>
            <a:chExt cx="1274843" cy="767503"/>
          </a:xfrm>
        </p:grpSpPr>
        <p:pic>
          <p:nvPicPr>
            <p:cNvPr id="31" name="Graphic 64">
              <a:extLst>
                <a:ext uri="{FF2B5EF4-FFF2-40B4-BE49-F238E27FC236}">
                  <a16:creationId xmlns:a16="http://schemas.microsoft.com/office/drawing/2014/main" id="{BC9E2F4B-EDDD-1616-882D-18043450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3637" y="2029240"/>
              <a:ext cx="531347" cy="767502"/>
            </a:xfrm>
            <a:prstGeom prst="rect">
              <a:avLst/>
            </a:prstGeom>
          </p:spPr>
        </p:pic>
        <p:pic>
          <p:nvPicPr>
            <p:cNvPr id="32" name="Graphic 65">
              <a:extLst>
                <a:ext uri="{FF2B5EF4-FFF2-40B4-BE49-F238E27FC236}">
                  <a16:creationId xmlns:a16="http://schemas.microsoft.com/office/drawing/2014/main" id="{7500195A-AD45-E4FC-E691-12297650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5385" y="2029241"/>
              <a:ext cx="531346" cy="767502"/>
            </a:xfrm>
            <a:prstGeom prst="rect">
              <a:avLst/>
            </a:prstGeom>
          </p:spPr>
        </p:pic>
        <p:pic>
          <p:nvPicPr>
            <p:cNvPr id="33" name="Graphic 66">
              <a:extLst>
                <a:ext uri="{FF2B5EF4-FFF2-40B4-BE49-F238E27FC236}">
                  <a16:creationId xmlns:a16="http://schemas.microsoft.com/office/drawing/2014/main" id="{3FC21819-D35D-5B40-72E4-5A3F0D7E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7133" y="2029240"/>
              <a:ext cx="531347" cy="767502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1E93491C-DED4-B7FB-C307-CE85BA024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" y="-1"/>
            <a:ext cx="2187343" cy="213671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3268DC55-582A-C55F-A53F-490ACC178F63}"/>
              </a:ext>
            </a:extLst>
          </p:cNvPr>
          <p:cNvSpPr/>
          <p:nvPr/>
        </p:nvSpPr>
        <p:spPr>
          <a:xfrm>
            <a:off x="2187342" y="656457"/>
            <a:ext cx="9340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3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Reequilíbrio dos Contratos de Longo Prazo</a:t>
            </a:r>
          </a:p>
          <a:p>
            <a:pPr lvl="0" defTabSz="457200">
              <a:defRPr/>
            </a:pP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(</a:t>
            </a:r>
            <a:r>
              <a:rPr lang="pt-BR" sz="2400" dirty="0" err="1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arts</a:t>
            </a:r>
            <a:r>
              <a:rPr lang="pt-BR" sz="2400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. 373 e seguintes) </a:t>
            </a:r>
          </a:p>
          <a:p>
            <a:pPr lvl="0" defTabSz="457200">
              <a:defRPr/>
            </a:pPr>
            <a:endParaRPr lang="pt-BR" sz="3200" b="1" dirty="0">
              <a:solidFill>
                <a:srgbClr val="002060"/>
              </a:solidFill>
              <a:latin typeface="Raleway" pitchFamily="2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B4DC81-7819-2BB7-A8D9-1987FEC8DE77}"/>
              </a:ext>
            </a:extLst>
          </p:cNvPr>
          <p:cNvSpPr txBox="1"/>
          <p:nvPr/>
        </p:nvSpPr>
        <p:spPr>
          <a:xfrm>
            <a:off x="2187342" y="181202"/>
            <a:ext cx="3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Raleway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PLP 68/2024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C4E925-5931-62CB-C9E4-A06789A85D35}"/>
              </a:ext>
            </a:extLst>
          </p:cNvPr>
          <p:cNvSpPr txBox="1"/>
          <p:nvPr/>
        </p:nvSpPr>
        <p:spPr>
          <a:xfrm>
            <a:off x="1245140" y="2286000"/>
            <a:ext cx="9426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PLP 68/2024 avançou de forma importante no estabelecimento de mecanismos para o reequilíbrio econômico-financeiro dos contratos administrativos de longo prazo.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principal aperfeiçoamento necessário é o estabelecimento de previsão que permita ao contratado da Administração Pública implementar o ajuste antecipatório e cautelar no cenário em que o órgão público responsável pela tramitação ou decisão do pedido de revisão descumpra os prazos legais estabelecidos (90 dias + 90 dias).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7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Estação de trem&#10;&#10;Descrição gerada automaticamente com confiança média">
            <a:extLst>
              <a:ext uri="{FF2B5EF4-FFF2-40B4-BE49-F238E27FC236}">
                <a16:creationId xmlns:a16="http://schemas.microsoft.com/office/drawing/2014/main" id="{6696E6F0-A81C-22B3-7A26-EBFC0F3BC0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1E5CE0-E716-4CB8-AF16-7F3B02E417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DCA63F-7CD5-4E1A-B01B-B7F1F68B6D58}"/>
              </a:ext>
            </a:extLst>
          </p:cNvPr>
          <p:cNvSpPr txBox="1"/>
          <p:nvPr/>
        </p:nvSpPr>
        <p:spPr>
          <a:xfrm>
            <a:off x="4292463" y="2672412"/>
            <a:ext cx="3607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Raleway" panose="020B0503030101060003" pitchFamily="34" charset="0"/>
              </a:rPr>
              <a:t>OBRIGADO!</a:t>
            </a:r>
            <a:endParaRPr lang="en-ID" sz="4800" b="1" dirty="0">
              <a:solidFill>
                <a:schemeClr val="accent4"/>
              </a:solidFill>
              <a:latin typeface="Raleway" panose="020B0503030101060003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56EB20F-6243-463B-B186-199302794950}"/>
              </a:ext>
            </a:extLst>
          </p:cNvPr>
          <p:cNvSpPr/>
          <p:nvPr/>
        </p:nvSpPr>
        <p:spPr>
          <a:xfrm>
            <a:off x="4519612" y="3617390"/>
            <a:ext cx="3152776" cy="30777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C375E9-BD70-418E-8E07-8DAA60DD0F6C}"/>
              </a:ext>
            </a:extLst>
          </p:cNvPr>
          <p:cNvSpPr txBox="1"/>
          <p:nvPr/>
        </p:nvSpPr>
        <p:spPr>
          <a:xfrm>
            <a:off x="5616897" y="3617391"/>
            <a:ext cx="958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MoveInfra</a:t>
            </a:r>
            <a:endParaRPr lang="en-ID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64D256-3658-457F-B43F-0821EC47487E}"/>
              </a:ext>
            </a:extLst>
          </p:cNvPr>
          <p:cNvSpPr txBox="1"/>
          <p:nvPr/>
        </p:nvSpPr>
        <p:spPr>
          <a:xfrm>
            <a:off x="5462589" y="449154"/>
            <a:ext cx="1266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moveinfra.org.br</a:t>
            </a:r>
            <a:endParaRPr lang="en-ID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BDF356-A578-488A-B07B-C3947DFCDAF7}"/>
              </a:ext>
            </a:extLst>
          </p:cNvPr>
          <p:cNvGrpSpPr/>
          <p:nvPr/>
        </p:nvGrpSpPr>
        <p:grpSpPr>
          <a:xfrm>
            <a:off x="5824362" y="4914898"/>
            <a:ext cx="543277" cy="88902"/>
            <a:chOff x="5749925" y="4781548"/>
            <a:chExt cx="523875" cy="85727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4B41542-488D-4A41-9737-C0CE57584C83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34E9C3-6A7C-4005-8F6F-3FFBF9BB32BD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DCB3D35-6DC5-4E0E-ACE9-D6A28182835F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E191E72-9B25-97FD-FA05-1469DDB0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69" y="6144135"/>
            <a:ext cx="726060" cy="70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70DD"/>
      </a:accent1>
      <a:accent2>
        <a:srgbClr val="F95038"/>
      </a:accent2>
      <a:accent3>
        <a:srgbClr val="A5A5A5"/>
      </a:accent3>
      <a:accent4>
        <a:srgbClr val="F95038"/>
      </a:accent4>
      <a:accent5>
        <a:srgbClr val="5B9BD5"/>
      </a:accent5>
      <a:accent6>
        <a:srgbClr val="70AD47"/>
      </a:accent6>
      <a:hlink>
        <a:srgbClr val="0270D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880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Raleway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Robby Fathur Riza</dc:creator>
  <cp:lastModifiedBy>Luís Felipe Santos Arrais de Lavôr</cp:lastModifiedBy>
  <cp:revision>134</cp:revision>
  <dcterms:created xsi:type="dcterms:W3CDTF">2020-06-06T13:59:47Z</dcterms:created>
  <dcterms:modified xsi:type="dcterms:W3CDTF">2024-09-18T16:43:12Z</dcterms:modified>
</cp:coreProperties>
</file>