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8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22923C-286D-45DF-A09F-40618755B1F4}" v="36" dt="2026-03-01T21:23:31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4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z Fernando Fauth" userId="16792327-e8fc-4c6e-9c9a-ecc82b6d94cc" providerId="ADAL" clId="{EB000975-F22C-46C4-8E1F-031BF642B25E}"/>
    <pc:docChg chg="custSel addSld delSld modSld">
      <pc:chgData name="Luiz Fernando Fauth" userId="16792327-e8fc-4c6e-9c9a-ecc82b6d94cc" providerId="ADAL" clId="{EB000975-F22C-46C4-8E1F-031BF642B25E}" dt="2026-03-01T21:23:31.663" v="646"/>
      <pc:docMkLst>
        <pc:docMk/>
      </pc:docMkLst>
      <pc:sldChg chg="modSp mod">
        <pc:chgData name="Luiz Fernando Fauth" userId="16792327-e8fc-4c6e-9c9a-ecc82b6d94cc" providerId="ADAL" clId="{EB000975-F22C-46C4-8E1F-031BF642B25E}" dt="2026-03-01T20:43:52.473" v="643" actId="20577"/>
        <pc:sldMkLst>
          <pc:docMk/>
          <pc:sldMk cId="2015680092" sldId="258"/>
        </pc:sldMkLst>
        <pc:spChg chg="mod">
          <ac:chgData name="Luiz Fernando Fauth" userId="16792327-e8fc-4c6e-9c9a-ecc82b6d94cc" providerId="ADAL" clId="{EB000975-F22C-46C4-8E1F-031BF642B25E}" dt="2026-03-01T20:43:41.772" v="641" actId="1076"/>
          <ac:spMkLst>
            <pc:docMk/>
            <pc:sldMk cId="2015680092" sldId="258"/>
            <ac:spMk id="2" creationId="{042C1D04-249B-46E2-9FAF-8DF29CC445DB}"/>
          </ac:spMkLst>
        </pc:spChg>
        <pc:spChg chg="mod">
          <ac:chgData name="Luiz Fernando Fauth" userId="16792327-e8fc-4c6e-9c9a-ecc82b6d94cc" providerId="ADAL" clId="{EB000975-F22C-46C4-8E1F-031BF642B25E}" dt="2026-03-01T20:43:52.473" v="643" actId="20577"/>
          <ac:spMkLst>
            <pc:docMk/>
            <pc:sldMk cId="2015680092" sldId="258"/>
            <ac:spMk id="3" creationId="{728B1921-F533-4F9E-8BF6-80EC4D451D77}"/>
          </ac:spMkLst>
        </pc:spChg>
      </pc:sldChg>
      <pc:sldChg chg="del">
        <pc:chgData name="Luiz Fernando Fauth" userId="16792327-e8fc-4c6e-9c9a-ecc82b6d94cc" providerId="ADAL" clId="{EB000975-F22C-46C4-8E1F-031BF642B25E}" dt="2026-03-01T20:11:50.661" v="29" actId="2696"/>
        <pc:sldMkLst>
          <pc:docMk/>
          <pc:sldMk cId="3387402786" sldId="266"/>
        </pc:sldMkLst>
      </pc:sldChg>
      <pc:sldChg chg="addSp delSp modSp mod">
        <pc:chgData name="Luiz Fernando Fauth" userId="16792327-e8fc-4c6e-9c9a-ecc82b6d94cc" providerId="ADAL" clId="{EB000975-F22C-46C4-8E1F-031BF642B25E}" dt="2026-03-01T21:23:31.663" v="646"/>
        <pc:sldMkLst>
          <pc:docMk/>
          <pc:sldMk cId="1405320317" sldId="268"/>
        </pc:sldMkLst>
        <pc:spChg chg="add del mod">
          <ac:chgData name="Luiz Fernando Fauth" userId="16792327-e8fc-4c6e-9c9a-ecc82b6d94cc" providerId="ADAL" clId="{EB000975-F22C-46C4-8E1F-031BF642B25E}" dt="2026-03-01T20:27:06.223" v="602" actId="12084"/>
          <ac:spMkLst>
            <pc:docMk/>
            <pc:sldMk cId="1405320317" sldId="268"/>
            <ac:spMk id="3" creationId="{444A0A25-5CC3-1F1C-CEC9-34E9854791D3}"/>
          </ac:spMkLst>
        </pc:spChg>
        <pc:graphicFrameChg chg="add mod">
          <ac:chgData name="Luiz Fernando Fauth" userId="16792327-e8fc-4c6e-9c9a-ecc82b6d94cc" providerId="ADAL" clId="{EB000975-F22C-46C4-8E1F-031BF642B25E}" dt="2026-03-01T20:26:55.285" v="601" actId="12084"/>
          <ac:graphicFrameMkLst>
            <pc:docMk/>
            <pc:sldMk cId="1405320317" sldId="268"/>
            <ac:graphicFrameMk id="4" creationId="{6778A77F-DA78-AFF5-E5E4-65F2BF8A000B}"/>
          </ac:graphicFrameMkLst>
        </pc:graphicFrameChg>
        <pc:graphicFrameChg chg="add mod modGraphic">
          <ac:chgData name="Luiz Fernando Fauth" userId="16792327-e8fc-4c6e-9c9a-ecc82b6d94cc" providerId="ADAL" clId="{EB000975-F22C-46C4-8E1F-031BF642B25E}" dt="2026-03-01T21:23:31.663" v="646"/>
          <ac:graphicFrameMkLst>
            <pc:docMk/>
            <pc:sldMk cId="1405320317" sldId="268"/>
            <ac:graphicFrameMk id="5" creationId="{29D1A5D4-5C06-4E14-6027-562C8241B39C}"/>
          </ac:graphicFrameMkLst>
        </pc:graphicFrameChg>
      </pc:sldChg>
      <pc:sldChg chg="addSp delSp modSp">
        <pc:chgData name="Luiz Fernando Fauth" userId="16792327-e8fc-4c6e-9c9a-ecc82b6d94cc" providerId="ADAL" clId="{EB000975-F22C-46C4-8E1F-031BF642B25E}" dt="2026-03-01T20:32:07.178" v="610" actId="12100"/>
        <pc:sldMkLst>
          <pc:docMk/>
          <pc:sldMk cId="275254620" sldId="269"/>
        </pc:sldMkLst>
        <pc:spChg chg="del">
          <ac:chgData name="Luiz Fernando Fauth" userId="16792327-e8fc-4c6e-9c9a-ecc82b6d94cc" providerId="ADAL" clId="{EB000975-F22C-46C4-8E1F-031BF642B25E}" dt="2026-03-01T20:30:37.446" v="608" actId="12084"/>
          <ac:spMkLst>
            <pc:docMk/>
            <pc:sldMk cId="275254620" sldId="269"/>
            <ac:spMk id="3" creationId="{2D37F8A0-7ED3-A197-0C99-B6547667D878}"/>
          </ac:spMkLst>
        </pc:spChg>
        <pc:graphicFrameChg chg="add mod">
          <ac:chgData name="Luiz Fernando Fauth" userId="16792327-e8fc-4c6e-9c9a-ecc82b6d94cc" providerId="ADAL" clId="{EB000975-F22C-46C4-8E1F-031BF642B25E}" dt="2026-03-01T20:32:07.178" v="610" actId="12100"/>
          <ac:graphicFrameMkLst>
            <pc:docMk/>
            <pc:sldMk cId="275254620" sldId="269"/>
            <ac:graphicFrameMk id="4" creationId="{83D7A4B1-0EBC-DBA3-DEE8-DEF396EF33D6}"/>
          </ac:graphicFrameMkLst>
        </pc:graphicFrameChg>
      </pc:sldChg>
      <pc:sldChg chg="addSp delSp modSp">
        <pc:chgData name="Luiz Fernando Fauth" userId="16792327-e8fc-4c6e-9c9a-ecc82b6d94cc" providerId="ADAL" clId="{EB000975-F22C-46C4-8E1F-031BF642B25E}" dt="2026-03-01T20:33:06.160" v="613" actId="12100"/>
        <pc:sldMkLst>
          <pc:docMk/>
          <pc:sldMk cId="2431539686" sldId="270"/>
        </pc:sldMkLst>
        <pc:spChg chg="del">
          <ac:chgData name="Luiz Fernando Fauth" userId="16792327-e8fc-4c6e-9c9a-ecc82b6d94cc" providerId="ADAL" clId="{EB000975-F22C-46C4-8E1F-031BF642B25E}" dt="2026-03-01T20:32:30.555" v="611" actId="12084"/>
          <ac:spMkLst>
            <pc:docMk/>
            <pc:sldMk cId="2431539686" sldId="270"/>
            <ac:spMk id="3" creationId="{2C666D3F-1F8E-0492-29D0-22CBEB3AE570}"/>
          </ac:spMkLst>
        </pc:spChg>
        <pc:graphicFrameChg chg="add mod">
          <ac:chgData name="Luiz Fernando Fauth" userId="16792327-e8fc-4c6e-9c9a-ecc82b6d94cc" providerId="ADAL" clId="{EB000975-F22C-46C4-8E1F-031BF642B25E}" dt="2026-03-01T20:33:06.160" v="613" actId="12100"/>
          <ac:graphicFrameMkLst>
            <pc:docMk/>
            <pc:sldMk cId="2431539686" sldId="270"/>
            <ac:graphicFrameMk id="4" creationId="{E2C4F987-9547-47DF-D56A-04E3B26C76A7}"/>
          </ac:graphicFrameMkLst>
        </pc:graphicFrameChg>
      </pc:sldChg>
      <pc:sldChg chg="addSp delSp modSp">
        <pc:chgData name="Luiz Fernando Fauth" userId="16792327-e8fc-4c6e-9c9a-ecc82b6d94cc" providerId="ADAL" clId="{EB000975-F22C-46C4-8E1F-031BF642B25E}" dt="2026-03-01T20:34:02.238" v="616" actId="12100"/>
        <pc:sldMkLst>
          <pc:docMk/>
          <pc:sldMk cId="2526723343" sldId="271"/>
        </pc:sldMkLst>
        <pc:spChg chg="del">
          <ac:chgData name="Luiz Fernando Fauth" userId="16792327-e8fc-4c6e-9c9a-ecc82b6d94cc" providerId="ADAL" clId="{EB000975-F22C-46C4-8E1F-031BF642B25E}" dt="2026-03-01T20:33:25.668" v="614" actId="12084"/>
          <ac:spMkLst>
            <pc:docMk/>
            <pc:sldMk cId="2526723343" sldId="271"/>
            <ac:spMk id="3" creationId="{892E54A0-A56A-1A83-4037-A6E580EB7B4E}"/>
          </ac:spMkLst>
        </pc:spChg>
        <pc:graphicFrameChg chg="add mod">
          <ac:chgData name="Luiz Fernando Fauth" userId="16792327-e8fc-4c6e-9c9a-ecc82b6d94cc" providerId="ADAL" clId="{EB000975-F22C-46C4-8E1F-031BF642B25E}" dt="2026-03-01T20:34:02.238" v="616" actId="12100"/>
          <ac:graphicFrameMkLst>
            <pc:docMk/>
            <pc:sldMk cId="2526723343" sldId="271"/>
            <ac:graphicFrameMk id="4" creationId="{DA04A431-012C-C406-4568-20A85FC707C5}"/>
          </ac:graphicFrameMkLst>
        </pc:graphicFrameChg>
      </pc:sldChg>
      <pc:sldChg chg="addSp delSp modSp mod modClrScheme chgLayout">
        <pc:chgData name="Luiz Fernando Fauth" userId="16792327-e8fc-4c6e-9c9a-ecc82b6d94cc" providerId="ADAL" clId="{EB000975-F22C-46C4-8E1F-031BF642B25E}" dt="2026-03-01T20:58:07.926" v="644" actId="20577"/>
        <pc:sldMkLst>
          <pc:docMk/>
          <pc:sldMk cId="2926011019" sldId="272"/>
        </pc:sldMkLst>
        <pc:spChg chg="mod ord">
          <ac:chgData name="Luiz Fernando Fauth" userId="16792327-e8fc-4c6e-9c9a-ecc82b6d94cc" providerId="ADAL" clId="{EB000975-F22C-46C4-8E1F-031BF642B25E}" dt="2026-03-01T20:35:53.561" v="624" actId="700"/>
          <ac:spMkLst>
            <pc:docMk/>
            <pc:sldMk cId="2926011019" sldId="272"/>
            <ac:spMk id="2" creationId="{82746CA5-EA8A-6F35-5CFC-542720F256E3}"/>
          </ac:spMkLst>
        </pc:spChg>
        <pc:spChg chg="del mod ord">
          <ac:chgData name="Luiz Fernando Fauth" userId="16792327-e8fc-4c6e-9c9a-ecc82b6d94cc" providerId="ADAL" clId="{EB000975-F22C-46C4-8E1F-031BF642B25E}" dt="2026-03-01T20:11:38.212" v="27" actId="700"/>
          <ac:spMkLst>
            <pc:docMk/>
            <pc:sldMk cId="2926011019" sldId="272"/>
            <ac:spMk id="3" creationId="{3124CA1E-6C9B-6409-F9E5-E5D05F3F6D97}"/>
          </ac:spMkLst>
        </pc:spChg>
        <pc:spChg chg="add del mod ord">
          <ac:chgData name="Luiz Fernando Fauth" userId="16792327-e8fc-4c6e-9c9a-ecc82b6d94cc" providerId="ADAL" clId="{EB000975-F22C-46C4-8E1F-031BF642B25E}" dt="2026-03-01T20:36:11.323" v="625" actId="12084"/>
          <ac:spMkLst>
            <pc:docMk/>
            <pc:sldMk cId="2926011019" sldId="272"/>
            <ac:spMk id="4" creationId="{9F03AF10-7999-F4D1-70F0-7B059E5D6B57}"/>
          </ac:spMkLst>
        </pc:spChg>
        <pc:spChg chg="add del mod ord">
          <ac:chgData name="Luiz Fernando Fauth" userId="16792327-e8fc-4c6e-9c9a-ecc82b6d94cc" providerId="ADAL" clId="{EB000975-F22C-46C4-8E1F-031BF642B25E}" dt="2026-03-01T20:35:48.419" v="623" actId="478"/>
          <ac:spMkLst>
            <pc:docMk/>
            <pc:sldMk cId="2926011019" sldId="272"/>
            <ac:spMk id="5" creationId="{6C31B509-4834-A271-7B4F-C2019EDFD06B}"/>
          </ac:spMkLst>
        </pc:spChg>
        <pc:graphicFrameChg chg="add mod modGraphic">
          <ac:chgData name="Luiz Fernando Fauth" userId="16792327-e8fc-4c6e-9c9a-ecc82b6d94cc" providerId="ADAL" clId="{EB000975-F22C-46C4-8E1F-031BF642B25E}" dt="2026-03-01T20:58:07.926" v="644" actId="20577"/>
          <ac:graphicFrameMkLst>
            <pc:docMk/>
            <pc:sldMk cId="2926011019" sldId="272"/>
            <ac:graphicFrameMk id="6" creationId="{3C593155-7185-C779-BC89-3865BFC53B67}"/>
          </ac:graphicFrameMkLst>
        </pc:graphicFrameChg>
      </pc:sldChg>
      <pc:sldChg chg="modSp new mod">
        <pc:chgData name="Luiz Fernando Fauth" userId="16792327-e8fc-4c6e-9c9a-ecc82b6d94cc" providerId="ADAL" clId="{EB000975-F22C-46C4-8E1F-031BF642B25E}" dt="2026-03-01T20:37:24.146" v="629" actId="207"/>
        <pc:sldMkLst>
          <pc:docMk/>
          <pc:sldMk cId="1228590825" sldId="273"/>
        </pc:sldMkLst>
        <pc:spChg chg="mod">
          <ac:chgData name="Luiz Fernando Fauth" userId="16792327-e8fc-4c6e-9c9a-ecc82b6d94cc" providerId="ADAL" clId="{EB000975-F22C-46C4-8E1F-031BF642B25E}" dt="2026-03-01T20:16:59.986" v="214" actId="20577"/>
          <ac:spMkLst>
            <pc:docMk/>
            <pc:sldMk cId="1228590825" sldId="273"/>
            <ac:spMk id="2" creationId="{1B2BF2DB-B389-CDCF-4927-CF6349C4DB91}"/>
          </ac:spMkLst>
        </pc:spChg>
        <pc:spChg chg="mod">
          <ac:chgData name="Luiz Fernando Fauth" userId="16792327-e8fc-4c6e-9c9a-ecc82b6d94cc" providerId="ADAL" clId="{EB000975-F22C-46C4-8E1F-031BF642B25E}" dt="2026-03-01T20:37:24.146" v="629" actId="207"/>
          <ac:spMkLst>
            <pc:docMk/>
            <pc:sldMk cId="1228590825" sldId="273"/>
            <ac:spMk id="3" creationId="{359D19B3-AB67-8604-6FD6-7F079107C049}"/>
          </ac:spMkLst>
        </pc:spChg>
      </pc:sldChg>
      <pc:sldChg chg="new del">
        <pc:chgData name="Luiz Fernando Fauth" userId="16792327-e8fc-4c6e-9c9a-ecc82b6d94cc" providerId="ADAL" clId="{EB000975-F22C-46C4-8E1F-031BF642B25E}" dt="2026-03-01T20:11:42.328" v="28" actId="47"/>
        <pc:sldMkLst>
          <pc:docMk/>
          <pc:sldMk cId="3723197786" sldId="27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2E6BD6-2D0F-4596-9D20-1B453AEF3984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0BB5F4D5-5E27-4ED9-81FA-11F3116955A1}">
      <dgm:prSet custT="1"/>
      <dgm:spPr/>
      <dgm:t>
        <a:bodyPr/>
        <a:lstStyle/>
        <a:p>
          <a:r>
            <a:rPr lang="pt-BR" sz="1400" b="0" dirty="0"/>
            <a:t>Conteúdo</a:t>
          </a:r>
        </a:p>
      </dgm:t>
    </dgm:pt>
    <dgm:pt modelId="{F69C4A42-01F1-4783-8632-4ADE544A606A}" type="parTrans" cxnId="{10091CFD-5429-4F33-ADA3-E29902C84BFE}">
      <dgm:prSet/>
      <dgm:spPr/>
      <dgm:t>
        <a:bodyPr/>
        <a:lstStyle/>
        <a:p>
          <a:endParaRPr lang="pt-BR" sz="1400"/>
        </a:p>
      </dgm:t>
    </dgm:pt>
    <dgm:pt modelId="{B0DC82DC-FC1A-40C7-BAEF-C7C13D81D70C}" type="sibTrans" cxnId="{10091CFD-5429-4F33-ADA3-E29902C84BFE}">
      <dgm:prSet/>
      <dgm:spPr/>
      <dgm:t>
        <a:bodyPr/>
        <a:lstStyle/>
        <a:p>
          <a:endParaRPr lang="pt-BR" sz="1400"/>
        </a:p>
      </dgm:t>
    </dgm:pt>
    <dgm:pt modelId="{7C3ED455-4F4C-4515-BD86-B548D994BC4D}">
      <dgm:prSet custT="1"/>
      <dgm:spPr/>
      <dgm:t>
        <a:bodyPr/>
        <a:lstStyle/>
        <a:p>
          <a:r>
            <a:rPr lang="pt-BR" sz="1400" dirty="0"/>
            <a:t>violência</a:t>
          </a:r>
        </a:p>
      </dgm:t>
    </dgm:pt>
    <dgm:pt modelId="{A607B415-38A9-462B-A664-A52DC8FB56A8}" type="parTrans" cxnId="{513D61D3-DA3C-44BC-B20B-4DBC1FC9C676}">
      <dgm:prSet/>
      <dgm:spPr/>
      <dgm:t>
        <a:bodyPr/>
        <a:lstStyle/>
        <a:p>
          <a:endParaRPr lang="pt-BR" sz="1400"/>
        </a:p>
      </dgm:t>
    </dgm:pt>
    <dgm:pt modelId="{45F87868-C1F5-4469-9743-D2163C03336C}" type="sibTrans" cxnId="{513D61D3-DA3C-44BC-B20B-4DBC1FC9C676}">
      <dgm:prSet/>
      <dgm:spPr/>
      <dgm:t>
        <a:bodyPr/>
        <a:lstStyle/>
        <a:p>
          <a:endParaRPr lang="pt-BR" sz="1400"/>
        </a:p>
      </dgm:t>
    </dgm:pt>
    <dgm:pt modelId="{E9D330D2-A4C9-4773-88FB-DF3A0F946168}">
      <dgm:prSet custT="1"/>
      <dgm:spPr/>
      <dgm:t>
        <a:bodyPr/>
        <a:lstStyle/>
        <a:p>
          <a:r>
            <a:rPr lang="pt-BR" sz="1400"/>
            <a:t>pornografia</a:t>
          </a:r>
        </a:p>
      </dgm:t>
    </dgm:pt>
    <dgm:pt modelId="{F54228C2-1244-445D-8436-B103204E08EA}" type="parTrans" cxnId="{0012444C-CAF3-4D09-A2A2-65D384BC7029}">
      <dgm:prSet/>
      <dgm:spPr/>
      <dgm:t>
        <a:bodyPr/>
        <a:lstStyle/>
        <a:p>
          <a:endParaRPr lang="pt-BR" sz="1400"/>
        </a:p>
      </dgm:t>
    </dgm:pt>
    <dgm:pt modelId="{2A2EFE37-D57D-49CC-B717-840D1B699421}" type="sibTrans" cxnId="{0012444C-CAF3-4D09-A2A2-65D384BC7029}">
      <dgm:prSet/>
      <dgm:spPr/>
      <dgm:t>
        <a:bodyPr/>
        <a:lstStyle/>
        <a:p>
          <a:endParaRPr lang="pt-BR" sz="1400"/>
        </a:p>
      </dgm:t>
    </dgm:pt>
    <dgm:pt modelId="{E86582C7-AC41-4B94-B590-6AF9D4CC9E24}">
      <dgm:prSet custT="1"/>
      <dgm:spPr/>
      <dgm:t>
        <a:bodyPr/>
        <a:lstStyle/>
        <a:p>
          <a:r>
            <a:rPr lang="pt-BR" sz="1400"/>
            <a:t>desinformação</a:t>
          </a:r>
        </a:p>
      </dgm:t>
    </dgm:pt>
    <dgm:pt modelId="{1D02800C-19B5-4566-B345-534F76BF1913}" type="parTrans" cxnId="{D0928456-E515-4803-8E02-A36391A08FB6}">
      <dgm:prSet/>
      <dgm:spPr/>
      <dgm:t>
        <a:bodyPr/>
        <a:lstStyle/>
        <a:p>
          <a:endParaRPr lang="pt-BR" sz="1400"/>
        </a:p>
      </dgm:t>
    </dgm:pt>
    <dgm:pt modelId="{07BBBED7-9CF7-4200-9B4A-08894A8E21EF}" type="sibTrans" cxnId="{D0928456-E515-4803-8E02-A36391A08FB6}">
      <dgm:prSet/>
      <dgm:spPr/>
      <dgm:t>
        <a:bodyPr/>
        <a:lstStyle/>
        <a:p>
          <a:endParaRPr lang="pt-BR" sz="1400"/>
        </a:p>
      </dgm:t>
    </dgm:pt>
    <dgm:pt modelId="{94F67B1B-20D8-4633-8DE4-C9D984A70B68}">
      <dgm:prSet custT="1"/>
      <dgm:spPr/>
      <dgm:t>
        <a:bodyPr/>
        <a:lstStyle/>
        <a:p>
          <a:r>
            <a:rPr lang="pt-BR" sz="1400" dirty="0"/>
            <a:t>Contato</a:t>
          </a:r>
        </a:p>
      </dgm:t>
    </dgm:pt>
    <dgm:pt modelId="{3BFBDFC7-6834-4901-85B9-7B917A540100}" type="parTrans" cxnId="{65BC878D-1265-480D-B193-018E0C7B253D}">
      <dgm:prSet/>
      <dgm:spPr/>
      <dgm:t>
        <a:bodyPr/>
        <a:lstStyle/>
        <a:p>
          <a:endParaRPr lang="pt-BR" sz="1400"/>
        </a:p>
      </dgm:t>
    </dgm:pt>
    <dgm:pt modelId="{BE37F2C2-2E14-4F68-8983-5DD8791D8C9C}" type="sibTrans" cxnId="{65BC878D-1265-480D-B193-018E0C7B253D}">
      <dgm:prSet/>
      <dgm:spPr/>
      <dgm:t>
        <a:bodyPr/>
        <a:lstStyle/>
        <a:p>
          <a:endParaRPr lang="pt-BR" sz="1400"/>
        </a:p>
      </dgm:t>
    </dgm:pt>
    <dgm:pt modelId="{5EB89A78-DE3F-4B5B-A0D4-2DFCFE236220}">
      <dgm:prSet custT="1"/>
      <dgm:spPr/>
      <dgm:t>
        <a:bodyPr/>
        <a:lstStyle/>
        <a:p>
          <a:r>
            <a:rPr lang="pt-BR" sz="1400"/>
            <a:t>assédio</a:t>
          </a:r>
        </a:p>
      </dgm:t>
    </dgm:pt>
    <dgm:pt modelId="{AE96CBBF-2BC8-4CE7-89F5-4D257A213815}" type="parTrans" cxnId="{217F6E3C-500C-4E74-935B-16E2B5FDF604}">
      <dgm:prSet/>
      <dgm:spPr/>
      <dgm:t>
        <a:bodyPr/>
        <a:lstStyle/>
        <a:p>
          <a:endParaRPr lang="pt-BR" sz="1400"/>
        </a:p>
      </dgm:t>
    </dgm:pt>
    <dgm:pt modelId="{55E24DCA-F479-4B40-830D-C7BF2641F809}" type="sibTrans" cxnId="{217F6E3C-500C-4E74-935B-16E2B5FDF604}">
      <dgm:prSet/>
      <dgm:spPr/>
      <dgm:t>
        <a:bodyPr/>
        <a:lstStyle/>
        <a:p>
          <a:endParaRPr lang="pt-BR" sz="1400"/>
        </a:p>
      </dgm:t>
    </dgm:pt>
    <dgm:pt modelId="{D946B1ED-7D56-4ED7-8E6A-182F4C715AA3}">
      <dgm:prSet custT="1"/>
      <dgm:spPr/>
      <dgm:t>
        <a:bodyPr/>
        <a:lstStyle/>
        <a:p>
          <a:r>
            <a:rPr lang="pt-BR" sz="1400"/>
            <a:t>aliciamento</a:t>
          </a:r>
        </a:p>
      </dgm:t>
    </dgm:pt>
    <dgm:pt modelId="{14B160E5-5819-42AB-B102-2C44CCA322DC}" type="parTrans" cxnId="{AAD79D3C-EDC5-490C-8E05-89062BA77182}">
      <dgm:prSet/>
      <dgm:spPr/>
      <dgm:t>
        <a:bodyPr/>
        <a:lstStyle/>
        <a:p>
          <a:endParaRPr lang="pt-BR" sz="1400"/>
        </a:p>
      </dgm:t>
    </dgm:pt>
    <dgm:pt modelId="{CF4F5183-D2A2-4E25-884B-8BF27549C8B5}" type="sibTrans" cxnId="{AAD79D3C-EDC5-490C-8E05-89062BA77182}">
      <dgm:prSet/>
      <dgm:spPr/>
      <dgm:t>
        <a:bodyPr/>
        <a:lstStyle/>
        <a:p>
          <a:endParaRPr lang="pt-BR" sz="1400"/>
        </a:p>
      </dgm:t>
    </dgm:pt>
    <dgm:pt modelId="{5840CA9A-938C-4AF9-ACE2-705749ED3BB8}">
      <dgm:prSet custT="1"/>
      <dgm:spPr/>
      <dgm:t>
        <a:bodyPr/>
        <a:lstStyle/>
        <a:p>
          <a:r>
            <a:rPr lang="pt-BR" sz="1400"/>
            <a:t>radicalização</a:t>
          </a:r>
        </a:p>
      </dgm:t>
    </dgm:pt>
    <dgm:pt modelId="{92E19D48-A602-43C9-A4FB-7308C5CB4CFB}" type="parTrans" cxnId="{59DC8302-D0B0-4B32-A4C7-0647034A922B}">
      <dgm:prSet/>
      <dgm:spPr/>
      <dgm:t>
        <a:bodyPr/>
        <a:lstStyle/>
        <a:p>
          <a:endParaRPr lang="pt-BR" sz="1400"/>
        </a:p>
      </dgm:t>
    </dgm:pt>
    <dgm:pt modelId="{A4B8D53F-6E19-473E-A668-3B5F4C99AFCC}" type="sibTrans" cxnId="{59DC8302-D0B0-4B32-A4C7-0647034A922B}">
      <dgm:prSet/>
      <dgm:spPr/>
      <dgm:t>
        <a:bodyPr/>
        <a:lstStyle/>
        <a:p>
          <a:endParaRPr lang="pt-BR" sz="1400"/>
        </a:p>
      </dgm:t>
    </dgm:pt>
    <dgm:pt modelId="{652AB257-3F94-42FB-85A7-F66AC3B7A8AA}">
      <dgm:prSet custT="1"/>
      <dgm:spPr/>
      <dgm:t>
        <a:bodyPr/>
        <a:lstStyle/>
        <a:p>
          <a:r>
            <a:rPr lang="pt-BR" sz="1400"/>
            <a:t>Conduta </a:t>
          </a:r>
        </a:p>
      </dgm:t>
    </dgm:pt>
    <dgm:pt modelId="{B0818108-4C89-453C-8898-91B1371E53D8}" type="parTrans" cxnId="{3853EC6D-2911-49E6-93A2-021FE28221E8}">
      <dgm:prSet/>
      <dgm:spPr/>
      <dgm:t>
        <a:bodyPr/>
        <a:lstStyle/>
        <a:p>
          <a:endParaRPr lang="pt-BR" sz="1400"/>
        </a:p>
      </dgm:t>
    </dgm:pt>
    <dgm:pt modelId="{9B56BA6A-2028-4147-9F6A-E59FB28BA4F5}" type="sibTrans" cxnId="{3853EC6D-2911-49E6-93A2-021FE28221E8}">
      <dgm:prSet/>
      <dgm:spPr/>
      <dgm:t>
        <a:bodyPr/>
        <a:lstStyle/>
        <a:p>
          <a:endParaRPr lang="pt-BR" sz="1400"/>
        </a:p>
      </dgm:t>
    </dgm:pt>
    <dgm:pt modelId="{E420493A-2F4C-4692-89D9-D1EDE44B441E}">
      <dgm:prSet custT="1"/>
      <dgm:spPr/>
      <dgm:t>
        <a:bodyPr/>
        <a:lstStyle/>
        <a:p>
          <a:r>
            <a:rPr lang="pt-BR" sz="1400" i="1"/>
            <a:t>bullying</a:t>
          </a:r>
          <a:endParaRPr lang="pt-BR" sz="1400"/>
        </a:p>
      </dgm:t>
    </dgm:pt>
    <dgm:pt modelId="{375E8029-087B-457A-84DA-A49E0F0E38D6}" type="parTrans" cxnId="{7BC5E372-9B3C-4BF9-960F-252FC90393DB}">
      <dgm:prSet/>
      <dgm:spPr/>
      <dgm:t>
        <a:bodyPr/>
        <a:lstStyle/>
        <a:p>
          <a:endParaRPr lang="pt-BR" sz="1400"/>
        </a:p>
      </dgm:t>
    </dgm:pt>
    <dgm:pt modelId="{E6BEC551-388C-4037-99B4-20F9018D8F22}" type="sibTrans" cxnId="{7BC5E372-9B3C-4BF9-960F-252FC90393DB}">
      <dgm:prSet/>
      <dgm:spPr/>
      <dgm:t>
        <a:bodyPr/>
        <a:lstStyle/>
        <a:p>
          <a:endParaRPr lang="pt-BR" sz="1400"/>
        </a:p>
      </dgm:t>
    </dgm:pt>
    <dgm:pt modelId="{027217E5-0A76-4CD5-8FBB-4866124C56F5}">
      <dgm:prSet custT="1"/>
      <dgm:spPr/>
      <dgm:t>
        <a:bodyPr/>
        <a:lstStyle/>
        <a:p>
          <a:r>
            <a:rPr lang="pt-BR" sz="1400" dirty="0"/>
            <a:t>sexualização</a:t>
          </a:r>
        </a:p>
      </dgm:t>
    </dgm:pt>
    <dgm:pt modelId="{107566B0-1E4E-4722-9F2C-FC3DA2E4AC11}" type="parTrans" cxnId="{01B5389B-437C-4B60-9CCC-0604B4354F23}">
      <dgm:prSet/>
      <dgm:spPr/>
      <dgm:t>
        <a:bodyPr/>
        <a:lstStyle/>
        <a:p>
          <a:endParaRPr lang="pt-BR" sz="1400"/>
        </a:p>
      </dgm:t>
    </dgm:pt>
    <dgm:pt modelId="{9DA4ABB3-E120-4FAD-8C84-8A10BAF099EE}" type="sibTrans" cxnId="{01B5389B-437C-4B60-9CCC-0604B4354F23}">
      <dgm:prSet/>
      <dgm:spPr/>
      <dgm:t>
        <a:bodyPr/>
        <a:lstStyle/>
        <a:p>
          <a:endParaRPr lang="pt-BR" sz="1400"/>
        </a:p>
      </dgm:t>
    </dgm:pt>
    <dgm:pt modelId="{FDF52B5E-BB71-41B5-9328-B7F2557B8A6A}">
      <dgm:prSet custT="1"/>
      <dgm:spPr/>
      <dgm:t>
        <a:bodyPr/>
        <a:lstStyle/>
        <a:p>
          <a:r>
            <a:rPr lang="pt-BR" sz="1400"/>
            <a:t>auto-agressão</a:t>
          </a:r>
        </a:p>
      </dgm:t>
    </dgm:pt>
    <dgm:pt modelId="{E64911E0-A445-4756-9793-3D3203A2C5CC}" type="parTrans" cxnId="{D6794A39-3F0C-4C72-ABA5-0ED522089DCE}">
      <dgm:prSet/>
      <dgm:spPr/>
      <dgm:t>
        <a:bodyPr/>
        <a:lstStyle/>
        <a:p>
          <a:endParaRPr lang="pt-BR" sz="1400"/>
        </a:p>
      </dgm:t>
    </dgm:pt>
    <dgm:pt modelId="{395198A4-72E7-4A62-9451-80AAD77FCE2D}" type="sibTrans" cxnId="{D6794A39-3F0C-4C72-ABA5-0ED522089DCE}">
      <dgm:prSet/>
      <dgm:spPr/>
      <dgm:t>
        <a:bodyPr/>
        <a:lstStyle/>
        <a:p>
          <a:endParaRPr lang="pt-BR" sz="1400"/>
        </a:p>
      </dgm:t>
    </dgm:pt>
    <dgm:pt modelId="{5C0BA215-0A19-484C-AC63-724A0F094431}">
      <dgm:prSet custT="1"/>
      <dgm:spPr/>
      <dgm:t>
        <a:bodyPr/>
        <a:lstStyle/>
        <a:p>
          <a:r>
            <a:rPr lang="pt-BR" sz="1400"/>
            <a:t>Contrato</a:t>
          </a:r>
        </a:p>
      </dgm:t>
    </dgm:pt>
    <dgm:pt modelId="{420BEA6F-764A-44DC-AC2F-16F486F86E85}" type="parTrans" cxnId="{03EA090C-55D0-41B4-AA90-1AE413817B9B}">
      <dgm:prSet/>
      <dgm:spPr/>
      <dgm:t>
        <a:bodyPr/>
        <a:lstStyle/>
        <a:p>
          <a:endParaRPr lang="pt-BR" sz="1400"/>
        </a:p>
      </dgm:t>
    </dgm:pt>
    <dgm:pt modelId="{9B6DCAAE-11B8-41AE-91EC-97A374C804AB}" type="sibTrans" cxnId="{03EA090C-55D0-41B4-AA90-1AE413817B9B}">
      <dgm:prSet/>
      <dgm:spPr/>
      <dgm:t>
        <a:bodyPr/>
        <a:lstStyle/>
        <a:p>
          <a:endParaRPr lang="pt-BR" sz="1400"/>
        </a:p>
      </dgm:t>
    </dgm:pt>
    <dgm:pt modelId="{8570E780-B498-4AC5-A225-588B73287F9E}">
      <dgm:prSet custT="1"/>
      <dgm:spPr/>
      <dgm:t>
        <a:bodyPr/>
        <a:lstStyle/>
        <a:p>
          <a:r>
            <a:rPr lang="pt-BR" sz="1400"/>
            <a:t>golpes virtuais</a:t>
          </a:r>
        </a:p>
      </dgm:t>
    </dgm:pt>
    <dgm:pt modelId="{DDFD2783-9089-4A62-BB1D-D50007060933}" type="parTrans" cxnId="{1E31CFC9-35A1-4D51-85E8-C634E9C5B5DA}">
      <dgm:prSet/>
      <dgm:spPr/>
      <dgm:t>
        <a:bodyPr/>
        <a:lstStyle/>
        <a:p>
          <a:endParaRPr lang="pt-BR" sz="1400"/>
        </a:p>
      </dgm:t>
    </dgm:pt>
    <dgm:pt modelId="{8591A13A-01A4-486F-9604-5504D94786F9}" type="sibTrans" cxnId="{1E31CFC9-35A1-4D51-85E8-C634E9C5B5DA}">
      <dgm:prSet/>
      <dgm:spPr/>
      <dgm:t>
        <a:bodyPr/>
        <a:lstStyle/>
        <a:p>
          <a:endParaRPr lang="pt-BR" sz="1400"/>
        </a:p>
      </dgm:t>
    </dgm:pt>
    <dgm:pt modelId="{9C63856F-1B84-410C-97D9-4DB13C754981}">
      <dgm:prSet custT="1"/>
      <dgm:spPr/>
      <dgm:t>
        <a:bodyPr/>
        <a:lstStyle/>
        <a:p>
          <a:r>
            <a:rPr lang="pt-BR" sz="1400"/>
            <a:t>produtos inadequados</a:t>
          </a:r>
        </a:p>
      </dgm:t>
    </dgm:pt>
    <dgm:pt modelId="{54472C90-214E-4952-9982-7099F0979ACD}" type="parTrans" cxnId="{EB656F10-F151-4E7B-8973-862C9DABEA5C}">
      <dgm:prSet/>
      <dgm:spPr/>
      <dgm:t>
        <a:bodyPr/>
        <a:lstStyle/>
        <a:p>
          <a:endParaRPr lang="pt-BR" sz="1400"/>
        </a:p>
      </dgm:t>
    </dgm:pt>
    <dgm:pt modelId="{5109EE37-0CF8-4D64-9B99-7EAC92F561F5}" type="sibTrans" cxnId="{EB656F10-F151-4E7B-8973-862C9DABEA5C}">
      <dgm:prSet/>
      <dgm:spPr/>
      <dgm:t>
        <a:bodyPr/>
        <a:lstStyle/>
        <a:p>
          <a:endParaRPr lang="pt-BR" sz="1400"/>
        </a:p>
      </dgm:t>
    </dgm:pt>
    <dgm:pt modelId="{E751CB3D-823E-4DE9-9373-C11733F8E9FF}">
      <dgm:prSet custT="1"/>
      <dgm:spPr/>
      <dgm:t>
        <a:bodyPr/>
        <a:lstStyle/>
        <a:p>
          <a:r>
            <a:rPr lang="pt-BR" sz="1400"/>
            <a:t>Riscos transversais:</a:t>
          </a:r>
        </a:p>
      </dgm:t>
    </dgm:pt>
    <dgm:pt modelId="{349C386F-8280-47B5-9233-477DC83AA205}" type="parTrans" cxnId="{F1A9F6D8-95C3-4148-A9C0-675409765391}">
      <dgm:prSet/>
      <dgm:spPr/>
      <dgm:t>
        <a:bodyPr/>
        <a:lstStyle/>
        <a:p>
          <a:endParaRPr lang="pt-BR" sz="1400"/>
        </a:p>
      </dgm:t>
    </dgm:pt>
    <dgm:pt modelId="{DB378812-8825-486A-A229-BE0CF738735E}" type="sibTrans" cxnId="{F1A9F6D8-95C3-4148-A9C0-675409765391}">
      <dgm:prSet/>
      <dgm:spPr/>
      <dgm:t>
        <a:bodyPr/>
        <a:lstStyle/>
        <a:p>
          <a:endParaRPr lang="pt-BR" sz="1400"/>
        </a:p>
      </dgm:t>
    </dgm:pt>
    <dgm:pt modelId="{26972E5E-82CC-4B2D-8719-6F4E69F58933}">
      <dgm:prSet custT="1"/>
      <dgm:spPr/>
      <dgm:t>
        <a:bodyPr/>
        <a:lstStyle/>
        <a:p>
          <a:r>
            <a:rPr lang="pt-BR" sz="1400"/>
            <a:t>privacidade</a:t>
          </a:r>
        </a:p>
      </dgm:t>
    </dgm:pt>
    <dgm:pt modelId="{DB1ED805-E6EF-49B2-B8B3-12C4DCFC55D5}" type="parTrans" cxnId="{FB49F539-5ABB-4135-95DA-1C7BED85E15F}">
      <dgm:prSet/>
      <dgm:spPr/>
      <dgm:t>
        <a:bodyPr/>
        <a:lstStyle/>
        <a:p>
          <a:endParaRPr lang="pt-BR" sz="1400"/>
        </a:p>
      </dgm:t>
    </dgm:pt>
    <dgm:pt modelId="{9A980B57-A9D9-40E9-B716-4AED7080B46F}" type="sibTrans" cxnId="{FB49F539-5ABB-4135-95DA-1C7BED85E15F}">
      <dgm:prSet/>
      <dgm:spPr/>
      <dgm:t>
        <a:bodyPr/>
        <a:lstStyle/>
        <a:p>
          <a:endParaRPr lang="pt-BR" sz="1400"/>
        </a:p>
      </dgm:t>
    </dgm:pt>
    <dgm:pt modelId="{1F5D12EA-97D1-407F-9817-D2702059DEC0}">
      <dgm:prSet custT="1"/>
      <dgm:spPr/>
      <dgm:t>
        <a:bodyPr/>
        <a:lstStyle/>
        <a:p>
          <a:r>
            <a:rPr lang="pt-BR" sz="1400"/>
            <a:t>saúde e bem-estar</a:t>
          </a:r>
        </a:p>
      </dgm:t>
    </dgm:pt>
    <dgm:pt modelId="{8FA50052-F18F-455A-91CF-D26ADDBAEAF8}" type="parTrans" cxnId="{4EA61E6C-6744-43B2-A573-88732F7EAE1F}">
      <dgm:prSet/>
      <dgm:spPr/>
      <dgm:t>
        <a:bodyPr/>
        <a:lstStyle/>
        <a:p>
          <a:endParaRPr lang="pt-BR" sz="1400"/>
        </a:p>
      </dgm:t>
    </dgm:pt>
    <dgm:pt modelId="{E1E2EEE1-382B-4728-AD79-2C5585903229}" type="sibTrans" cxnId="{4EA61E6C-6744-43B2-A573-88732F7EAE1F}">
      <dgm:prSet/>
      <dgm:spPr/>
      <dgm:t>
        <a:bodyPr/>
        <a:lstStyle/>
        <a:p>
          <a:endParaRPr lang="pt-BR" sz="1400"/>
        </a:p>
      </dgm:t>
    </dgm:pt>
    <dgm:pt modelId="{DA41707C-6FF2-4956-BA6A-F007BF82939E}">
      <dgm:prSet custT="1"/>
      <dgm:spPr/>
      <dgm:t>
        <a:bodyPr/>
        <a:lstStyle/>
        <a:p>
          <a:r>
            <a:rPr lang="pt-BR" sz="1400"/>
            <a:t>desigualdades e discriminação</a:t>
          </a:r>
        </a:p>
      </dgm:t>
    </dgm:pt>
    <dgm:pt modelId="{F41E2878-8939-47C4-AFE6-5C53E3BC440A}" type="parTrans" cxnId="{885E0508-6B3B-468A-A85A-FD58EEAC79ED}">
      <dgm:prSet/>
      <dgm:spPr/>
      <dgm:t>
        <a:bodyPr/>
        <a:lstStyle/>
        <a:p>
          <a:endParaRPr lang="pt-BR" sz="1400"/>
        </a:p>
      </dgm:t>
    </dgm:pt>
    <dgm:pt modelId="{CD0B27EC-2D39-4FDF-BDEF-A94785D74497}" type="sibTrans" cxnId="{885E0508-6B3B-468A-A85A-FD58EEAC79ED}">
      <dgm:prSet/>
      <dgm:spPr/>
      <dgm:t>
        <a:bodyPr/>
        <a:lstStyle/>
        <a:p>
          <a:endParaRPr lang="pt-BR" sz="1400"/>
        </a:p>
      </dgm:t>
    </dgm:pt>
    <dgm:pt modelId="{61AABA58-FE62-427A-A857-2C0869547050}" type="pres">
      <dgm:prSet presAssocID="{082E6BD6-2D0F-4596-9D20-1B453AEF3984}" presName="compositeShape" presStyleCnt="0">
        <dgm:presLayoutVars>
          <dgm:chMax val="7"/>
          <dgm:dir/>
          <dgm:resizeHandles val="exact"/>
        </dgm:presLayoutVars>
      </dgm:prSet>
      <dgm:spPr/>
    </dgm:pt>
    <dgm:pt modelId="{BC3F4CB4-0A03-4F79-B145-3200545930FB}" type="pres">
      <dgm:prSet presAssocID="{0BB5F4D5-5E27-4ED9-81FA-11F3116955A1}" presName="circ1" presStyleLbl="vennNode1" presStyleIdx="0" presStyleCnt="5"/>
      <dgm:spPr/>
    </dgm:pt>
    <dgm:pt modelId="{A0F69C31-A5B1-4402-9F74-D82D939B71D4}" type="pres">
      <dgm:prSet presAssocID="{0BB5F4D5-5E27-4ED9-81FA-11F3116955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0CE3768-E72C-4F59-92D1-DCF4117A5BB8}" type="pres">
      <dgm:prSet presAssocID="{94F67B1B-20D8-4633-8DE4-C9D984A70B68}" presName="circ2" presStyleLbl="vennNode1" presStyleIdx="1" presStyleCnt="5"/>
      <dgm:spPr/>
    </dgm:pt>
    <dgm:pt modelId="{5BB5D184-AE73-4530-9AA8-14D09C52D686}" type="pres">
      <dgm:prSet presAssocID="{94F67B1B-20D8-4633-8DE4-C9D984A70B6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7F0B7F7-764A-40BB-9825-AF355D843F54}" type="pres">
      <dgm:prSet presAssocID="{E751CB3D-823E-4DE9-9373-C11733F8E9FF}" presName="circ3" presStyleLbl="vennNode1" presStyleIdx="2" presStyleCnt="5"/>
      <dgm:spPr/>
    </dgm:pt>
    <dgm:pt modelId="{992D401C-FEC8-4228-8554-7DF11865DD81}" type="pres">
      <dgm:prSet presAssocID="{E751CB3D-823E-4DE9-9373-C11733F8E9F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E90116A-C338-40DE-814E-AE02D8AF628C}" type="pres">
      <dgm:prSet presAssocID="{652AB257-3F94-42FB-85A7-F66AC3B7A8AA}" presName="circ4" presStyleLbl="vennNode1" presStyleIdx="3" presStyleCnt="5"/>
      <dgm:spPr/>
    </dgm:pt>
    <dgm:pt modelId="{D36F90E2-A618-446C-8647-FEEF785D4261}" type="pres">
      <dgm:prSet presAssocID="{652AB257-3F94-42FB-85A7-F66AC3B7A8A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2C53819-9CC3-42D9-B053-913D32B83BE7}" type="pres">
      <dgm:prSet presAssocID="{5C0BA215-0A19-484C-AC63-724A0F094431}" presName="circ5" presStyleLbl="vennNode1" presStyleIdx="4" presStyleCnt="5"/>
      <dgm:spPr/>
    </dgm:pt>
    <dgm:pt modelId="{60BE9353-E631-4BD0-ACF0-B275AC8784A2}" type="pres">
      <dgm:prSet presAssocID="{5C0BA215-0A19-484C-AC63-724A0F09443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FA77F02-A6E0-4486-8EBC-90540CFF4EAD}" type="presOf" srcId="{5840CA9A-938C-4AF9-ACE2-705749ED3BB8}" destId="{5BB5D184-AE73-4530-9AA8-14D09C52D686}" srcOrd="0" destOrd="3" presId="urn:microsoft.com/office/officeart/2005/8/layout/venn1"/>
    <dgm:cxn modelId="{59DC8302-D0B0-4B32-A4C7-0647034A922B}" srcId="{94F67B1B-20D8-4633-8DE4-C9D984A70B68}" destId="{5840CA9A-938C-4AF9-ACE2-705749ED3BB8}" srcOrd="2" destOrd="0" parTransId="{92E19D48-A602-43C9-A4FB-7308C5CB4CFB}" sibTransId="{A4B8D53F-6E19-473E-A668-3B5F4C99AFCC}"/>
    <dgm:cxn modelId="{885E0508-6B3B-468A-A85A-FD58EEAC79ED}" srcId="{E751CB3D-823E-4DE9-9373-C11733F8E9FF}" destId="{DA41707C-6FF2-4956-BA6A-F007BF82939E}" srcOrd="2" destOrd="0" parTransId="{F41E2878-8939-47C4-AFE6-5C53E3BC440A}" sibTransId="{CD0B27EC-2D39-4FDF-BDEF-A94785D74497}"/>
    <dgm:cxn modelId="{03EA090C-55D0-41B4-AA90-1AE413817B9B}" srcId="{082E6BD6-2D0F-4596-9D20-1B453AEF3984}" destId="{5C0BA215-0A19-484C-AC63-724A0F094431}" srcOrd="4" destOrd="0" parTransId="{420BEA6F-764A-44DC-AC2F-16F486F86E85}" sibTransId="{9B6DCAAE-11B8-41AE-91EC-97A374C804AB}"/>
    <dgm:cxn modelId="{DC92410D-6224-441D-94C5-AACF09EDD36A}" type="presOf" srcId="{082E6BD6-2D0F-4596-9D20-1B453AEF3984}" destId="{61AABA58-FE62-427A-A857-2C0869547050}" srcOrd="0" destOrd="0" presId="urn:microsoft.com/office/officeart/2005/8/layout/venn1"/>
    <dgm:cxn modelId="{EB656F10-F151-4E7B-8973-862C9DABEA5C}" srcId="{5C0BA215-0A19-484C-AC63-724A0F094431}" destId="{9C63856F-1B84-410C-97D9-4DB13C754981}" srcOrd="1" destOrd="0" parTransId="{54472C90-214E-4952-9982-7099F0979ACD}" sibTransId="{5109EE37-0CF8-4D64-9B99-7EAC92F561F5}"/>
    <dgm:cxn modelId="{B93D3713-A304-46A5-8CD2-78D64915D09A}" type="presOf" srcId="{1F5D12EA-97D1-407F-9817-D2702059DEC0}" destId="{992D401C-FEC8-4228-8554-7DF11865DD81}" srcOrd="0" destOrd="2" presId="urn:microsoft.com/office/officeart/2005/8/layout/venn1"/>
    <dgm:cxn modelId="{C441AC21-052E-4943-879B-2DD66AE5CDED}" type="presOf" srcId="{5EB89A78-DE3F-4B5B-A0D4-2DFCFE236220}" destId="{5BB5D184-AE73-4530-9AA8-14D09C52D686}" srcOrd="0" destOrd="1" presId="urn:microsoft.com/office/officeart/2005/8/layout/venn1"/>
    <dgm:cxn modelId="{90A6FA2F-F0C5-46DE-8E85-20F683880B20}" type="presOf" srcId="{0BB5F4D5-5E27-4ED9-81FA-11F3116955A1}" destId="{A0F69C31-A5B1-4402-9F74-D82D939B71D4}" srcOrd="0" destOrd="0" presId="urn:microsoft.com/office/officeart/2005/8/layout/venn1"/>
    <dgm:cxn modelId="{59BA5230-CFB0-4EDF-9DB7-6F90F5729180}" type="presOf" srcId="{D946B1ED-7D56-4ED7-8E6A-182F4C715AA3}" destId="{5BB5D184-AE73-4530-9AA8-14D09C52D686}" srcOrd="0" destOrd="2" presId="urn:microsoft.com/office/officeart/2005/8/layout/venn1"/>
    <dgm:cxn modelId="{D6794A39-3F0C-4C72-ABA5-0ED522089DCE}" srcId="{652AB257-3F94-42FB-85A7-F66AC3B7A8AA}" destId="{FDF52B5E-BB71-41B5-9328-B7F2557B8A6A}" srcOrd="2" destOrd="0" parTransId="{E64911E0-A445-4756-9793-3D3203A2C5CC}" sibTransId="{395198A4-72E7-4A62-9451-80AAD77FCE2D}"/>
    <dgm:cxn modelId="{FB49F539-5ABB-4135-95DA-1C7BED85E15F}" srcId="{E751CB3D-823E-4DE9-9373-C11733F8E9FF}" destId="{26972E5E-82CC-4B2D-8719-6F4E69F58933}" srcOrd="0" destOrd="0" parTransId="{DB1ED805-E6EF-49B2-B8B3-12C4DCFC55D5}" sibTransId="{9A980B57-A9D9-40E9-B716-4AED7080B46F}"/>
    <dgm:cxn modelId="{8981D33A-5C00-4550-B987-E231D9956B48}" type="presOf" srcId="{E420493A-2F4C-4692-89D9-D1EDE44B441E}" destId="{D36F90E2-A618-446C-8647-FEEF785D4261}" srcOrd="0" destOrd="1" presId="urn:microsoft.com/office/officeart/2005/8/layout/venn1"/>
    <dgm:cxn modelId="{217F6E3C-500C-4E74-935B-16E2B5FDF604}" srcId="{94F67B1B-20D8-4633-8DE4-C9D984A70B68}" destId="{5EB89A78-DE3F-4B5B-A0D4-2DFCFE236220}" srcOrd="0" destOrd="0" parTransId="{AE96CBBF-2BC8-4CE7-89F5-4D257A213815}" sibTransId="{55E24DCA-F479-4B40-830D-C7BF2641F809}"/>
    <dgm:cxn modelId="{AAD79D3C-EDC5-490C-8E05-89062BA77182}" srcId="{94F67B1B-20D8-4633-8DE4-C9D984A70B68}" destId="{D946B1ED-7D56-4ED7-8E6A-182F4C715AA3}" srcOrd="1" destOrd="0" parTransId="{14B160E5-5819-42AB-B102-2C44CCA322DC}" sibTransId="{CF4F5183-D2A2-4E25-884B-8BF27549C8B5}"/>
    <dgm:cxn modelId="{D885C145-4E57-4060-8F9E-A11B463010F2}" type="presOf" srcId="{E9D330D2-A4C9-4773-88FB-DF3A0F946168}" destId="{A0F69C31-A5B1-4402-9F74-D82D939B71D4}" srcOrd="0" destOrd="2" presId="urn:microsoft.com/office/officeart/2005/8/layout/venn1"/>
    <dgm:cxn modelId="{4EA61E6C-6744-43B2-A573-88732F7EAE1F}" srcId="{E751CB3D-823E-4DE9-9373-C11733F8E9FF}" destId="{1F5D12EA-97D1-407F-9817-D2702059DEC0}" srcOrd="1" destOrd="0" parTransId="{8FA50052-F18F-455A-91CF-D26ADDBAEAF8}" sibTransId="{E1E2EEE1-382B-4728-AD79-2C5585903229}"/>
    <dgm:cxn modelId="{0012444C-CAF3-4D09-A2A2-65D384BC7029}" srcId="{0BB5F4D5-5E27-4ED9-81FA-11F3116955A1}" destId="{E9D330D2-A4C9-4773-88FB-DF3A0F946168}" srcOrd="1" destOrd="0" parTransId="{F54228C2-1244-445D-8436-B103204E08EA}" sibTransId="{2A2EFE37-D57D-49CC-B717-840D1B699421}"/>
    <dgm:cxn modelId="{0DAB6F6D-F8AB-49FF-B455-A1B93F6AED0F}" type="presOf" srcId="{7C3ED455-4F4C-4515-BD86-B548D994BC4D}" destId="{A0F69C31-A5B1-4402-9F74-D82D939B71D4}" srcOrd="0" destOrd="1" presId="urn:microsoft.com/office/officeart/2005/8/layout/venn1"/>
    <dgm:cxn modelId="{3853EC6D-2911-49E6-93A2-021FE28221E8}" srcId="{082E6BD6-2D0F-4596-9D20-1B453AEF3984}" destId="{652AB257-3F94-42FB-85A7-F66AC3B7A8AA}" srcOrd="3" destOrd="0" parTransId="{B0818108-4C89-453C-8898-91B1371E53D8}" sibTransId="{9B56BA6A-2028-4147-9F6A-E59FB28BA4F5}"/>
    <dgm:cxn modelId="{05458D51-9130-4C32-8BED-E642B2A757B7}" type="presOf" srcId="{027217E5-0A76-4CD5-8FBB-4866124C56F5}" destId="{D36F90E2-A618-446C-8647-FEEF785D4261}" srcOrd="0" destOrd="2" presId="urn:microsoft.com/office/officeart/2005/8/layout/venn1"/>
    <dgm:cxn modelId="{7BC5E372-9B3C-4BF9-960F-252FC90393DB}" srcId="{652AB257-3F94-42FB-85A7-F66AC3B7A8AA}" destId="{E420493A-2F4C-4692-89D9-D1EDE44B441E}" srcOrd="0" destOrd="0" parTransId="{375E8029-087B-457A-84DA-A49E0F0E38D6}" sibTransId="{E6BEC551-388C-4037-99B4-20F9018D8F22}"/>
    <dgm:cxn modelId="{D0928456-E515-4803-8E02-A36391A08FB6}" srcId="{0BB5F4D5-5E27-4ED9-81FA-11F3116955A1}" destId="{E86582C7-AC41-4B94-B590-6AF9D4CC9E24}" srcOrd="2" destOrd="0" parTransId="{1D02800C-19B5-4566-B345-534F76BF1913}" sibTransId="{07BBBED7-9CF7-4200-9B4A-08894A8E21EF}"/>
    <dgm:cxn modelId="{45DB3557-7489-4D28-BC9A-D987DF5FEEC2}" type="presOf" srcId="{DA41707C-6FF2-4956-BA6A-F007BF82939E}" destId="{992D401C-FEC8-4228-8554-7DF11865DD81}" srcOrd="0" destOrd="3" presId="urn:microsoft.com/office/officeart/2005/8/layout/venn1"/>
    <dgm:cxn modelId="{04859C7E-43DB-44CE-9CBA-A29C6D923C50}" type="presOf" srcId="{8570E780-B498-4AC5-A225-588B73287F9E}" destId="{60BE9353-E631-4BD0-ACF0-B275AC8784A2}" srcOrd="0" destOrd="1" presId="urn:microsoft.com/office/officeart/2005/8/layout/venn1"/>
    <dgm:cxn modelId="{65BC878D-1265-480D-B193-018E0C7B253D}" srcId="{082E6BD6-2D0F-4596-9D20-1B453AEF3984}" destId="{94F67B1B-20D8-4633-8DE4-C9D984A70B68}" srcOrd="1" destOrd="0" parTransId="{3BFBDFC7-6834-4901-85B9-7B917A540100}" sibTransId="{BE37F2C2-2E14-4F68-8983-5DD8791D8C9C}"/>
    <dgm:cxn modelId="{01B5389B-437C-4B60-9CCC-0604B4354F23}" srcId="{652AB257-3F94-42FB-85A7-F66AC3B7A8AA}" destId="{027217E5-0A76-4CD5-8FBB-4866124C56F5}" srcOrd="1" destOrd="0" parTransId="{107566B0-1E4E-4722-9F2C-FC3DA2E4AC11}" sibTransId="{9DA4ABB3-E120-4FAD-8C84-8A10BAF099EE}"/>
    <dgm:cxn modelId="{E5121CB9-9739-43B0-A6A6-C9EBF280382C}" type="presOf" srcId="{652AB257-3F94-42FB-85A7-F66AC3B7A8AA}" destId="{D36F90E2-A618-446C-8647-FEEF785D4261}" srcOrd="0" destOrd="0" presId="urn:microsoft.com/office/officeart/2005/8/layout/venn1"/>
    <dgm:cxn modelId="{4D8CE4B9-B2D5-4C0B-9927-A6C85938F984}" type="presOf" srcId="{26972E5E-82CC-4B2D-8719-6F4E69F58933}" destId="{992D401C-FEC8-4228-8554-7DF11865DD81}" srcOrd="0" destOrd="1" presId="urn:microsoft.com/office/officeart/2005/8/layout/venn1"/>
    <dgm:cxn modelId="{781504C5-6912-4C9B-ADAC-47F1B1C9FB55}" type="presOf" srcId="{9C63856F-1B84-410C-97D9-4DB13C754981}" destId="{60BE9353-E631-4BD0-ACF0-B275AC8784A2}" srcOrd="0" destOrd="2" presId="urn:microsoft.com/office/officeart/2005/8/layout/venn1"/>
    <dgm:cxn modelId="{1E31CFC9-35A1-4D51-85E8-C634E9C5B5DA}" srcId="{5C0BA215-0A19-484C-AC63-724A0F094431}" destId="{8570E780-B498-4AC5-A225-588B73287F9E}" srcOrd="0" destOrd="0" parTransId="{DDFD2783-9089-4A62-BB1D-D50007060933}" sibTransId="{8591A13A-01A4-486F-9604-5504D94786F9}"/>
    <dgm:cxn modelId="{C72E61CC-8001-49E3-B0E8-23D526583E14}" type="presOf" srcId="{5C0BA215-0A19-484C-AC63-724A0F094431}" destId="{60BE9353-E631-4BD0-ACF0-B275AC8784A2}" srcOrd="0" destOrd="0" presId="urn:microsoft.com/office/officeart/2005/8/layout/venn1"/>
    <dgm:cxn modelId="{513D61D3-DA3C-44BC-B20B-4DBC1FC9C676}" srcId="{0BB5F4D5-5E27-4ED9-81FA-11F3116955A1}" destId="{7C3ED455-4F4C-4515-BD86-B548D994BC4D}" srcOrd="0" destOrd="0" parTransId="{A607B415-38A9-462B-A664-A52DC8FB56A8}" sibTransId="{45F87868-C1F5-4469-9743-D2163C03336C}"/>
    <dgm:cxn modelId="{F1A9F6D8-95C3-4148-A9C0-675409765391}" srcId="{082E6BD6-2D0F-4596-9D20-1B453AEF3984}" destId="{E751CB3D-823E-4DE9-9373-C11733F8E9FF}" srcOrd="2" destOrd="0" parTransId="{349C386F-8280-47B5-9233-477DC83AA205}" sibTransId="{DB378812-8825-486A-A229-BE0CF738735E}"/>
    <dgm:cxn modelId="{72C706E0-FE60-494D-9827-4B4FC982E7E4}" type="presOf" srcId="{E751CB3D-823E-4DE9-9373-C11733F8E9FF}" destId="{992D401C-FEC8-4228-8554-7DF11865DD81}" srcOrd="0" destOrd="0" presId="urn:microsoft.com/office/officeart/2005/8/layout/venn1"/>
    <dgm:cxn modelId="{8796FCE4-BDD8-49D0-8936-9E5DBEE46E5C}" type="presOf" srcId="{94F67B1B-20D8-4633-8DE4-C9D984A70B68}" destId="{5BB5D184-AE73-4530-9AA8-14D09C52D686}" srcOrd="0" destOrd="0" presId="urn:microsoft.com/office/officeart/2005/8/layout/venn1"/>
    <dgm:cxn modelId="{ECC949E9-62CB-4958-8EEC-AA89D8971E68}" type="presOf" srcId="{E86582C7-AC41-4B94-B590-6AF9D4CC9E24}" destId="{A0F69C31-A5B1-4402-9F74-D82D939B71D4}" srcOrd="0" destOrd="3" presId="urn:microsoft.com/office/officeart/2005/8/layout/venn1"/>
    <dgm:cxn modelId="{98C1BCF6-60E7-4588-9A29-7E0C7F734277}" type="presOf" srcId="{FDF52B5E-BB71-41B5-9328-B7F2557B8A6A}" destId="{D36F90E2-A618-446C-8647-FEEF785D4261}" srcOrd="0" destOrd="3" presId="urn:microsoft.com/office/officeart/2005/8/layout/venn1"/>
    <dgm:cxn modelId="{10091CFD-5429-4F33-ADA3-E29902C84BFE}" srcId="{082E6BD6-2D0F-4596-9D20-1B453AEF3984}" destId="{0BB5F4D5-5E27-4ED9-81FA-11F3116955A1}" srcOrd="0" destOrd="0" parTransId="{F69C4A42-01F1-4783-8632-4ADE544A606A}" sibTransId="{B0DC82DC-FC1A-40C7-BAEF-C7C13D81D70C}"/>
    <dgm:cxn modelId="{A20FB0E5-CA20-4731-89A6-0695EB8AF943}" type="presParOf" srcId="{61AABA58-FE62-427A-A857-2C0869547050}" destId="{BC3F4CB4-0A03-4F79-B145-3200545930FB}" srcOrd="0" destOrd="0" presId="urn:microsoft.com/office/officeart/2005/8/layout/venn1"/>
    <dgm:cxn modelId="{1805B754-244A-40CB-90E4-A559DF88B9F8}" type="presParOf" srcId="{61AABA58-FE62-427A-A857-2C0869547050}" destId="{A0F69C31-A5B1-4402-9F74-D82D939B71D4}" srcOrd="1" destOrd="0" presId="urn:microsoft.com/office/officeart/2005/8/layout/venn1"/>
    <dgm:cxn modelId="{CE831BC7-6E2D-4138-AFF0-D3E16923006A}" type="presParOf" srcId="{61AABA58-FE62-427A-A857-2C0869547050}" destId="{F0CE3768-E72C-4F59-92D1-DCF4117A5BB8}" srcOrd="2" destOrd="0" presId="urn:microsoft.com/office/officeart/2005/8/layout/venn1"/>
    <dgm:cxn modelId="{223C7235-2821-4061-B566-58A30BA1B65F}" type="presParOf" srcId="{61AABA58-FE62-427A-A857-2C0869547050}" destId="{5BB5D184-AE73-4530-9AA8-14D09C52D686}" srcOrd="3" destOrd="0" presId="urn:microsoft.com/office/officeart/2005/8/layout/venn1"/>
    <dgm:cxn modelId="{3CD49D9C-3A54-4662-8EB5-1948037D3659}" type="presParOf" srcId="{61AABA58-FE62-427A-A857-2C0869547050}" destId="{57F0B7F7-764A-40BB-9825-AF355D843F54}" srcOrd="4" destOrd="0" presId="urn:microsoft.com/office/officeart/2005/8/layout/venn1"/>
    <dgm:cxn modelId="{BAF7B958-02DC-4037-8045-74A5FAEAE05D}" type="presParOf" srcId="{61AABA58-FE62-427A-A857-2C0869547050}" destId="{992D401C-FEC8-4228-8554-7DF11865DD81}" srcOrd="5" destOrd="0" presId="urn:microsoft.com/office/officeart/2005/8/layout/venn1"/>
    <dgm:cxn modelId="{116D6FF9-2B06-4BD7-A831-75D02C0AB527}" type="presParOf" srcId="{61AABA58-FE62-427A-A857-2C0869547050}" destId="{0E90116A-C338-40DE-814E-AE02D8AF628C}" srcOrd="6" destOrd="0" presId="urn:microsoft.com/office/officeart/2005/8/layout/venn1"/>
    <dgm:cxn modelId="{FBC53E28-C27C-4F99-B1A0-11131CF51BD6}" type="presParOf" srcId="{61AABA58-FE62-427A-A857-2C0869547050}" destId="{D36F90E2-A618-446C-8647-FEEF785D4261}" srcOrd="7" destOrd="0" presId="urn:microsoft.com/office/officeart/2005/8/layout/venn1"/>
    <dgm:cxn modelId="{19971A82-B923-4AE3-8263-708A5D066B38}" type="presParOf" srcId="{61AABA58-FE62-427A-A857-2C0869547050}" destId="{A2C53819-9CC3-42D9-B053-913D32B83BE7}" srcOrd="8" destOrd="0" presId="urn:microsoft.com/office/officeart/2005/8/layout/venn1"/>
    <dgm:cxn modelId="{2292C296-F6B0-4086-AA25-3843E5FECDA6}" type="presParOf" srcId="{61AABA58-FE62-427A-A857-2C0869547050}" destId="{60BE9353-E631-4BD0-ACF0-B275AC8784A2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F6ED9F-B205-4C49-8CEC-1FFC53C786EA}" type="doc">
      <dgm:prSet loTypeId="urn:microsoft.com/office/officeart/2005/8/layout/list1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pt-BR"/>
        </a:p>
      </dgm:t>
    </dgm:pt>
    <dgm:pt modelId="{B91F9D6C-FA93-49F1-A5EA-08825B27990D}">
      <dgm:prSet/>
      <dgm:spPr/>
      <dgm:t>
        <a:bodyPr/>
        <a:lstStyle/>
        <a:p>
          <a:r>
            <a:rPr lang="pt-BR"/>
            <a:t>Conteúdo</a:t>
          </a:r>
        </a:p>
      </dgm:t>
    </dgm:pt>
    <dgm:pt modelId="{B5578CE1-8BD0-4FD9-9D67-2EB1EA89AFE4}" type="parTrans" cxnId="{187EB5CD-86FA-4385-82D5-808AA72EAD7C}">
      <dgm:prSet/>
      <dgm:spPr/>
      <dgm:t>
        <a:bodyPr/>
        <a:lstStyle/>
        <a:p>
          <a:endParaRPr lang="pt-BR"/>
        </a:p>
      </dgm:t>
    </dgm:pt>
    <dgm:pt modelId="{16085D11-017E-422F-B579-5E601FA5134D}" type="sibTrans" cxnId="{187EB5CD-86FA-4385-82D5-808AA72EAD7C}">
      <dgm:prSet/>
      <dgm:spPr/>
      <dgm:t>
        <a:bodyPr/>
        <a:lstStyle/>
        <a:p>
          <a:endParaRPr lang="pt-BR"/>
        </a:p>
      </dgm:t>
    </dgm:pt>
    <dgm:pt modelId="{057D130C-5836-4E3A-A6DB-018DB7A9211E}">
      <dgm:prSet/>
      <dgm:spPr/>
      <dgm:t>
        <a:bodyPr/>
        <a:lstStyle/>
        <a:p>
          <a:r>
            <a:rPr lang="pt-BR"/>
            <a:t>Prevenção de acesso e remoção de conteúdos (arts. 6º, 9º e 29)</a:t>
          </a:r>
        </a:p>
      </dgm:t>
    </dgm:pt>
    <dgm:pt modelId="{6D9E156C-374B-4491-9546-1A813CF8DB99}" type="parTrans" cxnId="{8F198C0D-4E23-4B42-B5A3-D5C861DA5F9B}">
      <dgm:prSet/>
      <dgm:spPr/>
      <dgm:t>
        <a:bodyPr/>
        <a:lstStyle/>
        <a:p>
          <a:endParaRPr lang="pt-BR"/>
        </a:p>
      </dgm:t>
    </dgm:pt>
    <dgm:pt modelId="{FF45F49A-03FB-4765-A247-6956C101BC84}" type="sibTrans" cxnId="{8F198C0D-4E23-4B42-B5A3-D5C861DA5F9B}">
      <dgm:prSet/>
      <dgm:spPr/>
      <dgm:t>
        <a:bodyPr/>
        <a:lstStyle/>
        <a:p>
          <a:endParaRPr lang="pt-BR"/>
        </a:p>
      </dgm:t>
    </dgm:pt>
    <dgm:pt modelId="{AF05C5F4-2C8F-45CB-A737-E50A17783FE3}">
      <dgm:prSet/>
      <dgm:spPr/>
      <dgm:t>
        <a:bodyPr/>
        <a:lstStyle/>
        <a:p>
          <a:r>
            <a:rPr lang="pt-BR"/>
            <a:t>Verificação de idade (arts. 10 a 15)</a:t>
          </a:r>
        </a:p>
      </dgm:t>
    </dgm:pt>
    <dgm:pt modelId="{001BACAB-FA91-494E-94C8-E088B07A57E8}" type="parTrans" cxnId="{350EEE10-3F2B-4ED5-BF52-DE5AE2623717}">
      <dgm:prSet/>
      <dgm:spPr/>
      <dgm:t>
        <a:bodyPr/>
        <a:lstStyle/>
        <a:p>
          <a:endParaRPr lang="pt-BR"/>
        </a:p>
      </dgm:t>
    </dgm:pt>
    <dgm:pt modelId="{54F5FFC1-4782-47CD-A09C-57621DC1DDB7}" type="sibTrans" cxnId="{350EEE10-3F2B-4ED5-BF52-DE5AE2623717}">
      <dgm:prSet/>
      <dgm:spPr/>
      <dgm:t>
        <a:bodyPr/>
        <a:lstStyle/>
        <a:p>
          <a:endParaRPr lang="pt-BR"/>
        </a:p>
      </dgm:t>
    </dgm:pt>
    <dgm:pt modelId="{92C893A2-6F54-4B8C-8E7F-E149FEDF9E26}">
      <dgm:prSet/>
      <dgm:spPr/>
      <dgm:t>
        <a:bodyPr/>
        <a:lstStyle/>
        <a:p>
          <a:r>
            <a:rPr lang="pt-BR"/>
            <a:t>Restrição de acesso a redes sociais (art. 24)</a:t>
          </a:r>
        </a:p>
      </dgm:t>
    </dgm:pt>
    <dgm:pt modelId="{59203B84-4509-44D9-BF8C-A3FC4E23AC48}" type="parTrans" cxnId="{728EFE77-91DF-4ABF-B06F-FDF56FE503D9}">
      <dgm:prSet/>
      <dgm:spPr/>
      <dgm:t>
        <a:bodyPr/>
        <a:lstStyle/>
        <a:p>
          <a:endParaRPr lang="pt-BR"/>
        </a:p>
      </dgm:t>
    </dgm:pt>
    <dgm:pt modelId="{2DE1E895-F342-4534-9E3D-59B212AEF72F}" type="sibTrans" cxnId="{728EFE77-91DF-4ABF-B06F-FDF56FE503D9}">
      <dgm:prSet/>
      <dgm:spPr/>
      <dgm:t>
        <a:bodyPr/>
        <a:lstStyle/>
        <a:p>
          <a:endParaRPr lang="pt-BR"/>
        </a:p>
      </dgm:t>
    </dgm:pt>
    <dgm:pt modelId="{596E1CFF-5FCC-4E29-9A69-0E88582C95A0}">
      <dgm:prSet/>
      <dgm:spPr/>
      <dgm:t>
        <a:bodyPr/>
        <a:lstStyle/>
        <a:p>
          <a:r>
            <a:rPr lang="pt-BR"/>
            <a:t>Rotulagem de produtos (art. 38)</a:t>
          </a:r>
        </a:p>
      </dgm:t>
    </dgm:pt>
    <dgm:pt modelId="{F1DC6A7E-F620-4B1B-8382-B149E113D556}" type="parTrans" cxnId="{617EF4C6-5CF6-4A0A-A95B-F2D2028B9A78}">
      <dgm:prSet/>
      <dgm:spPr/>
      <dgm:t>
        <a:bodyPr/>
        <a:lstStyle/>
        <a:p>
          <a:endParaRPr lang="pt-BR"/>
        </a:p>
      </dgm:t>
    </dgm:pt>
    <dgm:pt modelId="{F703B7B2-47B5-4760-A4A9-56DAABE76131}" type="sibTrans" cxnId="{617EF4C6-5CF6-4A0A-A95B-F2D2028B9A78}">
      <dgm:prSet/>
      <dgm:spPr/>
      <dgm:t>
        <a:bodyPr/>
        <a:lstStyle/>
        <a:p>
          <a:endParaRPr lang="pt-BR"/>
        </a:p>
      </dgm:t>
    </dgm:pt>
    <dgm:pt modelId="{59DE93B2-CEFD-4A52-9E3F-6122F9BAFDD7}">
      <dgm:prSet/>
      <dgm:spPr/>
      <dgm:t>
        <a:bodyPr/>
        <a:lstStyle/>
        <a:p>
          <a:r>
            <a:rPr lang="pt-BR"/>
            <a:t>Contato</a:t>
          </a:r>
        </a:p>
      </dgm:t>
    </dgm:pt>
    <dgm:pt modelId="{5365D745-6D51-4FF7-BC6D-53782D3D7D13}" type="parTrans" cxnId="{828DAE17-F6C2-47AD-8791-3D4488C639F8}">
      <dgm:prSet/>
      <dgm:spPr/>
      <dgm:t>
        <a:bodyPr/>
        <a:lstStyle/>
        <a:p>
          <a:endParaRPr lang="pt-BR"/>
        </a:p>
      </dgm:t>
    </dgm:pt>
    <dgm:pt modelId="{AF983571-A218-43E3-A8AA-3FB4876B6CE1}" type="sibTrans" cxnId="{828DAE17-F6C2-47AD-8791-3D4488C639F8}">
      <dgm:prSet/>
      <dgm:spPr/>
      <dgm:t>
        <a:bodyPr/>
        <a:lstStyle/>
        <a:p>
          <a:endParaRPr lang="pt-BR"/>
        </a:p>
      </dgm:t>
    </dgm:pt>
    <dgm:pt modelId="{3AD92D42-0937-4ECB-AB9B-2FEB4FA5BD0F}">
      <dgm:prSet/>
      <dgm:spPr/>
      <dgm:t>
        <a:bodyPr/>
        <a:lstStyle/>
        <a:p>
          <a:r>
            <a:rPr lang="pt-BR"/>
            <a:t>Supervisão parental (art. 17)</a:t>
          </a:r>
        </a:p>
      </dgm:t>
    </dgm:pt>
    <dgm:pt modelId="{17F9F52D-4028-48EC-A52A-53BB952476D6}" type="parTrans" cxnId="{46D6580A-3834-4F09-B6EF-C5E424516D32}">
      <dgm:prSet/>
      <dgm:spPr/>
      <dgm:t>
        <a:bodyPr/>
        <a:lstStyle/>
        <a:p>
          <a:endParaRPr lang="pt-BR"/>
        </a:p>
      </dgm:t>
    </dgm:pt>
    <dgm:pt modelId="{E5A8E748-A1FB-4596-A059-C3B47A7E87F9}" type="sibTrans" cxnId="{46D6580A-3834-4F09-B6EF-C5E424516D32}">
      <dgm:prSet/>
      <dgm:spPr/>
      <dgm:t>
        <a:bodyPr/>
        <a:lstStyle/>
        <a:p>
          <a:endParaRPr lang="pt-BR"/>
        </a:p>
      </dgm:t>
    </dgm:pt>
    <dgm:pt modelId="{BBB32B60-AF69-42E0-94A4-64A6BD704154}">
      <dgm:prSet/>
      <dgm:spPr/>
      <dgm:t>
        <a:bodyPr/>
        <a:lstStyle/>
        <a:p>
          <a:r>
            <a:rPr lang="pt-BR"/>
            <a:t>Restrições à comunicação em jogos eletrônicos (art. 21)</a:t>
          </a:r>
        </a:p>
      </dgm:t>
    </dgm:pt>
    <dgm:pt modelId="{F95E992C-DD5B-471F-90AA-BE702188790C}" type="parTrans" cxnId="{8562074C-88F4-4C30-A768-98EBFB38E86F}">
      <dgm:prSet/>
      <dgm:spPr/>
      <dgm:t>
        <a:bodyPr/>
        <a:lstStyle/>
        <a:p>
          <a:endParaRPr lang="pt-BR"/>
        </a:p>
      </dgm:t>
    </dgm:pt>
    <dgm:pt modelId="{829973BB-399D-45DD-9E59-F263CAA614F6}" type="sibTrans" cxnId="{8562074C-88F4-4C30-A768-98EBFB38E86F}">
      <dgm:prSet/>
      <dgm:spPr/>
      <dgm:t>
        <a:bodyPr/>
        <a:lstStyle/>
        <a:p>
          <a:endParaRPr lang="pt-BR"/>
        </a:p>
      </dgm:t>
    </dgm:pt>
    <dgm:pt modelId="{BF489C86-FE3F-43A1-8213-5E963715967E}">
      <dgm:prSet/>
      <dgm:spPr/>
      <dgm:t>
        <a:bodyPr/>
        <a:lstStyle/>
        <a:p>
          <a:r>
            <a:rPr lang="pt-BR"/>
            <a:t>Prevenção e remoção de conteúdos de exploração e abuso sexual, sequestro e aliciamento (art. 27)</a:t>
          </a:r>
        </a:p>
      </dgm:t>
    </dgm:pt>
    <dgm:pt modelId="{57140475-60D0-4310-812A-561E1CB1928A}" type="parTrans" cxnId="{E1CCF548-3C51-4E26-B519-AA1CB30C362F}">
      <dgm:prSet/>
      <dgm:spPr/>
      <dgm:t>
        <a:bodyPr/>
        <a:lstStyle/>
        <a:p>
          <a:endParaRPr lang="pt-BR"/>
        </a:p>
      </dgm:t>
    </dgm:pt>
    <dgm:pt modelId="{53206BC4-BDAD-4CAA-B2D8-0E8864D70ACD}" type="sibTrans" cxnId="{E1CCF548-3C51-4E26-B519-AA1CB30C362F}">
      <dgm:prSet/>
      <dgm:spPr/>
      <dgm:t>
        <a:bodyPr/>
        <a:lstStyle/>
        <a:p>
          <a:endParaRPr lang="pt-BR"/>
        </a:p>
      </dgm:t>
    </dgm:pt>
    <dgm:pt modelId="{17EA7E01-5343-4E69-965C-7B75B150BC5E}" type="pres">
      <dgm:prSet presAssocID="{23F6ED9F-B205-4C49-8CEC-1FFC53C786EA}" presName="linear" presStyleCnt="0">
        <dgm:presLayoutVars>
          <dgm:dir/>
          <dgm:animLvl val="lvl"/>
          <dgm:resizeHandles val="exact"/>
        </dgm:presLayoutVars>
      </dgm:prSet>
      <dgm:spPr/>
    </dgm:pt>
    <dgm:pt modelId="{461366EE-DE1D-4D8A-BE31-AB6DE4AB41B4}" type="pres">
      <dgm:prSet presAssocID="{B91F9D6C-FA93-49F1-A5EA-08825B27990D}" presName="parentLin" presStyleCnt="0"/>
      <dgm:spPr/>
    </dgm:pt>
    <dgm:pt modelId="{B4252DE0-8336-4F26-BF8E-EA766C9A6F91}" type="pres">
      <dgm:prSet presAssocID="{B91F9D6C-FA93-49F1-A5EA-08825B27990D}" presName="parentLeftMargin" presStyleLbl="node1" presStyleIdx="0" presStyleCnt="2"/>
      <dgm:spPr/>
    </dgm:pt>
    <dgm:pt modelId="{A272FDDD-491E-47F1-8BCD-8A768F74D6C1}" type="pres">
      <dgm:prSet presAssocID="{B91F9D6C-FA93-49F1-A5EA-08825B27990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9E8E01E-465C-4213-87E1-7C416811246D}" type="pres">
      <dgm:prSet presAssocID="{B91F9D6C-FA93-49F1-A5EA-08825B27990D}" presName="negativeSpace" presStyleCnt="0"/>
      <dgm:spPr/>
    </dgm:pt>
    <dgm:pt modelId="{C7E0AC13-0A51-4E06-8E54-A9C31AAD3B4E}" type="pres">
      <dgm:prSet presAssocID="{B91F9D6C-FA93-49F1-A5EA-08825B27990D}" presName="childText" presStyleLbl="conFgAcc1" presStyleIdx="0" presStyleCnt="2">
        <dgm:presLayoutVars>
          <dgm:bulletEnabled val="1"/>
        </dgm:presLayoutVars>
      </dgm:prSet>
      <dgm:spPr/>
    </dgm:pt>
    <dgm:pt modelId="{2B8EC89B-3445-4155-8F43-092169BDE701}" type="pres">
      <dgm:prSet presAssocID="{16085D11-017E-422F-B579-5E601FA5134D}" presName="spaceBetweenRectangles" presStyleCnt="0"/>
      <dgm:spPr/>
    </dgm:pt>
    <dgm:pt modelId="{5F396375-6D13-43EE-8C36-0ADAF5256ECC}" type="pres">
      <dgm:prSet presAssocID="{59DE93B2-CEFD-4A52-9E3F-6122F9BAFDD7}" presName="parentLin" presStyleCnt="0"/>
      <dgm:spPr/>
    </dgm:pt>
    <dgm:pt modelId="{45A34279-4AE1-4D8E-BA2F-746C070C8550}" type="pres">
      <dgm:prSet presAssocID="{59DE93B2-CEFD-4A52-9E3F-6122F9BAFDD7}" presName="parentLeftMargin" presStyleLbl="node1" presStyleIdx="0" presStyleCnt="2"/>
      <dgm:spPr/>
    </dgm:pt>
    <dgm:pt modelId="{8876A92C-E8C4-4295-958D-D868A1ABE7BD}" type="pres">
      <dgm:prSet presAssocID="{59DE93B2-CEFD-4A52-9E3F-6122F9BAFDD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470DE05-F927-4E5A-8B27-9B47F97036C7}" type="pres">
      <dgm:prSet presAssocID="{59DE93B2-CEFD-4A52-9E3F-6122F9BAFDD7}" presName="negativeSpace" presStyleCnt="0"/>
      <dgm:spPr/>
    </dgm:pt>
    <dgm:pt modelId="{E9C808E2-BE68-443B-8835-C3A8236F1674}" type="pres">
      <dgm:prSet presAssocID="{59DE93B2-CEFD-4A52-9E3F-6122F9BAFDD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6D6580A-3834-4F09-B6EF-C5E424516D32}" srcId="{59DE93B2-CEFD-4A52-9E3F-6122F9BAFDD7}" destId="{3AD92D42-0937-4ECB-AB9B-2FEB4FA5BD0F}" srcOrd="0" destOrd="0" parTransId="{17F9F52D-4028-48EC-A52A-53BB952476D6}" sibTransId="{E5A8E748-A1FB-4596-A059-C3B47A7E87F9}"/>
    <dgm:cxn modelId="{8F198C0D-4E23-4B42-B5A3-D5C861DA5F9B}" srcId="{B91F9D6C-FA93-49F1-A5EA-08825B27990D}" destId="{057D130C-5836-4E3A-A6DB-018DB7A9211E}" srcOrd="0" destOrd="0" parTransId="{6D9E156C-374B-4491-9546-1A813CF8DB99}" sibTransId="{FF45F49A-03FB-4765-A247-6956C101BC84}"/>
    <dgm:cxn modelId="{350EEE10-3F2B-4ED5-BF52-DE5AE2623717}" srcId="{B91F9D6C-FA93-49F1-A5EA-08825B27990D}" destId="{AF05C5F4-2C8F-45CB-A737-E50A17783FE3}" srcOrd="1" destOrd="0" parTransId="{001BACAB-FA91-494E-94C8-E088B07A57E8}" sibTransId="{54F5FFC1-4782-47CD-A09C-57621DC1DDB7}"/>
    <dgm:cxn modelId="{828DAE17-F6C2-47AD-8791-3D4488C639F8}" srcId="{23F6ED9F-B205-4C49-8CEC-1FFC53C786EA}" destId="{59DE93B2-CEFD-4A52-9E3F-6122F9BAFDD7}" srcOrd="1" destOrd="0" parTransId="{5365D745-6D51-4FF7-BC6D-53782D3D7D13}" sibTransId="{AF983571-A218-43E3-A8AA-3FB4876B6CE1}"/>
    <dgm:cxn modelId="{A1B1C01A-6109-439A-BDCB-7C4B4C9ABFD3}" type="presOf" srcId="{B91F9D6C-FA93-49F1-A5EA-08825B27990D}" destId="{A272FDDD-491E-47F1-8BCD-8A768F74D6C1}" srcOrd="1" destOrd="0" presId="urn:microsoft.com/office/officeart/2005/8/layout/list1"/>
    <dgm:cxn modelId="{65CE5624-B29F-4033-B707-F74F97BD9303}" type="presOf" srcId="{59DE93B2-CEFD-4A52-9E3F-6122F9BAFDD7}" destId="{45A34279-4AE1-4D8E-BA2F-746C070C8550}" srcOrd="0" destOrd="0" presId="urn:microsoft.com/office/officeart/2005/8/layout/list1"/>
    <dgm:cxn modelId="{FEEB602A-DA3A-458D-975C-9B36F3B0F314}" type="presOf" srcId="{057D130C-5836-4E3A-A6DB-018DB7A9211E}" destId="{C7E0AC13-0A51-4E06-8E54-A9C31AAD3B4E}" srcOrd="0" destOrd="0" presId="urn:microsoft.com/office/officeart/2005/8/layout/list1"/>
    <dgm:cxn modelId="{7F17CA3B-B6C1-4176-8B4B-8A5DFD8E7036}" type="presOf" srcId="{59DE93B2-CEFD-4A52-9E3F-6122F9BAFDD7}" destId="{8876A92C-E8C4-4295-958D-D868A1ABE7BD}" srcOrd="1" destOrd="0" presId="urn:microsoft.com/office/officeart/2005/8/layout/list1"/>
    <dgm:cxn modelId="{73523740-886F-4471-9961-102E38F36C5A}" type="presOf" srcId="{23F6ED9F-B205-4C49-8CEC-1FFC53C786EA}" destId="{17EA7E01-5343-4E69-965C-7B75B150BC5E}" srcOrd="0" destOrd="0" presId="urn:microsoft.com/office/officeart/2005/8/layout/list1"/>
    <dgm:cxn modelId="{5116FA63-C32D-4CD8-9656-20431FD9B3EE}" type="presOf" srcId="{BF489C86-FE3F-43A1-8213-5E963715967E}" destId="{E9C808E2-BE68-443B-8835-C3A8236F1674}" srcOrd="0" destOrd="2" presId="urn:microsoft.com/office/officeart/2005/8/layout/list1"/>
    <dgm:cxn modelId="{E1CCF548-3C51-4E26-B519-AA1CB30C362F}" srcId="{59DE93B2-CEFD-4A52-9E3F-6122F9BAFDD7}" destId="{BF489C86-FE3F-43A1-8213-5E963715967E}" srcOrd="2" destOrd="0" parTransId="{57140475-60D0-4310-812A-561E1CB1928A}" sibTransId="{53206BC4-BDAD-4CAA-B2D8-0E8864D70ACD}"/>
    <dgm:cxn modelId="{2A09A549-C236-4EF5-A4FB-802960BB0BA5}" type="presOf" srcId="{B91F9D6C-FA93-49F1-A5EA-08825B27990D}" destId="{B4252DE0-8336-4F26-BF8E-EA766C9A6F91}" srcOrd="0" destOrd="0" presId="urn:microsoft.com/office/officeart/2005/8/layout/list1"/>
    <dgm:cxn modelId="{8562074C-88F4-4C30-A768-98EBFB38E86F}" srcId="{59DE93B2-CEFD-4A52-9E3F-6122F9BAFDD7}" destId="{BBB32B60-AF69-42E0-94A4-64A6BD704154}" srcOrd="1" destOrd="0" parTransId="{F95E992C-DD5B-471F-90AA-BE702188790C}" sibTransId="{829973BB-399D-45DD-9E59-F263CAA614F6}"/>
    <dgm:cxn modelId="{E92F5471-8F9D-4B45-B5BB-0C6E27A229F4}" type="presOf" srcId="{BBB32B60-AF69-42E0-94A4-64A6BD704154}" destId="{E9C808E2-BE68-443B-8835-C3A8236F1674}" srcOrd="0" destOrd="1" presId="urn:microsoft.com/office/officeart/2005/8/layout/list1"/>
    <dgm:cxn modelId="{728EFE77-91DF-4ABF-B06F-FDF56FE503D9}" srcId="{B91F9D6C-FA93-49F1-A5EA-08825B27990D}" destId="{92C893A2-6F54-4B8C-8E7F-E149FEDF9E26}" srcOrd="2" destOrd="0" parTransId="{59203B84-4509-44D9-BF8C-A3FC4E23AC48}" sibTransId="{2DE1E895-F342-4534-9E3D-59B212AEF72F}"/>
    <dgm:cxn modelId="{C29D0283-E9F7-4B99-AFD1-DCDDB3F4CAA2}" type="presOf" srcId="{3AD92D42-0937-4ECB-AB9B-2FEB4FA5BD0F}" destId="{E9C808E2-BE68-443B-8835-C3A8236F1674}" srcOrd="0" destOrd="0" presId="urn:microsoft.com/office/officeart/2005/8/layout/list1"/>
    <dgm:cxn modelId="{2041489E-15CA-41D3-8FA3-EA572C143A59}" type="presOf" srcId="{AF05C5F4-2C8F-45CB-A737-E50A17783FE3}" destId="{C7E0AC13-0A51-4E06-8E54-A9C31AAD3B4E}" srcOrd="0" destOrd="1" presId="urn:microsoft.com/office/officeart/2005/8/layout/list1"/>
    <dgm:cxn modelId="{192917AE-B7A7-4A2F-B8F3-5E7EE84B8524}" type="presOf" srcId="{92C893A2-6F54-4B8C-8E7F-E149FEDF9E26}" destId="{C7E0AC13-0A51-4E06-8E54-A9C31AAD3B4E}" srcOrd="0" destOrd="2" presId="urn:microsoft.com/office/officeart/2005/8/layout/list1"/>
    <dgm:cxn modelId="{617EF4C6-5CF6-4A0A-A95B-F2D2028B9A78}" srcId="{B91F9D6C-FA93-49F1-A5EA-08825B27990D}" destId="{596E1CFF-5FCC-4E29-9A69-0E88582C95A0}" srcOrd="3" destOrd="0" parTransId="{F1DC6A7E-F620-4B1B-8382-B149E113D556}" sibTransId="{F703B7B2-47B5-4760-A4A9-56DAABE76131}"/>
    <dgm:cxn modelId="{187EB5CD-86FA-4385-82D5-808AA72EAD7C}" srcId="{23F6ED9F-B205-4C49-8CEC-1FFC53C786EA}" destId="{B91F9D6C-FA93-49F1-A5EA-08825B27990D}" srcOrd="0" destOrd="0" parTransId="{B5578CE1-8BD0-4FD9-9D67-2EB1EA89AFE4}" sibTransId="{16085D11-017E-422F-B579-5E601FA5134D}"/>
    <dgm:cxn modelId="{3C4B75F4-8BF6-4E01-A7FB-9AE2B9D6DC6A}" type="presOf" srcId="{596E1CFF-5FCC-4E29-9A69-0E88582C95A0}" destId="{C7E0AC13-0A51-4E06-8E54-A9C31AAD3B4E}" srcOrd="0" destOrd="3" presId="urn:microsoft.com/office/officeart/2005/8/layout/list1"/>
    <dgm:cxn modelId="{3AC755E9-F8CE-4365-8C9C-75F9F612C157}" type="presParOf" srcId="{17EA7E01-5343-4E69-965C-7B75B150BC5E}" destId="{461366EE-DE1D-4D8A-BE31-AB6DE4AB41B4}" srcOrd="0" destOrd="0" presId="urn:microsoft.com/office/officeart/2005/8/layout/list1"/>
    <dgm:cxn modelId="{D971B221-0200-4AA0-8426-A68753A994B8}" type="presParOf" srcId="{461366EE-DE1D-4D8A-BE31-AB6DE4AB41B4}" destId="{B4252DE0-8336-4F26-BF8E-EA766C9A6F91}" srcOrd="0" destOrd="0" presId="urn:microsoft.com/office/officeart/2005/8/layout/list1"/>
    <dgm:cxn modelId="{69AD7E9E-C361-4257-929F-5E3AC7564EF2}" type="presParOf" srcId="{461366EE-DE1D-4D8A-BE31-AB6DE4AB41B4}" destId="{A272FDDD-491E-47F1-8BCD-8A768F74D6C1}" srcOrd="1" destOrd="0" presId="urn:microsoft.com/office/officeart/2005/8/layout/list1"/>
    <dgm:cxn modelId="{8F17BBE2-A223-43A7-912D-EDB80EC30C12}" type="presParOf" srcId="{17EA7E01-5343-4E69-965C-7B75B150BC5E}" destId="{99E8E01E-465C-4213-87E1-7C416811246D}" srcOrd="1" destOrd="0" presId="urn:microsoft.com/office/officeart/2005/8/layout/list1"/>
    <dgm:cxn modelId="{CFE55DFA-8477-469C-8EE0-575DF77A7AA9}" type="presParOf" srcId="{17EA7E01-5343-4E69-965C-7B75B150BC5E}" destId="{C7E0AC13-0A51-4E06-8E54-A9C31AAD3B4E}" srcOrd="2" destOrd="0" presId="urn:microsoft.com/office/officeart/2005/8/layout/list1"/>
    <dgm:cxn modelId="{3103FE95-3554-4138-B28E-125D4993CF85}" type="presParOf" srcId="{17EA7E01-5343-4E69-965C-7B75B150BC5E}" destId="{2B8EC89B-3445-4155-8F43-092169BDE701}" srcOrd="3" destOrd="0" presId="urn:microsoft.com/office/officeart/2005/8/layout/list1"/>
    <dgm:cxn modelId="{EF796EA4-A5FE-4941-BDAF-A71EB4D88A27}" type="presParOf" srcId="{17EA7E01-5343-4E69-965C-7B75B150BC5E}" destId="{5F396375-6D13-43EE-8C36-0ADAF5256ECC}" srcOrd="4" destOrd="0" presId="urn:microsoft.com/office/officeart/2005/8/layout/list1"/>
    <dgm:cxn modelId="{FFE125E1-F866-484E-938A-78300D066FD4}" type="presParOf" srcId="{5F396375-6D13-43EE-8C36-0ADAF5256ECC}" destId="{45A34279-4AE1-4D8E-BA2F-746C070C8550}" srcOrd="0" destOrd="0" presId="urn:microsoft.com/office/officeart/2005/8/layout/list1"/>
    <dgm:cxn modelId="{56007136-779F-4D7E-A303-E512B5EDEBAC}" type="presParOf" srcId="{5F396375-6D13-43EE-8C36-0ADAF5256ECC}" destId="{8876A92C-E8C4-4295-958D-D868A1ABE7BD}" srcOrd="1" destOrd="0" presId="urn:microsoft.com/office/officeart/2005/8/layout/list1"/>
    <dgm:cxn modelId="{0A9A845E-30A9-432A-BD02-7C7C1F919589}" type="presParOf" srcId="{17EA7E01-5343-4E69-965C-7B75B150BC5E}" destId="{1470DE05-F927-4E5A-8B27-9B47F97036C7}" srcOrd="5" destOrd="0" presId="urn:microsoft.com/office/officeart/2005/8/layout/list1"/>
    <dgm:cxn modelId="{3AB88F1F-507D-4D58-8462-276A11E00D02}" type="presParOf" srcId="{17EA7E01-5343-4E69-965C-7B75B150BC5E}" destId="{E9C808E2-BE68-443B-8835-C3A8236F167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3E4DAD-045D-4DAA-A656-85308A19CD3C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pt-BR"/>
        </a:p>
      </dgm:t>
    </dgm:pt>
    <dgm:pt modelId="{F9E24777-F5D0-421A-903F-E5B365E03853}">
      <dgm:prSet/>
      <dgm:spPr/>
      <dgm:t>
        <a:bodyPr/>
        <a:lstStyle/>
        <a:p>
          <a:r>
            <a:rPr lang="pt-BR" dirty="0"/>
            <a:t>Conduta</a:t>
          </a:r>
        </a:p>
      </dgm:t>
    </dgm:pt>
    <dgm:pt modelId="{B367A2AA-6A70-4B71-93A5-27299070552F}" type="parTrans" cxnId="{00291D60-9D0A-4A80-8212-6E4018FE54D1}">
      <dgm:prSet/>
      <dgm:spPr/>
      <dgm:t>
        <a:bodyPr/>
        <a:lstStyle/>
        <a:p>
          <a:endParaRPr lang="pt-BR"/>
        </a:p>
      </dgm:t>
    </dgm:pt>
    <dgm:pt modelId="{3265CFDA-2B60-4C62-824D-AF9B820A0FFF}" type="sibTrans" cxnId="{00291D60-9D0A-4A80-8212-6E4018FE54D1}">
      <dgm:prSet/>
      <dgm:spPr/>
      <dgm:t>
        <a:bodyPr/>
        <a:lstStyle/>
        <a:p>
          <a:endParaRPr lang="pt-BR"/>
        </a:p>
      </dgm:t>
    </dgm:pt>
    <dgm:pt modelId="{4182D1C1-5DC8-46AA-8F86-0DE92B1EA6E2}">
      <dgm:prSet/>
      <dgm:spPr/>
      <dgm:t>
        <a:bodyPr/>
        <a:lstStyle/>
        <a:p>
          <a:r>
            <a:rPr lang="pt-BR"/>
            <a:t>Intimidação sistemática virtual (</a:t>
          </a:r>
          <a:r>
            <a:rPr lang="pt-BR" i="1"/>
            <a:t>cyberbulliyng</a:t>
          </a:r>
          <a:r>
            <a:rPr lang="pt-BR"/>
            <a:t>) e assédio (art. 6º, II)</a:t>
          </a:r>
        </a:p>
      </dgm:t>
    </dgm:pt>
    <dgm:pt modelId="{0DDC8776-E631-44E5-8179-B1BF3825AE95}" type="parTrans" cxnId="{17C6F0FE-B689-47FC-ADC2-4BB1192C6592}">
      <dgm:prSet/>
      <dgm:spPr/>
      <dgm:t>
        <a:bodyPr/>
        <a:lstStyle/>
        <a:p>
          <a:endParaRPr lang="pt-BR"/>
        </a:p>
      </dgm:t>
    </dgm:pt>
    <dgm:pt modelId="{5DBC81D0-04DE-4474-80EF-A1B1B564FBE6}" type="sibTrans" cxnId="{17C6F0FE-B689-47FC-ADC2-4BB1192C6592}">
      <dgm:prSet/>
      <dgm:spPr/>
      <dgm:t>
        <a:bodyPr/>
        <a:lstStyle/>
        <a:p>
          <a:endParaRPr lang="pt-BR"/>
        </a:p>
      </dgm:t>
    </dgm:pt>
    <dgm:pt modelId="{8032343C-4ED7-4C27-8341-C415BD5C54B1}">
      <dgm:prSet/>
      <dgm:spPr/>
      <dgm:t>
        <a:bodyPr/>
        <a:lstStyle/>
        <a:p>
          <a:r>
            <a:rPr lang="pt-BR"/>
            <a:t>Indução, incitação, instigação ou auxílio a condutas prejudiciais (art. 6º, IV)</a:t>
          </a:r>
        </a:p>
      </dgm:t>
    </dgm:pt>
    <dgm:pt modelId="{FFBAEF26-FF8E-4469-901A-2A45BE6B07E6}" type="parTrans" cxnId="{C99B03F9-2AEE-46A4-AD4E-FB5DFE58F9BC}">
      <dgm:prSet/>
      <dgm:spPr/>
      <dgm:t>
        <a:bodyPr/>
        <a:lstStyle/>
        <a:p>
          <a:endParaRPr lang="pt-BR"/>
        </a:p>
      </dgm:t>
    </dgm:pt>
    <dgm:pt modelId="{B3E0EE75-3F28-43DC-9FDB-EF70D0FB0821}" type="sibTrans" cxnId="{C99B03F9-2AEE-46A4-AD4E-FB5DFE58F9BC}">
      <dgm:prSet/>
      <dgm:spPr/>
      <dgm:t>
        <a:bodyPr/>
        <a:lstStyle/>
        <a:p>
          <a:endParaRPr lang="pt-BR"/>
        </a:p>
      </dgm:t>
    </dgm:pt>
    <dgm:pt modelId="{A29130CD-2696-43F9-8A6E-7A90D9DB671F}">
      <dgm:prSet/>
      <dgm:spPr/>
      <dgm:t>
        <a:bodyPr/>
        <a:lstStyle/>
        <a:p>
          <a:r>
            <a:rPr lang="pt-BR"/>
            <a:t>Exposição indevida, sexualizada, adultização (arts. 6º, § 1º, e 23)</a:t>
          </a:r>
        </a:p>
      </dgm:t>
    </dgm:pt>
    <dgm:pt modelId="{A62F74AA-E98B-4F33-9D2A-42F981FE6E91}" type="parTrans" cxnId="{CBDFFEBB-A5B6-479A-B5AF-AE305B235529}">
      <dgm:prSet/>
      <dgm:spPr/>
      <dgm:t>
        <a:bodyPr/>
        <a:lstStyle/>
        <a:p>
          <a:endParaRPr lang="pt-BR"/>
        </a:p>
      </dgm:t>
    </dgm:pt>
    <dgm:pt modelId="{FA8BAD72-9D61-4FFB-B843-870741E9C6D4}" type="sibTrans" cxnId="{CBDFFEBB-A5B6-479A-B5AF-AE305B235529}">
      <dgm:prSet/>
      <dgm:spPr/>
      <dgm:t>
        <a:bodyPr/>
        <a:lstStyle/>
        <a:p>
          <a:endParaRPr lang="pt-BR"/>
        </a:p>
      </dgm:t>
    </dgm:pt>
    <dgm:pt modelId="{6AD4F480-6490-4CA7-B05F-C67E70E5CAE2}">
      <dgm:prSet/>
      <dgm:spPr/>
      <dgm:t>
        <a:bodyPr/>
        <a:lstStyle/>
        <a:p>
          <a:r>
            <a:rPr lang="pt-BR"/>
            <a:t>Contrato</a:t>
          </a:r>
        </a:p>
      </dgm:t>
    </dgm:pt>
    <dgm:pt modelId="{623B2638-378A-4DEC-AA66-A804155CD560}" type="parTrans" cxnId="{3F316C54-8EDA-4645-AC72-11EC42282EA6}">
      <dgm:prSet/>
      <dgm:spPr/>
      <dgm:t>
        <a:bodyPr/>
        <a:lstStyle/>
        <a:p>
          <a:endParaRPr lang="pt-BR"/>
        </a:p>
      </dgm:t>
    </dgm:pt>
    <dgm:pt modelId="{C1A0C198-638B-4EB7-9119-FE258581A644}" type="sibTrans" cxnId="{3F316C54-8EDA-4645-AC72-11EC42282EA6}">
      <dgm:prSet/>
      <dgm:spPr/>
      <dgm:t>
        <a:bodyPr/>
        <a:lstStyle/>
        <a:p>
          <a:endParaRPr lang="pt-BR"/>
        </a:p>
      </dgm:t>
    </dgm:pt>
    <dgm:pt modelId="{DA8AE67A-BC5C-4E88-AACB-12E226CEB3B2}">
      <dgm:prSet/>
      <dgm:spPr/>
      <dgm:t>
        <a:bodyPr/>
        <a:lstStyle/>
        <a:p>
          <a:r>
            <a:rPr lang="pt-BR"/>
            <a:t>Publicidade de produtos e serviços inadequados (art. 6º, IV)</a:t>
          </a:r>
        </a:p>
      </dgm:t>
    </dgm:pt>
    <dgm:pt modelId="{38BEF5D3-3D45-4920-B8D4-D12673BD86D4}" type="parTrans" cxnId="{381273CE-D5D1-4E20-BB98-83D55873DC32}">
      <dgm:prSet/>
      <dgm:spPr/>
      <dgm:t>
        <a:bodyPr/>
        <a:lstStyle/>
        <a:p>
          <a:endParaRPr lang="pt-BR"/>
        </a:p>
      </dgm:t>
    </dgm:pt>
    <dgm:pt modelId="{9ED91F12-FCDB-4CBC-A4FC-D0CFA788F538}" type="sibTrans" cxnId="{381273CE-D5D1-4E20-BB98-83D55873DC32}">
      <dgm:prSet/>
      <dgm:spPr/>
      <dgm:t>
        <a:bodyPr/>
        <a:lstStyle/>
        <a:p>
          <a:endParaRPr lang="pt-BR"/>
        </a:p>
      </dgm:t>
    </dgm:pt>
    <dgm:pt modelId="{07455166-BEA1-4B0D-9075-29B73D6BB690}">
      <dgm:prSet/>
      <dgm:spPr/>
      <dgm:t>
        <a:bodyPr/>
        <a:lstStyle/>
        <a:p>
          <a:r>
            <a:rPr lang="pt-BR"/>
            <a:t>Publicidade predatória, injusta ou enganosa (art. 6º, V)</a:t>
          </a:r>
        </a:p>
      </dgm:t>
    </dgm:pt>
    <dgm:pt modelId="{D668778F-02AA-495E-A84B-6583AD1C7D25}" type="parTrans" cxnId="{9C05F668-0722-4B7C-A6B5-5597BC8C2F21}">
      <dgm:prSet/>
      <dgm:spPr/>
      <dgm:t>
        <a:bodyPr/>
        <a:lstStyle/>
        <a:p>
          <a:endParaRPr lang="pt-BR"/>
        </a:p>
      </dgm:t>
    </dgm:pt>
    <dgm:pt modelId="{E2B9A738-D932-4215-9C81-17EC09870A7D}" type="sibTrans" cxnId="{9C05F668-0722-4B7C-A6B5-5597BC8C2F21}">
      <dgm:prSet/>
      <dgm:spPr/>
      <dgm:t>
        <a:bodyPr/>
        <a:lstStyle/>
        <a:p>
          <a:endParaRPr lang="pt-BR"/>
        </a:p>
      </dgm:t>
    </dgm:pt>
    <dgm:pt modelId="{680593D4-A0C3-43B0-9174-802B9B4586C7}">
      <dgm:prSet/>
      <dgm:spPr/>
      <dgm:t>
        <a:bodyPr/>
        <a:lstStyle/>
        <a:p>
          <a:r>
            <a:rPr lang="pt-BR"/>
            <a:t>Proibição das caixas de recompensa (art. 20)</a:t>
          </a:r>
        </a:p>
      </dgm:t>
    </dgm:pt>
    <dgm:pt modelId="{5B2D9061-9584-4D3E-8C12-F3FC04881528}" type="parTrans" cxnId="{FF311F96-1ECA-4563-8D67-59A316FB940B}">
      <dgm:prSet/>
      <dgm:spPr/>
      <dgm:t>
        <a:bodyPr/>
        <a:lstStyle/>
        <a:p>
          <a:endParaRPr lang="pt-BR"/>
        </a:p>
      </dgm:t>
    </dgm:pt>
    <dgm:pt modelId="{DCE443AE-F824-4B67-9F0C-55981220F9DA}" type="sibTrans" cxnId="{FF311F96-1ECA-4563-8D67-59A316FB940B}">
      <dgm:prSet/>
      <dgm:spPr/>
      <dgm:t>
        <a:bodyPr/>
        <a:lstStyle/>
        <a:p>
          <a:endParaRPr lang="pt-BR"/>
        </a:p>
      </dgm:t>
    </dgm:pt>
    <dgm:pt modelId="{21D0B019-5446-4EAB-88BD-2F397847174D}">
      <dgm:prSet/>
      <dgm:spPr/>
      <dgm:t>
        <a:bodyPr/>
        <a:lstStyle/>
        <a:p>
          <a:r>
            <a:rPr lang="pt-BR"/>
            <a:t>Vedação ao perfilamento e emprego de técnicas de análise emocional, realidade aumentada, realidade estendida e realidade virtual (arts. 22 e 26)</a:t>
          </a:r>
        </a:p>
      </dgm:t>
    </dgm:pt>
    <dgm:pt modelId="{0AC5F154-A554-406B-973C-9E74B138930D}" type="parTrans" cxnId="{80E1C7D2-E885-4EEF-A06B-8B713AB2883F}">
      <dgm:prSet/>
      <dgm:spPr/>
      <dgm:t>
        <a:bodyPr/>
        <a:lstStyle/>
        <a:p>
          <a:endParaRPr lang="pt-BR"/>
        </a:p>
      </dgm:t>
    </dgm:pt>
    <dgm:pt modelId="{A298F2A5-4C05-4FE6-91AC-8B1333878F7C}" type="sibTrans" cxnId="{80E1C7D2-E885-4EEF-A06B-8B713AB2883F}">
      <dgm:prSet/>
      <dgm:spPr/>
      <dgm:t>
        <a:bodyPr/>
        <a:lstStyle/>
        <a:p>
          <a:endParaRPr lang="pt-BR"/>
        </a:p>
      </dgm:t>
    </dgm:pt>
    <dgm:pt modelId="{ED8C0A49-A182-4DA1-AD2E-18A82A9E5B37}">
      <dgm:prSet/>
      <dgm:spPr/>
      <dgm:t>
        <a:bodyPr/>
        <a:lstStyle/>
        <a:p>
          <a:r>
            <a:rPr lang="pt-BR"/>
            <a:t>Vedação da monetização de conteúdos adultizados (art. 23)</a:t>
          </a:r>
        </a:p>
      </dgm:t>
    </dgm:pt>
    <dgm:pt modelId="{59C1E19B-68E0-4EAA-9836-EE3582F9FF21}" type="parTrans" cxnId="{9AB2F403-54EA-42E2-BA35-267DC4DA8159}">
      <dgm:prSet/>
      <dgm:spPr/>
      <dgm:t>
        <a:bodyPr/>
        <a:lstStyle/>
        <a:p>
          <a:endParaRPr lang="pt-BR"/>
        </a:p>
      </dgm:t>
    </dgm:pt>
    <dgm:pt modelId="{2CFDA7D4-C77E-43F4-8196-2B11DC94EA2E}" type="sibTrans" cxnId="{9AB2F403-54EA-42E2-BA35-267DC4DA8159}">
      <dgm:prSet/>
      <dgm:spPr/>
      <dgm:t>
        <a:bodyPr/>
        <a:lstStyle/>
        <a:p>
          <a:endParaRPr lang="pt-BR"/>
        </a:p>
      </dgm:t>
    </dgm:pt>
    <dgm:pt modelId="{56829067-E421-4733-8F45-726DD8C38B10}" type="pres">
      <dgm:prSet presAssocID="{5E3E4DAD-045D-4DAA-A656-85308A19CD3C}" presName="linear" presStyleCnt="0">
        <dgm:presLayoutVars>
          <dgm:dir/>
          <dgm:animLvl val="lvl"/>
          <dgm:resizeHandles val="exact"/>
        </dgm:presLayoutVars>
      </dgm:prSet>
      <dgm:spPr/>
    </dgm:pt>
    <dgm:pt modelId="{EB9F6236-5D5C-4C0D-ACF4-1234FBCAABB5}" type="pres">
      <dgm:prSet presAssocID="{F9E24777-F5D0-421A-903F-E5B365E03853}" presName="parentLin" presStyleCnt="0"/>
      <dgm:spPr/>
    </dgm:pt>
    <dgm:pt modelId="{49142396-F340-4DB0-B6E7-B08658DCF9A9}" type="pres">
      <dgm:prSet presAssocID="{F9E24777-F5D0-421A-903F-E5B365E03853}" presName="parentLeftMargin" presStyleLbl="node1" presStyleIdx="0" presStyleCnt="2"/>
      <dgm:spPr/>
    </dgm:pt>
    <dgm:pt modelId="{C223D319-218B-462A-B7B1-2E7F7F09D835}" type="pres">
      <dgm:prSet presAssocID="{F9E24777-F5D0-421A-903F-E5B365E0385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04F63D6-476A-4081-8366-4BA7771D4EBC}" type="pres">
      <dgm:prSet presAssocID="{F9E24777-F5D0-421A-903F-E5B365E03853}" presName="negativeSpace" presStyleCnt="0"/>
      <dgm:spPr/>
    </dgm:pt>
    <dgm:pt modelId="{44119074-3A3F-4190-8F66-0E130DD04EDD}" type="pres">
      <dgm:prSet presAssocID="{F9E24777-F5D0-421A-903F-E5B365E03853}" presName="childText" presStyleLbl="conFgAcc1" presStyleIdx="0" presStyleCnt="2">
        <dgm:presLayoutVars>
          <dgm:bulletEnabled val="1"/>
        </dgm:presLayoutVars>
      </dgm:prSet>
      <dgm:spPr/>
    </dgm:pt>
    <dgm:pt modelId="{FF59D2C2-08FD-4C1C-8DCF-74C82B082B6E}" type="pres">
      <dgm:prSet presAssocID="{3265CFDA-2B60-4C62-824D-AF9B820A0FFF}" presName="spaceBetweenRectangles" presStyleCnt="0"/>
      <dgm:spPr/>
    </dgm:pt>
    <dgm:pt modelId="{3C33F822-6280-432E-BF81-29472DEEE1A8}" type="pres">
      <dgm:prSet presAssocID="{6AD4F480-6490-4CA7-B05F-C67E70E5CAE2}" presName="parentLin" presStyleCnt="0"/>
      <dgm:spPr/>
    </dgm:pt>
    <dgm:pt modelId="{148699E2-4DAA-49FB-A935-0B7A36DF9F82}" type="pres">
      <dgm:prSet presAssocID="{6AD4F480-6490-4CA7-B05F-C67E70E5CAE2}" presName="parentLeftMargin" presStyleLbl="node1" presStyleIdx="0" presStyleCnt="2"/>
      <dgm:spPr/>
    </dgm:pt>
    <dgm:pt modelId="{B9172FD8-4B76-446C-81DB-2F7B5B1F6E53}" type="pres">
      <dgm:prSet presAssocID="{6AD4F480-6490-4CA7-B05F-C67E70E5CAE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CC16FEB-7E8F-4D82-8B4B-B85821D9BD1B}" type="pres">
      <dgm:prSet presAssocID="{6AD4F480-6490-4CA7-B05F-C67E70E5CAE2}" presName="negativeSpace" presStyleCnt="0"/>
      <dgm:spPr/>
    </dgm:pt>
    <dgm:pt modelId="{588677E0-6176-44A2-9612-3247A5875935}" type="pres">
      <dgm:prSet presAssocID="{6AD4F480-6490-4CA7-B05F-C67E70E5CAE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CF6F001-6698-45A5-A437-CA5AF1D1A95C}" type="presOf" srcId="{ED8C0A49-A182-4DA1-AD2E-18A82A9E5B37}" destId="{588677E0-6176-44A2-9612-3247A5875935}" srcOrd="0" destOrd="4" presId="urn:microsoft.com/office/officeart/2005/8/layout/list1"/>
    <dgm:cxn modelId="{9AB2F403-54EA-42E2-BA35-267DC4DA8159}" srcId="{6AD4F480-6490-4CA7-B05F-C67E70E5CAE2}" destId="{ED8C0A49-A182-4DA1-AD2E-18A82A9E5B37}" srcOrd="4" destOrd="0" parTransId="{59C1E19B-68E0-4EAA-9836-EE3582F9FF21}" sibTransId="{2CFDA7D4-C77E-43F4-8196-2B11DC94EA2E}"/>
    <dgm:cxn modelId="{CD29AA15-E24C-4627-80D3-3EDF33B2B300}" type="presOf" srcId="{A29130CD-2696-43F9-8A6E-7A90D9DB671F}" destId="{44119074-3A3F-4190-8F66-0E130DD04EDD}" srcOrd="0" destOrd="2" presId="urn:microsoft.com/office/officeart/2005/8/layout/list1"/>
    <dgm:cxn modelId="{8AFE4932-278F-4D93-ABE7-67B3F358B3E8}" type="presOf" srcId="{5E3E4DAD-045D-4DAA-A656-85308A19CD3C}" destId="{56829067-E421-4733-8F45-726DD8C38B10}" srcOrd="0" destOrd="0" presId="urn:microsoft.com/office/officeart/2005/8/layout/list1"/>
    <dgm:cxn modelId="{4C7D8E37-2777-44E3-AC2D-8EF34A9F0DCA}" type="presOf" srcId="{F9E24777-F5D0-421A-903F-E5B365E03853}" destId="{49142396-F340-4DB0-B6E7-B08658DCF9A9}" srcOrd="0" destOrd="0" presId="urn:microsoft.com/office/officeart/2005/8/layout/list1"/>
    <dgm:cxn modelId="{46731A5F-BE0D-4E97-9B74-DE3007C07A35}" type="presOf" srcId="{07455166-BEA1-4B0D-9075-29B73D6BB690}" destId="{588677E0-6176-44A2-9612-3247A5875935}" srcOrd="0" destOrd="1" presId="urn:microsoft.com/office/officeart/2005/8/layout/list1"/>
    <dgm:cxn modelId="{00291D60-9D0A-4A80-8212-6E4018FE54D1}" srcId="{5E3E4DAD-045D-4DAA-A656-85308A19CD3C}" destId="{F9E24777-F5D0-421A-903F-E5B365E03853}" srcOrd="0" destOrd="0" parTransId="{B367A2AA-6A70-4B71-93A5-27299070552F}" sibTransId="{3265CFDA-2B60-4C62-824D-AF9B820A0FFF}"/>
    <dgm:cxn modelId="{D484BE65-9D10-4A7E-B126-9809EB996AB8}" type="presOf" srcId="{21D0B019-5446-4EAB-88BD-2F397847174D}" destId="{588677E0-6176-44A2-9612-3247A5875935}" srcOrd="0" destOrd="3" presId="urn:microsoft.com/office/officeart/2005/8/layout/list1"/>
    <dgm:cxn modelId="{9C05F668-0722-4B7C-A6B5-5597BC8C2F21}" srcId="{6AD4F480-6490-4CA7-B05F-C67E70E5CAE2}" destId="{07455166-BEA1-4B0D-9075-29B73D6BB690}" srcOrd="1" destOrd="0" parTransId="{D668778F-02AA-495E-A84B-6583AD1C7D25}" sibTransId="{E2B9A738-D932-4215-9C81-17EC09870A7D}"/>
    <dgm:cxn modelId="{3F316C54-8EDA-4645-AC72-11EC42282EA6}" srcId="{5E3E4DAD-045D-4DAA-A656-85308A19CD3C}" destId="{6AD4F480-6490-4CA7-B05F-C67E70E5CAE2}" srcOrd="1" destOrd="0" parTransId="{623B2638-378A-4DEC-AA66-A804155CD560}" sibTransId="{C1A0C198-638B-4EB7-9119-FE258581A644}"/>
    <dgm:cxn modelId="{6FB1AF83-7193-4EBA-8D09-71306348B9CE}" type="presOf" srcId="{8032343C-4ED7-4C27-8341-C415BD5C54B1}" destId="{44119074-3A3F-4190-8F66-0E130DD04EDD}" srcOrd="0" destOrd="1" presId="urn:microsoft.com/office/officeart/2005/8/layout/list1"/>
    <dgm:cxn modelId="{FF311F96-1ECA-4563-8D67-59A316FB940B}" srcId="{6AD4F480-6490-4CA7-B05F-C67E70E5CAE2}" destId="{680593D4-A0C3-43B0-9174-802B9B4586C7}" srcOrd="2" destOrd="0" parTransId="{5B2D9061-9584-4D3E-8C12-F3FC04881528}" sibTransId="{DCE443AE-F824-4B67-9F0C-55981220F9DA}"/>
    <dgm:cxn modelId="{2F8FF79A-6F38-468D-9564-DD7557B005F1}" type="presOf" srcId="{F9E24777-F5D0-421A-903F-E5B365E03853}" destId="{C223D319-218B-462A-B7B1-2E7F7F09D835}" srcOrd="1" destOrd="0" presId="urn:microsoft.com/office/officeart/2005/8/layout/list1"/>
    <dgm:cxn modelId="{7DB354A8-7A37-45B5-AD8E-6637146FDB7B}" type="presOf" srcId="{680593D4-A0C3-43B0-9174-802B9B4586C7}" destId="{588677E0-6176-44A2-9612-3247A5875935}" srcOrd="0" destOrd="2" presId="urn:microsoft.com/office/officeart/2005/8/layout/list1"/>
    <dgm:cxn modelId="{CBDFFEBB-A5B6-479A-B5AF-AE305B235529}" srcId="{F9E24777-F5D0-421A-903F-E5B365E03853}" destId="{A29130CD-2696-43F9-8A6E-7A90D9DB671F}" srcOrd="2" destOrd="0" parTransId="{A62F74AA-E98B-4F33-9D2A-42F981FE6E91}" sibTransId="{FA8BAD72-9D61-4FFB-B843-870741E9C6D4}"/>
    <dgm:cxn modelId="{381273CE-D5D1-4E20-BB98-83D55873DC32}" srcId="{6AD4F480-6490-4CA7-B05F-C67E70E5CAE2}" destId="{DA8AE67A-BC5C-4E88-AACB-12E226CEB3B2}" srcOrd="0" destOrd="0" parTransId="{38BEF5D3-3D45-4920-B8D4-D12673BD86D4}" sibTransId="{9ED91F12-FCDB-4CBC-A4FC-D0CFA788F538}"/>
    <dgm:cxn modelId="{80E1C7D2-E885-4EEF-A06B-8B713AB2883F}" srcId="{6AD4F480-6490-4CA7-B05F-C67E70E5CAE2}" destId="{21D0B019-5446-4EAB-88BD-2F397847174D}" srcOrd="3" destOrd="0" parTransId="{0AC5F154-A554-406B-973C-9E74B138930D}" sibTransId="{A298F2A5-4C05-4FE6-91AC-8B1333878F7C}"/>
    <dgm:cxn modelId="{CA3308DF-5F2E-4C01-BFC8-06E18017C37A}" type="presOf" srcId="{DA8AE67A-BC5C-4E88-AACB-12E226CEB3B2}" destId="{588677E0-6176-44A2-9612-3247A5875935}" srcOrd="0" destOrd="0" presId="urn:microsoft.com/office/officeart/2005/8/layout/list1"/>
    <dgm:cxn modelId="{A5602AE4-CA0B-4A13-AE09-EAA6F881C6FE}" type="presOf" srcId="{6AD4F480-6490-4CA7-B05F-C67E70E5CAE2}" destId="{148699E2-4DAA-49FB-A935-0B7A36DF9F82}" srcOrd="0" destOrd="0" presId="urn:microsoft.com/office/officeart/2005/8/layout/list1"/>
    <dgm:cxn modelId="{CA2B41ED-9514-4290-B90C-7A6346287F17}" type="presOf" srcId="{4182D1C1-5DC8-46AA-8F86-0DE92B1EA6E2}" destId="{44119074-3A3F-4190-8F66-0E130DD04EDD}" srcOrd="0" destOrd="0" presId="urn:microsoft.com/office/officeart/2005/8/layout/list1"/>
    <dgm:cxn modelId="{D5DE39F0-2F9C-41A9-9727-FC921CA9D195}" type="presOf" srcId="{6AD4F480-6490-4CA7-B05F-C67E70E5CAE2}" destId="{B9172FD8-4B76-446C-81DB-2F7B5B1F6E53}" srcOrd="1" destOrd="0" presId="urn:microsoft.com/office/officeart/2005/8/layout/list1"/>
    <dgm:cxn modelId="{C99B03F9-2AEE-46A4-AD4E-FB5DFE58F9BC}" srcId="{F9E24777-F5D0-421A-903F-E5B365E03853}" destId="{8032343C-4ED7-4C27-8341-C415BD5C54B1}" srcOrd="1" destOrd="0" parTransId="{FFBAEF26-FF8E-4469-901A-2A45BE6B07E6}" sibTransId="{B3E0EE75-3F28-43DC-9FDB-EF70D0FB0821}"/>
    <dgm:cxn modelId="{17C6F0FE-B689-47FC-ADC2-4BB1192C6592}" srcId="{F9E24777-F5D0-421A-903F-E5B365E03853}" destId="{4182D1C1-5DC8-46AA-8F86-0DE92B1EA6E2}" srcOrd="0" destOrd="0" parTransId="{0DDC8776-E631-44E5-8179-B1BF3825AE95}" sibTransId="{5DBC81D0-04DE-4474-80EF-A1B1B564FBE6}"/>
    <dgm:cxn modelId="{BF5A6EF3-1713-47DF-9EB5-3130D06DE755}" type="presParOf" srcId="{56829067-E421-4733-8F45-726DD8C38B10}" destId="{EB9F6236-5D5C-4C0D-ACF4-1234FBCAABB5}" srcOrd="0" destOrd="0" presId="urn:microsoft.com/office/officeart/2005/8/layout/list1"/>
    <dgm:cxn modelId="{943369AF-1015-4682-B875-E22AF1999AE8}" type="presParOf" srcId="{EB9F6236-5D5C-4C0D-ACF4-1234FBCAABB5}" destId="{49142396-F340-4DB0-B6E7-B08658DCF9A9}" srcOrd="0" destOrd="0" presId="urn:microsoft.com/office/officeart/2005/8/layout/list1"/>
    <dgm:cxn modelId="{7998822E-302F-4561-9875-E4F1F143A8FA}" type="presParOf" srcId="{EB9F6236-5D5C-4C0D-ACF4-1234FBCAABB5}" destId="{C223D319-218B-462A-B7B1-2E7F7F09D835}" srcOrd="1" destOrd="0" presId="urn:microsoft.com/office/officeart/2005/8/layout/list1"/>
    <dgm:cxn modelId="{91D1843A-DCC2-4C40-9BA3-85F09EB2AE24}" type="presParOf" srcId="{56829067-E421-4733-8F45-726DD8C38B10}" destId="{804F63D6-476A-4081-8366-4BA7771D4EBC}" srcOrd="1" destOrd="0" presId="urn:microsoft.com/office/officeart/2005/8/layout/list1"/>
    <dgm:cxn modelId="{B04DC263-45BD-4A15-88EC-6E1D0D968A6F}" type="presParOf" srcId="{56829067-E421-4733-8F45-726DD8C38B10}" destId="{44119074-3A3F-4190-8F66-0E130DD04EDD}" srcOrd="2" destOrd="0" presId="urn:microsoft.com/office/officeart/2005/8/layout/list1"/>
    <dgm:cxn modelId="{72A8089D-E430-4294-B5A3-E60CAD13AE8C}" type="presParOf" srcId="{56829067-E421-4733-8F45-726DD8C38B10}" destId="{FF59D2C2-08FD-4C1C-8DCF-74C82B082B6E}" srcOrd="3" destOrd="0" presId="urn:microsoft.com/office/officeart/2005/8/layout/list1"/>
    <dgm:cxn modelId="{3694A4B8-661E-4668-82FF-53CB2B3B0CE9}" type="presParOf" srcId="{56829067-E421-4733-8F45-726DD8C38B10}" destId="{3C33F822-6280-432E-BF81-29472DEEE1A8}" srcOrd="4" destOrd="0" presId="urn:microsoft.com/office/officeart/2005/8/layout/list1"/>
    <dgm:cxn modelId="{EA77DDD9-41E2-481C-86D6-B956A5BCA8F4}" type="presParOf" srcId="{3C33F822-6280-432E-BF81-29472DEEE1A8}" destId="{148699E2-4DAA-49FB-A935-0B7A36DF9F82}" srcOrd="0" destOrd="0" presId="urn:microsoft.com/office/officeart/2005/8/layout/list1"/>
    <dgm:cxn modelId="{2CA0368F-5D02-4233-A53F-344F0D350460}" type="presParOf" srcId="{3C33F822-6280-432E-BF81-29472DEEE1A8}" destId="{B9172FD8-4B76-446C-81DB-2F7B5B1F6E53}" srcOrd="1" destOrd="0" presId="urn:microsoft.com/office/officeart/2005/8/layout/list1"/>
    <dgm:cxn modelId="{B65B0819-ED86-4231-AFE9-E4A3B2F68727}" type="presParOf" srcId="{56829067-E421-4733-8F45-726DD8C38B10}" destId="{6CC16FEB-7E8F-4D82-8B4B-B85821D9BD1B}" srcOrd="5" destOrd="0" presId="urn:microsoft.com/office/officeart/2005/8/layout/list1"/>
    <dgm:cxn modelId="{60136FAB-6E79-434F-BEA6-290176A0D6C9}" type="presParOf" srcId="{56829067-E421-4733-8F45-726DD8C38B10}" destId="{588677E0-6176-44A2-9612-3247A587593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95545E-D933-4DB9-94D4-409918BF0D52}" type="doc">
      <dgm:prSet loTypeId="urn:microsoft.com/office/officeart/2005/8/layout/hList1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pt-BR"/>
        </a:p>
      </dgm:t>
    </dgm:pt>
    <dgm:pt modelId="{AF2F19A1-49D8-431D-90A3-0B8AAB973141}">
      <dgm:prSet/>
      <dgm:spPr/>
      <dgm:t>
        <a:bodyPr/>
        <a:lstStyle/>
        <a:p>
          <a:r>
            <a:rPr lang="pt-BR"/>
            <a:t>Privacidade:</a:t>
          </a:r>
        </a:p>
      </dgm:t>
    </dgm:pt>
    <dgm:pt modelId="{6F6E8886-4E8A-4D93-BEC5-6B727579DDC1}" type="parTrans" cxnId="{B7571C4D-6525-4704-980A-8A9E15E02F7F}">
      <dgm:prSet/>
      <dgm:spPr/>
      <dgm:t>
        <a:bodyPr/>
        <a:lstStyle/>
        <a:p>
          <a:endParaRPr lang="pt-BR"/>
        </a:p>
      </dgm:t>
    </dgm:pt>
    <dgm:pt modelId="{2104732B-01EF-425C-8E0B-F1DFDC446ACB}" type="sibTrans" cxnId="{B7571C4D-6525-4704-980A-8A9E15E02F7F}">
      <dgm:prSet/>
      <dgm:spPr/>
      <dgm:t>
        <a:bodyPr/>
        <a:lstStyle/>
        <a:p>
          <a:endParaRPr lang="pt-BR"/>
        </a:p>
      </dgm:t>
    </dgm:pt>
    <dgm:pt modelId="{604F798C-1688-424F-8DC3-551B5AB5BC6E}">
      <dgm:prSet/>
      <dgm:spPr/>
      <dgm:t>
        <a:bodyPr/>
        <a:lstStyle/>
        <a:p>
          <a:r>
            <a:rPr lang="pt-BR"/>
            <a:t>Proteção da privacidade e dados pessoais (art. 7º)</a:t>
          </a:r>
        </a:p>
      </dgm:t>
    </dgm:pt>
    <dgm:pt modelId="{75D90C50-E8DF-4753-8FD4-968E56F9BE50}" type="parTrans" cxnId="{CF9A507A-2B8B-4E57-87A7-1BBBC9C01F77}">
      <dgm:prSet/>
      <dgm:spPr/>
      <dgm:t>
        <a:bodyPr/>
        <a:lstStyle/>
        <a:p>
          <a:endParaRPr lang="pt-BR"/>
        </a:p>
      </dgm:t>
    </dgm:pt>
    <dgm:pt modelId="{F097FD9B-3CB1-4A67-B193-173C3ED26BFD}" type="sibTrans" cxnId="{CF9A507A-2B8B-4E57-87A7-1BBBC9C01F77}">
      <dgm:prSet/>
      <dgm:spPr/>
      <dgm:t>
        <a:bodyPr/>
        <a:lstStyle/>
        <a:p>
          <a:endParaRPr lang="pt-BR"/>
        </a:p>
      </dgm:t>
    </dgm:pt>
    <dgm:pt modelId="{5CD80B55-E358-493A-8D8A-4387027D2E43}">
      <dgm:prSet/>
      <dgm:spPr/>
      <dgm:t>
        <a:bodyPr/>
        <a:lstStyle/>
        <a:p>
          <a:r>
            <a:rPr lang="pt-BR"/>
            <a:t>Restrição ao uso de dados pessoais na verificação de idade (arts. 13 e 26)</a:t>
          </a:r>
        </a:p>
      </dgm:t>
    </dgm:pt>
    <dgm:pt modelId="{F6C6D871-A082-4CA5-B671-EE6AE72C0446}" type="parTrans" cxnId="{A2D53AD6-654C-4B0F-9826-445634793500}">
      <dgm:prSet/>
      <dgm:spPr/>
      <dgm:t>
        <a:bodyPr/>
        <a:lstStyle/>
        <a:p>
          <a:endParaRPr lang="pt-BR"/>
        </a:p>
      </dgm:t>
    </dgm:pt>
    <dgm:pt modelId="{93CE2DB4-1078-4722-B3FB-4E920BFF932C}" type="sibTrans" cxnId="{A2D53AD6-654C-4B0F-9826-445634793500}">
      <dgm:prSet/>
      <dgm:spPr/>
      <dgm:t>
        <a:bodyPr/>
        <a:lstStyle/>
        <a:p>
          <a:endParaRPr lang="pt-BR"/>
        </a:p>
      </dgm:t>
    </dgm:pt>
    <dgm:pt modelId="{413D86F5-D183-4C8D-8CAD-C20AA596C956}">
      <dgm:prSet/>
      <dgm:spPr/>
      <dgm:t>
        <a:bodyPr/>
        <a:lstStyle/>
        <a:p>
          <a:r>
            <a:rPr lang="pt-BR"/>
            <a:t>Monitoramento infantil (art. 19)</a:t>
          </a:r>
        </a:p>
      </dgm:t>
    </dgm:pt>
    <dgm:pt modelId="{21DFCAE6-BBAD-40DA-86BA-07D0569EF931}" type="parTrans" cxnId="{A32C4100-ED3D-4BF6-86EB-F27659D03B0A}">
      <dgm:prSet/>
      <dgm:spPr/>
      <dgm:t>
        <a:bodyPr/>
        <a:lstStyle/>
        <a:p>
          <a:endParaRPr lang="pt-BR"/>
        </a:p>
      </dgm:t>
    </dgm:pt>
    <dgm:pt modelId="{B9FA7D98-D5FF-42FC-836D-DCE3A851C18B}" type="sibTrans" cxnId="{A32C4100-ED3D-4BF6-86EB-F27659D03B0A}">
      <dgm:prSet/>
      <dgm:spPr/>
      <dgm:t>
        <a:bodyPr/>
        <a:lstStyle/>
        <a:p>
          <a:endParaRPr lang="pt-BR"/>
        </a:p>
      </dgm:t>
    </dgm:pt>
    <dgm:pt modelId="{F0F10D31-FC18-4889-9AF4-D51DBAD31EDC}">
      <dgm:prSet/>
      <dgm:spPr/>
      <dgm:t>
        <a:bodyPr/>
        <a:lstStyle/>
        <a:p>
          <a:r>
            <a:rPr lang="pt-BR"/>
            <a:t>Tratamento de dados pessoais por redes sociais (art. 25)</a:t>
          </a:r>
        </a:p>
      </dgm:t>
    </dgm:pt>
    <dgm:pt modelId="{E67FCE4A-2528-4FD5-AE82-EA8BE0AB1C8A}" type="parTrans" cxnId="{22C9A8CF-1420-49E4-A2F2-79341511549C}">
      <dgm:prSet/>
      <dgm:spPr/>
      <dgm:t>
        <a:bodyPr/>
        <a:lstStyle/>
        <a:p>
          <a:endParaRPr lang="pt-BR"/>
        </a:p>
      </dgm:t>
    </dgm:pt>
    <dgm:pt modelId="{F53A9B7F-57BD-4318-A8CD-8447470669BC}" type="sibTrans" cxnId="{22C9A8CF-1420-49E4-A2F2-79341511549C}">
      <dgm:prSet/>
      <dgm:spPr/>
      <dgm:t>
        <a:bodyPr/>
        <a:lstStyle/>
        <a:p>
          <a:endParaRPr lang="pt-BR"/>
        </a:p>
      </dgm:t>
    </dgm:pt>
    <dgm:pt modelId="{05E82385-75A8-436B-8F6C-D86175608E64}">
      <dgm:prSet/>
      <dgm:spPr/>
      <dgm:t>
        <a:bodyPr/>
        <a:lstStyle/>
        <a:p>
          <a:r>
            <a:rPr lang="pt-BR"/>
            <a:t>Saúde e bem-estar</a:t>
          </a:r>
        </a:p>
      </dgm:t>
    </dgm:pt>
    <dgm:pt modelId="{67B5ED43-EC46-4FF7-BA53-622B0C8F07CB}" type="parTrans" cxnId="{D24A9573-32AE-4DBE-AFC1-7614AD300A2C}">
      <dgm:prSet/>
      <dgm:spPr/>
      <dgm:t>
        <a:bodyPr/>
        <a:lstStyle/>
        <a:p>
          <a:endParaRPr lang="pt-BR"/>
        </a:p>
      </dgm:t>
    </dgm:pt>
    <dgm:pt modelId="{2F007759-9011-429B-BCB4-3448F3F3CB8A}" type="sibTrans" cxnId="{D24A9573-32AE-4DBE-AFC1-7614AD300A2C}">
      <dgm:prSet/>
      <dgm:spPr/>
      <dgm:t>
        <a:bodyPr/>
        <a:lstStyle/>
        <a:p>
          <a:endParaRPr lang="pt-BR"/>
        </a:p>
      </dgm:t>
    </dgm:pt>
    <dgm:pt modelId="{B459569C-3710-4C0A-8513-090958B725C7}">
      <dgm:prSet/>
      <dgm:spPr/>
      <dgm:t>
        <a:bodyPr/>
        <a:lstStyle/>
        <a:p>
          <a:r>
            <a:rPr lang="pt-BR"/>
            <a:t>Prevenção do uso compulsivo (art. 8º, IV)</a:t>
          </a:r>
        </a:p>
      </dgm:t>
    </dgm:pt>
    <dgm:pt modelId="{68462784-819E-4DE8-B36E-A576EC704E87}" type="parTrans" cxnId="{B3BF9302-4E9F-46EA-9627-F7C3529C35FD}">
      <dgm:prSet/>
      <dgm:spPr/>
      <dgm:t>
        <a:bodyPr/>
        <a:lstStyle/>
        <a:p>
          <a:endParaRPr lang="pt-BR"/>
        </a:p>
      </dgm:t>
    </dgm:pt>
    <dgm:pt modelId="{5F930FBC-8C0C-4C22-BB51-458B94DB7FCE}" type="sibTrans" cxnId="{B3BF9302-4E9F-46EA-9627-F7C3529C35FD}">
      <dgm:prSet/>
      <dgm:spPr/>
      <dgm:t>
        <a:bodyPr/>
        <a:lstStyle/>
        <a:p>
          <a:endParaRPr lang="pt-BR"/>
        </a:p>
      </dgm:t>
    </dgm:pt>
    <dgm:pt modelId="{92A0CA21-75F1-49A1-B0EC-F07DFD7D8B5D}">
      <dgm:prSet/>
      <dgm:spPr/>
      <dgm:t>
        <a:bodyPr/>
        <a:lstStyle/>
        <a:p>
          <a:r>
            <a:rPr lang="pt-BR"/>
            <a:t>Supervisão parental (art. 17, II, III e IX)</a:t>
          </a:r>
        </a:p>
      </dgm:t>
    </dgm:pt>
    <dgm:pt modelId="{69774ABF-8CB5-4614-9876-F95BB938F637}" type="parTrans" cxnId="{3D1EE700-FBF9-45FB-989C-D5E14C1B2C77}">
      <dgm:prSet/>
      <dgm:spPr/>
      <dgm:t>
        <a:bodyPr/>
        <a:lstStyle/>
        <a:p>
          <a:endParaRPr lang="pt-BR"/>
        </a:p>
      </dgm:t>
    </dgm:pt>
    <dgm:pt modelId="{E58FD4C2-EE81-40E6-BDE8-60107D8C4CCC}" type="sibTrans" cxnId="{3D1EE700-FBF9-45FB-989C-D5E14C1B2C77}">
      <dgm:prSet/>
      <dgm:spPr/>
      <dgm:t>
        <a:bodyPr/>
        <a:lstStyle/>
        <a:p>
          <a:endParaRPr lang="pt-BR"/>
        </a:p>
      </dgm:t>
    </dgm:pt>
    <dgm:pt modelId="{420C28B5-9C18-46B3-988B-8F19A11B53FC}">
      <dgm:prSet/>
      <dgm:spPr/>
      <dgm:t>
        <a:bodyPr/>
        <a:lstStyle/>
        <a:p>
          <a:r>
            <a:rPr lang="pt-BR"/>
            <a:t>Desigualdades e discriminação</a:t>
          </a:r>
        </a:p>
      </dgm:t>
    </dgm:pt>
    <dgm:pt modelId="{7412E6D7-FEAB-4CB1-B0D2-0FE90F3A0E5B}" type="parTrans" cxnId="{BBC9FAE8-E409-406B-8E21-206448A4B596}">
      <dgm:prSet/>
      <dgm:spPr/>
      <dgm:t>
        <a:bodyPr/>
        <a:lstStyle/>
        <a:p>
          <a:endParaRPr lang="pt-BR"/>
        </a:p>
      </dgm:t>
    </dgm:pt>
    <dgm:pt modelId="{81FCA9A8-460F-47E5-881A-63A1410D9743}" type="sibTrans" cxnId="{BBC9FAE8-E409-406B-8E21-206448A4B596}">
      <dgm:prSet/>
      <dgm:spPr/>
      <dgm:t>
        <a:bodyPr/>
        <a:lstStyle/>
        <a:p>
          <a:endParaRPr lang="pt-BR"/>
        </a:p>
      </dgm:t>
    </dgm:pt>
    <dgm:pt modelId="{E7626356-4C9E-4807-8575-9FD2E2A8B490}">
      <dgm:prSet/>
      <dgm:spPr/>
      <dgm:t>
        <a:bodyPr/>
        <a:lstStyle/>
        <a:p>
          <a:r>
            <a:rPr lang="pt-BR"/>
            <a:t>Inteligência artificial (art. 17, § 4º, VIII)</a:t>
          </a:r>
        </a:p>
      </dgm:t>
    </dgm:pt>
    <dgm:pt modelId="{8E86F17A-8B87-4906-8422-7E0D4B6D1A41}" type="parTrans" cxnId="{6D824AAE-BA53-4AE2-9A7E-E293460120A6}">
      <dgm:prSet/>
      <dgm:spPr/>
      <dgm:t>
        <a:bodyPr/>
        <a:lstStyle/>
        <a:p>
          <a:endParaRPr lang="pt-BR"/>
        </a:p>
      </dgm:t>
    </dgm:pt>
    <dgm:pt modelId="{9D4959FB-2236-482C-AC79-AFCF43CBDB41}" type="sibTrans" cxnId="{6D824AAE-BA53-4AE2-9A7E-E293460120A6}">
      <dgm:prSet/>
      <dgm:spPr/>
      <dgm:t>
        <a:bodyPr/>
        <a:lstStyle/>
        <a:p>
          <a:endParaRPr lang="pt-BR"/>
        </a:p>
      </dgm:t>
    </dgm:pt>
    <dgm:pt modelId="{39635713-1B30-43FB-A8E3-DBD0B2DD0357}">
      <dgm:prSet/>
      <dgm:spPr/>
      <dgm:t>
        <a:bodyPr/>
        <a:lstStyle/>
        <a:p>
          <a:r>
            <a:rPr lang="pt-BR"/>
            <a:t>Perfilamento e outras técnicas avançadas (arts. 22 e 26)</a:t>
          </a:r>
        </a:p>
      </dgm:t>
    </dgm:pt>
    <dgm:pt modelId="{79452B8C-F470-476F-83B3-70F67F4363A0}" type="parTrans" cxnId="{522408E1-3131-405A-A91A-0AFC09ACDE71}">
      <dgm:prSet/>
      <dgm:spPr/>
      <dgm:t>
        <a:bodyPr/>
        <a:lstStyle/>
        <a:p>
          <a:endParaRPr lang="pt-BR"/>
        </a:p>
      </dgm:t>
    </dgm:pt>
    <dgm:pt modelId="{8032BF96-2E40-421E-AF2F-475B78DAFAE2}" type="sibTrans" cxnId="{522408E1-3131-405A-A91A-0AFC09ACDE71}">
      <dgm:prSet/>
      <dgm:spPr/>
      <dgm:t>
        <a:bodyPr/>
        <a:lstStyle/>
        <a:p>
          <a:endParaRPr lang="pt-BR"/>
        </a:p>
      </dgm:t>
    </dgm:pt>
    <dgm:pt modelId="{CADE228C-90BD-42C3-A932-AB59D644BD93}" type="pres">
      <dgm:prSet presAssocID="{2595545E-D933-4DB9-94D4-409918BF0D52}" presName="Name0" presStyleCnt="0">
        <dgm:presLayoutVars>
          <dgm:dir/>
          <dgm:animLvl val="lvl"/>
          <dgm:resizeHandles val="exact"/>
        </dgm:presLayoutVars>
      </dgm:prSet>
      <dgm:spPr/>
    </dgm:pt>
    <dgm:pt modelId="{8FF9FE1B-EE74-4F29-A391-BE35A762BC50}" type="pres">
      <dgm:prSet presAssocID="{AF2F19A1-49D8-431D-90A3-0B8AAB973141}" presName="composite" presStyleCnt="0"/>
      <dgm:spPr/>
    </dgm:pt>
    <dgm:pt modelId="{7C2A21E5-10DC-4D01-8EA7-38862656DEA9}" type="pres">
      <dgm:prSet presAssocID="{AF2F19A1-49D8-431D-90A3-0B8AAB97314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026B783-114F-48D7-BDE3-90F3234DEAFC}" type="pres">
      <dgm:prSet presAssocID="{AF2F19A1-49D8-431D-90A3-0B8AAB973141}" presName="desTx" presStyleLbl="alignAccFollowNode1" presStyleIdx="0" presStyleCnt="3">
        <dgm:presLayoutVars>
          <dgm:bulletEnabled val="1"/>
        </dgm:presLayoutVars>
      </dgm:prSet>
      <dgm:spPr/>
    </dgm:pt>
    <dgm:pt modelId="{EA528F29-AF40-4A4E-A477-BABB0660B73A}" type="pres">
      <dgm:prSet presAssocID="{2104732B-01EF-425C-8E0B-F1DFDC446ACB}" presName="space" presStyleCnt="0"/>
      <dgm:spPr/>
    </dgm:pt>
    <dgm:pt modelId="{7404E359-5E69-4348-A809-F1C87ECF44C4}" type="pres">
      <dgm:prSet presAssocID="{05E82385-75A8-436B-8F6C-D86175608E64}" presName="composite" presStyleCnt="0"/>
      <dgm:spPr/>
    </dgm:pt>
    <dgm:pt modelId="{523200AD-AE99-44CF-885C-F6F38F24A2FE}" type="pres">
      <dgm:prSet presAssocID="{05E82385-75A8-436B-8F6C-D86175608E6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DD2C6B0-E68B-48B2-96AB-B436C8AB3805}" type="pres">
      <dgm:prSet presAssocID="{05E82385-75A8-436B-8F6C-D86175608E64}" presName="desTx" presStyleLbl="alignAccFollowNode1" presStyleIdx="1" presStyleCnt="3">
        <dgm:presLayoutVars>
          <dgm:bulletEnabled val="1"/>
        </dgm:presLayoutVars>
      </dgm:prSet>
      <dgm:spPr/>
    </dgm:pt>
    <dgm:pt modelId="{74769493-F3DB-447A-AC73-53AD9448861F}" type="pres">
      <dgm:prSet presAssocID="{2F007759-9011-429B-BCB4-3448F3F3CB8A}" presName="space" presStyleCnt="0"/>
      <dgm:spPr/>
    </dgm:pt>
    <dgm:pt modelId="{C305B6A9-46FE-496A-B99E-636CF7131C54}" type="pres">
      <dgm:prSet presAssocID="{420C28B5-9C18-46B3-988B-8F19A11B53FC}" presName="composite" presStyleCnt="0"/>
      <dgm:spPr/>
    </dgm:pt>
    <dgm:pt modelId="{C358948E-4838-4129-80DD-B6C64A418B53}" type="pres">
      <dgm:prSet presAssocID="{420C28B5-9C18-46B3-988B-8F19A11B53F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4629F22-18E8-4BFE-B54A-2A362FEF2A2C}" type="pres">
      <dgm:prSet presAssocID="{420C28B5-9C18-46B3-988B-8F19A11B53F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32C4100-ED3D-4BF6-86EB-F27659D03B0A}" srcId="{AF2F19A1-49D8-431D-90A3-0B8AAB973141}" destId="{413D86F5-D183-4C8D-8CAD-C20AA596C956}" srcOrd="2" destOrd="0" parTransId="{21DFCAE6-BBAD-40DA-86BA-07D0569EF931}" sibTransId="{B9FA7D98-D5FF-42FC-836D-DCE3A851C18B}"/>
    <dgm:cxn modelId="{3D1EE700-FBF9-45FB-989C-D5E14C1B2C77}" srcId="{05E82385-75A8-436B-8F6C-D86175608E64}" destId="{92A0CA21-75F1-49A1-B0EC-F07DFD7D8B5D}" srcOrd="1" destOrd="0" parTransId="{69774ABF-8CB5-4614-9876-F95BB938F637}" sibTransId="{E58FD4C2-EE81-40E6-BDE8-60107D8C4CCC}"/>
    <dgm:cxn modelId="{B3BF9302-4E9F-46EA-9627-F7C3529C35FD}" srcId="{05E82385-75A8-436B-8F6C-D86175608E64}" destId="{B459569C-3710-4C0A-8513-090958B725C7}" srcOrd="0" destOrd="0" parTransId="{68462784-819E-4DE8-B36E-A576EC704E87}" sibTransId="{5F930FBC-8C0C-4C22-BB51-458B94DB7FCE}"/>
    <dgm:cxn modelId="{655B660D-7E01-4FF7-9171-013025C064DA}" type="presOf" srcId="{5CD80B55-E358-493A-8D8A-4387027D2E43}" destId="{F026B783-114F-48D7-BDE3-90F3234DEAFC}" srcOrd="0" destOrd="1" presId="urn:microsoft.com/office/officeart/2005/8/layout/hList1"/>
    <dgm:cxn modelId="{A879D51B-4D73-4CEA-9092-943F9AE5190A}" type="presOf" srcId="{92A0CA21-75F1-49A1-B0EC-F07DFD7D8B5D}" destId="{3DD2C6B0-E68B-48B2-96AB-B436C8AB3805}" srcOrd="0" destOrd="1" presId="urn:microsoft.com/office/officeart/2005/8/layout/hList1"/>
    <dgm:cxn modelId="{7A96B065-9870-46DA-9187-23A0FD6EE8EB}" type="presOf" srcId="{2595545E-D933-4DB9-94D4-409918BF0D52}" destId="{CADE228C-90BD-42C3-A932-AB59D644BD93}" srcOrd="0" destOrd="0" presId="urn:microsoft.com/office/officeart/2005/8/layout/hList1"/>
    <dgm:cxn modelId="{B7571C4D-6525-4704-980A-8A9E15E02F7F}" srcId="{2595545E-D933-4DB9-94D4-409918BF0D52}" destId="{AF2F19A1-49D8-431D-90A3-0B8AAB973141}" srcOrd="0" destOrd="0" parTransId="{6F6E8886-4E8A-4D93-BEC5-6B727579DDC1}" sibTransId="{2104732B-01EF-425C-8E0B-F1DFDC446ACB}"/>
    <dgm:cxn modelId="{D24A9573-32AE-4DBE-AFC1-7614AD300A2C}" srcId="{2595545E-D933-4DB9-94D4-409918BF0D52}" destId="{05E82385-75A8-436B-8F6C-D86175608E64}" srcOrd="1" destOrd="0" parTransId="{67B5ED43-EC46-4FF7-BA53-622B0C8F07CB}" sibTransId="{2F007759-9011-429B-BCB4-3448F3F3CB8A}"/>
    <dgm:cxn modelId="{9FE35079-D782-42F1-B3EF-C131010E9B73}" type="presOf" srcId="{420C28B5-9C18-46B3-988B-8F19A11B53FC}" destId="{C358948E-4838-4129-80DD-B6C64A418B53}" srcOrd="0" destOrd="0" presId="urn:microsoft.com/office/officeart/2005/8/layout/hList1"/>
    <dgm:cxn modelId="{CF9A507A-2B8B-4E57-87A7-1BBBC9C01F77}" srcId="{AF2F19A1-49D8-431D-90A3-0B8AAB973141}" destId="{604F798C-1688-424F-8DC3-551B5AB5BC6E}" srcOrd="0" destOrd="0" parTransId="{75D90C50-E8DF-4753-8FD4-968E56F9BE50}" sibTransId="{F097FD9B-3CB1-4A67-B193-173C3ED26BFD}"/>
    <dgm:cxn modelId="{9EBEC585-16DA-4CDF-9F8F-C352EFC9B9A4}" type="presOf" srcId="{413D86F5-D183-4C8D-8CAD-C20AA596C956}" destId="{F026B783-114F-48D7-BDE3-90F3234DEAFC}" srcOrd="0" destOrd="2" presId="urn:microsoft.com/office/officeart/2005/8/layout/hList1"/>
    <dgm:cxn modelId="{02712E9B-D4A4-4473-9107-CED44A2486A5}" type="presOf" srcId="{B459569C-3710-4C0A-8513-090958B725C7}" destId="{3DD2C6B0-E68B-48B2-96AB-B436C8AB3805}" srcOrd="0" destOrd="0" presId="urn:microsoft.com/office/officeart/2005/8/layout/hList1"/>
    <dgm:cxn modelId="{6D824AAE-BA53-4AE2-9A7E-E293460120A6}" srcId="{420C28B5-9C18-46B3-988B-8F19A11B53FC}" destId="{E7626356-4C9E-4807-8575-9FD2E2A8B490}" srcOrd="0" destOrd="0" parTransId="{8E86F17A-8B87-4906-8422-7E0D4B6D1A41}" sibTransId="{9D4959FB-2236-482C-AC79-AFCF43CBDB41}"/>
    <dgm:cxn modelId="{9BE44FB1-510A-4465-8AB7-8FC7DFC6B730}" type="presOf" srcId="{604F798C-1688-424F-8DC3-551B5AB5BC6E}" destId="{F026B783-114F-48D7-BDE3-90F3234DEAFC}" srcOrd="0" destOrd="0" presId="urn:microsoft.com/office/officeart/2005/8/layout/hList1"/>
    <dgm:cxn modelId="{739648B3-958D-4A8F-B135-1EEF5BEE2BAF}" type="presOf" srcId="{F0F10D31-FC18-4889-9AF4-D51DBAD31EDC}" destId="{F026B783-114F-48D7-BDE3-90F3234DEAFC}" srcOrd="0" destOrd="3" presId="urn:microsoft.com/office/officeart/2005/8/layout/hList1"/>
    <dgm:cxn modelId="{542B9BB4-C436-4BA7-832D-5656CABDA953}" type="presOf" srcId="{AF2F19A1-49D8-431D-90A3-0B8AAB973141}" destId="{7C2A21E5-10DC-4D01-8EA7-38862656DEA9}" srcOrd="0" destOrd="0" presId="urn:microsoft.com/office/officeart/2005/8/layout/hList1"/>
    <dgm:cxn modelId="{D57C55C0-E414-430A-8F86-1B3325552FFE}" type="presOf" srcId="{E7626356-4C9E-4807-8575-9FD2E2A8B490}" destId="{A4629F22-18E8-4BFE-B54A-2A362FEF2A2C}" srcOrd="0" destOrd="0" presId="urn:microsoft.com/office/officeart/2005/8/layout/hList1"/>
    <dgm:cxn modelId="{22C9A8CF-1420-49E4-A2F2-79341511549C}" srcId="{AF2F19A1-49D8-431D-90A3-0B8AAB973141}" destId="{F0F10D31-FC18-4889-9AF4-D51DBAD31EDC}" srcOrd="3" destOrd="0" parTransId="{E67FCE4A-2528-4FD5-AE82-EA8BE0AB1C8A}" sibTransId="{F53A9B7F-57BD-4318-A8CD-8447470669BC}"/>
    <dgm:cxn modelId="{A2D53AD6-654C-4B0F-9826-445634793500}" srcId="{AF2F19A1-49D8-431D-90A3-0B8AAB973141}" destId="{5CD80B55-E358-493A-8D8A-4387027D2E43}" srcOrd="1" destOrd="0" parTransId="{F6C6D871-A082-4CA5-B671-EE6AE72C0446}" sibTransId="{93CE2DB4-1078-4722-B3FB-4E920BFF932C}"/>
    <dgm:cxn modelId="{2E7DBADB-2B7A-4485-A792-0B61595A478C}" type="presOf" srcId="{05E82385-75A8-436B-8F6C-D86175608E64}" destId="{523200AD-AE99-44CF-885C-F6F38F24A2FE}" srcOrd="0" destOrd="0" presId="urn:microsoft.com/office/officeart/2005/8/layout/hList1"/>
    <dgm:cxn modelId="{522408E1-3131-405A-A91A-0AFC09ACDE71}" srcId="{420C28B5-9C18-46B3-988B-8F19A11B53FC}" destId="{39635713-1B30-43FB-A8E3-DBD0B2DD0357}" srcOrd="1" destOrd="0" parTransId="{79452B8C-F470-476F-83B3-70F67F4363A0}" sibTransId="{8032BF96-2E40-421E-AF2F-475B78DAFAE2}"/>
    <dgm:cxn modelId="{BBC9FAE8-E409-406B-8E21-206448A4B596}" srcId="{2595545E-D933-4DB9-94D4-409918BF0D52}" destId="{420C28B5-9C18-46B3-988B-8F19A11B53FC}" srcOrd="2" destOrd="0" parTransId="{7412E6D7-FEAB-4CB1-B0D2-0FE90F3A0E5B}" sibTransId="{81FCA9A8-460F-47E5-881A-63A1410D9743}"/>
    <dgm:cxn modelId="{9B1C83FC-CC1F-4E0E-BF5E-45FED3EEA518}" type="presOf" srcId="{39635713-1B30-43FB-A8E3-DBD0B2DD0357}" destId="{A4629F22-18E8-4BFE-B54A-2A362FEF2A2C}" srcOrd="0" destOrd="1" presId="urn:microsoft.com/office/officeart/2005/8/layout/hList1"/>
    <dgm:cxn modelId="{D219C571-93AB-4731-93BB-8479B566C30F}" type="presParOf" srcId="{CADE228C-90BD-42C3-A932-AB59D644BD93}" destId="{8FF9FE1B-EE74-4F29-A391-BE35A762BC50}" srcOrd="0" destOrd="0" presId="urn:microsoft.com/office/officeart/2005/8/layout/hList1"/>
    <dgm:cxn modelId="{B1A70E0A-5FB6-4348-92B8-015B2A80B76C}" type="presParOf" srcId="{8FF9FE1B-EE74-4F29-A391-BE35A762BC50}" destId="{7C2A21E5-10DC-4D01-8EA7-38862656DEA9}" srcOrd="0" destOrd="0" presId="urn:microsoft.com/office/officeart/2005/8/layout/hList1"/>
    <dgm:cxn modelId="{951F3D8B-7D05-4293-BA6C-6DD6BEAFF602}" type="presParOf" srcId="{8FF9FE1B-EE74-4F29-A391-BE35A762BC50}" destId="{F026B783-114F-48D7-BDE3-90F3234DEAFC}" srcOrd="1" destOrd="0" presId="urn:microsoft.com/office/officeart/2005/8/layout/hList1"/>
    <dgm:cxn modelId="{E0D14F0A-D002-4C31-8B83-D262CA3022EC}" type="presParOf" srcId="{CADE228C-90BD-42C3-A932-AB59D644BD93}" destId="{EA528F29-AF40-4A4E-A477-BABB0660B73A}" srcOrd="1" destOrd="0" presId="urn:microsoft.com/office/officeart/2005/8/layout/hList1"/>
    <dgm:cxn modelId="{9D2A51DA-11D1-4FDF-AF50-CEC83403CD7F}" type="presParOf" srcId="{CADE228C-90BD-42C3-A932-AB59D644BD93}" destId="{7404E359-5E69-4348-A809-F1C87ECF44C4}" srcOrd="2" destOrd="0" presId="urn:microsoft.com/office/officeart/2005/8/layout/hList1"/>
    <dgm:cxn modelId="{BF56691C-804C-4F00-900C-4756ED33A3E4}" type="presParOf" srcId="{7404E359-5E69-4348-A809-F1C87ECF44C4}" destId="{523200AD-AE99-44CF-885C-F6F38F24A2FE}" srcOrd="0" destOrd="0" presId="urn:microsoft.com/office/officeart/2005/8/layout/hList1"/>
    <dgm:cxn modelId="{F1959661-727D-4634-B63F-C77CF9122511}" type="presParOf" srcId="{7404E359-5E69-4348-A809-F1C87ECF44C4}" destId="{3DD2C6B0-E68B-48B2-96AB-B436C8AB3805}" srcOrd="1" destOrd="0" presId="urn:microsoft.com/office/officeart/2005/8/layout/hList1"/>
    <dgm:cxn modelId="{9D49DA6C-BA1B-49B0-98A5-BC0FC6CE3B8E}" type="presParOf" srcId="{CADE228C-90BD-42C3-A932-AB59D644BD93}" destId="{74769493-F3DB-447A-AC73-53AD9448861F}" srcOrd="3" destOrd="0" presId="urn:microsoft.com/office/officeart/2005/8/layout/hList1"/>
    <dgm:cxn modelId="{6F9FAED7-ACE7-43A5-A5A5-E4AE28512522}" type="presParOf" srcId="{CADE228C-90BD-42C3-A932-AB59D644BD93}" destId="{C305B6A9-46FE-496A-B99E-636CF7131C54}" srcOrd="4" destOrd="0" presId="urn:microsoft.com/office/officeart/2005/8/layout/hList1"/>
    <dgm:cxn modelId="{A25F4ABC-B55B-4B5C-ACB9-CCAC302CBB7A}" type="presParOf" srcId="{C305B6A9-46FE-496A-B99E-636CF7131C54}" destId="{C358948E-4838-4129-80DD-B6C64A418B53}" srcOrd="0" destOrd="0" presId="urn:microsoft.com/office/officeart/2005/8/layout/hList1"/>
    <dgm:cxn modelId="{7FB4DDAC-9F74-42E0-8236-68D286C3A477}" type="presParOf" srcId="{C305B6A9-46FE-496A-B99E-636CF7131C54}" destId="{A4629F22-18E8-4BFE-B54A-2A362FEF2A2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8AF199-1818-4F54-A1A3-C72AF5BFEC84}" type="doc">
      <dgm:prSet loTypeId="urn:microsoft.com/office/officeart/2005/8/layout/arrow4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23CE9505-D121-4149-A024-30D0F8F6F455}">
      <dgm:prSet/>
      <dgm:spPr/>
      <dgm:t>
        <a:bodyPr/>
        <a:lstStyle/>
        <a:p>
          <a:r>
            <a:rPr lang="pt-BR"/>
            <a:t>Fortalezas</a:t>
          </a:r>
        </a:p>
      </dgm:t>
    </dgm:pt>
    <dgm:pt modelId="{E56603D5-A3CE-443E-AA53-E423335BE5F1}" type="parTrans" cxnId="{E81FF80E-FF94-4ABB-A4F0-65006156438A}">
      <dgm:prSet/>
      <dgm:spPr/>
      <dgm:t>
        <a:bodyPr/>
        <a:lstStyle/>
        <a:p>
          <a:endParaRPr lang="pt-BR"/>
        </a:p>
      </dgm:t>
    </dgm:pt>
    <dgm:pt modelId="{A5BF1B76-B1D6-4D7B-B9EF-1D78BF7CBE24}" type="sibTrans" cxnId="{E81FF80E-FF94-4ABB-A4F0-65006156438A}">
      <dgm:prSet/>
      <dgm:spPr/>
      <dgm:t>
        <a:bodyPr/>
        <a:lstStyle/>
        <a:p>
          <a:endParaRPr lang="pt-BR"/>
        </a:p>
      </dgm:t>
    </dgm:pt>
    <dgm:pt modelId="{8DBE39BE-9148-442E-9BC6-FC3165E984C7}">
      <dgm:prSet/>
      <dgm:spPr/>
      <dgm:t>
        <a:bodyPr/>
        <a:lstStyle/>
        <a:p>
          <a:r>
            <a:rPr lang="pt-BR"/>
            <a:t>Conteúdo</a:t>
          </a:r>
        </a:p>
      </dgm:t>
    </dgm:pt>
    <dgm:pt modelId="{EF020D04-71FF-4085-8EED-D7E3FE7707A1}" type="parTrans" cxnId="{007BC567-63B7-4F1B-874D-D1869B38068A}">
      <dgm:prSet/>
      <dgm:spPr/>
      <dgm:t>
        <a:bodyPr/>
        <a:lstStyle/>
        <a:p>
          <a:endParaRPr lang="pt-BR"/>
        </a:p>
      </dgm:t>
    </dgm:pt>
    <dgm:pt modelId="{75A5099A-AE60-4027-81ED-F5FC55C241CA}" type="sibTrans" cxnId="{007BC567-63B7-4F1B-874D-D1869B38068A}">
      <dgm:prSet/>
      <dgm:spPr/>
      <dgm:t>
        <a:bodyPr/>
        <a:lstStyle/>
        <a:p>
          <a:endParaRPr lang="pt-BR"/>
        </a:p>
      </dgm:t>
    </dgm:pt>
    <dgm:pt modelId="{10E3618C-AB55-4A77-B17A-1470FDE3DFB3}">
      <dgm:prSet/>
      <dgm:spPr/>
      <dgm:t>
        <a:bodyPr/>
        <a:lstStyle/>
        <a:p>
          <a:r>
            <a:rPr lang="pt-BR"/>
            <a:t>Contato</a:t>
          </a:r>
        </a:p>
      </dgm:t>
    </dgm:pt>
    <dgm:pt modelId="{6EC4E085-FA28-4E07-A588-A29B6B4F10C0}" type="parTrans" cxnId="{B6868A6A-3705-4F18-9288-1B0E64C44D35}">
      <dgm:prSet/>
      <dgm:spPr/>
      <dgm:t>
        <a:bodyPr/>
        <a:lstStyle/>
        <a:p>
          <a:endParaRPr lang="pt-BR"/>
        </a:p>
      </dgm:t>
    </dgm:pt>
    <dgm:pt modelId="{014AFD97-0000-42FD-B88D-81677A14D841}" type="sibTrans" cxnId="{B6868A6A-3705-4F18-9288-1B0E64C44D35}">
      <dgm:prSet/>
      <dgm:spPr/>
      <dgm:t>
        <a:bodyPr/>
        <a:lstStyle/>
        <a:p>
          <a:endParaRPr lang="pt-BR"/>
        </a:p>
      </dgm:t>
    </dgm:pt>
    <dgm:pt modelId="{3D3DDBF7-A115-4239-A872-7EEA0643C0E5}">
      <dgm:prSet/>
      <dgm:spPr/>
      <dgm:t>
        <a:bodyPr/>
        <a:lstStyle/>
        <a:p>
          <a:r>
            <a:rPr lang="pt-BR"/>
            <a:t>Contrato</a:t>
          </a:r>
        </a:p>
      </dgm:t>
    </dgm:pt>
    <dgm:pt modelId="{D6693DF3-5797-4DDF-B9F2-F4728F370496}" type="parTrans" cxnId="{C2C3E5C6-CEFB-4C59-9FCD-A22AB3358B08}">
      <dgm:prSet/>
      <dgm:spPr/>
      <dgm:t>
        <a:bodyPr/>
        <a:lstStyle/>
        <a:p>
          <a:endParaRPr lang="pt-BR"/>
        </a:p>
      </dgm:t>
    </dgm:pt>
    <dgm:pt modelId="{E1AACC2E-EB74-4C08-B487-AC2769EEDBE8}" type="sibTrans" cxnId="{C2C3E5C6-CEFB-4C59-9FCD-A22AB3358B08}">
      <dgm:prSet/>
      <dgm:spPr/>
      <dgm:t>
        <a:bodyPr/>
        <a:lstStyle/>
        <a:p>
          <a:endParaRPr lang="pt-BR"/>
        </a:p>
      </dgm:t>
    </dgm:pt>
    <dgm:pt modelId="{02BB9B4D-EFD7-4E60-9644-E3F0D6360DC6}">
      <dgm:prSet/>
      <dgm:spPr/>
      <dgm:t>
        <a:bodyPr/>
        <a:lstStyle/>
        <a:p>
          <a:r>
            <a:rPr lang="pt-BR"/>
            <a:t>Fragilidades</a:t>
          </a:r>
        </a:p>
      </dgm:t>
    </dgm:pt>
    <dgm:pt modelId="{F125645F-7192-4613-B87B-934431CEE101}" type="parTrans" cxnId="{96284BD8-058A-4A61-B50C-F6BFCB25BC5C}">
      <dgm:prSet/>
      <dgm:spPr/>
      <dgm:t>
        <a:bodyPr/>
        <a:lstStyle/>
        <a:p>
          <a:endParaRPr lang="pt-BR"/>
        </a:p>
      </dgm:t>
    </dgm:pt>
    <dgm:pt modelId="{14A9AA59-2FC3-476B-B490-69B27DFD56FC}" type="sibTrans" cxnId="{96284BD8-058A-4A61-B50C-F6BFCB25BC5C}">
      <dgm:prSet/>
      <dgm:spPr/>
      <dgm:t>
        <a:bodyPr/>
        <a:lstStyle/>
        <a:p>
          <a:endParaRPr lang="pt-BR"/>
        </a:p>
      </dgm:t>
    </dgm:pt>
    <dgm:pt modelId="{29AC86F8-D681-4A1C-9A93-381CE37594F3}">
      <dgm:prSet/>
      <dgm:spPr/>
      <dgm:t>
        <a:bodyPr/>
        <a:lstStyle/>
        <a:p>
          <a:r>
            <a:rPr lang="pt-BR" dirty="0"/>
            <a:t>Conduta</a:t>
          </a:r>
        </a:p>
      </dgm:t>
    </dgm:pt>
    <dgm:pt modelId="{40C400AE-1B2D-4CAA-9CBC-092B20AFB35B}" type="parTrans" cxnId="{8CA7CFA6-C805-474D-8673-C8CEEDBC174D}">
      <dgm:prSet/>
      <dgm:spPr/>
      <dgm:t>
        <a:bodyPr/>
        <a:lstStyle/>
        <a:p>
          <a:endParaRPr lang="pt-BR"/>
        </a:p>
      </dgm:t>
    </dgm:pt>
    <dgm:pt modelId="{81D93B44-4282-400D-81D9-A2C031ABCF18}" type="sibTrans" cxnId="{8CA7CFA6-C805-474D-8673-C8CEEDBC174D}">
      <dgm:prSet/>
      <dgm:spPr/>
      <dgm:t>
        <a:bodyPr/>
        <a:lstStyle/>
        <a:p>
          <a:endParaRPr lang="pt-BR"/>
        </a:p>
      </dgm:t>
    </dgm:pt>
    <dgm:pt modelId="{26284D9A-8B9A-4FC1-92E4-8495B7F8E895}" type="pres">
      <dgm:prSet presAssocID="{1F8AF199-1818-4F54-A1A3-C72AF5BFEC84}" presName="compositeShape" presStyleCnt="0">
        <dgm:presLayoutVars>
          <dgm:chMax val="2"/>
          <dgm:dir/>
          <dgm:resizeHandles val="exact"/>
        </dgm:presLayoutVars>
      </dgm:prSet>
      <dgm:spPr/>
    </dgm:pt>
    <dgm:pt modelId="{40DCB74A-A99D-40E6-AFE3-784EC1F20354}" type="pres">
      <dgm:prSet presAssocID="{23CE9505-D121-4149-A024-30D0F8F6F455}" presName="upArrow" presStyleLbl="node1" presStyleIdx="0" presStyleCnt="2"/>
      <dgm:spPr/>
    </dgm:pt>
    <dgm:pt modelId="{B31B949E-09AF-4AA8-B38C-F8721553E506}" type="pres">
      <dgm:prSet presAssocID="{23CE9505-D121-4149-A024-30D0F8F6F455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15ED7121-F87F-4FB4-8230-B77C9F3176CE}" type="pres">
      <dgm:prSet presAssocID="{02BB9B4D-EFD7-4E60-9644-E3F0D6360DC6}" presName="downArrow" presStyleLbl="node1" presStyleIdx="1" presStyleCnt="2"/>
      <dgm:spPr/>
    </dgm:pt>
    <dgm:pt modelId="{53FA3755-1712-4678-987D-BEEAF5910996}" type="pres">
      <dgm:prSet presAssocID="{02BB9B4D-EFD7-4E60-9644-E3F0D6360DC6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E81FF80E-FF94-4ABB-A4F0-65006156438A}" srcId="{1F8AF199-1818-4F54-A1A3-C72AF5BFEC84}" destId="{23CE9505-D121-4149-A024-30D0F8F6F455}" srcOrd="0" destOrd="0" parTransId="{E56603D5-A3CE-443E-AA53-E423335BE5F1}" sibTransId="{A5BF1B76-B1D6-4D7B-B9EF-1D78BF7CBE24}"/>
    <dgm:cxn modelId="{4908A432-6274-4187-B11D-CDD1ECA967D0}" type="presOf" srcId="{29AC86F8-D681-4A1C-9A93-381CE37594F3}" destId="{53FA3755-1712-4678-987D-BEEAF5910996}" srcOrd="0" destOrd="1" presId="urn:microsoft.com/office/officeart/2005/8/layout/arrow4"/>
    <dgm:cxn modelId="{89AF453E-662B-43B1-8CB5-1A037ED5E1D5}" type="presOf" srcId="{10E3618C-AB55-4A77-B17A-1470FDE3DFB3}" destId="{B31B949E-09AF-4AA8-B38C-F8721553E506}" srcOrd="0" destOrd="2" presId="urn:microsoft.com/office/officeart/2005/8/layout/arrow4"/>
    <dgm:cxn modelId="{007BC567-63B7-4F1B-874D-D1869B38068A}" srcId="{23CE9505-D121-4149-A024-30D0F8F6F455}" destId="{8DBE39BE-9148-442E-9BC6-FC3165E984C7}" srcOrd="0" destOrd="0" parTransId="{EF020D04-71FF-4085-8EED-D7E3FE7707A1}" sibTransId="{75A5099A-AE60-4027-81ED-F5FC55C241CA}"/>
    <dgm:cxn modelId="{B6868A6A-3705-4F18-9288-1B0E64C44D35}" srcId="{23CE9505-D121-4149-A024-30D0F8F6F455}" destId="{10E3618C-AB55-4A77-B17A-1470FDE3DFB3}" srcOrd="1" destOrd="0" parTransId="{6EC4E085-FA28-4E07-A588-A29B6B4F10C0}" sibTransId="{014AFD97-0000-42FD-B88D-81677A14D841}"/>
    <dgm:cxn modelId="{4FBEFB4C-2AC1-40F2-802F-DCC333C3BC63}" type="presOf" srcId="{3D3DDBF7-A115-4239-A872-7EEA0643C0E5}" destId="{B31B949E-09AF-4AA8-B38C-F8721553E506}" srcOrd="0" destOrd="3" presId="urn:microsoft.com/office/officeart/2005/8/layout/arrow4"/>
    <dgm:cxn modelId="{8CA7CFA6-C805-474D-8673-C8CEEDBC174D}" srcId="{02BB9B4D-EFD7-4E60-9644-E3F0D6360DC6}" destId="{29AC86F8-D681-4A1C-9A93-381CE37594F3}" srcOrd="0" destOrd="0" parTransId="{40C400AE-1B2D-4CAA-9CBC-092B20AFB35B}" sibTransId="{81D93B44-4282-400D-81D9-A2C031ABCF18}"/>
    <dgm:cxn modelId="{C2C3E5C6-CEFB-4C59-9FCD-A22AB3358B08}" srcId="{23CE9505-D121-4149-A024-30D0F8F6F455}" destId="{3D3DDBF7-A115-4239-A872-7EEA0643C0E5}" srcOrd="2" destOrd="0" parTransId="{D6693DF3-5797-4DDF-B9F2-F4728F370496}" sibTransId="{E1AACC2E-EB74-4C08-B487-AC2769EEDBE8}"/>
    <dgm:cxn modelId="{BAB355D1-5246-452D-A51E-FA74E3B1EB07}" type="presOf" srcId="{8DBE39BE-9148-442E-9BC6-FC3165E984C7}" destId="{B31B949E-09AF-4AA8-B38C-F8721553E506}" srcOrd="0" destOrd="1" presId="urn:microsoft.com/office/officeart/2005/8/layout/arrow4"/>
    <dgm:cxn modelId="{96284BD8-058A-4A61-B50C-F6BFCB25BC5C}" srcId="{1F8AF199-1818-4F54-A1A3-C72AF5BFEC84}" destId="{02BB9B4D-EFD7-4E60-9644-E3F0D6360DC6}" srcOrd="1" destOrd="0" parTransId="{F125645F-7192-4613-B87B-934431CEE101}" sibTransId="{14A9AA59-2FC3-476B-B490-69B27DFD56FC}"/>
    <dgm:cxn modelId="{E80A2EE8-A494-4400-B59B-A25F69F8DC31}" type="presOf" srcId="{02BB9B4D-EFD7-4E60-9644-E3F0D6360DC6}" destId="{53FA3755-1712-4678-987D-BEEAF5910996}" srcOrd="0" destOrd="0" presId="urn:microsoft.com/office/officeart/2005/8/layout/arrow4"/>
    <dgm:cxn modelId="{551A16F1-33F8-40A1-A817-5A5A1B494415}" type="presOf" srcId="{1F8AF199-1818-4F54-A1A3-C72AF5BFEC84}" destId="{26284D9A-8B9A-4FC1-92E4-8495B7F8E895}" srcOrd="0" destOrd="0" presId="urn:microsoft.com/office/officeart/2005/8/layout/arrow4"/>
    <dgm:cxn modelId="{41CA8FF7-DB94-4DD6-B3F2-85F2C2E07240}" type="presOf" srcId="{23CE9505-D121-4149-A024-30D0F8F6F455}" destId="{B31B949E-09AF-4AA8-B38C-F8721553E506}" srcOrd="0" destOrd="0" presId="urn:microsoft.com/office/officeart/2005/8/layout/arrow4"/>
    <dgm:cxn modelId="{874D3663-B1A2-4BE8-B9D6-A808DD930682}" type="presParOf" srcId="{26284D9A-8B9A-4FC1-92E4-8495B7F8E895}" destId="{40DCB74A-A99D-40E6-AFE3-784EC1F20354}" srcOrd="0" destOrd="0" presId="urn:microsoft.com/office/officeart/2005/8/layout/arrow4"/>
    <dgm:cxn modelId="{31F61278-9FEE-4F1C-BEAB-9AB9D5F1D811}" type="presParOf" srcId="{26284D9A-8B9A-4FC1-92E4-8495B7F8E895}" destId="{B31B949E-09AF-4AA8-B38C-F8721553E506}" srcOrd="1" destOrd="0" presId="urn:microsoft.com/office/officeart/2005/8/layout/arrow4"/>
    <dgm:cxn modelId="{61CD4FA3-C7B6-4B79-9002-FB16B337C321}" type="presParOf" srcId="{26284D9A-8B9A-4FC1-92E4-8495B7F8E895}" destId="{15ED7121-F87F-4FB4-8230-B77C9F3176CE}" srcOrd="2" destOrd="0" presId="urn:microsoft.com/office/officeart/2005/8/layout/arrow4"/>
    <dgm:cxn modelId="{05BAF704-1C11-4372-AD27-7529039A3FC6}" type="presParOf" srcId="{26284D9A-8B9A-4FC1-92E4-8495B7F8E895}" destId="{53FA3755-1712-4678-987D-BEEAF5910996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F4CB4-0A03-4F79-B145-3200545930FB}">
      <dsp:nvSpPr>
        <dsp:cNvPr id="0" name=""/>
        <dsp:cNvSpPr/>
      </dsp:nvSpPr>
      <dsp:spPr>
        <a:xfrm>
          <a:off x="3690925" y="1290183"/>
          <a:ext cx="1584436" cy="158443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0F69C31-A5B1-4402-9F74-D82D939B71D4}">
      <dsp:nvSpPr>
        <dsp:cNvPr id="0" name=""/>
        <dsp:cNvSpPr/>
      </dsp:nvSpPr>
      <dsp:spPr>
        <a:xfrm>
          <a:off x="3564170" y="0"/>
          <a:ext cx="1837946" cy="10638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kern="1200" dirty="0"/>
            <a:t>Conteúdo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/>
            <a:t>violência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pornografia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desinformação</a:t>
          </a:r>
        </a:p>
      </dsp:txBody>
      <dsp:txXfrm>
        <a:off x="3564170" y="0"/>
        <a:ext cx="1837946" cy="1063835"/>
      </dsp:txXfrm>
    </dsp:sp>
    <dsp:sp modelId="{F0CE3768-E72C-4F59-92D1-DCF4117A5BB8}">
      <dsp:nvSpPr>
        <dsp:cNvPr id="0" name=""/>
        <dsp:cNvSpPr/>
      </dsp:nvSpPr>
      <dsp:spPr>
        <a:xfrm>
          <a:off x="4293644" y="1727941"/>
          <a:ext cx="1584436" cy="1584436"/>
        </a:xfrm>
        <a:prstGeom prst="ellipse">
          <a:avLst/>
        </a:prstGeom>
        <a:solidFill>
          <a:schemeClr val="accent3">
            <a:alpha val="50000"/>
            <a:hueOff val="1029291"/>
            <a:satOff val="6178"/>
            <a:lumOff val="470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BB5D184-AE73-4530-9AA8-14D09C52D686}">
      <dsp:nvSpPr>
        <dsp:cNvPr id="0" name=""/>
        <dsp:cNvSpPr/>
      </dsp:nvSpPr>
      <dsp:spPr>
        <a:xfrm>
          <a:off x="6004202" y="1403357"/>
          <a:ext cx="1647813" cy="11543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Contato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assédio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aliciamento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radicalização</a:t>
          </a:r>
        </a:p>
      </dsp:txBody>
      <dsp:txXfrm>
        <a:off x="6004202" y="1403357"/>
        <a:ext cx="1647813" cy="1154375"/>
      </dsp:txXfrm>
    </dsp:sp>
    <dsp:sp modelId="{57F0B7F7-764A-40BB-9825-AF355D843F54}">
      <dsp:nvSpPr>
        <dsp:cNvPr id="0" name=""/>
        <dsp:cNvSpPr/>
      </dsp:nvSpPr>
      <dsp:spPr>
        <a:xfrm>
          <a:off x="4063584" y="2436863"/>
          <a:ext cx="1584436" cy="1584436"/>
        </a:xfrm>
        <a:prstGeom prst="ellipse">
          <a:avLst/>
        </a:prstGeom>
        <a:solidFill>
          <a:schemeClr val="accent3">
            <a:alpha val="50000"/>
            <a:hueOff val="2058582"/>
            <a:satOff val="12356"/>
            <a:lumOff val="941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92D401C-FEC8-4228-8554-7DF11865DD81}">
      <dsp:nvSpPr>
        <dsp:cNvPr id="0" name=""/>
        <dsp:cNvSpPr/>
      </dsp:nvSpPr>
      <dsp:spPr>
        <a:xfrm>
          <a:off x="5750692" y="3372585"/>
          <a:ext cx="1647813" cy="11543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Riscos transversais: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privacidade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saúde e bem-estar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desigualdades e discriminação</a:t>
          </a:r>
        </a:p>
      </dsp:txBody>
      <dsp:txXfrm>
        <a:off x="5750692" y="3372585"/>
        <a:ext cx="1647813" cy="1154375"/>
      </dsp:txXfrm>
    </dsp:sp>
    <dsp:sp modelId="{0E90116A-C338-40DE-814E-AE02D8AF628C}">
      <dsp:nvSpPr>
        <dsp:cNvPr id="0" name=""/>
        <dsp:cNvSpPr/>
      </dsp:nvSpPr>
      <dsp:spPr>
        <a:xfrm>
          <a:off x="3318265" y="2436863"/>
          <a:ext cx="1584436" cy="1584436"/>
        </a:xfrm>
        <a:prstGeom prst="ellipse">
          <a:avLst/>
        </a:prstGeom>
        <a:solidFill>
          <a:schemeClr val="accent3">
            <a:alpha val="50000"/>
            <a:hueOff val="3087872"/>
            <a:satOff val="18534"/>
            <a:lumOff val="1411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36F90E2-A618-446C-8647-FEEF785D4261}">
      <dsp:nvSpPr>
        <dsp:cNvPr id="0" name=""/>
        <dsp:cNvSpPr/>
      </dsp:nvSpPr>
      <dsp:spPr>
        <a:xfrm>
          <a:off x="1567780" y="3372585"/>
          <a:ext cx="1647813" cy="11543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Conduta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i="1" kern="1200"/>
            <a:t>bullying</a:t>
          </a:r>
          <a:endParaRPr lang="pt-BR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 dirty="0"/>
            <a:t>sexualização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auto-agressão</a:t>
          </a:r>
        </a:p>
      </dsp:txBody>
      <dsp:txXfrm>
        <a:off x="1567780" y="3372585"/>
        <a:ext cx="1647813" cy="1154375"/>
      </dsp:txXfrm>
    </dsp:sp>
    <dsp:sp modelId="{A2C53819-9CC3-42D9-B053-913D32B83BE7}">
      <dsp:nvSpPr>
        <dsp:cNvPr id="0" name=""/>
        <dsp:cNvSpPr/>
      </dsp:nvSpPr>
      <dsp:spPr>
        <a:xfrm>
          <a:off x="3088205" y="1727941"/>
          <a:ext cx="1584436" cy="1584436"/>
        </a:xfrm>
        <a:prstGeom prst="ellipse">
          <a:avLst/>
        </a:prstGeom>
        <a:solidFill>
          <a:schemeClr val="accent3">
            <a:alpha val="50000"/>
            <a:hueOff val="4117163"/>
            <a:satOff val="24712"/>
            <a:lumOff val="188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0BE9353-E631-4BD0-ACF0-B275AC8784A2}">
      <dsp:nvSpPr>
        <dsp:cNvPr id="0" name=""/>
        <dsp:cNvSpPr/>
      </dsp:nvSpPr>
      <dsp:spPr>
        <a:xfrm>
          <a:off x="1314270" y="1403357"/>
          <a:ext cx="1647813" cy="115437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Contrato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golpes virtuais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400" kern="1200"/>
            <a:t>produtos inadequados</a:t>
          </a:r>
        </a:p>
      </dsp:txBody>
      <dsp:txXfrm>
        <a:off x="1314270" y="1403357"/>
        <a:ext cx="1647813" cy="1154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0AC13-0A51-4E06-8E54-A9C31AAD3B4E}">
      <dsp:nvSpPr>
        <dsp:cNvPr id="0" name=""/>
        <dsp:cNvSpPr/>
      </dsp:nvSpPr>
      <dsp:spPr>
        <a:xfrm>
          <a:off x="0" y="318361"/>
          <a:ext cx="8596668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97" tIns="374904" rIns="6671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Prevenção de acesso e remoção de conteúdos (arts. 6º, 9º e 29)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Verificação de idade (arts. 10 a 15)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Restrição de acesso a redes sociais (art. 24)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Rotulagem de produtos (art. 38)</a:t>
          </a:r>
        </a:p>
      </dsp:txBody>
      <dsp:txXfrm>
        <a:off x="0" y="318361"/>
        <a:ext cx="8596668" cy="1587600"/>
      </dsp:txXfrm>
    </dsp:sp>
    <dsp:sp modelId="{A272FDDD-491E-47F1-8BCD-8A768F74D6C1}">
      <dsp:nvSpPr>
        <dsp:cNvPr id="0" name=""/>
        <dsp:cNvSpPr/>
      </dsp:nvSpPr>
      <dsp:spPr>
        <a:xfrm>
          <a:off x="429833" y="52681"/>
          <a:ext cx="6017667" cy="53136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Conteúdo</a:t>
          </a:r>
        </a:p>
      </dsp:txBody>
      <dsp:txXfrm>
        <a:off x="455772" y="78620"/>
        <a:ext cx="5965789" cy="479482"/>
      </dsp:txXfrm>
    </dsp:sp>
    <dsp:sp modelId="{E9C808E2-BE68-443B-8835-C3A8236F1674}">
      <dsp:nvSpPr>
        <dsp:cNvPr id="0" name=""/>
        <dsp:cNvSpPr/>
      </dsp:nvSpPr>
      <dsp:spPr>
        <a:xfrm>
          <a:off x="0" y="2268841"/>
          <a:ext cx="8596668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97" tIns="374904" rIns="6671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Supervisão parental (art. 17)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Restrições à comunicação em jogos eletrônicos (art. 21)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kern="1200"/>
            <a:t>Prevenção e remoção de conteúdos de exploração e abuso sexual, sequestro e aliciamento (art. 27)</a:t>
          </a:r>
        </a:p>
      </dsp:txBody>
      <dsp:txXfrm>
        <a:off x="0" y="2268841"/>
        <a:ext cx="8596668" cy="1559250"/>
      </dsp:txXfrm>
    </dsp:sp>
    <dsp:sp modelId="{8876A92C-E8C4-4295-958D-D868A1ABE7BD}">
      <dsp:nvSpPr>
        <dsp:cNvPr id="0" name=""/>
        <dsp:cNvSpPr/>
      </dsp:nvSpPr>
      <dsp:spPr>
        <a:xfrm>
          <a:off x="429833" y="2003161"/>
          <a:ext cx="6017667" cy="531360"/>
        </a:xfrm>
        <a:prstGeom prst="roundRect">
          <a:avLst/>
        </a:prstGeom>
        <a:solidFill>
          <a:schemeClr val="accent1">
            <a:shade val="80000"/>
            <a:hueOff val="545598"/>
            <a:satOff val="-56892"/>
            <a:lumOff val="3822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Contato</a:t>
          </a:r>
        </a:p>
      </dsp:txBody>
      <dsp:txXfrm>
        <a:off x="455772" y="2029100"/>
        <a:ext cx="5965789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19074-3A3F-4190-8F66-0E130DD04EDD}">
      <dsp:nvSpPr>
        <dsp:cNvPr id="0" name=""/>
        <dsp:cNvSpPr/>
      </dsp:nvSpPr>
      <dsp:spPr>
        <a:xfrm>
          <a:off x="0" y="385186"/>
          <a:ext cx="8596668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97" tIns="333248" rIns="66719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Intimidação sistemática virtual (</a:t>
          </a:r>
          <a:r>
            <a:rPr lang="pt-BR" sz="1600" i="1" kern="1200"/>
            <a:t>cyberbulliyng</a:t>
          </a:r>
          <a:r>
            <a:rPr lang="pt-BR" sz="1600" kern="1200"/>
            <a:t>) e assédio (art. 6º, II)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Indução, incitação, instigação ou auxílio a condutas prejudiciais (art. 6º, IV)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Exposição indevida, sexualizada, adultização (arts. 6º, § 1º, e 23)</a:t>
          </a:r>
        </a:p>
      </dsp:txBody>
      <dsp:txXfrm>
        <a:off x="0" y="385186"/>
        <a:ext cx="8596668" cy="1159200"/>
      </dsp:txXfrm>
    </dsp:sp>
    <dsp:sp modelId="{C223D319-218B-462A-B7B1-2E7F7F09D835}">
      <dsp:nvSpPr>
        <dsp:cNvPr id="0" name=""/>
        <dsp:cNvSpPr/>
      </dsp:nvSpPr>
      <dsp:spPr>
        <a:xfrm>
          <a:off x="429833" y="149026"/>
          <a:ext cx="6017667" cy="47232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Conduta</a:t>
          </a:r>
        </a:p>
      </dsp:txBody>
      <dsp:txXfrm>
        <a:off x="452890" y="172083"/>
        <a:ext cx="5971553" cy="426206"/>
      </dsp:txXfrm>
    </dsp:sp>
    <dsp:sp modelId="{588677E0-6176-44A2-9612-3247A5875935}">
      <dsp:nvSpPr>
        <dsp:cNvPr id="0" name=""/>
        <dsp:cNvSpPr/>
      </dsp:nvSpPr>
      <dsp:spPr>
        <a:xfrm>
          <a:off x="0" y="1866946"/>
          <a:ext cx="8596668" cy="186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50000"/>
              <a:hueOff val="589649"/>
              <a:satOff val="-61978"/>
              <a:lumOff val="534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97" tIns="333248" rIns="66719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Publicidade de produtos e serviços inadequados (art. 6º, IV)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Publicidade predatória, injusta ou enganosa (art. 6º, V)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Proibição das caixas de recompensa (art. 20)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Vedação ao perfilamento e emprego de técnicas de análise emocional, realidade aumentada, realidade estendida e realidade virtual (arts. 22 e 26)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/>
            <a:t>Vedação da monetização de conteúdos adultizados (art. 23)</a:t>
          </a:r>
        </a:p>
      </dsp:txBody>
      <dsp:txXfrm>
        <a:off x="0" y="1866946"/>
        <a:ext cx="8596668" cy="1864800"/>
      </dsp:txXfrm>
    </dsp:sp>
    <dsp:sp modelId="{B9172FD8-4B76-446C-81DB-2F7B5B1F6E53}">
      <dsp:nvSpPr>
        <dsp:cNvPr id="0" name=""/>
        <dsp:cNvSpPr/>
      </dsp:nvSpPr>
      <dsp:spPr>
        <a:xfrm>
          <a:off x="429833" y="1630786"/>
          <a:ext cx="6017667" cy="472320"/>
        </a:xfrm>
        <a:prstGeom prst="roundRect">
          <a:avLst/>
        </a:prstGeom>
        <a:solidFill>
          <a:schemeClr val="accent1">
            <a:shade val="50000"/>
            <a:hueOff val="589649"/>
            <a:satOff val="-61978"/>
            <a:lumOff val="534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54" tIns="0" rIns="22745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Contrato</a:t>
          </a:r>
        </a:p>
      </dsp:txBody>
      <dsp:txXfrm>
        <a:off x="452890" y="1653843"/>
        <a:ext cx="5971553" cy="426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A21E5-10DC-4D01-8EA7-38862656DEA9}">
      <dsp:nvSpPr>
        <dsp:cNvPr id="0" name=""/>
        <dsp:cNvSpPr/>
      </dsp:nvSpPr>
      <dsp:spPr>
        <a:xfrm>
          <a:off x="2686" y="43365"/>
          <a:ext cx="2619297" cy="6723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Privacidade:</a:t>
          </a:r>
        </a:p>
      </dsp:txBody>
      <dsp:txXfrm>
        <a:off x="2686" y="43365"/>
        <a:ext cx="2619297" cy="672329"/>
      </dsp:txXfrm>
    </dsp:sp>
    <dsp:sp modelId="{F026B783-114F-48D7-BDE3-90F3234DEAFC}">
      <dsp:nvSpPr>
        <dsp:cNvPr id="0" name=""/>
        <dsp:cNvSpPr/>
      </dsp:nvSpPr>
      <dsp:spPr>
        <a:xfrm>
          <a:off x="2686" y="715694"/>
          <a:ext cx="2619297" cy="37551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Proteção da privacidade e dados pessoais (art. 7º)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Restrição ao uso de dados pessoais na verificação de idade (arts. 13 e 26)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Monitoramento infantil (art. 19)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Tratamento de dados pessoais por redes sociais (art. 25)</a:t>
          </a:r>
        </a:p>
      </dsp:txBody>
      <dsp:txXfrm>
        <a:off x="2686" y="715694"/>
        <a:ext cx="2619297" cy="3755159"/>
      </dsp:txXfrm>
    </dsp:sp>
    <dsp:sp modelId="{523200AD-AE99-44CF-885C-F6F38F24A2FE}">
      <dsp:nvSpPr>
        <dsp:cNvPr id="0" name=""/>
        <dsp:cNvSpPr/>
      </dsp:nvSpPr>
      <dsp:spPr>
        <a:xfrm>
          <a:off x="2988685" y="43365"/>
          <a:ext cx="2619297" cy="672329"/>
        </a:xfrm>
        <a:prstGeom prst="rect">
          <a:avLst/>
        </a:prstGeom>
        <a:solidFill>
          <a:schemeClr val="accent1">
            <a:shade val="80000"/>
            <a:hueOff val="272799"/>
            <a:satOff val="-28446"/>
            <a:lumOff val="19110"/>
            <a:alphaOff val="0"/>
          </a:schemeClr>
        </a:solidFill>
        <a:ln w="19050" cap="rnd" cmpd="sng" algn="ctr">
          <a:solidFill>
            <a:schemeClr val="accent1">
              <a:shade val="80000"/>
              <a:hueOff val="272799"/>
              <a:satOff val="-28446"/>
              <a:lumOff val="191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Saúde e bem-estar</a:t>
          </a:r>
        </a:p>
      </dsp:txBody>
      <dsp:txXfrm>
        <a:off x="2988685" y="43365"/>
        <a:ext cx="2619297" cy="672329"/>
      </dsp:txXfrm>
    </dsp:sp>
    <dsp:sp modelId="{3DD2C6B0-E68B-48B2-96AB-B436C8AB3805}">
      <dsp:nvSpPr>
        <dsp:cNvPr id="0" name=""/>
        <dsp:cNvSpPr/>
      </dsp:nvSpPr>
      <dsp:spPr>
        <a:xfrm>
          <a:off x="2988685" y="715694"/>
          <a:ext cx="2619297" cy="37551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Prevenção do uso compulsivo (art. 8º, IV)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Supervisão parental (art. 17, II, III e IX)</a:t>
          </a:r>
        </a:p>
      </dsp:txBody>
      <dsp:txXfrm>
        <a:off x="2988685" y="715694"/>
        <a:ext cx="2619297" cy="3755159"/>
      </dsp:txXfrm>
    </dsp:sp>
    <dsp:sp modelId="{C358948E-4838-4129-80DD-B6C64A418B53}">
      <dsp:nvSpPr>
        <dsp:cNvPr id="0" name=""/>
        <dsp:cNvSpPr/>
      </dsp:nvSpPr>
      <dsp:spPr>
        <a:xfrm>
          <a:off x="5974684" y="43365"/>
          <a:ext cx="2619297" cy="672329"/>
        </a:xfrm>
        <a:prstGeom prst="rect">
          <a:avLst/>
        </a:prstGeom>
        <a:solidFill>
          <a:schemeClr val="accent1">
            <a:shade val="80000"/>
            <a:hueOff val="545598"/>
            <a:satOff val="-56892"/>
            <a:lumOff val="38221"/>
            <a:alphaOff val="0"/>
          </a:schemeClr>
        </a:solidFill>
        <a:ln w="19050" cap="rnd" cmpd="sng" algn="ctr">
          <a:solidFill>
            <a:schemeClr val="accent1">
              <a:shade val="80000"/>
              <a:hueOff val="545598"/>
              <a:satOff val="-56892"/>
              <a:lumOff val="382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Desigualdades e discriminação</a:t>
          </a:r>
        </a:p>
      </dsp:txBody>
      <dsp:txXfrm>
        <a:off x="5974684" y="43365"/>
        <a:ext cx="2619297" cy="672329"/>
      </dsp:txXfrm>
    </dsp:sp>
    <dsp:sp modelId="{A4629F22-18E8-4BFE-B54A-2A362FEF2A2C}">
      <dsp:nvSpPr>
        <dsp:cNvPr id="0" name=""/>
        <dsp:cNvSpPr/>
      </dsp:nvSpPr>
      <dsp:spPr>
        <a:xfrm>
          <a:off x="5974684" y="715694"/>
          <a:ext cx="2619297" cy="37551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Inteligência artificial (art. 17, § 4º, VIII)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/>
            <a:t>Perfilamento e outras técnicas avançadas (arts. 22 e 26)</a:t>
          </a:r>
        </a:p>
      </dsp:txBody>
      <dsp:txXfrm>
        <a:off x="5974684" y="715694"/>
        <a:ext cx="2619297" cy="37551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CB74A-A99D-40E6-AFE3-784EC1F20354}">
      <dsp:nvSpPr>
        <dsp:cNvPr id="0" name=""/>
        <dsp:cNvSpPr/>
      </dsp:nvSpPr>
      <dsp:spPr>
        <a:xfrm>
          <a:off x="239609" y="0"/>
          <a:ext cx="2483694" cy="1862771"/>
        </a:xfrm>
        <a:prstGeom prst="upArrow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1B949E-09AF-4AA8-B38C-F8721553E506}">
      <dsp:nvSpPr>
        <dsp:cNvPr id="0" name=""/>
        <dsp:cNvSpPr/>
      </dsp:nvSpPr>
      <dsp:spPr>
        <a:xfrm>
          <a:off x="2797815" y="0"/>
          <a:ext cx="4814134" cy="1862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0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/>
            <a:t>Fortalezas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Conteúdo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Contato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Contrato</a:t>
          </a:r>
        </a:p>
      </dsp:txBody>
      <dsp:txXfrm>
        <a:off x="2797815" y="0"/>
        <a:ext cx="4814134" cy="1862771"/>
      </dsp:txXfrm>
    </dsp:sp>
    <dsp:sp modelId="{15ED7121-F87F-4FB4-8230-B77C9F3176CE}">
      <dsp:nvSpPr>
        <dsp:cNvPr id="0" name=""/>
        <dsp:cNvSpPr/>
      </dsp:nvSpPr>
      <dsp:spPr>
        <a:xfrm>
          <a:off x="984718" y="2018001"/>
          <a:ext cx="2483694" cy="1862771"/>
        </a:xfrm>
        <a:prstGeom prst="downArrow">
          <a:avLst/>
        </a:prstGeom>
        <a:solidFill>
          <a:schemeClr val="accent1">
            <a:shade val="50000"/>
            <a:hueOff val="589649"/>
            <a:satOff val="-61978"/>
            <a:lumOff val="534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A3755-1712-4678-987D-BEEAF5910996}">
      <dsp:nvSpPr>
        <dsp:cNvPr id="0" name=""/>
        <dsp:cNvSpPr/>
      </dsp:nvSpPr>
      <dsp:spPr>
        <a:xfrm>
          <a:off x="3542923" y="2018001"/>
          <a:ext cx="4814134" cy="1862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0" rIns="220472" bIns="220472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/>
            <a:t>Fragilidades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 dirty="0"/>
            <a:t>Conduta</a:t>
          </a:r>
        </a:p>
      </dsp:txBody>
      <dsp:txXfrm>
        <a:off x="3542923" y="2018001"/>
        <a:ext cx="4814134" cy="1862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A5986BA-A7D9-4AA4-A92D-873221DC47EE}" type="datetime1">
              <a:rPr lang="pt-BR" smtClean="0"/>
              <a:t>01/03/2026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FB2356-45F8-4CBB-BBF8-E3F4E0C0F3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8277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2C5FC4C-8D0C-40B5-A310-FBDA64ACDCFE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900A82-9926-4DBA-8BA5-A22EEB8ACF8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4234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C900A82-9926-4DBA-8BA5-A22EEB8ACF8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157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Conector Reto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tângulo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Triângulo Isósceles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Retângulo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Triângulo Isósceles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Triângulo Isósceles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07067" y="2404534"/>
            <a:ext cx="7766936" cy="1646302"/>
          </a:xfrm>
        </p:spPr>
        <p:txBody>
          <a:bodyPr rtlCol="0"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07067" y="4050833"/>
            <a:ext cx="7766936" cy="1096899"/>
          </a:xfrm>
        </p:spPr>
        <p:txBody>
          <a:bodyPr rtlCol="0"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935CEB-9525-4D5D-A412-C8A3BAF15730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77335" y="609600"/>
            <a:ext cx="8596668" cy="3403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994D39-57E5-4DF1-B170-76DD40F72DB8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31334" y="609600"/>
            <a:ext cx="8094134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23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FD705D-CF40-41FB-8743-D7BB47403AE6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Caixa de texto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t-BR" sz="8000" noProof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Caixa de texto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t-BR" sz="8000" noProof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pt-BR" noProof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77335" y="1931988"/>
            <a:ext cx="8596668" cy="2595460"/>
          </a:xfrm>
        </p:spPr>
        <p:txBody>
          <a:bodyPr rtlCol="0" anchor="b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C370BA-DF9D-4E6F-BED9-9F50A1F57759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de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31334" y="609600"/>
            <a:ext cx="8094134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23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5C01F0-686A-436E-8763-9D5C7C60D4C9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4" name="Caixa de texto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t-BR" sz="8000" noProof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Caixa de texto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pt-BR" sz="8000" noProof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23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071A9C-C779-4556-8646-5B9C55C590D0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F5FC74-1FE1-4E50-A702-E516CC000E6C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333C77-0158-454C-844F-B7AB9BD7DAD4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7967673" y="609599"/>
            <a:ext cx="1304743" cy="5251451"/>
          </a:xfrm>
        </p:spPr>
        <p:txBody>
          <a:bodyPr vert="eaVert" rtlCol="0" anchor="ctr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77335" y="609600"/>
            <a:ext cx="7060150" cy="5251450"/>
          </a:xfrm>
        </p:spPr>
        <p:txBody>
          <a:bodyPr vert="eaVert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698D3D-A396-441A-9CBF-D2A5D929E350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D91BA5-BCE6-4C87-84F2-20A7DB95EAF9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77335" y="2700867"/>
            <a:ext cx="8596668" cy="1826581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10395E-5945-4E4F-8928-D4A7ECFF010F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677334" y="2160589"/>
            <a:ext cx="4184035" cy="3880772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089970" y="2160589"/>
            <a:ext cx="4184034" cy="3880773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0D4D0B-C35C-4594-A73B-A51C8258FB57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FF9F0C5-380F-41C2-899A-BAC0F0927E16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75745" y="2160983"/>
            <a:ext cx="418562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75745" y="2737245"/>
            <a:ext cx="4185623" cy="330411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088383" y="2160983"/>
            <a:ext cx="418561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5088384" y="2737245"/>
            <a:ext cx="4185617" cy="330411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1FA1AB-CD92-4813-B358-4D3328862E93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ECAEEC-580C-4251-9AD8-BA976EB5B79A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1858C9-5795-44AB-8DC6-FC7731ADE330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77334" y="1498604"/>
            <a:ext cx="3854528" cy="1278466"/>
          </a:xfrm>
        </p:spPr>
        <p:txBody>
          <a:bodyPr rtlCol="0" anchor="b">
            <a:normAutofit/>
          </a:bodyPr>
          <a:lstStyle>
            <a:lvl1pPr>
              <a:defRPr sz="20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760461" y="514924"/>
            <a:ext cx="4513541" cy="552643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2777069"/>
            <a:ext cx="3854528" cy="258444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E37C92-194C-43F0-A2CA-ECB2E0EFA251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19954A3-9DFD-4C44-94BA-B95130A3BA1C}" type="slidenum">
              <a:rPr lang="pt-BR" noProof="0" smtClean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77334" y="4800600"/>
            <a:ext cx="859666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5367338"/>
            <a:ext cx="8596667" cy="674024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C38B09-B408-4CD1-A49D-6857A9588BDB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Conector Reto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tângulo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Retângulo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Triângulo Isósceles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tângulo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tângulo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tângulo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Triângulo Isósceles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Triângulo Isósceles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0BE8609-2825-4654-9B63-B896128183CF}" type="datetime1">
              <a:rPr lang="pt-BR" noProof="0" smtClean="0"/>
              <a:t>01/03/2026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D57F1E4F-1CFF-5643-939E-217C01CDF56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C1D04-249B-46E2-9FAF-8DF29CC44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084" y="1112417"/>
            <a:ext cx="10655995" cy="2849671"/>
          </a:xfrm>
        </p:spPr>
        <p:txBody>
          <a:bodyPr rtlCol="0">
            <a:normAutofit/>
          </a:bodyPr>
          <a:lstStyle/>
          <a:p>
            <a:pPr algn="l"/>
            <a:r>
              <a:rPr lang="pt-BR" sz="4400" dirty="0">
                <a:solidFill>
                  <a:srgbClr val="FFFFFF"/>
                </a:solidFill>
              </a:rPr>
              <a:t>Estatuto Digital da Criança e do Adolescente: uma abordagem baseada em riscos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8B1921-F533-4F9E-8BF6-80EC4D451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084" y="3962088"/>
            <a:ext cx="9936281" cy="1186108"/>
          </a:xfrm>
        </p:spPr>
        <p:txBody>
          <a:bodyPr rtlCol="0">
            <a:normAutofit/>
          </a:bodyPr>
          <a:lstStyle/>
          <a:p>
            <a:pPr algn="l" rtl="0"/>
            <a:r>
              <a:rPr lang="pt-BR" dirty="0">
                <a:solidFill>
                  <a:srgbClr val="FFFFFF">
                    <a:alpha val="70000"/>
                  </a:srgbClr>
                </a:solidFill>
              </a:rPr>
              <a:t>Conselho de Comunicação Social</a:t>
            </a:r>
          </a:p>
          <a:p>
            <a:pPr algn="l" rtl="0"/>
            <a:r>
              <a:rPr lang="pt-BR" dirty="0">
                <a:solidFill>
                  <a:srgbClr val="FFFFFF">
                    <a:alpha val="70000"/>
                  </a:srgbClr>
                </a:solidFill>
              </a:rPr>
              <a:t>2/3/2026</a:t>
            </a:r>
          </a:p>
        </p:txBody>
      </p:sp>
    </p:spTree>
    <p:extLst>
      <p:ext uri="{BB962C8B-B14F-4D97-AF65-F5344CB8AC3E}">
        <p14:creationId xmlns:p14="http://schemas.microsoft.com/office/powerpoint/2010/main" val="2015680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4C5E0-7DD8-EE13-7F22-8CB7B61C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5D0368-2D80-67EC-4F6D-9E6D51D0E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Riscos para crianças e adolescentes no ambiente digital – os 4 Cs</a:t>
            </a:r>
          </a:p>
          <a:p>
            <a:r>
              <a:rPr lang="pt-BR" dirty="0"/>
              <a:t>Os 4 Cs no Estatuto Digital da Criança e do Adolescente</a:t>
            </a:r>
          </a:p>
          <a:p>
            <a:r>
              <a:rPr lang="pt-BR" dirty="0"/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397127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CE5C8-B29D-5274-D0A2-6F6B2BE4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Riscos para crianças e adolescentes no ambiente digital – os 4 Cs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29D1A5D4-5C06-4E14-6027-562C8241B3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136930"/>
              </p:ext>
            </p:extLst>
          </p:nvPr>
        </p:nvGraphicFramePr>
        <p:xfrm>
          <a:off x="677333" y="1930400"/>
          <a:ext cx="8966287" cy="4526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32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ECAE3-3403-18D0-A2C3-C34B01C3C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Os 4 Cs e a Lei 15.211/2025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83D7A4B1-0EBC-DBA3-DEE8-DEF396EF33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37664"/>
              </p:ext>
            </p:extLst>
          </p:nvPr>
        </p:nvGraphicFramePr>
        <p:xfrm>
          <a:off x="677334" y="1849505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25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04F95-A5A9-1412-925D-3D28E2698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Os 4 Cs e a Lei 15.211/2025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E2C4F987-9547-47DF-D56A-04E3B26C76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768935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1539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D06CA-2605-E756-AE06-FBADE5E84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Riscos transversais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DA04A431-012C-C406-4568-20A85FC70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34664"/>
              </p:ext>
            </p:extLst>
          </p:nvPr>
        </p:nvGraphicFramePr>
        <p:xfrm>
          <a:off x="677334" y="1527143"/>
          <a:ext cx="8596668" cy="451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6723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46CA5-EA8A-6F35-5CFC-542720F25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C593155-7185-C779-BC89-3865BFC53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247472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01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BF2DB-B389-CDCF-4927-CF6349C4D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Muito obrigado.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9D19B3-AB67-8604-6FD6-7F079107C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cap="small" dirty="0"/>
              <a:t>Luiz Fernando Fauth</a:t>
            </a:r>
            <a:br>
              <a:rPr lang="pt-BR" dirty="0"/>
            </a:br>
            <a:r>
              <a:rPr lang="pt-BR" sz="1400" dirty="0"/>
              <a:t>Consultor Legislativo</a:t>
            </a:r>
          </a:p>
          <a:p>
            <a:r>
              <a:rPr lang="pt-BR" dirty="0"/>
              <a:t>Senado Federal</a:t>
            </a:r>
            <a:br>
              <a:rPr lang="pt-BR" dirty="0"/>
            </a:br>
            <a:r>
              <a:rPr lang="pt-BR" dirty="0"/>
              <a:t>Consultoria Legislativa</a:t>
            </a:r>
            <a:br>
              <a:rPr lang="pt-BR" dirty="0"/>
            </a:br>
            <a:r>
              <a:rPr lang="pt-BR" dirty="0">
                <a:solidFill>
                  <a:schemeClr val="accent1"/>
                </a:solidFill>
              </a:rPr>
              <a:t>ffauth@senado.leg.br</a:t>
            </a:r>
          </a:p>
        </p:txBody>
      </p:sp>
    </p:spTree>
    <p:extLst>
      <p:ext uri="{BB962C8B-B14F-4D97-AF65-F5344CB8AC3E}">
        <p14:creationId xmlns:p14="http://schemas.microsoft.com/office/powerpoint/2010/main" val="122859082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3857_TF89119559.potx" id="{E1AA5F8F-B38E-4E76-8CBD-1DC6BA3DEADA}" vid="{9CD89C41-8DEE-4DD8-8012-06B1F33024A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EF1282-A6E9-4912-8AB9-8ED69BF709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24F515-356D-4532-BE08-F6D7771916F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3E04B51-1D33-4F14-BBD7-79D7D27E2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441</Words>
  <Application>Microsoft Office PowerPoint</Application>
  <PresentationFormat>Widescreen</PresentationFormat>
  <Paragraphs>71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Faceta</vt:lpstr>
      <vt:lpstr>Estatuto Digital da Criança e do Adolescente: uma abordagem baseada em riscos</vt:lpstr>
      <vt:lpstr>Sumário</vt:lpstr>
      <vt:lpstr>Riscos para crianças e adolescentes no ambiente digital – os 4 Cs</vt:lpstr>
      <vt:lpstr>Os 4 Cs e a Lei 15.211/2025</vt:lpstr>
      <vt:lpstr>Os 4 Cs e a Lei 15.211/2025</vt:lpstr>
      <vt:lpstr>Riscos transversais</vt:lpstr>
      <vt:lpstr>Considerações finais</vt:lpstr>
      <vt:lpstr>Muito obrigado.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Luiz Fernando Fauth</dc:creator>
  <cp:lastModifiedBy>Luiz Fernando Fauth</cp:lastModifiedBy>
  <cp:revision>1</cp:revision>
  <dcterms:created xsi:type="dcterms:W3CDTF">2026-03-01T18:30:02Z</dcterms:created>
  <dcterms:modified xsi:type="dcterms:W3CDTF">2026-03-01T21:23:33Z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